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71.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188.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8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19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189.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179.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167.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90.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86.xml"/>
  <Override ContentType="application/vnd.openxmlformats-officedocument.presentationml.slideLayout+xml" PartName="/ppt/slideLayouts/slideLayout173.xml"/>
  <Override ContentType="application/vnd.openxmlformats-officedocument.presentationml.slideLayout+xml" PartName="/ppt/slideLayouts/slideLayout160.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77" r:id="rId4"/>
    <p:sldMasterId id="2147483705" r:id="rId5"/>
    <p:sldMasterId id="2147483736" r:id="rId6"/>
    <p:sldMasterId id="2147483760" r:id="rId7"/>
    <p:sldMasterId id="2147483789" r:id="rId8"/>
    <p:sldMasterId id="2147483818"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5" r:id="rId80"/>
    <p:sldId id="326" r:id="rId81"/>
    <p:sldId id="327" r:id="rId82"/>
    <p:sldId id="328" r:id="rId83"/>
    <p:sldId id="329" r:id="rId84"/>
    <p:sldId id="330" r:id="rId85"/>
    <p:sldId id="331" r:id="rId86"/>
    <p:sldId id="332" r:id="rId87"/>
    <p:sldId id="333" r:id="rId88"/>
    <p:sldId id="334" r:id="rId89"/>
    <p:sldId id="335" r:id="rId90"/>
    <p:sldId id="336" r:id="rId91"/>
  </p:sldIdLst>
  <p:sldSz cy="6858000" cx="12192000"/>
  <p:notesSz cx="6858000" cy="9144000"/>
  <p:embeddedFontLst>
    <p:embeddedFont>
      <p:font typeface="Dosis"/>
      <p:regular r:id="rId92"/>
      <p:bold r:id="rId93"/>
    </p:embeddedFont>
    <p:embeddedFont>
      <p:font typeface="Radley"/>
      <p:regular r:id="rId94"/>
      <p:italic r:id="rId9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6" roundtripDataSignature="AMtx7miscfRtyRhGTG+5BvgZCj3bYiTI9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84" Type="http://schemas.openxmlformats.org/officeDocument/2006/relationships/slide" Target="slides/slide74.xml"/><Relationship Id="rId83" Type="http://schemas.openxmlformats.org/officeDocument/2006/relationships/slide" Target="slides/slide73.xml"/><Relationship Id="rId42" Type="http://schemas.openxmlformats.org/officeDocument/2006/relationships/slide" Target="slides/slide32.xml"/><Relationship Id="rId86" Type="http://schemas.openxmlformats.org/officeDocument/2006/relationships/slide" Target="slides/slide76.xml"/><Relationship Id="rId41" Type="http://schemas.openxmlformats.org/officeDocument/2006/relationships/slide" Target="slides/slide31.xml"/><Relationship Id="rId85" Type="http://schemas.openxmlformats.org/officeDocument/2006/relationships/slide" Target="slides/slide75.xml"/><Relationship Id="rId44" Type="http://schemas.openxmlformats.org/officeDocument/2006/relationships/slide" Target="slides/slide34.xml"/><Relationship Id="rId88" Type="http://schemas.openxmlformats.org/officeDocument/2006/relationships/slide" Target="slides/slide78.xml"/><Relationship Id="rId43" Type="http://schemas.openxmlformats.org/officeDocument/2006/relationships/slide" Target="slides/slide33.xml"/><Relationship Id="rId87" Type="http://schemas.openxmlformats.org/officeDocument/2006/relationships/slide" Target="slides/slide77.xml"/><Relationship Id="rId46" Type="http://schemas.openxmlformats.org/officeDocument/2006/relationships/slide" Target="slides/slide36.xml"/><Relationship Id="rId45" Type="http://schemas.openxmlformats.org/officeDocument/2006/relationships/slide" Target="slides/slide35.xml"/><Relationship Id="rId89" Type="http://schemas.openxmlformats.org/officeDocument/2006/relationships/slide" Target="slides/slide79.xml"/><Relationship Id="rId80" Type="http://schemas.openxmlformats.org/officeDocument/2006/relationships/slide" Target="slides/slide70.xml"/><Relationship Id="rId82" Type="http://schemas.openxmlformats.org/officeDocument/2006/relationships/slide" Target="slides/slide72.xml"/><Relationship Id="rId81" Type="http://schemas.openxmlformats.org/officeDocument/2006/relationships/slide" Target="slides/slide71.xml"/><Relationship Id="rId1" Type="http://schemas.openxmlformats.org/officeDocument/2006/relationships/theme" Target="theme/theme7.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Master" Target="slideMasters/slideMaster7.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slideMaster" Target="slideMasters/slideMaster6.xml"/><Relationship Id="rId73" Type="http://schemas.openxmlformats.org/officeDocument/2006/relationships/slide" Target="slides/slide63.xml"/><Relationship Id="rId72" Type="http://schemas.openxmlformats.org/officeDocument/2006/relationships/slide" Target="slides/slide62.xml"/><Relationship Id="rId31" Type="http://schemas.openxmlformats.org/officeDocument/2006/relationships/slide" Target="slides/slide21.xml"/><Relationship Id="rId75" Type="http://schemas.openxmlformats.org/officeDocument/2006/relationships/slide" Target="slides/slide65.xml"/><Relationship Id="rId30" Type="http://schemas.openxmlformats.org/officeDocument/2006/relationships/slide" Target="slides/slide20.xml"/><Relationship Id="rId74" Type="http://schemas.openxmlformats.org/officeDocument/2006/relationships/slide" Target="slides/slide64.xml"/><Relationship Id="rId33" Type="http://schemas.openxmlformats.org/officeDocument/2006/relationships/slide" Target="slides/slide23.xml"/><Relationship Id="rId77" Type="http://schemas.openxmlformats.org/officeDocument/2006/relationships/slide" Target="slides/slide67.xml"/><Relationship Id="rId32" Type="http://schemas.openxmlformats.org/officeDocument/2006/relationships/slide" Target="slides/slide22.xml"/><Relationship Id="rId76" Type="http://schemas.openxmlformats.org/officeDocument/2006/relationships/slide" Target="slides/slide66.xml"/><Relationship Id="rId35" Type="http://schemas.openxmlformats.org/officeDocument/2006/relationships/slide" Target="slides/slide25.xml"/><Relationship Id="rId79" Type="http://schemas.openxmlformats.org/officeDocument/2006/relationships/slide" Target="slides/slide69.xml"/><Relationship Id="rId34" Type="http://schemas.openxmlformats.org/officeDocument/2006/relationships/slide" Target="slides/slide24.xml"/><Relationship Id="rId78" Type="http://schemas.openxmlformats.org/officeDocument/2006/relationships/slide" Target="slides/slide68.xml"/><Relationship Id="rId71" Type="http://schemas.openxmlformats.org/officeDocument/2006/relationships/slide" Target="slides/slide61.xml"/><Relationship Id="rId70" Type="http://schemas.openxmlformats.org/officeDocument/2006/relationships/slide" Target="slides/slide60.xml"/><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slide" Target="slides/slide52.xml"/><Relationship Id="rId61" Type="http://schemas.openxmlformats.org/officeDocument/2006/relationships/slide" Target="slides/slide51.xml"/><Relationship Id="rId20" Type="http://schemas.openxmlformats.org/officeDocument/2006/relationships/slide" Target="slides/slide10.xml"/><Relationship Id="rId64" Type="http://schemas.openxmlformats.org/officeDocument/2006/relationships/slide" Target="slides/slide54.xml"/><Relationship Id="rId63" Type="http://schemas.openxmlformats.org/officeDocument/2006/relationships/slide" Target="slides/slide53.xml"/><Relationship Id="rId22" Type="http://schemas.openxmlformats.org/officeDocument/2006/relationships/slide" Target="slides/slide12.xml"/><Relationship Id="rId66" Type="http://schemas.openxmlformats.org/officeDocument/2006/relationships/slide" Target="slides/slide56.xml"/><Relationship Id="rId21" Type="http://schemas.openxmlformats.org/officeDocument/2006/relationships/slide" Target="slides/slide11.xml"/><Relationship Id="rId65" Type="http://schemas.openxmlformats.org/officeDocument/2006/relationships/slide" Target="slides/slide55.xml"/><Relationship Id="rId24" Type="http://schemas.openxmlformats.org/officeDocument/2006/relationships/slide" Target="slides/slide14.xml"/><Relationship Id="rId68" Type="http://schemas.openxmlformats.org/officeDocument/2006/relationships/slide" Target="slides/slide58.xml"/><Relationship Id="rId23" Type="http://schemas.openxmlformats.org/officeDocument/2006/relationships/slide" Target="slides/slide13.xml"/><Relationship Id="rId67" Type="http://schemas.openxmlformats.org/officeDocument/2006/relationships/slide" Target="slides/slide57.xml"/><Relationship Id="rId60" Type="http://schemas.openxmlformats.org/officeDocument/2006/relationships/slide" Target="slides/slide50.xml"/><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slide" Target="slides/slide59.xml"/><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slide" Target="slides/slide41.xml"/><Relationship Id="rId95" Type="http://schemas.openxmlformats.org/officeDocument/2006/relationships/font" Target="fonts/Radley-italic.fntdata"/><Relationship Id="rId50" Type="http://schemas.openxmlformats.org/officeDocument/2006/relationships/slide" Target="slides/slide40.xml"/><Relationship Id="rId94" Type="http://schemas.openxmlformats.org/officeDocument/2006/relationships/font" Target="fonts/Radley-regular.fntdata"/><Relationship Id="rId53" Type="http://schemas.openxmlformats.org/officeDocument/2006/relationships/slide" Target="slides/slide43.xml"/><Relationship Id="rId52" Type="http://schemas.openxmlformats.org/officeDocument/2006/relationships/slide" Target="slides/slide42.xml"/><Relationship Id="rId96" Type="http://customschemas.google.com/relationships/presentationmetadata" Target="metadata"/><Relationship Id="rId11" Type="http://schemas.openxmlformats.org/officeDocument/2006/relationships/slide" Target="slides/slide1.xml"/><Relationship Id="rId55" Type="http://schemas.openxmlformats.org/officeDocument/2006/relationships/slide" Target="slides/slide45.xml"/><Relationship Id="rId10" Type="http://schemas.openxmlformats.org/officeDocument/2006/relationships/notesMaster" Target="notesMasters/notesMaster1.xml"/><Relationship Id="rId54" Type="http://schemas.openxmlformats.org/officeDocument/2006/relationships/slide" Target="slides/slide44.xml"/><Relationship Id="rId13" Type="http://schemas.openxmlformats.org/officeDocument/2006/relationships/slide" Target="slides/slide3.xml"/><Relationship Id="rId57" Type="http://schemas.openxmlformats.org/officeDocument/2006/relationships/slide" Target="slides/slide47.xml"/><Relationship Id="rId12" Type="http://schemas.openxmlformats.org/officeDocument/2006/relationships/slide" Target="slides/slide2.xml"/><Relationship Id="rId56" Type="http://schemas.openxmlformats.org/officeDocument/2006/relationships/slide" Target="slides/slide46.xml"/><Relationship Id="rId91" Type="http://schemas.openxmlformats.org/officeDocument/2006/relationships/slide" Target="slides/slide81.xml"/><Relationship Id="rId90" Type="http://schemas.openxmlformats.org/officeDocument/2006/relationships/slide" Target="slides/slide80.xml"/><Relationship Id="rId93" Type="http://schemas.openxmlformats.org/officeDocument/2006/relationships/font" Target="fonts/Dosis-bold.fntdata"/><Relationship Id="rId92" Type="http://schemas.openxmlformats.org/officeDocument/2006/relationships/font" Target="fonts/Dosis-regular.fntdata"/><Relationship Id="rId15" Type="http://schemas.openxmlformats.org/officeDocument/2006/relationships/slide" Target="slides/slide5.xml"/><Relationship Id="rId59" Type="http://schemas.openxmlformats.org/officeDocument/2006/relationships/slide" Target="slides/slide49.xml"/><Relationship Id="rId14" Type="http://schemas.openxmlformats.org/officeDocument/2006/relationships/slide" Target="slides/slide4.xml"/><Relationship Id="rId58" Type="http://schemas.openxmlformats.org/officeDocument/2006/relationships/slide" Target="slides/slide48.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8" name="Shape 1708"/>
        <p:cNvGrpSpPr/>
        <p:nvPr/>
      </p:nvGrpSpPr>
      <p:grpSpPr>
        <a:xfrm>
          <a:off x="0" y="0"/>
          <a:ext cx="0" cy="0"/>
          <a:chOff x="0" y="0"/>
          <a:chExt cx="0" cy="0"/>
        </a:xfrm>
      </p:grpSpPr>
      <p:sp>
        <p:nvSpPr>
          <p:cNvPr id="1709" name="Google Shape;170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0" name="Google Shape;171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0" name="Shape 1720"/>
        <p:cNvGrpSpPr/>
        <p:nvPr/>
      </p:nvGrpSpPr>
      <p:grpSpPr>
        <a:xfrm>
          <a:off x="0" y="0"/>
          <a:ext cx="0" cy="0"/>
          <a:chOff x="0" y="0"/>
          <a:chExt cx="0" cy="0"/>
        </a:xfrm>
      </p:grpSpPr>
      <p:sp>
        <p:nvSpPr>
          <p:cNvPr id="1721" name="Google Shape;172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2" name="Google Shape;172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4" name="Shape 1724"/>
        <p:cNvGrpSpPr/>
        <p:nvPr/>
      </p:nvGrpSpPr>
      <p:grpSpPr>
        <a:xfrm>
          <a:off x="0" y="0"/>
          <a:ext cx="0" cy="0"/>
          <a:chOff x="0" y="0"/>
          <a:chExt cx="0" cy="0"/>
        </a:xfrm>
      </p:grpSpPr>
      <p:sp>
        <p:nvSpPr>
          <p:cNvPr id="1725" name="Google Shape;1725;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6" name="Google Shape;172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8" name="Shape 1728"/>
        <p:cNvGrpSpPr/>
        <p:nvPr/>
      </p:nvGrpSpPr>
      <p:grpSpPr>
        <a:xfrm>
          <a:off x="0" y="0"/>
          <a:ext cx="0" cy="0"/>
          <a:chOff x="0" y="0"/>
          <a:chExt cx="0" cy="0"/>
        </a:xfrm>
      </p:grpSpPr>
      <p:sp>
        <p:nvSpPr>
          <p:cNvPr id="1729" name="Google Shape;172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0" name="Google Shape;173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1" name="Shape 1751"/>
        <p:cNvGrpSpPr/>
        <p:nvPr/>
      </p:nvGrpSpPr>
      <p:grpSpPr>
        <a:xfrm>
          <a:off x="0" y="0"/>
          <a:ext cx="0" cy="0"/>
          <a:chOff x="0" y="0"/>
          <a:chExt cx="0" cy="0"/>
        </a:xfrm>
      </p:grpSpPr>
      <p:sp>
        <p:nvSpPr>
          <p:cNvPr id="1752" name="Google Shape;175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3" name="Google Shape;175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1" name="Shape 1761"/>
        <p:cNvGrpSpPr/>
        <p:nvPr/>
      </p:nvGrpSpPr>
      <p:grpSpPr>
        <a:xfrm>
          <a:off x="0" y="0"/>
          <a:ext cx="0" cy="0"/>
          <a:chOff x="0" y="0"/>
          <a:chExt cx="0" cy="0"/>
        </a:xfrm>
      </p:grpSpPr>
      <p:sp>
        <p:nvSpPr>
          <p:cNvPr id="1762" name="Google Shape;176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3" name="Google Shape;1763;p6:notes"/>
          <p:cNvSpPr txBox="1"/>
          <p:nvPr>
            <p:ph idx="1" type="body"/>
          </p:nvPr>
        </p:nvSpPr>
        <p:spPr>
          <a:xfrm>
            <a:off x="685800" y="4400549"/>
            <a:ext cx="5486400" cy="360059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4" name="Google Shape;1764;p6:notes"/>
          <p:cNvSpPr txBox="1"/>
          <p:nvPr>
            <p:ph idx="12" type="sldNum"/>
          </p:nvPr>
        </p:nvSpPr>
        <p:spPr>
          <a:xfrm>
            <a:off x="3884608" y="8685208"/>
            <a:ext cx="2971800" cy="458699"/>
          </a:xfrm>
          <a:prstGeom prst="rect">
            <a:avLst/>
          </a:prstGeom>
          <a:noFill/>
          <a:ln>
            <a:noFill/>
          </a:ln>
        </p:spPr>
        <p:txBody>
          <a:bodyPr anchorCtr="0" anchor="b" bIns="45700" lIns="91400" spcFirstLastPara="1" rIns="91400" wrap="square" tIns="45700">
            <a:noAutofit/>
          </a:bodyPr>
          <a:lstStyle/>
          <a:p>
            <a:pPr indent="0" lvl="0" marL="0" rtl="0" algn="r">
              <a:spcBef>
                <a:spcPts val="0"/>
              </a:spcBef>
              <a:spcAft>
                <a:spcPts val="0"/>
              </a:spcAft>
              <a:buNone/>
            </a:pPr>
            <a:fld id="{00000000-1234-1234-1234-123412341234}" type="slidenum">
              <a:rPr lang="fr-FR" sz="1800">
                <a:solidFill>
                  <a:srgbClr val="000000"/>
                </a:solidFill>
                <a:latin typeface="Arial"/>
                <a:ea typeface="Arial"/>
                <a:cs typeface="Arial"/>
                <a:sym typeface="Arial"/>
              </a:rPr>
              <a:t>‹#›</a:t>
            </a:fld>
            <a:endParaRPr sz="1400">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4" name="Shape 1774"/>
        <p:cNvGrpSpPr/>
        <p:nvPr/>
      </p:nvGrpSpPr>
      <p:grpSpPr>
        <a:xfrm>
          <a:off x="0" y="0"/>
          <a:ext cx="0" cy="0"/>
          <a:chOff x="0" y="0"/>
          <a:chExt cx="0" cy="0"/>
        </a:xfrm>
      </p:grpSpPr>
      <p:sp>
        <p:nvSpPr>
          <p:cNvPr id="1775" name="Google Shape;177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6" name="Google Shape;177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4" name="Shape 1784"/>
        <p:cNvGrpSpPr/>
        <p:nvPr/>
      </p:nvGrpSpPr>
      <p:grpSpPr>
        <a:xfrm>
          <a:off x="0" y="0"/>
          <a:ext cx="0" cy="0"/>
          <a:chOff x="0" y="0"/>
          <a:chExt cx="0" cy="0"/>
        </a:xfrm>
      </p:grpSpPr>
      <p:sp>
        <p:nvSpPr>
          <p:cNvPr id="1785" name="Google Shape;178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6" name="Google Shape;178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9" name="Shape 1789"/>
        <p:cNvGrpSpPr/>
        <p:nvPr/>
      </p:nvGrpSpPr>
      <p:grpSpPr>
        <a:xfrm>
          <a:off x="0" y="0"/>
          <a:ext cx="0" cy="0"/>
          <a:chOff x="0" y="0"/>
          <a:chExt cx="0" cy="0"/>
        </a:xfrm>
      </p:grpSpPr>
      <p:sp>
        <p:nvSpPr>
          <p:cNvPr id="1790" name="Google Shape;1790;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1" name="Google Shape;179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6" name="Shape 1796"/>
        <p:cNvGrpSpPr/>
        <p:nvPr/>
      </p:nvGrpSpPr>
      <p:grpSpPr>
        <a:xfrm>
          <a:off x="0" y="0"/>
          <a:ext cx="0" cy="0"/>
          <a:chOff x="0" y="0"/>
          <a:chExt cx="0" cy="0"/>
        </a:xfrm>
      </p:grpSpPr>
      <p:sp>
        <p:nvSpPr>
          <p:cNvPr id="1797" name="Google Shape;179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8" name="Google Shape;179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0" name="Shape 1810"/>
        <p:cNvGrpSpPr/>
        <p:nvPr/>
      </p:nvGrpSpPr>
      <p:grpSpPr>
        <a:xfrm>
          <a:off x="0" y="0"/>
          <a:ext cx="0" cy="0"/>
          <a:chOff x="0" y="0"/>
          <a:chExt cx="0" cy="0"/>
        </a:xfrm>
      </p:grpSpPr>
      <p:sp>
        <p:nvSpPr>
          <p:cNvPr id="1811" name="Google Shape;181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2" name="Google Shape;181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0" name="Shape 1820"/>
        <p:cNvGrpSpPr/>
        <p:nvPr/>
      </p:nvGrpSpPr>
      <p:grpSpPr>
        <a:xfrm>
          <a:off x="0" y="0"/>
          <a:ext cx="0" cy="0"/>
          <a:chOff x="0" y="0"/>
          <a:chExt cx="0" cy="0"/>
        </a:xfrm>
      </p:grpSpPr>
      <p:sp>
        <p:nvSpPr>
          <p:cNvPr id="1821" name="Google Shape;182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2" name="Google Shape;182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1" name="Shape 1831"/>
        <p:cNvGrpSpPr/>
        <p:nvPr/>
      </p:nvGrpSpPr>
      <p:grpSpPr>
        <a:xfrm>
          <a:off x="0" y="0"/>
          <a:ext cx="0" cy="0"/>
          <a:chOff x="0" y="0"/>
          <a:chExt cx="0" cy="0"/>
        </a:xfrm>
      </p:grpSpPr>
      <p:sp>
        <p:nvSpPr>
          <p:cNvPr id="1832" name="Google Shape;183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3" name="Google Shape;183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5" name="Shape 1845"/>
        <p:cNvGrpSpPr/>
        <p:nvPr/>
      </p:nvGrpSpPr>
      <p:grpSpPr>
        <a:xfrm>
          <a:off x="0" y="0"/>
          <a:ext cx="0" cy="0"/>
          <a:chOff x="0" y="0"/>
          <a:chExt cx="0" cy="0"/>
        </a:xfrm>
      </p:grpSpPr>
      <p:sp>
        <p:nvSpPr>
          <p:cNvPr id="1846" name="Google Shape;184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7" name="Google Shape;184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2" name="Shape 1862"/>
        <p:cNvGrpSpPr/>
        <p:nvPr/>
      </p:nvGrpSpPr>
      <p:grpSpPr>
        <a:xfrm>
          <a:off x="0" y="0"/>
          <a:ext cx="0" cy="0"/>
          <a:chOff x="0" y="0"/>
          <a:chExt cx="0" cy="0"/>
        </a:xfrm>
      </p:grpSpPr>
      <p:sp>
        <p:nvSpPr>
          <p:cNvPr id="1863" name="Google Shape;1863;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4" name="Google Shape;186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7" name="Shape 1877"/>
        <p:cNvGrpSpPr/>
        <p:nvPr/>
      </p:nvGrpSpPr>
      <p:grpSpPr>
        <a:xfrm>
          <a:off x="0" y="0"/>
          <a:ext cx="0" cy="0"/>
          <a:chOff x="0" y="0"/>
          <a:chExt cx="0" cy="0"/>
        </a:xfrm>
      </p:grpSpPr>
      <p:sp>
        <p:nvSpPr>
          <p:cNvPr id="1878" name="Google Shape;187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9" name="Google Shape;187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4" name="Shape 1894"/>
        <p:cNvGrpSpPr/>
        <p:nvPr/>
      </p:nvGrpSpPr>
      <p:grpSpPr>
        <a:xfrm>
          <a:off x="0" y="0"/>
          <a:ext cx="0" cy="0"/>
          <a:chOff x="0" y="0"/>
          <a:chExt cx="0" cy="0"/>
        </a:xfrm>
      </p:grpSpPr>
      <p:sp>
        <p:nvSpPr>
          <p:cNvPr id="1895" name="Google Shape;189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6" name="Google Shape;189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9" name="Shape 1909"/>
        <p:cNvGrpSpPr/>
        <p:nvPr/>
      </p:nvGrpSpPr>
      <p:grpSpPr>
        <a:xfrm>
          <a:off x="0" y="0"/>
          <a:ext cx="0" cy="0"/>
          <a:chOff x="0" y="0"/>
          <a:chExt cx="0" cy="0"/>
        </a:xfrm>
      </p:grpSpPr>
      <p:sp>
        <p:nvSpPr>
          <p:cNvPr id="1910" name="Google Shape;1910;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1" name="Google Shape;191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9" name="Shape 1929"/>
        <p:cNvGrpSpPr/>
        <p:nvPr/>
      </p:nvGrpSpPr>
      <p:grpSpPr>
        <a:xfrm>
          <a:off x="0" y="0"/>
          <a:ext cx="0" cy="0"/>
          <a:chOff x="0" y="0"/>
          <a:chExt cx="0" cy="0"/>
        </a:xfrm>
      </p:grpSpPr>
      <p:sp>
        <p:nvSpPr>
          <p:cNvPr id="1930" name="Google Shape;1930;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1" name="Google Shape;193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8" name="Shape 1948"/>
        <p:cNvGrpSpPr/>
        <p:nvPr/>
      </p:nvGrpSpPr>
      <p:grpSpPr>
        <a:xfrm>
          <a:off x="0" y="0"/>
          <a:ext cx="0" cy="0"/>
          <a:chOff x="0" y="0"/>
          <a:chExt cx="0" cy="0"/>
        </a:xfrm>
      </p:grpSpPr>
      <p:sp>
        <p:nvSpPr>
          <p:cNvPr id="1949" name="Google Shape;1949;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0" name="Google Shape;195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8" name="Shape 1968"/>
        <p:cNvGrpSpPr/>
        <p:nvPr/>
      </p:nvGrpSpPr>
      <p:grpSpPr>
        <a:xfrm>
          <a:off x="0" y="0"/>
          <a:ext cx="0" cy="0"/>
          <a:chOff x="0" y="0"/>
          <a:chExt cx="0" cy="0"/>
        </a:xfrm>
      </p:grpSpPr>
      <p:sp>
        <p:nvSpPr>
          <p:cNvPr id="1969" name="Google Shape;1969;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0" name="Google Shape;197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6" name="Shape 1986"/>
        <p:cNvGrpSpPr/>
        <p:nvPr/>
      </p:nvGrpSpPr>
      <p:grpSpPr>
        <a:xfrm>
          <a:off x="0" y="0"/>
          <a:ext cx="0" cy="0"/>
          <a:chOff x="0" y="0"/>
          <a:chExt cx="0" cy="0"/>
        </a:xfrm>
      </p:grpSpPr>
      <p:sp>
        <p:nvSpPr>
          <p:cNvPr id="1987" name="Google Shape;1987;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8" name="Google Shape;198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4" name="Shape 2004"/>
        <p:cNvGrpSpPr/>
        <p:nvPr/>
      </p:nvGrpSpPr>
      <p:grpSpPr>
        <a:xfrm>
          <a:off x="0" y="0"/>
          <a:ext cx="0" cy="0"/>
          <a:chOff x="0" y="0"/>
          <a:chExt cx="0" cy="0"/>
        </a:xfrm>
      </p:grpSpPr>
      <p:sp>
        <p:nvSpPr>
          <p:cNvPr id="2005" name="Google Shape;2005;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6" name="Google Shape;200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0" name="Shape 2020"/>
        <p:cNvGrpSpPr/>
        <p:nvPr/>
      </p:nvGrpSpPr>
      <p:grpSpPr>
        <a:xfrm>
          <a:off x="0" y="0"/>
          <a:ext cx="0" cy="0"/>
          <a:chOff x="0" y="0"/>
          <a:chExt cx="0" cy="0"/>
        </a:xfrm>
      </p:grpSpPr>
      <p:sp>
        <p:nvSpPr>
          <p:cNvPr id="2021" name="Google Shape;2021;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2" name="Google Shape;202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6" name="Shape 2036"/>
        <p:cNvGrpSpPr/>
        <p:nvPr/>
      </p:nvGrpSpPr>
      <p:grpSpPr>
        <a:xfrm>
          <a:off x="0" y="0"/>
          <a:ext cx="0" cy="0"/>
          <a:chOff x="0" y="0"/>
          <a:chExt cx="0" cy="0"/>
        </a:xfrm>
      </p:grpSpPr>
      <p:sp>
        <p:nvSpPr>
          <p:cNvPr id="2037" name="Google Shape;2037;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8" name="Google Shape;203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7" name="Shape 2047"/>
        <p:cNvGrpSpPr/>
        <p:nvPr/>
      </p:nvGrpSpPr>
      <p:grpSpPr>
        <a:xfrm>
          <a:off x="0" y="0"/>
          <a:ext cx="0" cy="0"/>
          <a:chOff x="0" y="0"/>
          <a:chExt cx="0" cy="0"/>
        </a:xfrm>
      </p:grpSpPr>
      <p:sp>
        <p:nvSpPr>
          <p:cNvPr id="2048" name="Google Shape;204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9" name="Google Shape;204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9" name="Shape 2059"/>
        <p:cNvGrpSpPr/>
        <p:nvPr/>
      </p:nvGrpSpPr>
      <p:grpSpPr>
        <a:xfrm>
          <a:off x="0" y="0"/>
          <a:ext cx="0" cy="0"/>
          <a:chOff x="0" y="0"/>
          <a:chExt cx="0" cy="0"/>
        </a:xfrm>
      </p:grpSpPr>
      <p:sp>
        <p:nvSpPr>
          <p:cNvPr id="2060" name="Google Shape;2060;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1" name="Google Shape;206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3" name="Shape 2073"/>
        <p:cNvGrpSpPr/>
        <p:nvPr/>
      </p:nvGrpSpPr>
      <p:grpSpPr>
        <a:xfrm>
          <a:off x="0" y="0"/>
          <a:ext cx="0" cy="0"/>
          <a:chOff x="0" y="0"/>
          <a:chExt cx="0" cy="0"/>
        </a:xfrm>
      </p:grpSpPr>
      <p:sp>
        <p:nvSpPr>
          <p:cNvPr id="2074" name="Google Shape;207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5" name="Google Shape;207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3" name="Shape 2103"/>
        <p:cNvGrpSpPr/>
        <p:nvPr/>
      </p:nvGrpSpPr>
      <p:grpSpPr>
        <a:xfrm>
          <a:off x="0" y="0"/>
          <a:ext cx="0" cy="0"/>
          <a:chOff x="0" y="0"/>
          <a:chExt cx="0" cy="0"/>
        </a:xfrm>
      </p:grpSpPr>
      <p:sp>
        <p:nvSpPr>
          <p:cNvPr id="2104" name="Google Shape;2104;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5" name="Google Shape;210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0" name="Shape 2120"/>
        <p:cNvGrpSpPr/>
        <p:nvPr/>
      </p:nvGrpSpPr>
      <p:grpSpPr>
        <a:xfrm>
          <a:off x="0" y="0"/>
          <a:ext cx="0" cy="0"/>
          <a:chOff x="0" y="0"/>
          <a:chExt cx="0" cy="0"/>
        </a:xfrm>
      </p:grpSpPr>
      <p:sp>
        <p:nvSpPr>
          <p:cNvPr id="2121" name="Google Shape;2121;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2" name="Google Shape;212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3" name="Shape 2133"/>
        <p:cNvGrpSpPr/>
        <p:nvPr/>
      </p:nvGrpSpPr>
      <p:grpSpPr>
        <a:xfrm>
          <a:off x="0" y="0"/>
          <a:ext cx="0" cy="0"/>
          <a:chOff x="0" y="0"/>
          <a:chExt cx="0" cy="0"/>
        </a:xfrm>
      </p:grpSpPr>
      <p:sp>
        <p:nvSpPr>
          <p:cNvPr id="2134" name="Google Shape;2134;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5" name="Google Shape;213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9" name="Shape 2179"/>
        <p:cNvGrpSpPr/>
        <p:nvPr/>
      </p:nvGrpSpPr>
      <p:grpSpPr>
        <a:xfrm>
          <a:off x="0" y="0"/>
          <a:ext cx="0" cy="0"/>
          <a:chOff x="0" y="0"/>
          <a:chExt cx="0" cy="0"/>
        </a:xfrm>
      </p:grpSpPr>
      <p:sp>
        <p:nvSpPr>
          <p:cNvPr id="2180" name="Google Shape;2180;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1" name="Google Shape;218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5" name="Shape 2195"/>
        <p:cNvGrpSpPr/>
        <p:nvPr/>
      </p:nvGrpSpPr>
      <p:grpSpPr>
        <a:xfrm>
          <a:off x="0" y="0"/>
          <a:ext cx="0" cy="0"/>
          <a:chOff x="0" y="0"/>
          <a:chExt cx="0" cy="0"/>
        </a:xfrm>
      </p:grpSpPr>
      <p:sp>
        <p:nvSpPr>
          <p:cNvPr id="2196" name="Google Shape;2196;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7" name="Google Shape;219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1" name="Shape 2211"/>
        <p:cNvGrpSpPr/>
        <p:nvPr/>
      </p:nvGrpSpPr>
      <p:grpSpPr>
        <a:xfrm>
          <a:off x="0" y="0"/>
          <a:ext cx="0" cy="0"/>
          <a:chOff x="0" y="0"/>
          <a:chExt cx="0" cy="0"/>
        </a:xfrm>
      </p:grpSpPr>
      <p:sp>
        <p:nvSpPr>
          <p:cNvPr id="2212" name="Google Shape;2212;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3" name="Google Shape;2213;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3" name="Shape 2223"/>
        <p:cNvGrpSpPr/>
        <p:nvPr/>
      </p:nvGrpSpPr>
      <p:grpSpPr>
        <a:xfrm>
          <a:off x="0" y="0"/>
          <a:ext cx="0" cy="0"/>
          <a:chOff x="0" y="0"/>
          <a:chExt cx="0" cy="0"/>
        </a:xfrm>
      </p:grpSpPr>
      <p:sp>
        <p:nvSpPr>
          <p:cNvPr id="2224" name="Google Shape;2224;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5" name="Google Shape;222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0" name="Shape 2240"/>
        <p:cNvGrpSpPr/>
        <p:nvPr/>
      </p:nvGrpSpPr>
      <p:grpSpPr>
        <a:xfrm>
          <a:off x="0" y="0"/>
          <a:ext cx="0" cy="0"/>
          <a:chOff x="0" y="0"/>
          <a:chExt cx="0" cy="0"/>
        </a:xfrm>
      </p:grpSpPr>
      <p:sp>
        <p:nvSpPr>
          <p:cNvPr id="2241" name="Google Shape;2241;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2" name="Google Shape;2242;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6" name="Shape 2256"/>
        <p:cNvGrpSpPr/>
        <p:nvPr/>
      </p:nvGrpSpPr>
      <p:grpSpPr>
        <a:xfrm>
          <a:off x="0" y="0"/>
          <a:ext cx="0" cy="0"/>
          <a:chOff x="0" y="0"/>
          <a:chExt cx="0" cy="0"/>
        </a:xfrm>
      </p:grpSpPr>
      <p:sp>
        <p:nvSpPr>
          <p:cNvPr id="2257" name="Google Shape;2257;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8" name="Google Shape;2258;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1" name="Shape 2261"/>
        <p:cNvGrpSpPr/>
        <p:nvPr/>
      </p:nvGrpSpPr>
      <p:grpSpPr>
        <a:xfrm>
          <a:off x="0" y="0"/>
          <a:ext cx="0" cy="0"/>
          <a:chOff x="0" y="0"/>
          <a:chExt cx="0" cy="0"/>
        </a:xfrm>
      </p:grpSpPr>
      <p:sp>
        <p:nvSpPr>
          <p:cNvPr id="2262" name="Google Shape;2262;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3" name="Google Shape;226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3" name="Shape 2273"/>
        <p:cNvGrpSpPr/>
        <p:nvPr/>
      </p:nvGrpSpPr>
      <p:grpSpPr>
        <a:xfrm>
          <a:off x="0" y="0"/>
          <a:ext cx="0" cy="0"/>
          <a:chOff x="0" y="0"/>
          <a:chExt cx="0" cy="0"/>
        </a:xfrm>
      </p:grpSpPr>
      <p:sp>
        <p:nvSpPr>
          <p:cNvPr id="2274" name="Google Shape;2274;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5" name="Google Shape;227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7" name="Shape 2287"/>
        <p:cNvGrpSpPr/>
        <p:nvPr/>
      </p:nvGrpSpPr>
      <p:grpSpPr>
        <a:xfrm>
          <a:off x="0" y="0"/>
          <a:ext cx="0" cy="0"/>
          <a:chOff x="0" y="0"/>
          <a:chExt cx="0" cy="0"/>
        </a:xfrm>
      </p:grpSpPr>
      <p:sp>
        <p:nvSpPr>
          <p:cNvPr id="2288" name="Google Shape;2288;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9" name="Google Shape;2289;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3" name="Shape 2303"/>
        <p:cNvGrpSpPr/>
        <p:nvPr/>
      </p:nvGrpSpPr>
      <p:grpSpPr>
        <a:xfrm>
          <a:off x="0" y="0"/>
          <a:ext cx="0" cy="0"/>
          <a:chOff x="0" y="0"/>
          <a:chExt cx="0" cy="0"/>
        </a:xfrm>
      </p:grpSpPr>
      <p:sp>
        <p:nvSpPr>
          <p:cNvPr id="2304" name="Google Shape;2304;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5" name="Google Shape;2305;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2" name="Shape 2342"/>
        <p:cNvGrpSpPr/>
        <p:nvPr/>
      </p:nvGrpSpPr>
      <p:grpSpPr>
        <a:xfrm>
          <a:off x="0" y="0"/>
          <a:ext cx="0" cy="0"/>
          <a:chOff x="0" y="0"/>
          <a:chExt cx="0" cy="0"/>
        </a:xfrm>
      </p:grpSpPr>
      <p:sp>
        <p:nvSpPr>
          <p:cNvPr id="2343" name="Google Shape;2343;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4" name="Google Shape;2344;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3" name="Shape 2383"/>
        <p:cNvGrpSpPr/>
        <p:nvPr/>
      </p:nvGrpSpPr>
      <p:grpSpPr>
        <a:xfrm>
          <a:off x="0" y="0"/>
          <a:ext cx="0" cy="0"/>
          <a:chOff x="0" y="0"/>
          <a:chExt cx="0" cy="0"/>
        </a:xfrm>
      </p:grpSpPr>
      <p:sp>
        <p:nvSpPr>
          <p:cNvPr id="2384" name="Google Shape;2384;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5" name="Google Shape;2385;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3" name="Shape 2403"/>
        <p:cNvGrpSpPr/>
        <p:nvPr/>
      </p:nvGrpSpPr>
      <p:grpSpPr>
        <a:xfrm>
          <a:off x="0" y="0"/>
          <a:ext cx="0" cy="0"/>
          <a:chOff x="0" y="0"/>
          <a:chExt cx="0" cy="0"/>
        </a:xfrm>
      </p:grpSpPr>
      <p:sp>
        <p:nvSpPr>
          <p:cNvPr id="2404" name="Google Shape;2404;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5" name="Google Shape;2405;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2" name="Shape 2412"/>
        <p:cNvGrpSpPr/>
        <p:nvPr/>
      </p:nvGrpSpPr>
      <p:grpSpPr>
        <a:xfrm>
          <a:off x="0" y="0"/>
          <a:ext cx="0" cy="0"/>
          <a:chOff x="0" y="0"/>
          <a:chExt cx="0" cy="0"/>
        </a:xfrm>
      </p:grpSpPr>
      <p:sp>
        <p:nvSpPr>
          <p:cNvPr id="2413" name="Google Shape;2413;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4" name="Google Shape;2414;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7" name="Shape 2417"/>
        <p:cNvGrpSpPr/>
        <p:nvPr/>
      </p:nvGrpSpPr>
      <p:grpSpPr>
        <a:xfrm>
          <a:off x="0" y="0"/>
          <a:ext cx="0" cy="0"/>
          <a:chOff x="0" y="0"/>
          <a:chExt cx="0" cy="0"/>
        </a:xfrm>
      </p:grpSpPr>
      <p:sp>
        <p:nvSpPr>
          <p:cNvPr id="2418" name="Google Shape;2418;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9" name="Google Shape;2419;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3" name="Shape 2433"/>
        <p:cNvGrpSpPr/>
        <p:nvPr/>
      </p:nvGrpSpPr>
      <p:grpSpPr>
        <a:xfrm>
          <a:off x="0" y="0"/>
          <a:ext cx="0" cy="0"/>
          <a:chOff x="0" y="0"/>
          <a:chExt cx="0" cy="0"/>
        </a:xfrm>
      </p:grpSpPr>
      <p:sp>
        <p:nvSpPr>
          <p:cNvPr id="2434" name="Google Shape;2434;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5" name="Google Shape;2435;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8" name="Shape 2448"/>
        <p:cNvGrpSpPr/>
        <p:nvPr/>
      </p:nvGrpSpPr>
      <p:grpSpPr>
        <a:xfrm>
          <a:off x="0" y="0"/>
          <a:ext cx="0" cy="0"/>
          <a:chOff x="0" y="0"/>
          <a:chExt cx="0" cy="0"/>
        </a:xfrm>
      </p:grpSpPr>
      <p:sp>
        <p:nvSpPr>
          <p:cNvPr id="2449" name="Google Shape;2449;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0" name="Google Shape;245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3" name="Shape 2463"/>
        <p:cNvGrpSpPr/>
        <p:nvPr/>
      </p:nvGrpSpPr>
      <p:grpSpPr>
        <a:xfrm>
          <a:off x="0" y="0"/>
          <a:ext cx="0" cy="0"/>
          <a:chOff x="0" y="0"/>
          <a:chExt cx="0" cy="0"/>
        </a:xfrm>
      </p:grpSpPr>
      <p:sp>
        <p:nvSpPr>
          <p:cNvPr id="2464" name="Google Shape;2464;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5" name="Google Shape;246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7" name="Shape 2477"/>
        <p:cNvGrpSpPr/>
        <p:nvPr/>
      </p:nvGrpSpPr>
      <p:grpSpPr>
        <a:xfrm>
          <a:off x="0" y="0"/>
          <a:ext cx="0" cy="0"/>
          <a:chOff x="0" y="0"/>
          <a:chExt cx="0" cy="0"/>
        </a:xfrm>
      </p:grpSpPr>
      <p:sp>
        <p:nvSpPr>
          <p:cNvPr id="2478" name="Google Shape;2478;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9" name="Google Shape;2479;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5" name="Shape 2495"/>
        <p:cNvGrpSpPr/>
        <p:nvPr/>
      </p:nvGrpSpPr>
      <p:grpSpPr>
        <a:xfrm>
          <a:off x="0" y="0"/>
          <a:ext cx="0" cy="0"/>
          <a:chOff x="0" y="0"/>
          <a:chExt cx="0" cy="0"/>
        </a:xfrm>
      </p:grpSpPr>
      <p:sp>
        <p:nvSpPr>
          <p:cNvPr id="2496" name="Google Shape;2496;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7" name="Google Shape;2497;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1" name="Shape 2511"/>
        <p:cNvGrpSpPr/>
        <p:nvPr/>
      </p:nvGrpSpPr>
      <p:grpSpPr>
        <a:xfrm>
          <a:off x="0" y="0"/>
          <a:ext cx="0" cy="0"/>
          <a:chOff x="0" y="0"/>
          <a:chExt cx="0" cy="0"/>
        </a:xfrm>
      </p:grpSpPr>
      <p:sp>
        <p:nvSpPr>
          <p:cNvPr id="2512" name="Google Shape;2512;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3" name="Google Shape;2513;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8" name="Shape 2528"/>
        <p:cNvGrpSpPr/>
        <p:nvPr/>
      </p:nvGrpSpPr>
      <p:grpSpPr>
        <a:xfrm>
          <a:off x="0" y="0"/>
          <a:ext cx="0" cy="0"/>
          <a:chOff x="0" y="0"/>
          <a:chExt cx="0" cy="0"/>
        </a:xfrm>
      </p:grpSpPr>
      <p:sp>
        <p:nvSpPr>
          <p:cNvPr id="2529" name="Google Shape;2529;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0" name="Google Shape;2530;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3" name="Shape 2543"/>
        <p:cNvGrpSpPr/>
        <p:nvPr/>
      </p:nvGrpSpPr>
      <p:grpSpPr>
        <a:xfrm>
          <a:off x="0" y="0"/>
          <a:ext cx="0" cy="0"/>
          <a:chOff x="0" y="0"/>
          <a:chExt cx="0" cy="0"/>
        </a:xfrm>
      </p:grpSpPr>
      <p:sp>
        <p:nvSpPr>
          <p:cNvPr id="2544" name="Google Shape;2544;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5" name="Google Shape;2545;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1" name="Shape 2561"/>
        <p:cNvGrpSpPr/>
        <p:nvPr/>
      </p:nvGrpSpPr>
      <p:grpSpPr>
        <a:xfrm>
          <a:off x="0" y="0"/>
          <a:ext cx="0" cy="0"/>
          <a:chOff x="0" y="0"/>
          <a:chExt cx="0" cy="0"/>
        </a:xfrm>
      </p:grpSpPr>
      <p:sp>
        <p:nvSpPr>
          <p:cNvPr id="2562" name="Google Shape;2562;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3" name="Google Shape;2563;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7" name="Shape 2577"/>
        <p:cNvGrpSpPr/>
        <p:nvPr/>
      </p:nvGrpSpPr>
      <p:grpSpPr>
        <a:xfrm>
          <a:off x="0" y="0"/>
          <a:ext cx="0" cy="0"/>
          <a:chOff x="0" y="0"/>
          <a:chExt cx="0" cy="0"/>
        </a:xfrm>
      </p:grpSpPr>
      <p:sp>
        <p:nvSpPr>
          <p:cNvPr id="2578" name="Google Shape;2578;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9" name="Google Shape;2579;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4" name="Shape 2594"/>
        <p:cNvGrpSpPr/>
        <p:nvPr/>
      </p:nvGrpSpPr>
      <p:grpSpPr>
        <a:xfrm>
          <a:off x="0" y="0"/>
          <a:ext cx="0" cy="0"/>
          <a:chOff x="0" y="0"/>
          <a:chExt cx="0" cy="0"/>
        </a:xfrm>
      </p:grpSpPr>
      <p:sp>
        <p:nvSpPr>
          <p:cNvPr id="2595" name="Google Shape;2595;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6" name="Google Shape;2596;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9" name="Shape 2609"/>
        <p:cNvGrpSpPr/>
        <p:nvPr/>
      </p:nvGrpSpPr>
      <p:grpSpPr>
        <a:xfrm>
          <a:off x="0" y="0"/>
          <a:ext cx="0" cy="0"/>
          <a:chOff x="0" y="0"/>
          <a:chExt cx="0" cy="0"/>
        </a:xfrm>
      </p:grpSpPr>
      <p:sp>
        <p:nvSpPr>
          <p:cNvPr id="2610" name="Google Shape;2610;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1" name="Google Shape;2611;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9" name="Shape 2629"/>
        <p:cNvGrpSpPr/>
        <p:nvPr/>
      </p:nvGrpSpPr>
      <p:grpSpPr>
        <a:xfrm>
          <a:off x="0" y="0"/>
          <a:ext cx="0" cy="0"/>
          <a:chOff x="0" y="0"/>
          <a:chExt cx="0" cy="0"/>
        </a:xfrm>
      </p:grpSpPr>
      <p:sp>
        <p:nvSpPr>
          <p:cNvPr id="2630" name="Google Shape;2630;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1" name="Google Shape;263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8" name="Shape 2648"/>
        <p:cNvGrpSpPr/>
        <p:nvPr/>
      </p:nvGrpSpPr>
      <p:grpSpPr>
        <a:xfrm>
          <a:off x="0" y="0"/>
          <a:ext cx="0" cy="0"/>
          <a:chOff x="0" y="0"/>
          <a:chExt cx="0" cy="0"/>
        </a:xfrm>
      </p:grpSpPr>
      <p:sp>
        <p:nvSpPr>
          <p:cNvPr id="2649" name="Google Shape;2649;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0" name="Google Shape;2650;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4" name="Shape 2664"/>
        <p:cNvGrpSpPr/>
        <p:nvPr/>
      </p:nvGrpSpPr>
      <p:grpSpPr>
        <a:xfrm>
          <a:off x="0" y="0"/>
          <a:ext cx="0" cy="0"/>
          <a:chOff x="0" y="0"/>
          <a:chExt cx="0" cy="0"/>
        </a:xfrm>
      </p:grpSpPr>
      <p:sp>
        <p:nvSpPr>
          <p:cNvPr id="2665" name="Google Shape;2665;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6" name="Google Shape;2666;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9" name="Shape 2679"/>
        <p:cNvGrpSpPr/>
        <p:nvPr/>
      </p:nvGrpSpPr>
      <p:grpSpPr>
        <a:xfrm>
          <a:off x="0" y="0"/>
          <a:ext cx="0" cy="0"/>
          <a:chOff x="0" y="0"/>
          <a:chExt cx="0" cy="0"/>
        </a:xfrm>
      </p:grpSpPr>
      <p:sp>
        <p:nvSpPr>
          <p:cNvPr id="2680" name="Google Shape;2680;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1" name="Google Shape;2681;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4" name="Shape 2694"/>
        <p:cNvGrpSpPr/>
        <p:nvPr/>
      </p:nvGrpSpPr>
      <p:grpSpPr>
        <a:xfrm>
          <a:off x="0" y="0"/>
          <a:ext cx="0" cy="0"/>
          <a:chOff x="0" y="0"/>
          <a:chExt cx="0" cy="0"/>
        </a:xfrm>
      </p:grpSpPr>
      <p:sp>
        <p:nvSpPr>
          <p:cNvPr id="2695" name="Google Shape;2695;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6" name="Google Shape;2696;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8" name="Shape 2708"/>
        <p:cNvGrpSpPr/>
        <p:nvPr/>
      </p:nvGrpSpPr>
      <p:grpSpPr>
        <a:xfrm>
          <a:off x="0" y="0"/>
          <a:ext cx="0" cy="0"/>
          <a:chOff x="0" y="0"/>
          <a:chExt cx="0" cy="0"/>
        </a:xfrm>
      </p:grpSpPr>
      <p:sp>
        <p:nvSpPr>
          <p:cNvPr id="2709" name="Google Shape;2709;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0" name="Google Shape;2710;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7" name="Shape 2727"/>
        <p:cNvGrpSpPr/>
        <p:nvPr/>
      </p:nvGrpSpPr>
      <p:grpSpPr>
        <a:xfrm>
          <a:off x="0" y="0"/>
          <a:ext cx="0" cy="0"/>
          <a:chOff x="0" y="0"/>
          <a:chExt cx="0" cy="0"/>
        </a:xfrm>
      </p:grpSpPr>
      <p:sp>
        <p:nvSpPr>
          <p:cNvPr id="2728" name="Google Shape;2728;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9" name="Google Shape;2729;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5" name="Shape 2745"/>
        <p:cNvGrpSpPr/>
        <p:nvPr/>
      </p:nvGrpSpPr>
      <p:grpSpPr>
        <a:xfrm>
          <a:off x="0" y="0"/>
          <a:ext cx="0" cy="0"/>
          <a:chOff x="0" y="0"/>
          <a:chExt cx="0" cy="0"/>
        </a:xfrm>
      </p:grpSpPr>
      <p:sp>
        <p:nvSpPr>
          <p:cNvPr id="2746" name="Google Shape;2746;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7" name="Google Shape;2747;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0" name="Shape 2750"/>
        <p:cNvGrpSpPr/>
        <p:nvPr/>
      </p:nvGrpSpPr>
      <p:grpSpPr>
        <a:xfrm>
          <a:off x="0" y="0"/>
          <a:ext cx="0" cy="0"/>
          <a:chOff x="0" y="0"/>
          <a:chExt cx="0" cy="0"/>
        </a:xfrm>
      </p:grpSpPr>
      <p:sp>
        <p:nvSpPr>
          <p:cNvPr id="2751" name="Google Shape;2751;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2" name="Google Shape;2752;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0" name="Shape 2800"/>
        <p:cNvGrpSpPr/>
        <p:nvPr/>
      </p:nvGrpSpPr>
      <p:grpSpPr>
        <a:xfrm>
          <a:off x="0" y="0"/>
          <a:ext cx="0" cy="0"/>
          <a:chOff x="0" y="0"/>
          <a:chExt cx="0" cy="0"/>
        </a:xfrm>
      </p:grpSpPr>
      <p:sp>
        <p:nvSpPr>
          <p:cNvPr id="2801" name="Google Shape;2801;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2" name="Google Shape;2802;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3" name="Shape 2853"/>
        <p:cNvGrpSpPr/>
        <p:nvPr/>
      </p:nvGrpSpPr>
      <p:grpSpPr>
        <a:xfrm>
          <a:off x="0" y="0"/>
          <a:ext cx="0" cy="0"/>
          <a:chOff x="0" y="0"/>
          <a:chExt cx="0" cy="0"/>
        </a:xfrm>
      </p:grpSpPr>
      <p:sp>
        <p:nvSpPr>
          <p:cNvPr id="2854" name="Google Shape;2854;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5" name="Google Shape;2855;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7" name="Shape 2907"/>
        <p:cNvGrpSpPr/>
        <p:nvPr/>
      </p:nvGrpSpPr>
      <p:grpSpPr>
        <a:xfrm>
          <a:off x="0" y="0"/>
          <a:ext cx="0" cy="0"/>
          <a:chOff x="0" y="0"/>
          <a:chExt cx="0" cy="0"/>
        </a:xfrm>
      </p:grpSpPr>
      <p:sp>
        <p:nvSpPr>
          <p:cNvPr id="2908" name="Google Shape;2908;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9" name="Google Shape;2909;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2" name="Shape 2962"/>
        <p:cNvGrpSpPr/>
        <p:nvPr/>
      </p:nvGrpSpPr>
      <p:grpSpPr>
        <a:xfrm>
          <a:off x="0" y="0"/>
          <a:ext cx="0" cy="0"/>
          <a:chOff x="0" y="0"/>
          <a:chExt cx="0" cy="0"/>
        </a:xfrm>
      </p:grpSpPr>
      <p:sp>
        <p:nvSpPr>
          <p:cNvPr id="2963" name="Google Shape;2963;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4" name="Google Shape;2964;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7" name="Shape 2967"/>
        <p:cNvGrpSpPr/>
        <p:nvPr/>
      </p:nvGrpSpPr>
      <p:grpSpPr>
        <a:xfrm>
          <a:off x="0" y="0"/>
          <a:ext cx="0" cy="0"/>
          <a:chOff x="0" y="0"/>
          <a:chExt cx="0" cy="0"/>
        </a:xfrm>
      </p:grpSpPr>
      <p:sp>
        <p:nvSpPr>
          <p:cNvPr id="2968" name="Google Shape;2968;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9" name="Google Shape;2969;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2" name="Shape 2992"/>
        <p:cNvGrpSpPr/>
        <p:nvPr/>
      </p:nvGrpSpPr>
      <p:grpSpPr>
        <a:xfrm>
          <a:off x="0" y="0"/>
          <a:ext cx="0" cy="0"/>
          <a:chOff x="0" y="0"/>
          <a:chExt cx="0" cy="0"/>
        </a:xfrm>
      </p:grpSpPr>
      <p:sp>
        <p:nvSpPr>
          <p:cNvPr id="2993" name="Google Shape;2993;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4" name="Google Shape;2994;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0" name="Shape 3000"/>
        <p:cNvGrpSpPr/>
        <p:nvPr/>
      </p:nvGrpSpPr>
      <p:grpSpPr>
        <a:xfrm>
          <a:off x="0" y="0"/>
          <a:ext cx="0" cy="0"/>
          <a:chOff x="0" y="0"/>
          <a:chExt cx="0" cy="0"/>
        </a:xfrm>
      </p:grpSpPr>
      <p:sp>
        <p:nvSpPr>
          <p:cNvPr id="3001" name="Google Shape;3001;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2" name="Google Shape;3002;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2" name="Shape 3032"/>
        <p:cNvGrpSpPr/>
        <p:nvPr/>
      </p:nvGrpSpPr>
      <p:grpSpPr>
        <a:xfrm>
          <a:off x="0" y="0"/>
          <a:ext cx="0" cy="0"/>
          <a:chOff x="0" y="0"/>
          <a:chExt cx="0" cy="0"/>
        </a:xfrm>
      </p:grpSpPr>
      <p:sp>
        <p:nvSpPr>
          <p:cNvPr id="3033" name="Google Shape;3033;p7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4" name="Google Shape;3034;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7" name="Shape 3037"/>
        <p:cNvGrpSpPr/>
        <p:nvPr/>
      </p:nvGrpSpPr>
      <p:grpSpPr>
        <a:xfrm>
          <a:off x="0" y="0"/>
          <a:ext cx="0" cy="0"/>
          <a:chOff x="0" y="0"/>
          <a:chExt cx="0" cy="0"/>
        </a:xfrm>
      </p:grpSpPr>
      <p:sp>
        <p:nvSpPr>
          <p:cNvPr id="3038" name="Google Shape;3038;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9" name="Google Shape;3039;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4" name="Shape 3044"/>
        <p:cNvGrpSpPr/>
        <p:nvPr/>
      </p:nvGrpSpPr>
      <p:grpSpPr>
        <a:xfrm>
          <a:off x="0" y="0"/>
          <a:ext cx="0" cy="0"/>
          <a:chOff x="0" y="0"/>
          <a:chExt cx="0" cy="0"/>
        </a:xfrm>
      </p:grpSpPr>
      <p:sp>
        <p:nvSpPr>
          <p:cNvPr id="3045" name="Google Shape;3045;p7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6" name="Google Shape;3046;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6" name="Shape 3056"/>
        <p:cNvGrpSpPr/>
        <p:nvPr/>
      </p:nvGrpSpPr>
      <p:grpSpPr>
        <a:xfrm>
          <a:off x="0" y="0"/>
          <a:ext cx="0" cy="0"/>
          <a:chOff x="0" y="0"/>
          <a:chExt cx="0" cy="0"/>
        </a:xfrm>
      </p:grpSpPr>
      <p:sp>
        <p:nvSpPr>
          <p:cNvPr id="3057" name="Google Shape;3057;p7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8" name="Google Shape;3058;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4" name="Shape 3064"/>
        <p:cNvGrpSpPr/>
        <p:nvPr/>
      </p:nvGrpSpPr>
      <p:grpSpPr>
        <a:xfrm>
          <a:off x="0" y="0"/>
          <a:ext cx="0" cy="0"/>
          <a:chOff x="0" y="0"/>
          <a:chExt cx="0" cy="0"/>
        </a:xfrm>
      </p:grpSpPr>
      <p:sp>
        <p:nvSpPr>
          <p:cNvPr id="3065" name="Google Shape;3065;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6" name="Google Shape;3066;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7" name="Google Shape;3067;p7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9" name="Shape 3089"/>
        <p:cNvGrpSpPr/>
        <p:nvPr/>
      </p:nvGrpSpPr>
      <p:grpSpPr>
        <a:xfrm>
          <a:off x="0" y="0"/>
          <a:ext cx="0" cy="0"/>
          <a:chOff x="0" y="0"/>
          <a:chExt cx="0" cy="0"/>
        </a:xfrm>
      </p:grpSpPr>
      <p:sp>
        <p:nvSpPr>
          <p:cNvPr id="3090" name="Google Shape;3090;p8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1" name="Google Shape;3091;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7" name="Shape 3097"/>
        <p:cNvGrpSpPr/>
        <p:nvPr/>
      </p:nvGrpSpPr>
      <p:grpSpPr>
        <a:xfrm>
          <a:off x="0" y="0"/>
          <a:ext cx="0" cy="0"/>
          <a:chOff x="0" y="0"/>
          <a:chExt cx="0" cy="0"/>
        </a:xfrm>
      </p:grpSpPr>
      <p:sp>
        <p:nvSpPr>
          <p:cNvPr id="3098" name="Google Shape;3098;p8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9" name="Google Shape;3099;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22.png"/><Relationship Id="rId5" Type="http://schemas.openxmlformats.org/officeDocument/2006/relationships/image" Target="../media/image1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6.png"/><Relationship Id="rId5" Type="http://schemas.openxmlformats.org/officeDocument/2006/relationships/image" Target="../media/image17.png"/><Relationship Id="rId6" Type="http://schemas.openxmlformats.org/officeDocument/2006/relationships/image" Target="../media/image25.png"/><Relationship Id="rId7" Type="http://schemas.openxmlformats.org/officeDocument/2006/relationships/image" Target="../media/image13.jpg"/><Relationship Id="rId8" Type="http://schemas.openxmlformats.org/officeDocument/2006/relationships/image" Target="../media/image14.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gif"/><Relationship Id="rId3"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gif"/><Relationship Id="rId3"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gif"/><Relationship Id="rId3" Type="http://schemas.openxmlformats.org/officeDocument/2006/relationships/image" Target="../media/image1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22.png"/><Relationship Id="rId5" Type="http://schemas.openxmlformats.org/officeDocument/2006/relationships/image" Target="../media/image18.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6.png"/><Relationship Id="rId5" Type="http://schemas.openxmlformats.org/officeDocument/2006/relationships/image" Target="../media/image17.png"/><Relationship Id="rId6" Type="http://schemas.openxmlformats.org/officeDocument/2006/relationships/image" Target="../media/image25.png"/><Relationship Id="rId7" Type="http://schemas.openxmlformats.org/officeDocument/2006/relationships/image" Target="../media/image13.jpg"/><Relationship Id="rId8" Type="http://schemas.openxmlformats.org/officeDocument/2006/relationships/image" Target="../media/image14.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 Id="rId3" Type="http://schemas.openxmlformats.org/officeDocument/2006/relationships/image" Target="../media/image23.gif"/></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gif"/><Relationship Id="rId3" Type="http://schemas.openxmlformats.org/officeDocument/2006/relationships/image" Target="../media/image24.png"/><Relationship Id="rId4" Type="http://schemas.openxmlformats.org/officeDocument/2006/relationships/image" Target="../media/image1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 Id="rId3" Type="http://schemas.openxmlformats.org/officeDocument/2006/relationships/image" Target="../media/image3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gif"/><Relationship Id="rId3" Type="http://schemas.openxmlformats.org/officeDocument/2006/relationships/image" Target="../media/image2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22.png"/><Relationship Id="rId5" Type="http://schemas.openxmlformats.org/officeDocument/2006/relationships/image" Target="../media/image19.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 Id="rId3"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6.png"/><Relationship Id="rId5" Type="http://schemas.openxmlformats.org/officeDocument/2006/relationships/image" Target="../media/image17.png"/><Relationship Id="rId6" Type="http://schemas.openxmlformats.org/officeDocument/2006/relationships/image" Target="../media/image25.png"/><Relationship Id="rId7" Type="http://schemas.openxmlformats.org/officeDocument/2006/relationships/image" Target="../media/image13.jpg"/><Relationship Id="rId8" Type="http://schemas.openxmlformats.org/officeDocument/2006/relationships/image" Target="../media/image14.jp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gif"/><Relationship Id="rId3" Type="http://schemas.openxmlformats.org/officeDocument/2006/relationships/image" Target="../media/image10.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gif"/><Relationship Id="rId3" Type="http://schemas.openxmlformats.org/officeDocument/2006/relationships/image" Target="../media/image16.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gif"/><Relationship Id="rId3" Type="http://schemas.openxmlformats.org/officeDocument/2006/relationships/image" Target="../media/image15.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0.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gif"/><Relationship Id="rId3" Type="http://schemas.openxmlformats.org/officeDocument/2006/relationships/image" Target="../media/image24.png"/><Relationship Id="rId4" Type="http://schemas.openxmlformats.org/officeDocument/2006/relationships/image" Target="../media/image11.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6.png"/><Relationship Id="rId3" Type="http://schemas.openxmlformats.org/officeDocument/2006/relationships/image" Target="../media/image27.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6.png"/><Relationship Id="rId3" Type="http://schemas.openxmlformats.org/officeDocument/2006/relationships/image" Target="../media/image2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 Id="rId3" Type="http://schemas.openxmlformats.org/officeDocument/2006/relationships/image" Target="../media/image28.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3.gif"/><Relationship Id="rId3" Type="http://schemas.openxmlformats.org/officeDocument/2006/relationships/image" Target="../media/image29.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3.gif"/><Relationship Id="rId3" Type="http://schemas.openxmlformats.org/officeDocument/2006/relationships/image" Target="../media/image10.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22.png"/><Relationship Id="rId5" Type="http://schemas.openxmlformats.org/officeDocument/2006/relationships/image" Target="../media/image19.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2.png"/><Relationship Id="rId3"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6.png"/><Relationship Id="rId5" Type="http://schemas.openxmlformats.org/officeDocument/2006/relationships/image" Target="../media/image17.png"/><Relationship Id="rId6" Type="http://schemas.openxmlformats.org/officeDocument/2006/relationships/image" Target="../media/image25.png"/><Relationship Id="rId7" Type="http://schemas.openxmlformats.org/officeDocument/2006/relationships/image" Target="../media/image13.jpg"/><Relationship Id="rId8" Type="http://schemas.openxmlformats.org/officeDocument/2006/relationships/image" Target="../media/image14.jp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3.gif"/><Relationship Id="rId3" Type="http://schemas.openxmlformats.org/officeDocument/2006/relationships/image" Target="../media/image16.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0.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3.gif"/><Relationship Id="rId3" Type="http://schemas.openxmlformats.org/officeDocument/2006/relationships/image" Target="../media/image15.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0.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3.gif"/><Relationship Id="rId3" Type="http://schemas.openxmlformats.org/officeDocument/2006/relationships/image" Target="../media/image16.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22.png"/><Relationship Id="rId5" Type="http://schemas.openxmlformats.org/officeDocument/2006/relationships/image" Target="../media/image19.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2.png"/><Relationship Id="rId3"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6.png"/><Relationship Id="rId5" Type="http://schemas.openxmlformats.org/officeDocument/2006/relationships/image" Target="../media/image17.png"/><Relationship Id="rId6" Type="http://schemas.openxmlformats.org/officeDocument/2006/relationships/image" Target="../media/image25.png"/><Relationship Id="rId7" Type="http://schemas.openxmlformats.org/officeDocument/2006/relationships/image" Target="../media/image13.jpg"/><Relationship Id="rId8" Type="http://schemas.openxmlformats.org/officeDocument/2006/relationships/image" Target="../media/image14.jp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3.gif"/><Relationship Id="rId3" Type="http://schemas.openxmlformats.org/officeDocument/2006/relationships/image" Target="../media/image10.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0.png"/></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3.gif"/><Relationship Id="rId3" Type="http://schemas.openxmlformats.org/officeDocument/2006/relationships/image" Target="../media/image15.png"/></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0.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3.gif"/><Relationship Id="rId3" Type="http://schemas.openxmlformats.org/officeDocument/2006/relationships/image" Target="../media/image15.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22.png"/><Relationship Id="rId5" Type="http://schemas.openxmlformats.org/officeDocument/2006/relationships/image" Target="../media/image19.png"/></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2.png"/><Relationship Id="rId3"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6.png"/><Relationship Id="rId5" Type="http://schemas.openxmlformats.org/officeDocument/2006/relationships/image" Target="../media/image17.png"/><Relationship Id="rId6" Type="http://schemas.openxmlformats.org/officeDocument/2006/relationships/image" Target="../media/image25.png"/><Relationship Id="rId7" Type="http://schemas.openxmlformats.org/officeDocument/2006/relationships/image" Target="../media/image13.jpg"/><Relationship Id="rId8" Type="http://schemas.openxmlformats.org/officeDocument/2006/relationships/image" Target="../media/image14.jp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3.gif"/><Relationship Id="rId3" Type="http://schemas.openxmlformats.org/officeDocument/2006/relationships/image" Target="../media/image10.png"/></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3.gif"/><Relationship Id="rId3" Type="http://schemas.openxmlformats.org/officeDocument/2006/relationships/image" Target="../media/image16.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0.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5" name="Shape 15"/>
        <p:cNvGrpSpPr/>
        <p:nvPr/>
      </p:nvGrpSpPr>
      <p:grpSpPr>
        <a:xfrm>
          <a:off x="0" y="0"/>
          <a:ext cx="0" cy="0"/>
          <a:chOff x="0" y="0"/>
          <a:chExt cx="0" cy="0"/>
        </a:xfrm>
      </p:grpSpPr>
      <p:sp>
        <p:nvSpPr>
          <p:cNvPr id="16" name="Google Shape;16;p83"/>
          <p:cNvSpPr txBox="1"/>
          <p:nvPr/>
        </p:nvSpPr>
        <p:spPr>
          <a:xfrm>
            <a:off x="10470737" y="135102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200" u="none" cap="none" strike="noStrike">
                <a:solidFill>
                  <a:srgbClr val="FFFFFF"/>
                </a:solidFill>
                <a:latin typeface="Dosis"/>
                <a:ea typeface="Dosis"/>
                <a:cs typeface="Dosis"/>
                <a:sym typeface="Dosis"/>
              </a:rPr>
              <a:t>    </a:t>
            </a:r>
            <a:r>
              <a:rPr b="1" i="0" lang="fr-FR" sz="1000" u="none" cap="none" strike="noStrike">
                <a:solidFill>
                  <a:srgbClr val="FFFFFF"/>
                </a:solidFill>
                <a:latin typeface="Dosis"/>
                <a:ea typeface="Dosis"/>
                <a:cs typeface="Dosis"/>
                <a:sym typeface="Dosis"/>
              </a:rPr>
              <a:t>            </a:t>
            </a:r>
            <a:r>
              <a:rPr b="1" i="0" lang="fr-FR" sz="1200" u="none" cap="none" strike="noStrike">
                <a:solidFill>
                  <a:srgbClr val="FFFFFF"/>
                </a:solidFill>
                <a:latin typeface="Dosis"/>
                <a:ea typeface="Dosis"/>
                <a:cs typeface="Dosis"/>
                <a:sym typeface="Dosis"/>
              </a:rPr>
              <a:t>             </a:t>
            </a:r>
            <a:endParaRPr b="0" i="0" sz="1100" u="none" cap="none" strike="noStrike">
              <a:solidFill>
                <a:srgbClr val="000000"/>
              </a:solidFill>
              <a:latin typeface="Calibri"/>
              <a:ea typeface="Calibri"/>
              <a:cs typeface="Calibri"/>
              <a:sym typeface="Calibri"/>
            </a:endParaRPr>
          </a:p>
        </p:txBody>
      </p:sp>
      <p:pic>
        <p:nvPicPr>
          <p:cNvPr id="17" name="Google Shape;17;p83"/>
          <p:cNvPicPr preferRelativeResize="0"/>
          <p:nvPr/>
        </p:nvPicPr>
        <p:blipFill rotWithShape="1">
          <a:blip r:embed="rId2">
            <a:alphaModFix/>
          </a:blip>
          <a:srcRect b="0" l="0" r="0" t="0"/>
          <a:stretch/>
        </p:blipFill>
        <p:spPr>
          <a:xfrm>
            <a:off x="10400923" y="1260711"/>
            <a:ext cx="1519859" cy="1217796"/>
          </a:xfrm>
          <a:prstGeom prst="rect">
            <a:avLst/>
          </a:prstGeom>
          <a:noFill/>
          <a:ln>
            <a:noFill/>
          </a:ln>
        </p:spPr>
      </p:pic>
      <p:sp>
        <p:nvSpPr>
          <p:cNvPr id="18" name="Google Shape;18;p83"/>
          <p:cNvSpPr txBox="1"/>
          <p:nvPr/>
        </p:nvSpPr>
        <p:spPr>
          <a:xfrm>
            <a:off x="10521700" y="140090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600" u="none" cap="none" strike="noStrike">
                <a:solidFill>
                  <a:srgbClr val="FFFFFF"/>
                </a:solidFill>
                <a:latin typeface="Calibri"/>
                <a:ea typeface="Calibri"/>
                <a:cs typeface="Calibri"/>
                <a:sym typeface="Calibri"/>
              </a:rPr>
              <a:t>         </a:t>
            </a:r>
            <a:endParaRPr b="0" i="0" sz="1800" u="none" cap="none" strike="noStrike">
              <a:solidFill>
                <a:srgbClr val="000000"/>
              </a:solidFill>
              <a:latin typeface="Calibri"/>
              <a:ea typeface="Calibri"/>
              <a:cs typeface="Calibri"/>
              <a:sym typeface="Calibri"/>
            </a:endParaRPr>
          </a:p>
        </p:txBody>
      </p:sp>
      <p:sp>
        <p:nvSpPr>
          <p:cNvPr id="19" name="Google Shape;19;p83"/>
          <p:cNvSpPr txBox="1"/>
          <p:nvPr/>
        </p:nvSpPr>
        <p:spPr>
          <a:xfrm>
            <a:off x="10599248" y="1869610"/>
            <a:ext cx="1123203" cy="346210"/>
          </a:xfrm>
          <a:prstGeom prst="rect">
            <a:avLst/>
          </a:prstGeom>
          <a:noFill/>
          <a:ln>
            <a:noFill/>
          </a:ln>
        </p:spPr>
        <p:txBody>
          <a:bodyPr anchorCtr="1" anchor="t" bIns="34250" lIns="68550" spcFirstLastPara="1" rIns="68550" wrap="square" tIns="34250">
            <a:spAutoFit/>
          </a:bodyPr>
          <a:lstStyle/>
          <a:p>
            <a:pPr indent="0" lvl="0" marL="0" marR="0" rtl="0" algn="ctr">
              <a:spcBef>
                <a:spcPts val="0"/>
              </a:spcBef>
              <a:spcAft>
                <a:spcPts val="0"/>
              </a:spcAft>
              <a:buNone/>
            </a:pPr>
            <a:r>
              <a:rPr b="1" i="0" lang="fr-FR" sz="1800" u="none" cap="none" strike="noStrike">
                <a:solidFill>
                  <a:srgbClr val="FCBF18"/>
                </a:solidFill>
                <a:latin typeface="Calibri"/>
                <a:ea typeface="Calibri"/>
                <a:cs typeface="Calibri"/>
                <a:sym typeface="Calibri"/>
              </a:rPr>
              <a:t> </a:t>
            </a:r>
            <a:endParaRPr/>
          </a:p>
        </p:txBody>
      </p:sp>
      <p:sp>
        <p:nvSpPr>
          <p:cNvPr id="20" name="Google Shape;20;p83"/>
          <p:cNvSpPr/>
          <p:nvPr/>
        </p:nvSpPr>
        <p:spPr>
          <a:xfrm>
            <a:off x="271218" y="4592685"/>
            <a:ext cx="6693265" cy="522000"/>
          </a:xfrm>
          <a:prstGeom prst="rect">
            <a:avLst/>
          </a:prstGeom>
          <a:solidFill>
            <a:srgbClr val="0F9ED5"/>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i="0" sz="1800" u="none" cap="none" strike="noStrike">
              <a:solidFill>
                <a:srgbClr val="FFFFFF"/>
              </a:solidFill>
              <a:latin typeface="Calibri"/>
              <a:ea typeface="Calibri"/>
              <a:cs typeface="Calibri"/>
              <a:sym typeface="Calibri"/>
            </a:endParaRPr>
          </a:p>
        </p:txBody>
      </p:sp>
      <p:sp>
        <p:nvSpPr>
          <p:cNvPr id="21" name="Google Shape;21;p83"/>
          <p:cNvSpPr/>
          <p:nvPr/>
        </p:nvSpPr>
        <p:spPr>
          <a:xfrm>
            <a:off x="271218" y="5289789"/>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 </a:t>
            </a:r>
            <a:r>
              <a:rPr b="1" i="0" lang="fr-FR" sz="2000" u="none" cap="none" strike="noStrike">
                <a:solidFill>
                  <a:srgbClr val="FFFFFF"/>
                </a:solidFill>
                <a:latin typeface="Calibri"/>
                <a:ea typeface="Calibri"/>
                <a:cs typeface="Calibri"/>
                <a:sym typeface="Calibri"/>
              </a:rPr>
              <a:t> </a:t>
            </a:r>
            <a:endParaRPr/>
          </a:p>
        </p:txBody>
      </p:sp>
      <p:pic>
        <p:nvPicPr>
          <p:cNvPr descr="الصفحة الرئيسية" id="22" name="Google Shape;22;p83"/>
          <p:cNvPicPr preferRelativeResize="0"/>
          <p:nvPr/>
        </p:nvPicPr>
        <p:blipFill rotWithShape="1">
          <a:blip r:embed="rId3">
            <a:alphaModFix/>
          </a:blip>
          <a:srcRect b="0" l="0" r="0" t="0"/>
          <a:stretch/>
        </p:blipFill>
        <p:spPr>
          <a:xfrm>
            <a:off x="3668233" y="0"/>
            <a:ext cx="4855535" cy="736270"/>
          </a:xfrm>
          <a:prstGeom prst="rect">
            <a:avLst/>
          </a:prstGeom>
          <a:noFill/>
          <a:ln>
            <a:noFill/>
          </a:ln>
        </p:spPr>
      </p:pic>
      <p:sp>
        <p:nvSpPr>
          <p:cNvPr id="23" name="Google Shape;23;p83"/>
          <p:cNvSpPr txBox="1"/>
          <p:nvPr>
            <p:ph idx="1" type="body"/>
          </p:nvPr>
        </p:nvSpPr>
        <p:spPr>
          <a:xfrm>
            <a:off x="10803924" y="1882678"/>
            <a:ext cx="717129" cy="34621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FCBF18"/>
              </a:buClr>
              <a:buSzPts val="1800"/>
              <a:buNone/>
              <a:defRPr b="1" i="0" sz="1800" u="none" cap="none" strike="noStrike">
                <a:solidFill>
                  <a:srgbClr val="FCBF18"/>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83"/>
          <p:cNvSpPr txBox="1"/>
          <p:nvPr>
            <p:ph idx="2" type="body"/>
          </p:nvPr>
        </p:nvSpPr>
        <p:spPr>
          <a:xfrm>
            <a:off x="1686856" y="2366503"/>
            <a:ext cx="409473" cy="522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83"/>
          <p:cNvSpPr txBox="1"/>
          <p:nvPr/>
        </p:nvSpPr>
        <p:spPr>
          <a:xfrm>
            <a:off x="391997" y="1378425"/>
            <a:ext cx="485553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5400" u="none" cap="none" strike="noStrike">
                <a:solidFill>
                  <a:srgbClr val="002060"/>
                </a:solidFill>
                <a:latin typeface="Calibri"/>
                <a:ea typeface="Calibri"/>
                <a:cs typeface="Calibri"/>
                <a:sym typeface="Calibri"/>
              </a:rPr>
              <a:t>Physique chimie</a:t>
            </a:r>
            <a:endParaRPr/>
          </a:p>
        </p:txBody>
      </p:sp>
      <p:sp>
        <p:nvSpPr>
          <p:cNvPr id="26" name="Google Shape;26;p83"/>
          <p:cNvSpPr txBox="1"/>
          <p:nvPr/>
        </p:nvSpPr>
        <p:spPr>
          <a:xfrm>
            <a:off x="391997" y="2305050"/>
            <a:ext cx="151920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000">
                <a:solidFill>
                  <a:srgbClr val="0070C0"/>
                </a:solidFill>
                <a:latin typeface="Calibri"/>
                <a:ea typeface="Calibri"/>
                <a:cs typeface="Calibri"/>
                <a:sym typeface="Calibri"/>
              </a:rPr>
              <a:t>Période</a:t>
            </a:r>
            <a:endParaRPr b="1" sz="3000">
              <a:solidFill>
                <a:srgbClr val="0070C0"/>
              </a:solidFill>
              <a:latin typeface="Calibri"/>
              <a:ea typeface="Calibri"/>
              <a:cs typeface="Calibri"/>
              <a:sym typeface="Calibri"/>
            </a:endParaRPr>
          </a:p>
        </p:txBody>
      </p:sp>
      <p:sp>
        <p:nvSpPr>
          <p:cNvPr id="27" name="Google Shape;27;p83"/>
          <p:cNvSpPr txBox="1"/>
          <p:nvPr>
            <p:ph idx="3" type="body"/>
          </p:nvPr>
        </p:nvSpPr>
        <p:spPr>
          <a:xfrm>
            <a:off x="2120815" y="4591216"/>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83"/>
          <p:cNvSpPr txBox="1"/>
          <p:nvPr>
            <p:ph idx="4" type="body"/>
          </p:nvPr>
        </p:nvSpPr>
        <p:spPr>
          <a:xfrm>
            <a:off x="271217" y="4591216"/>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83"/>
          <p:cNvSpPr txBox="1"/>
          <p:nvPr>
            <p:ph idx="5" type="body"/>
          </p:nvPr>
        </p:nvSpPr>
        <p:spPr>
          <a:xfrm>
            <a:off x="271217" y="5288319"/>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83"/>
          <p:cNvSpPr txBox="1"/>
          <p:nvPr>
            <p:ph idx="6" type="body"/>
          </p:nvPr>
        </p:nvSpPr>
        <p:spPr>
          <a:xfrm>
            <a:off x="2120815" y="5288319"/>
            <a:ext cx="4843667" cy="521999"/>
          </a:xfrm>
          <a:prstGeom prst="rect">
            <a:avLst/>
          </a:prstGeom>
          <a:noFill/>
          <a:ln>
            <a:noFill/>
          </a:ln>
        </p:spPr>
        <p:txBody>
          <a:bodyPr anchorCtr="0" anchor="ctr" bIns="45700" lIns="91425" spcFirstLastPara="1" rIns="91425" wrap="square" tIns="45700">
            <a:normAutofit/>
          </a:bodyPr>
          <a:lstStyle>
            <a:lvl1pPr indent="-228600" lvl="0" marL="457200" marR="0" algn="l">
              <a:lnSpc>
                <a:spcPct val="90000"/>
              </a:lnSpc>
              <a:spcBef>
                <a:spcPts val="1000"/>
              </a:spcBef>
              <a:spcAft>
                <a:spcPts val="0"/>
              </a:spcAft>
              <a:buClr>
                <a:srgbClr val="FFFFFF"/>
              </a:buClr>
              <a:buSzPts val="1800"/>
              <a:buFont typeface="Arial"/>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83"/>
          <p:cNvSpPr/>
          <p:nvPr/>
        </p:nvSpPr>
        <p:spPr>
          <a:xfrm>
            <a:off x="271217" y="3894112"/>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32" name="Google Shape;32;p83"/>
          <p:cNvSpPr txBox="1"/>
          <p:nvPr>
            <p:ph idx="7" type="body"/>
          </p:nvPr>
        </p:nvSpPr>
        <p:spPr>
          <a:xfrm>
            <a:off x="2120814" y="3892643"/>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83"/>
          <p:cNvSpPr txBox="1"/>
          <p:nvPr>
            <p:ph idx="8" type="body"/>
          </p:nvPr>
        </p:nvSpPr>
        <p:spPr>
          <a:xfrm>
            <a:off x="271216" y="3892643"/>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4" name="Google Shape;34;p83"/>
          <p:cNvPicPr preferRelativeResize="0"/>
          <p:nvPr/>
        </p:nvPicPr>
        <p:blipFill rotWithShape="1">
          <a:blip r:embed="rId4">
            <a:alphaModFix/>
          </a:blip>
          <a:srcRect b="0" l="0" r="0" t="0"/>
          <a:stretch/>
        </p:blipFill>
        <p:spPr>
          <a:xfrm>
            <a:off x="7966502" y="3495345"/>
            <a:ext cx="3952359" cy="292597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35" name="Shape 35"/>
        <p:cNvGrpSpPr/>
        <p:nvPr/>
      </p:nvGrpSpPr>
      <p:grpSpPr>
        <a:xfrm>
          <a:off x="0" y="0"/>
          <a:ext cx="0" cy="0"/>
          <a:chOff x="0" y="0"/>
          <a:chExt cx="0" cy="0"/>
        </a:xfrm>
      </p:grpSpPr>
      <p:grpSp>
        <p:nvGrpSpPr>
          <p:cNvPr id="36" name="Google Shape;36;p95"/>
          <p:cNvGrpSpPr/>
          <p:nvPr/>
        </p:nvGrpSpPr>
        <p:grpSpPr>
          <a:xfrm>
            <a:off x="0" y="1"/>
            <a:ext cx="12192000" cy="6858001"/>
            <a:chOff x="0" y="0"/>
            <a:chExt cx="13716000" cy="10287000"/>
          </a:xfrm>
        </p:grpSpPr>
        <p:sp>
          <p:nvSpPr>
            <p:cNvPr id="37" name="Google Shape;37;p95"/>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8" name="Google Shape;38;p9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9" name="Google Shape;39;p9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0" name="Google Shape;40;p95"/>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95"/>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95"/>
          <p:cNvSpPr/>
          <p:nvPr/>
        </p:nvSpPr>
        <p:spPr>
          <a:xfrm>
            <a:off x="11810035" y="23011"/>
            <a:ext cx="291709" cy="400110"/>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2000" u="none" cap="none" strike="noStrike">
                <a:solidFill>
                  <a:srgbClr val="FFFFFF"/>
                </a:solidFill>
                <a:latin typeface="Calibri"/>
                <a:ea typeface="Calibri"/>
                <a:cs typeface="Calibri"/>
                <a:sym typeface="Calibri"/>
              </a:rPr>
              <a:t>0</a:t>
            </a:r>
            <a:endParaRPr b="1" sz="2000">
              <a:solidFill>
                <a:srgbClr val="FFFFFF"/>
              </a:solidFill>
              <a:latin typeface="Calibri"/>
              <a:ea typeface="Calibri"/>
              <a:cs typeface="Calibri"/>
              <a:sym typeface="Calibri"/>
            </a:endParaRPr>
          </a:p>
        </p:txBody>
      </p:sp>
      <p:pic>
        <p:nvPicPr>
          <p:cNvPr descr="Image générée" id="43" name="Google Shape;43;p95"/>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4" name="Shape 44"/>
        <p:cNvGrpSpPr/>
        <p:nvPr/>
      </p:nvGrpSpPr>
      <p:grpSpPr>
        <a:xfrm>
          <a:off x="0" y="0"/>
          <a:ext cx="0" cy="0"/>
          <a:chOff x="0" y="0"/>
          <a:chExt cx="0" cy="0"/>
        </a:xfrm>
      </p:grpSpPr>
      <p:sp>
        <p:nvSpPr>
          <p:cNvPr id="45" name="Google Shape;45;p14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4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7" name="Google Shape;47;p1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1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6" name="Shape 56"/>
        <p:cNvGrpSpPr/>
        <p:nvPr/>
      </p:nvGrpSpPr>
      <p:grpSpPr>
        <a:xfrm>
          <a:off x="0" y="0"/>
          <a:ext cx="0" cy="0"/>
          <a:chOff x="0" y="0"/>
          <a:chExt cx="0" cy="0"/>
        </a:xfrm>
      </p:grpSpPr>
      <p:sp>
        <p:nvSpPr>
          <p:cNvPr id="57" name="Google Shape;57;p1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14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1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5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15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6" name="Google Shape;66;p15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 name="Google Shape;68;p15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1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1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7" name="Shape 77"/>
        <p:cNvGrpSpPr/>
        <p:nvPr/>
      </p:nvGrpSpPr>
      <p:grpSpPr>
        <a:xfrm>
          <a:off x="0" y="0"/>
          <a:ext cx="0" cy="0"/>
          <a:chOff x="0" y="0"/>
          <a:chExt cx="0" cy="0"/>
        </a:xfrm>
      </p:grpSpPr>
      <p:sp>
        <p:nvSpPr>
          <p:cNvPr id="78" name="Google Shape;78;p1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1" name="Shape 81"/>
        <p:cNvGrpSpPr/>
        <p:nvPr/>
      </p:nvGrpSpPr>
      <p:grpSpPr>
        <a:xfrm>
          <a:off x="0" y="0"/>
          <a:ext cx="0" cy="0"/>
          <a:chOff x="0" y="0"/>
          <a:chExt cx="0" cy="0"/>
        </a:xfrm>
      </p:grpSpPr>
      <p:sp>
        <p:nvSpPr>
          <p:cNvPr id="82" name="Google Shape;82;p15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3" name="Google Shape;83;p1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
        <p:nvSpPr>
          <p:cNvPr id="86" name="Google Shape;86;p15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7" name="Google Shape;87;p15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8" name="Google Shape;88;p153"/>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15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90" name="Google Shape;90;p153"/>
          <p:cNvPicPr preferRelativeResize="0"/>
          <p:nvPr/>
        </p:nvPicPr>
        <p:blipFill rotWithShape="1">
          <a:blip r:embed="rId2">
            <a:alphaModFix/>
          </a:blip>
          <a:srcRect b="0" l="0" r="0" t="0"/>
          <a:stretch/>
        </p:blipFill>
        <p:spPr>
          <a:xfrm>
            <a:off x="5635784" y="1391337"/>
            <a:ext cx="920432" cy="92043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1" name="Shape 91"/>
        <p:cNvGrpSpPr/>
        <p:nvPr/>
      </p:nvGrpSpPr>
      <p:grpSpPr>
        <a:xfrm>
          <a:off x="0" y="0"/>
          <a:ext cx="0" cy="0"/>
          <a:chOff x="0" y="0"/>
          <a:chExt cx="0" cy="0"/>
        </a:xfrm>
      </p:grpSpPr>
      <p:sp>
        <p:nvSpPr>
          <p:cNvPr id="92" name="Google Shape;92;p15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15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4" name="Google Shape;94;p15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5" name="Google Shape;95;p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98" name="Shape 98"/>
        <p:cNvGrpSpPr/>
        <p:nvPr/>
      </p:nvGrpSpPr>
      <p:grpSpPr>
        <a:xfrm>
          <a:off x="0" y="0"/>
          <a:ext cx="0" cy="0"/>
          <a:chOff x="0" y="0"/>
          <a:chExt cx="0" cy="0"/>
        </a:xfrm>
      </p:grpSpPr>
      <p:grpSp>
        <p:nvGrpSpPr>
          <p:cNvPr id="99" name="Google Shape;99;p155"/>
          <p:cNvGrpSpPr/>
          <p:nvPr/>
        </p:nvGrpSpPr>
        <p:grpSpPr>
          <a:xfrm>
            <a:off x="0" y="0"/>
            <a:ext cx="12192000" cy="6858001"/>
            <a:chOff x="0" y="0"/>
            <a:chExt cx="13716000" cy="10287000"/>
          </a:xfrm>
        </p:grpSpPr>
        <p:sp>
          <p:nvSpPr>
            <p:cNvPr id="100" name="Google Shape;100;p155"/>
            <p:cNvSpPr/>
            <p:nvPr/>
          </p:nvSpPr>
          <p:spPr>
            <a:xfrm>
              <a:off x="0" y="0"/>
              <a:ext cx="13716000" cy="10287000"/>
            </a:xfrm>
            <a:prstGeom prst="rect">
              <a:avLst/>
            </a:prstGeom>
            <a:solidFill>
              <a:srgbClr val="F6C3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1" name="Google Shape;101;p15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2" name="Google Shape;102;p15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3" name="Google Shape;103;p15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04" name="Shape 104"/>
        <p:cNvGrpSpPr/>
        <p:nvPr/>
      </p:nvGrpSpPr>
      <p:grpSpPr>
        <a:xfrm>
          <a:off x="0" y="0"/>
          <a:ext cx="0" cy="0"/>
          <a:chOff x="0" y="0"/>
          <a:chExt cx="0" cy="0"/>
        </a:xfrm>
      </p:grpSpPr>
      <p:grpSp>
        <p:nvGrpSpPr>
          <p:cNvPr id="105" name="Google Shape;105;p156"/>
          <p:cNvGrpSpPr/>
          <p:nvPr/>
        </p:nvGrpSpPr>
        <p:grpSpPr>
          <a:xfrm>
            <a:off x="0" y="0"/>
            <a:ext cx="12192000" cy="6858001"/>
            <a:chOff x="0" y="0"/>
            <a:chExt cx="13716000" cy="10287000"/>
          </a:xfrm>
        </p:grpSpPr>
        <p:sp>
          <p:nvSpPr>
            <p:cNvPr id="106" name="Google Shape;106;p156"/>
            <p:cNvSpPr/>
            <p:nvPr/>
          </p:nvSpPr>
          <p:spPr>
            <a:xfrm>
              <a:off x="0" y="0"/>
              <a:ext cx="13716000" cy="10287000"/>
            </a:xfrm>
            <a:prstGeom prst="rect">
              <a:avLst/>
            </a:prstGeom>
            <a:solidFill>
              <a:srgbClr val="EA87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7" name="Google Shape;107;p15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8" name="Google Shape;108;p15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9" name="Google Shape;109;p15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10" name="Shape 110"/>
        <p:cNvGrpSpPr/>
        <p:nvPr/>
      </p:nvGrpSpPr>
      <p:grpSpPr>
        <a:xfrm>
          <a:off x="0" y="0"/>
          <a:ext cx="0" cy="0"/>
          <a:chOff x="0" y="0"/>
          <a:chExt cx="0" cy="0"/>
        </a:xfrm>
      </p:grpSpPr>
      <p:grpSp>
        <p:nvGrpSpPr>
          <p:cNvPr id="111" name="Google Shape;111;p157"/>
          <p:cNvGrpSpPr/>
          <p:nvPr/>
        </p:nvGrpSpPr>
        <p:grpSpPr>
          <a:xfrm>
            <a:off x="0" y="0"/>
            <a:ext cx="12192000" cy="6858001"/>
            <a:chOff x="0" y="0"/>
            <a:chExt cx="13716000" cy="10287000"/>
          </a:xfrm>
        </p:grpSpPr>
        <p:sp>
          <p:nvSpPr>
            <p:cNvPr id="112" name="Google Shape;112;p157"/>
            <p:cNvSpPr/>
            <p:nvPr/>
          </p:nvSpPr>
          <p:spPr>
            <a:xfrm>
              <a:off x="0" y="0"/>
              <a:ext cx="13716000" cy="10287000"/>
            </a:xfrm>
            <a:prstGeom prst="rect">
              <a:avLst/>
            </a:prstGeom>
            <a:solidFill>
              <a:srgbClr val="5EAC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 name="Google Shape;113;p15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4" name="Google Shape;114;p15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5" name="Google Shape;115;p15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16" name="Shape 116"/>
        <p:cNvGrpSpPr/>
        <p:nvPr/>
      </p:nvGrpSpPr>
      <p:grpSpPr>
        <a:xfrm>
          <a:off x="0" y="0"/>
          <a:ext cx="0" cy="0"/>
          <a:chOff x="0" y="0"/>
          <a:chExt cx="0" cy="0"/>
        </a:xfrm>
      </p:grpSpPr>
      <p:grpSp>
        <p:nvGrpSpPr>
          <p:cNvPr id="117" name="Google Shape;117;p158"/>
          <p:cNvGrpSpPr/>
          <p:nvPr/>
        </p:nvGrpSpPr>
        <p:grpSpPr>
          <a:xfrm>
            <a:off x="0" y="0"/>
            <a:ext cx="12192000" cy="6858001"/>
            <a:chOff x="0" y="0"/>
            <a:chExt cx="13716000" cy="10287000"/>
          </a:xfrm>
        </p:grpSpPr>
        <p:sp>
          <p:nvSpPr>
            <p:cNvPr id="118" name="Google Shape;118;p158"/>
            <p:cNvSpPr/>
            <p:nvPr/>
          </p:nvSpPr>
          <p:spPr>
            <a:xfrm>
              <a:off x="0" y="0"/>
              <a:ext cx="13716000" cy="10287000"/>
            </a:xfrm>
            <a:prstGeom prst="rect">
              <a:avLst/>
            </a:prstGeom>
            <a:solidFill>
              <a:srgbClr val="85CFE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9" name="Google Shape;119;p15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0" name="Google Shape;120;p15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1" name="Google Shape;121;p158"/>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22" name="Shape 122"/>
        <p:cNvGrpSpPr/>
        <p:nvPr/>
      </p:nvGrpSpPr>
      <p:grpSpPr>
        <a:xfrm>
          <a:off x="0" y="0"/>
          <a:ext cx="0" cy="0"/>
          <a:chOff x="0" y="0"/>
          <a:chExt cx="0" cy="0"/>
        </a:xfrm>
      </p:grpSpPr>
      <p:grpSp>
        <p:nvGrpSpPr>
          <p:cNvPr id="123" name="Google Shape;123;p159"/>
          <p:cNvGrpSpPr/>
          <p:nvPr/>
        </p:nvGrpSpPr>
        <p:grpSpPr>
          <a:xfrm>
            <a:off x="0" y="0"/>
            <a:ext cx="12192000" cy="6858001"/>
            <a:chOff x="0" y="0"/>
            <a:chExt cx="13716000" cy="10287000"/>
          </a:xfrm>
        </p:grpSpPr>
        <p:sp>
          <p:nvSpPr>
            <p:cNvPr id="124" name="Google Shape;124;p159"/>
            <p:cNvSpPr/>
            <p:nvPr/>
          </p:nvSpPr>
          <p:spPr>
            <a:xfrm>
              <a:off x="0" y="0"/>
              <a:ext cx="13716000" cy="10287000"/>
            </a:xfrm>
            <a:prstGeom prst="rect">
              <a:avLst/>
            </a:prstGeom>
            <a:solidFill>
              <a:srgbClr val="B8D9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5" name="Google Shape;125;p15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6" name="Google Shape;126;p15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7" name="Google Shape;127;p159"/>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28" name="Shape 128"/>
        <p:cNvGrpSpPr/>
        <p:nvPr/>
      </p:nvGrpSpPr>
      <p:grpSpPr>
        <a:xfrm>
          <a:off x="0" y="0"/>
          <a:ext cx="0" cy="0"/>
          <a:chOff x="0" y="0"/>
          <a:chExt cx="0" cy="0"/>
        </a:xfrm>
      </p:grpSpPr>
      <p:grpSp>
        <p:nvGrpSpPr>
          <p:cNvPr id="129" name="Google Shape;129;p160"/>
          <p:cNvGrpSpPr/>
          <p:nvPr/>
        </p:nvGrpSpPr>
        <p:grpSpPr>
          <a:xfrm>
            <a:off x="0" y="0"/>
            <a:ext cx="12192000" cy="6858001"/>
            <a:chOff x="0" y="0"/>
            <a:chExt cx="13716000" cy="10287000"/>
          </a:xfrm>
        </p:grpSpPr>
        <p:sp>
          <p:nvSpPr>
            <p:cNvPr id="130" name="Google Shape;130;p160"/>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1" name="Google Shape;131;p16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2" name="Google Shape;132;p16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3" name="Google Shape;133;p16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134" name="Shape 134"/>
        <p:cNvGrpSpPr/>
        <p:nvPr/>
      </p:nvGrpSpPr>
      <p:grpSpPr>
        <a:xfrm>
          <a:off x="0" y="0"/>
          <a:ext cx="0" cy="0"/>
          <a:chOff x="0" y="0"/>
          <a:chExt cx="0" cy="0"/>
        </a:xfrm>
      </p:grpSpPr>
      <p:grpSp>
        <p:nvGrpSpPr>
          <p:cNvPr id="135" name="Google Shape;135;p161"/>
          <p:cNvGrpSpPr/>
          <p:nvPr/>
        </p:nvGrpSpPr>
        <p:grpSpPr>
          <a:xfrm>
            <a:off x="0" y="0"/>
            <a:ext cx="12192000" cy="6858001"/>
            <a:chOff x="0" y="0"/>
            <a:chExt cx="13716000" cy="10287000"/>
          </a:xfrm>
        </p:grpSpPr>
        <p:sp>
          <p:nvSpPr>
            <p:cNvPr id="136" name="Google Shape;136;p161"/>
            <p:cNvSpPr/>
            <p:nvPr/>
          </p:nvSpPr>
          <p:spPr>
            <a:xfrm>
              <a:off x="0" y="0"/>
              <a:ext cx="13716000" cy="10287000"/>
            </a:xfrm>
            <a:prstGeom prst="rect">
              <a:avLst/>
            </a:prstGeom>
            <a:solidFill>
              <a:srgbClr val="829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7" name="Google Shape;137;p16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8" name="Google Shape;138;p16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9" name="Google Shape;139;p16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40" name="Shape 140"/>
        <p:cNvGrpSpPr/>
        <p:nvPr/>
      </p:nvGrpSpPr>
      <p:grpSpPr>
        <a:xfrm>
          <a:off x="0" y="0"/>
          <a:ext cx="0" cy="0"/>
          <a:chOff x="0" y="0"/>
          <a:chExt cx="0" cy="0"/>
        </a:xfrm>
      </p:grpSpPr>
      <p:grpSp>
        <p:nvGrpSpPr>
          <p:cNvPr id="141" name="Google Shape;141;p162"/>
          <p:cNvGrpSpPr/>
          <p:nvPr/>
        </p:nvGrpSpPr>
        <p:grpSpPr>
          <a:xfrm>
            <a:off x="0" y="0"/>
            <a:ext cx="12192000" cy="6858001"/>
            <a:chOff x="0" y="0"/>
            <a:chExt cx="13716000" cy="10287000"/>
          </a:xfrm>
        </p:grpSpPr>
        <p:sp>
          <p:nvSpPr>
            <p:cNvPr id="142" name="Google Shape;142;p162"/>
            <p:cNvSpPr/>
            <p:nvPr/>
          </p:nvSpPr>
          <p:spPr>
            <a:xfrm>
              <a:off x="0" y="0"/>
              <a:ext cx="13716000" cy="10287000"/>
            </a:xfrm>
            <a:prstGeom prst="rect">
              <a:avLst/>
            </a:prstGeom>
            <a:solidFill>
              <a:srgbClr val="7570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3" name="Google Shape;143;p16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4" name="Google Shape;144;p16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5" name="Google Shape;145;p16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46" name="Shape 146"/>
        <p:cNvGrpSpPr/>
        <p:nvPr/>
      </p:nvGrpSpPr>
      <p:grpSpPr>
        <a:xfrm>
          <a:off x="0" y="0"/>
          <a:ext cx="0" cy="0"/>
          <a:chOff x="0" y="0"/>
          <a:chExt cx="0" cy="0"/>
        </a:xfrm>
      </p:grpSpPr>
      <p:grpSp>
        <p:nvGrpSpPr>
          <p:cNvPr id="147" name="Google Shape;147;p163"/>
          <p:cNvGrpSpPr/>
          <p:nvPr/>
        </p:nvGrpSpPr>
        <p:grpSpPr>
          <a:xfrm>
            <a:off x="0" y="0"/>
            <a:ext cx="12192000" cy="6858001"/>
            <a:chOff x="0" y="0"/>
            <a:chExt cx="13716000" cy="10287000"/>
          </a:xfrm>
        </p:grpSpPr>
        <p:sp>
          <p:nvSpPr>
            <p:cNvPr id="148" name="Google Shape;148;p163"/>
            <p:cNvSpPr/>
            <p:nvPr/>
          </p:nvSpPr>
          <p:spPr>
            <a:xfrm>
              <a:off x="0" y="0"/>
              <a:ext cx="13716000" cy="10287000"/>
            </a:xfrm>
            <a:prstGeom prst="rect">
              <a:avLst/>
            </a:prstGeom>
            <a:solidFill>
              <a:srgbClr val="FF65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9" name="Google Shape;149;p16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0" name="Google Shape;150;p16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1" name="Google Shape;151;p16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52" name="Shape 152"/>
        <p:cNvGrpSpPr/>
        <p:nvPr/>
      </p:nvGrpSpPr>
      <p:grpSpPr>
        <a:xfrm>
          <a:off x="0" y="0"/>
          <a:ext cx="0" cy="0"/>
          <a:chOff x="0" y="0"/>
          <a:chExt cx="0" cy="0"/>
        </a:xfrm>
      </p:grpSpPr>
      <p:grpSp>
        <p:nvGrpSpPr>
          <p:cNvPr id="153" name="Google Shape;153;p164"/>
          <p:cNvGrpSpPr/>
          <p:nvPr/>
        </p:nvGrpSpPr>
        <p:grpSpPr>
          <a:xfrm>
            <a:off x="0" y="0"/>
            <a:ext cx="12192000" cy="6858001"/>
            <a:chOff x="0" y="0"/>
            <a:chExt cx="13716000" cy="10287000"/>
          </a:xfrm>
        </p:grpSpPr>
        <p:sp>
          <p:nvSpPr>
            <p:cNvPr id="154" name="Google Shape;154;p164"/>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5" name="Google Shape;155;p16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 name="Google Shape;156;p16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7" name="Google Shape;157;p16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58" name="Shape 158"/>
        <p:cNvGrpSpPr/>
        <p:nvPr/>
      </p:nvGrpSpPr>
      <p:grpSpPr>
        <a:xfrm>
          <a:off x="0" y="0"/>
          <a:ext cx="0" cy="0"/>
          <a:chOff x="0" y="0"/>
          <a:chExt cx="0" cy="0"/>
        </a:xfrm>
      </p:grpSpPr>
      <p:sp>
        <p:nvSpPr>
          <p:cNvPr id="159" name="Google Shape;159;p165"/>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165"/>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1" name="Google Shape;161;p165"/>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2" name="Google Shape;162;p165"/>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 name="Google Shape;163;p165"/>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4" name="Google Shape;164;p165"/>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5" name="Google Shape;165;p165"/>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 name="Google Shape;166;p165"/>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165"/>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 name="Google Shape;168;p165"/>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 name="Google Shape;169;p165"/>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 name="Google Shape;170;p165"/>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165"/>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6F2"/>
        </a:solidFill>
      </p:bgPr>
    </p:bg>
    <p:spTree>
      <p:nvGrpSpPr>
        <p:cNvPr id="172" name="Shape 172"/>
        <p:cNvGrpSpPr/>
        <p:nvPr/>
      </p:nvGrpSpPr>
      <p:grpSpPr>
        <a:xfrm>
          <a:off x="0" y="0"/>
          <a:ext cx="0" cy="0"/>
          <a:chOff x="0" y="0"/>
          <a:chExt cx="0" cy="0"/>
        </a:xfrm>
      </p:grpSpPr>
      <p:sp>
        <p:nvSpPr>
          <p:cNvPr id="173" name="Google Shape;173;p166"/>
          <p:cNvSpPr txBox="1"/>
          <p:nvPr/>
        </p:nvSpPr>
        <p:spPr>
          <a:xfrm>
            <a:off x="2151695" y="1298921"/>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Pages réservées à l’enseignant(e)</a:t>
            </a:r>
            <a:endParaRPr sz="1465">
              <a:solidFill>
                <a:srgbClr val="000000"/>
              </a:solidFill>
              <a:latin typeface="Calibri"/>
              <a:ea typeface="Calibri"/>
              <a:cs typeface="Calibri"/>
              <a:sym typeface="Calibri"/>
            </a:endParaRPr>
          </a:p>
        </p:txBody>
      </p:sp>
      <p:sp>
        <p:nvSpPr>
          <p:cNvPr id="174" name="Google Shape;174;p166"/>
          <p:cNvSpPr txBox="1"/>
          <p:nvPr/>
        </p:nvSpPr>
        <p:spPr>
          <a:xfrm>
            <a:off x="2151695"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Modelage de la tâche par l’enseignant (explicitation à haute voix)</a:t>
            </a:r>
            <a:endParaRPr sz="1465">
              <a:solidFill>
                <a:srgbClr val="000000"/>
              </a:solidFill>
              <a:latin typeface="Calibri"/>
              <a:ea typeface="Calibri"/>
              <a:cs typeface="Calibri"/>
              <a:sym typeface="Calibri"/>
            </a:endParaRPr>
          </a:p>
        </p:txBody>
      </p:sp>
      <p:pic>
        <p:nvPicPr>
          <p:cNvPr descr="Image générée" id="175" name="Google Shape;175;p166"/>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176" name="Google Shape;176;p166"/>
          <p:cNvSpPr txBox="1"/>
          <p:nvPr/>
        </p:nvSpPr>
        <p:spPr>
          <a:xfrm>
            <a:off x="2151695"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Consignes et explications données aux élèves – hors modelage (à dire à haute voix)</a:t>
            </a:r>
            <a:endParaRPr sz="2000">
              <a:solidFill>
                <a:srgbClr val="000000"/>
              </a:solidFill>
              <a:latin typeface="Calibri"/>
              <a:ea typeface="Calibri"/>
              <a:cs typeface="Calibri"/>
              <a:sym typeface="Calibri"/>
            </a:endParaRPr>
          </a:p>
        </p:txBody>
      </p:sp>
      <p:sp>
        <p:nvSpPr>
          <p:cNvPr id="177" name="Google Shape;177;p166"/>
          <p:cNvSpPr txBox="1"/>
          <p:nvPr/>
        </p:nvSpPr>
        <p:spPr>
          <a:xfrm>
            <a:off x="2151695" y="400551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Rappel du contrat de classe </a:t>
            </a:r>
            <a:endParaRPr sz="1865">
              <a:solidFill>
                <a:srgbClr val="000000"/>
              </a:solidFill>
              <a:latin typeface="Calibri"/>
              <a:ea typeface="Calibri"/>
              <a:cs typeface="Calibri"/>
              <a:sym typeface="Calibri"/>
            </a:endParaRPr>
          </a:p>
        </p:txBody>
      </p:sp>
      <p:pic>
        <p:nvPicPr>
          <p:cNvPr id="178" name="Google Shape;178;p166"/>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179" name="Google Shape;179;p166"/>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l’enseignant</a:t>
            </a:r>
            <a:endParaRPr sz="1865">
              <a:solidFill>
                <a:srgbClr val="000000"/>
              </a:solidFill>
              <a:latin typeface="Calibri"/>
              <a:ea typeface="Calibri"/>
              <a:cs typeface="Calibri"/>
              <a:sym typeface="Calibri"/>
            </a:endParaRPr>
          </a:p>
        </p:txBody>
      </p:sp>
      <p:grpSp>
        <p:nvGrpSpPr>
          <p:cNvPr id="180" name="Google Shape;180;p166"/>
          <p:cNvGrpSpPr/>
          <p:nvPr/>
        </p:nvGrpSpPr>
        <p:grpSpPr>
          <a:xfrm>
            <a:off x="1153868" y="1985795"/>
            <a:ext cx="923513" cy="733132"/>
            <a:chOff x="277892" y="2283969"/>
            <a:chExt cx="939577" cy="824904"/>
          </a:xfrm>
        </p:grpSpPr>
        <p:sp>
          <p:nvSpPr>
            <p:cNvPr id="181" name="Google Shape;181;p166"/>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 name="Google Shape;182;p166"/>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descr="Image générée" id="183" name="Google Shape;183;p166"/>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184" name="Google Shape;184;p166"/>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185" name="Google Shape;185;p166"/>
          <p:cNvSpPr txBox="1"/>
          <p:nvPr/>
        </p:nvSpPr>
        <p:spPr>
          <a:xfrm>
            <a:off x="2064863" y="503403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Correction du devoir maison</a:t>
            </a:r>
            <a:endParaRPr sz="1865">
              <a:solidFill>
                <a:srgbClr val="000000"/>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6F2"/>
        </a:solidFill>
      </p:bgPr>
    </p:bg>
    <p:spTree>
      <p:nvGrpSpPr>
        <p:cNvPr id="186" name="Shape 186"/>
        <p:cNvGrpSpPr/>
        <p:nvPr/>
      </p:nvGrpSpPr>
      <p:grpSpPr>
        <a:xfrm>
          <a:off x="0" y="0"/>
          <a:ext cx="0" cy="0"/>
          <a:chOff x="0" y="0"/>
          <a:chExt cx="0" cy="0"/>
        </a:xfrm>
      </p:grpSpPr>
      <p:grpSp>
        <p:nvGrpSpPr>
          <p:cNvPr id="187" name="Google Shape;187;p167"/>
          <p:cNvGrpSpPr/>
          <p:nvPr/>
        </p:nvGrpSpPr>
        <p:grpSpPr>
          <a:xfrm>
            <a:off x="863927" y="4507781"/>
            <a:ext cx="5760430" cy="603600"/>
            <a:chOff x="647945" y="3380837"/>
            <a:chExt cx="4320322" cy="452700"/>
          </a:xfrm>
        </p:grpSpPr>
        <p:sp>
          <p:nvSpPr>
            <p:cNvPr id="188" name="Google Shape;188;p167"/>
            <p:cNvSpPr txBox="1"/>
            <p:nvPr/>
          </p:nvSpPr>
          <p:spPr>
            <a:xfrm>
              <a:off x="1372968" y="3457186"/>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189" name="Google Shape;189;p167"/>
            <p:cNvPicPr preferRelativeResize="0"/>
            <p:nvPr/>
          </p:nvPicPr>
          <p:blipFill rotWithShape="1">
            <a:blip r:embed="rId2">
              <a:alphaModFix/>
            </a:blip>
            <a:srcRect b="0" l="0" r="0" t="0"/>
            <a:stretch/>
          </p:blipFill>
          <p:spPr>
            <a:xfrm>
              <a:off x="647945" y="3380837"/>
              <a:ext cx="460215" cy="452700"/>
            </a:xfrm>
            <a:prstGeom prst="rect">
              <a:avLst/>
            </a:prstGeom>
            <a:noFill/>
            <a:ln>
              <a:noFill/>
            </a:ln>
          </p:spPr>
        </p:pic>
      </p:grpSp>
      <p:grpSp>
        <p:nvGrpSpPr>
          <p:cNvPr id="190" name="Google Shape;190;p167"/>
          <p:cNvGrpSpPr/>
          <p:nvPr/>
        </p:nvGrpSpPr>
        <p:grpSpPr>
          <a:xfrm>
            <a:off x="884384" y="3752370"/>
            <a:ext cx="10372677" cy="498415"/>
            <a:chOff x="663288" y="2814277"/>
            <a:chExt cx="7779508" cy="373811"/>
          </a:xfrm>
        </p:grpSpPr>
        <p:sp>
          <p:nvSpPr>
            <p:cNvPr id="191" name="Google Shape;191;p167"/>
            <p:cNvSpPr txBox="1"/>
            <p:nvPr/>
          </p:nvSpPr>
          <p:spPr>
            <a:xfrm>
              <a:off x="1372969" y="2851181"/>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192" name="Google Shape;192;p167"/>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193" name="Google Shape;193;p167"/>
          <p:cNvGrpSpPr/>
          <p:nvPr/>
        </p:nvGrpSpPr>
        <p:grpSpPr>
          <a:xfrm>
            <a:off x="887673" y="2319672"/>
            <a:ext cx="6840126" cy="498414"/>
            <a:chOff x="657162" y="1688359"/>
            <a:chExt cx="5130094" cy="373810"/>
          </a:xfrm>
        </p:grpSpPr>
        <p:pic>
          <p:nvPicPr>
            <p:cNvPr id="194" name="Google Shape;194;p167"/>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195" name="Google Shape;195;p167"/>
            <p:cNvSpPr txBox="1"/>
            <p:nvPr/>
          </p:nvSpPr>
          <p:spPr>
            <a:xfrm>
              <a:off x="1364376" y="1725263"/>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5">
                <a:solidFill>
                  <a:srgbClr val="000000"/>
                </a:solidFill>
                <a:latin typeface="Calibri"/>
                <a:ea typeface="Calibri"/>
                <a:cs typeface="Calibri"/>
                <a:sym typeface="Calibri"/>
              </a:endParaRPr>
            </a:p>
          </p:txBody>
        </p:sp>
      </p:grpSp>
      <p:grpSp>
        <p:nvGrpSpPr>
          <p:cNvPr id="196" name="Google Shape;196;p167"/>
          <p:cNvGrpSpPr/>
          <p:nvPr/>
        </p:nvGrpSpPr>
        <p:grpSpPr>
          <a:xfrm>
            <a:off x="954798" y="1692132"/>
            <a:ext cx="5669559" cy="426303"/>
            <a:chOff x="716099" y="1269098"/>
            <a:chExt cx="4252169" cy="319727"/>
          </a:xfrm>
        </p:grpSpPr>
        <p:sp>
          <p:nvSpPr>
            <p:cNvPr id="197" name="Google Shape;197;p167"/>
            <p:cNvSpPr txBox="1"/>
            <p:nvPr/>
          </p:nvSpPr>
          <p:spPr>
            <a:xfrm>
              <a:off x="1372969" y="1278960"/>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5">
                <a:solidFill>
                  <a:srgbClr val="000000"/>
                </a:solidFill>
                <a:latin typeface="Calibri"/>
                <a:ea typeface="Calibri"/>
                <a:cs typeface="Calibri"/>
                <a:sym typeface="Calibri"/>
              </a:endParaRPr>
            </a:p>
          </p:txBody>
        </p:sp>
        <p:pic>
          <p:nvPicPr>
            <p:cNvPr descr="Lever la main - Icônes mains et gestes gratuites" id="198" name="Google Shape;198;p167"/>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199" name="Google Shape;199;p167"/>
          <p:cNvGrpSpPr/>
          <p:nvPr/>
        </p:nvGrpSpPr>
        <p:grpSpPr>
          <a:xfrm>
            <a:off x="863575" y="916351"/>
            <a:ext cx="6681334" cy="603600"/>
            <a:chOff x="915782" y="892042"/>
            <a:chExt cx="6681334" cy="603600"/>
          </a:xfrm>
        </p:grpSpPr>
        <p:sp>
          <p:nvSpPr>
            <p:cNvPr id="200" name="Google Shape;200;p167"/>
            <p:cNvSpPr txBox="1"/>
            <p:nvPr/>
          </p:nvSpPr>
          <p:spPr>
            <a:xfrm>
              <a:off x="1882832" y="949173"/>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201" name="Google Shape;201;p167"/>
            <p:cNvGrpSpPr/>
            <p:nvPr/>
          </p:nvGrpSpPr>
          <p:grpSpPr>
            <a:xfrm>
              <a:off x="915782" y="892042"/>
              <a:ext cx="632111" cy="603600"/>
              <a:chOff x="779845" y="4335989"/>
              <a:chExt cx="442253" cy="575842"/>
            </a:xfrm>
          </p:grpSpPr>
          <p:pic>
            <p:nvPicPr>
              <p:cNvPr descr="Une image contenant Dessin animé, clipart, Animation, illustration&#10;&#10;Description générée automatiquement" id="202" name="Google Shape;202;p167"/>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203" name="Google Shape;203;p167"/>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5">
                  <a:solidFill>
                    <a:srgbClr val="FFFFFF"/>
                  </a:solidFill>
                  <a:latin typeface="Calibri"/>
                  <a:ea typeface="Calibri"/>
                  <a:cs typeface="Calibri"/>
                  <a:sym typeface="Calibri"/>
                </a:endParaRPr>
              </a:p>
            </p:txBody>
          </p:sp>
        </p:grpSp>
      </p:grpSp>
      <p:grpSp>
        <p:nvGrpSpPr>
          <p:cNvPr id="204" name="Google Shape;204;p167"/>
          <p:cNvGrpSpPr/>
          <p:nvPr/>
        </p:nvGrpSpPr>
        <p:grpSpPr>
          <a:xfrm>
            <a:off x="915782" y="3007446"/>
            <a:ext cx="8342891" cy="490417"/>
            <a:chOff x="686836" y="2255584"/>
            <a:chExt cx="6257168" cy="367813"/>
          </a:xfrm>
        </p:grpSpPr>
        <p:sp>
          <p:nvSpPr>
            <p:cNvPr id="205" name="Google Shape;205;p167"/>
            <p:cNvSpPr txBox="1"/>
            <p:nvPr/>
          </p:nvSpPr>
          <p:spPr>
            <a:xfrm>
              <a:off x="1372968" y="2323395"/>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5">
                <a:solidFill>
                  <a:srgbClr val="000000"/>
                </a:solidFill>
                <a:latin typeface="Calibri"/>
                <a:ea typeface="Calibri"/>
                <a:cs typeface="Calibri"/>
                <a:sym typeface="Calibri"/>
              </a:endParaRPr>
            </a:p>
          </p:txBody>
        </p:sp>
        <p:grpSp>
          <p:nvGrpSpPr>
            <p:cNvPr id="206" name="Google Shape;206;p167"/>
            <p:cNvGrpSpPr/>
            <p:nvPr/>
          </p:nvGrpSpPr>
          <p:grpSpPr>
            <a:xfrm>
              <a:off x="686836" y="2255584"/>
              <a:ext cx="413750" cy="359624"/>
              <a:chOff x="10280460" y="4841540"/>
              <a:chExt cx="630930" cy="597556"/>
            </a:xfrm>
          </p:grpSpPr>
          <p:pic>
            <p:nvPicPr>
              <p:cNvPr id="207" name="Google Shape;207;p167"/>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208" name="Google Shape;208;p167"/>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209" name="Google Shape;209;p167"/>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5">
              <a:solidFill>
                <a:srgbClr val="000000"/>
              </a:solidFill>
              <a:latin typeface="Calibri"/>
              <a:ea typeface="Calibri"/>
              <a:cs typeface="Calibri"/>
              <a:sym typeface="Calibri"/>
            </a:endParaRPr>
          </a:p>
        </p:txBody>
      </p:sp>
      <p:sp>
        <p:nvSpPr>
          <p:cNvPr id="210" name="Google Shape;210;p167"/>
          <p:cNvSpPr txBox="1"/>
          <p:nvPr/>
        </p:nvSpPr>
        <p:spPr>
          <a:xfrm>
            <a:off x="1830624" y="5422784"/>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211" name="Google Shape;211;p167"/>
          <p:cNvPicPr preferRelativeResize="0"/>
          <p:nvPr/>
        </p:nvPicPr>
        <p:blipFill rotWithShape="1">
          <a:blip r:embed="rId9">
            <a:alphaModFix/>
          </a:blip>
          <a:srcRect b="0" l="0" r="0" t="0"/>
          <a:stretch/>
        </p:blipFill>
        <p:spPr>
          <a:xfrm>
            <a:off x="863575" y="5298758"/>
            <a:ext cx="648055" cy="64805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elage">
  <p:cSld name="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212" name="Shape 212"/>
        <p:cNvGrpSpPr/>
        <p:nvPr/>
      </p:nvGrpSpPr>
      <p:grpSpPr>
        <a:xfrm>
          <a:off x="0" y="0"/>
          <a:ext cx="0" cy="0"/>
          <a:chOff x="0" y="0"/>
          <a:chExt cx="0" cy="0"/>
        </a:xfrm>
      </p:grpSpPr>
      <p:grpSp>
        <p:nvGrpSpPr>
          <p:cNvPr id="213" name="Google Shape;213;p168"/>
          <p:cNvGrpSpPr/>
          <p:nvPr/>
        </p:nvGrpSpPr>
        <p:grpSpPr>
          <a:xfrm>
            <a:off x="812158" y="829917"/>
            <a:ext cx="10567685" cy="5198169"/>
            <a:chOff x="2184400" y="1402025"/>
            <a:chExt cx="7823200" cy="4942038"/>
          </a:xfrm>
        </p:grpSpPr>
        <p:sp>
          <p:nvSpPr>
            <p:cNvPr id="214" name="Google Shape;214;p168"/>
            <p:cNvSpPr/>
            <p:nvPr/>
          </p:nvSpPr>
          <p:spPr>
            <a:xfrm>
              <a:off x="2184400" y="1402025"/>
              <a:ext cx="7823200" cy="4942038"/>
            </a:xfrm>
            <a:prstGeom prst="roundRect">
              <a:avLst>
                <a:gd fmla="val 2665" name="adj"/>
              </a:avLst>
            </a:prstGeom>
            <a:solidFill>
              <a:srgbClr val="C00000"/>
            </a:solidFill>
            <a:ln cap="flat" cmpd="sng" w="1270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15" name="Google Shape;215;p16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216" name="Google Shape;216;p168"/>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217" name="Google Shape;217;p168"/>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C00000"/>
                </a:solidFill>
                <a:latin typeface="Calibri"/>
                <a:ea typeface="Calibri"/>
                <a:cs typeface="Calibri"/>
                <a:sym typeface="Calibri"/>
              </a:rPr>
              <a:t>Modelage</a:t>
            </a:r>
            <a:endParaRPr/>
          </a:p>
        </p:txBody>
      </p:sp>
      <p:pic>
        <p:nvPicPr>
          <p:cNvPr id="218" name="Google Shape;218;p168"/>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219" name="Google Shape;219;p168"/>
          <p:cNvGrpSpPr/>
          <p:nvPr/>
        </p:nvGrpSpPr>
        <p:grpSpPr>
          <a:xfrm>
            <a:off x="5759801" y="1118243"/>
            <a:ext cx="670236" cy="588434"/>
            <a:chOff x="277892" y="2283969"/>
            <a:chExt cx="939577" cy="824904"/>
          </a:xfrm>
        </p:grpSpPr>
        <p:sp>
          <p:nvSpPr>
            <p:cNvPr id="220" name="Google Shape;220;p168"/>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1" name="Google Shape;221;p168"/>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22" name="Google Shape;222;p168"/>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âche principale">
  <p:cSld name="Tâche principale">
    <p:spTree>
      <p:nvGrpSpPr>
        <p:cNvPr id="223" name="Shape 223"/>
        <p:cNvGrpSpPr/>
        <p:nvPr/>
      </p:nvGrpSpPr>
      <p:grpSpPr>
        <a:xfrm>
          <a:off x="0" y="0"/>
          <a:ext cx="0" cy="0"/>
          <a:chOff x="0" y="0"/>
          <a:chExt cx="0" cy="0"/>
        </a:xfrm>
      </p:grpSpPr>
      <p:grpSp>
        <p:nvGrpSpPr>
          <p:cNvPr id="224" name="Google Shape;224;p169"/>
          <p:cNvGrpSpPr/>
          <p:nvPr/>
        </p:nvGrpSpPr>
        <p:grpSpPr>
          <a:xfrm>
            <a:off x="4932835" y="1459304"/>
            <a:ext cx="6054377" cy="3711725"/>
            <a:chOff x="1715066" y="1103461"/>
            <a:chExt cx="5717724" cy="3124203"/>
          </a:xfrm>
        </p:grpSpPr>
        <p:sp>
          <p:nvSpPr>
            <p:cNvPr id="225" name="Google Shape;225;p169"/>
            <p:cNvSpPr/>
            <p:nvPr/>
          </p:nvSpPr>
          <p:spPr>
            <a:xfrm>
              <a:off x="1715066" y="1103461"/>
              <a:ext cx="5717724" cy="3124203"/>
            </a:xfrm>
            <a:prstGeom prst="rect">
              <a:avLst/>
            </a:prstGeom>
            <a:solidFill>
              <a:srgbClr val="C00000"/>
            </a:solidFill>
            <a:ln cap="flat" cmpd="sng" w="9525">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26" name="Google Shape;226;p169"/>
            <p:cNvSpPr/>
            <p:nvPr/>
          </p:nvSpPr>
          <p:spPr>
            <a:xfrm>
              <a:off x="1802501" y="1179667"/>
              <a:ext cx="5542845" cy="2971800"/>
            </a:xfrm>
            <a:prstGeom prst="rect">
              <a:avLst/>
            </a:prstGeom>
            <a:solidFill>
              <a:srgbClr val="FFFFFF"/>
            </a:solidFill>
            <a:ln cap="flat" cmpd="sng" w="9525">
              <a:solidFill>
                <a:srgbClr val="C00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227" name="Google Shape;227;p169"/>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8" name="Google Shape;228;p169"/>
          <p:cNvSpPr txBox="1"/>
          <p:nvPr/>
        </p:nvSpPr>
        <p:spPr>
          <a:xfrm>
            <a:off x="5025418" y="2384963"/>
            <a:ext cx="5869201" cy="690767"/>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3735" u="none" cap="none" strike="noStrike">
                <a:solidFill>
                  <a:srgbClr val="C00000"/>
                </a:solidFill>
                <a:latin typeface="Calibri"/>
                <a:ea typeface="Calibri"/>
                <a:cs typeface="Calibri"/>
                <a:sym typeface="Calibri"/>
              </a:rPr>
              <a:t>Tâche principale</a:t>
            </a:r>
            <a:endParaRPr/>
          </a:p>
        </p:txBody>
      </p:sp>
      <p:sp>
        <p:nvSpPr>
          <p:cNvPr id="229" name="Google Shape;229;p169"/>
          <p:cNvSpPr/>
          <p:nvPr/>
        </p:nvSpPr>
        <p:spPr>
          <a:xfrm>
            <a:off x="4389349" y="1736952"/>
            <a:ext cx="1156184" cy="512421"/>
          </a:xfrm>
          <a:prstGeom prst="rect">
            <a:avLst/>
          </a:prstGeom>
          <a:solidFill>
            <a:srgbClr val="C00000"/>
          </a:solidFill>
          <a:ln cap="flat" cmpd="sng" w="25400">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30" name="Google Shape;230;p169"/>
          <p:cNvSpPr/>
          <p:nvPr/>
        </p:nvSpPr>
        <p:spPr>
          <a:xfrm>
            <a:off x="4469041" y="1746942"/>
            <a:ext cx="1052999" cy="492443"/>
          </a:xfrm>
          <a:prstGeom prst="rect">
            <a:avLst/>
          </a:prstGeom>
          <a:solidFill>
            <a:srgbClr val="C00000"/>
          </a:solidFill>
          <a:ln cap="flat" cmpd="sng" w="9525">
            <a:solidFill>
              <a:srgbClr val="C00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M</a:t>
            </a:r>
            <a:endParaRPr b="1" sz="2400">
              <a:solidFill>
                <a:srgbClr val="FFFFFF"/>
              </a:solidFill>
              <a:latin typeface="Arial"/>
              <a:ea typeface="Arial"/>
              <a:cs typeface="Arial"/>
              <a:sym typeface="Arial"/>
            </a:endParaRPr>
          </a:p>
        </p:txBody>
      </p:sp>
      <p:pic>
        <p:nvPicPr>
          <p:cNvPr id="231" name="Google Shape;231;p169"/>
          <p:cNvPicPr preferRelativeResize="0"/>
          <p:nvPr/>
        </p:nvPicPr>
        <p:blipFill rotWithShape="1">
          <a:blip r:embed="rId2">
            <a:alphaModFix/>
          </a:blip>
          <a:srcRect b="0" l="0" r="0" t="0"/>
          <a:stretch/>
        </p:blipFill>
        <p:spPr>
          <a:xfrm>
            <a:off x="1204787" y="2396885"/>
            <a:ext cx="2432604" cy="2432604"/>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atique collective">
  <p:cSld name="1_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232" name="Shape 232"/>
        <p:cNvGrpSpPr/>
        <p:nvPr/>
      </p:nvGrpSpPr>
      <p:grpSpPr>
        <a:xfrm>
          <a:off x="0" y="0"/>
          <a:ext cx="0" cy="0"/>
          <a:chOff x="0" y="0"/>
          <a:chExt cx="0" cy="0"/>
        </a:xfrm>
      </p:grpSpPr>
      <p:grpSp>
        <p:nvGrpSpPr>
          <p:cNvPr id="233" name="Google Shape;233;p170"/>
          <p:cNvGrpSpPr/>
          <p:nvPr/>
        </p:nvGrpSpPr>
        <p:grpSpPr>
          <a:xfrm>
            <a:off x="812159" y="829917"/>
            <a:ext cx="10567685" cy="5198169"/>
            <a:chOff x="2184400" y="1402025"/>
            <a:chExt cx="7823200" cy="4942038"/>
          </a:xfrm>
        </p:grpSpPr>
        <p:sp>
          <p:nvSpPr>
            <p:cNvPr id="234" name="Google Shape;234;p170"/>
            <p:cNvSpPr/>
            <p:nvPr/>
          </p:nvSpPr>
          <p:spPr>
            <a:xfrm>
              <a:off x="2184400" y="1402025"/>
              <a:ext cx="7823200" cy="4942038"/>
            </a:xfrm>
            <a:prstGeom prst="roundRect">
              <a:avLst>
                <a:gd fmla="val 2665" name="adj"/>
              </a:avLst>
            </a:prstGeom>
            <a:solidFill>
              <a:srgbClr val="0F9ED5"/>
            </a:solidFill>
            <a:ln cap="flat" cmpd="sng" w="1270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35" name="Google Shape;235;p17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F9ED5"/>
                  </a:solidFill>
                  <a:latin typeface="Calibri"/>
                  <a:ea typeface="Calibri"/>
                  <a:cs typeface="Calibri"/>
                  <a:sym typeface="Calibri"/>
                </a:rPr>
                <a:t>Pratique collective</a:t>
              </a:r>
              <a:endParaRPr/>
            </a:p>
          </p:txBody>
        </p:sp>
      </p:grpSp>
      <p:sp>
        <p:nvSpPr>
          <p:cNvPr id="236" name="Google Shape;236;p170"/>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237" name="Google Shape;237;p170"/>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238" name="Google Shape;238;p170"/>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239" name="Shape 239"/>
        <p:cNvGrpSpPr/>
        <p:nvPr/>
      </p:nvGrpSpPr>
      <p:grpSpPr>
        <a:xfrm>
          <a:off x="0" y="0"/>
          <a:ext cx="0" cy="0"/>
          <a:chOff x="0" y="0"/>
          <a:chExt cx="0" cy="0"/>
        </a:xfrm>
      </p:grpSpPr>
      <p:grpSp>
        <p:nvGrpSpPr>
          <p:cNvPr id="240" name="Google Shape;240;p171"/>
          <p:cNvGrpSpPr/>
          <p:nvPr/>
        </p:nvGrpSpPr>
        <p:grpSpPr>
          <a:xfrm>
            <a:off x="0" y="1"/>
            <a:ext cx="12192000" cy="6858001"/>
            <a:chOff x="0" y="0"/>
            <a:chExt cx="13716000" cy="10287000"/>
          </a:xfrm>
        </p:grpSpPr>
        <p:sp>
          <p:nvSpPr>
            <p:cNvPr id="241" name="Google Shape;241;p171"/>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2" name="Google Shape;242;p17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3" name="Google Shape;243;p17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44" name="Google Shape;244;p171"/>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 name="Google Shape;245;p171"/>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6" name="Google Shape;246;p171"/>
          <p:cNvSpPr txBox="1"/>
          <p:nvPr>
            <p:ph idx="2"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7" name="Google Shape;247;p171"/>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FFFF"/>
                </a:solidFill>
                <a:latin typeface="Calibri"/>
                <a:ea typeface="Calibri"/>
                <a:cs typeface="Calibri"/>
                <a:sym typeface="Calibri"/>
              </a:rPr>
              <a:t>PC</a:t>
            </a:r>
            <a:endParaRPr b="1" sz="1800">
              <a:solidFill>
                <a:srgbClr val="FFFFFF"/>
              </a:solidFill>
              <a:latin typeface="Calibri"/>
              <a:ea typeface="Calibri"/>
              <a:cs typeface="Calibri"/>
              <a:sym typeface="Calibri"/>
            </a:endParaRPr>
          </a:p>
        </p:txBody>
      </p:sp>
      <p:pic>
        <p:nvPicPr>
          <p:cNvPr descr="Image générée" id="248" name="Google Shape;248;p171"/>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en binôme">
  <p:cSld name="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249" name="Shape 249"/>
        <p:cNvGrpSpPr/>
        <p:nvPr/>
      </p:nvGrpSpPr>
      <p:grpSpPr>
        <a:xfrm>
          <a:off x="0" y="0"/>
          <a:ext cx="0" cy="0"/>
          <a:chOff x="0" y="0"/>
          <a:chExt cx="0" cy="0"/>
        </a:xfrm>
      </p:grpSpPr>
      <p:grpSp>
        <p:nvGrpSpPr>
          <p:cNvPr id="250" name="Google Shape;250;p172"/>
          <p:cNvGrpSpPr/>
          <p:nvPr/>
        </p:nvGrpSpPr>
        <p:grpSpPr>
          <a:xfrm>
            <a:off x="812159" y="829917"/>
            <a:ext cx="10567685" cy="5198169"/>
            <a:chOff x="2184400" y="1402025"/>
            <a:chExt cx="7823200" cy="4942038"/>
          </a:xfrm>
        </p:grpSpPr>
        <p:sp>
          <p:nvSpPr>
            <p:cNvPr id="251" name="Google Shape;251;p172"/>
            <p:cNvSpPr/>
            <p:nvPr/>
          </p:nvSpPr>
          <p:spPr>
            <a:xfrm>
              <a:off x="2184400" y="1402025"/>
              <a:ext cx="7823200" cy="4942038"/>
            </a:xfrm>
            <a:prstGeom prst="roundRect">
              <a:avLst>
                <a:gd fmla="val 2665" name="adj"/>
              </a:avLst>
            </a:prstGeom>
            <a:solidFill>
              <a:srgbClr val="0070C0"/>
            </a:solidFill>
            <a:ln cap="flat" cmpd="sng" w="1270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52" name="Google Shape;252;p17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0070C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070C0"/>
                  </a:solidFill>
                  <a:latin typeface="Calibri"/>
                  <a:ea typeface="Calibri"/>
                  <a:cs typeface="Calibri"/>
                  <a:sym typeface="Calibri"/>
                </a:rPr>
                <a:t>Pratique en binôme</a:t>
              </a:r>
              <a:endParaRPr/>
            </a:p>
          </p:txBody>
        </p:sp>
      </p:grpSp>
      <p:sp>
        <p:nvSpPr>
          <p:cNvPr id="253" name="Google Shape;253;p172"/>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254" name="Google Shape;254;p172"/>
          <p:cNvPicPr preferRelativeResize="0"/>
          <p:nvPr/>
        </p:nvPicPr>
        <p:blipFill rotWithShape="1">
          <a:blip r:embed="rId3">
            <a:alphaModFix/>
          </a:blip>
          <a:srcRect b="0" l="0" r="0" t="0"/>
          <a:stretch/>
        </p:blipFill>
        <p:spPr>
          <a:xfrm>
            <a:off x="4959577" y="1244095"/>
            <a:ext cx="2494771" cy="2494771"/>
          </a:xfrm>
          <a:prstGeom prst="rect">
            <a:avLst/>
          </a:prstGeom>
          <a:noFill/>
          <a:ln>
            <a:noFill/>
          </a:ln>
        </p:spPr>
      </p:pic>
      <p:sp>
        <p:nvSpPr>
          <p:cNvPr id="255" name="Google Shape;255;p172"/>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6F2"/>
        </a:solidFill>
      </p:bgPr>
    </p:bg>
    <p:spTree>
      <p:nvGrpSpPr>
        <p:cNvPr id="262" name="Shape 262"/>
        <p:cNvGrpSpPr/>
        <p:nvPr/>
      </p:nvGrpSpPr>
      <p:grpSpPr>
        <a:xfrm>
          <a:off x="0" y="0"/>
          <a:ext cx="0" cy="0"/>
          <a:chOff x="0" y="0"/>
          <a:chExt cx="0" cy="0"/>
        </a:xfrm>
      </p:grpSpPr>
      <p:sp>
        <p:nvSpPr>
          <p:cNvPr id="263" name="Google Shape;263;p85"/>
          <p:cNvSpPr txBox="1"/>
          <p:nvPr/>
        </p:nvSpPr>
        <p:spPr>
          <a:xfrm>
            <a:off x="2151695" y="1298921"/>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Pages réservées à l’enseignant(e)</a:t>
            </a:r>
            <a:endParaRPr sz="1465">
              <a:solidFill>
                <a:srgbClr val="000000"/>
              </a:solidFill>
              <a:latin typeface="Calibri"/>
              <a:ea typeface="Calibri"/>
              <a:cs typeface="Calibri"/>
              <a:sym typeface="Calibri"/>
            </a:endParaRPr>
          </a:p>
        </p:txBody>
      </p:sp>
      <p:sp>
        <p:nvSpPr>
          <p:cNvPr id="264" name="Google Shape;264;p85"/>
          <p:cNvSpPr txBox="1"/>
          <p:nvPr/>
        </p:nvSpPr>
        <p:spPr>
          <a:xfrm>
            <a:off x="2151695"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Modelage de la tâche par l’enseignant (explicitation à haute voix)</a:t>
            </a:r>
            <a:endParaRPr sz="1465">
              <a:solidFill>
                <a:srgbClr val="000000"/>
              </a:solidFill>
              <a:latin typeface="Calibri"/>
              <a:ea typeface="Calibri"/>
              <a:cs typeface="Calibri"/>
              <a:sym typeface="Calibri"/>
            </a:endParaRPr>
          </a:p>
        </p:txBody>
      </p:sp>
      <p:pic>
        <p:nvPicPr>
          <p:cNvPr descr="Image générée" id="265" name="Google Shape;265;p85"/>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266" name="Google Shape;266;p85"/>
          <p:cNvSpPr txBox="1"/>
          <p:nvPr/>
        </p:nvSpPr>
        <p:spPr>
          <a:xfrm>
            <a:off x="2151695"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Consignes et explications données aux élèves – hors modelage (à dire à haute voix)</a:t>
            </a:r>
            <a:endParaRPr sz="2000">
              <a:solidFill>
                <a:srgbClr val="000000"/>
              </a:solidFill>
              <a:latin typeface="Calibri"/>
              <a:ea typeface="Calibri"/>
              <a:cs typeface="Calibri"/>
              <a:sym typeface="Calibri"/>
            </a:endParaRPr>
          </a:p>
        </p:txBody>
      </p:sp>
      <p:sp>
        <p:nvSpPr>
          <p:cNvPr id="267" name="Google Shape;267;p85"/>
          <p:cNvSpPr txBox="1"/>
          <p:nvPr/>
        </p:nvSpPr>
        <p:spPr>
          <a:xfrm>
            <a:off x="2151695" y="400551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Rappel du contrat de classe </a:t>
            </a:r>
            <a:endParaRPr sz="1865">
              <a:solidFill>
                <a:srgbClr val="000000"/>
              </a:solidFill>
              <a:latin typeface="Calibri"/>
              <a:ea typeface="Calibri"/>
              <a:cs typeface="Calibri"/>
              <a:sym typeface="Calibri"/>
            </a:endParaRPr>
          </a:p>
        </p:txBody>
      </p:sp>
      <p:pic>
        <p:nvPicPr>
          <p:cNvPr id="268" name="Google Shape;268;p85"/>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269" name="Google Shape;269;p85"/>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l’enseignant</a:t>
            </a:r>
            <a:endParaRPr sz="1865">
              <a:solidFill>
                <a:srgbClr val="000000"/>
              </a:solidFill>
              <a:latin typeface="Calibri"/>
              <a:ea typeface="Calibri"/>
              <a:cs typeface="Calibri"/>
              <a:sym typeface="Calibri"/>
            </a:endParaRPr>
          </a:p>
        </p:txBody>
      </p:sp>
      <p:grpSp>
        <p:nvGrpSpPr>
          <p:cNvPr id="270" name="Google Shape;270;p85"/>
          <p:cNvGrpSpPr/>
          <p:nvPr/>
        </p:nvGrpSpPr>
        <p:grpSpPr>
          <a:xfrm>
            <a:off x="1153868" y="1985795"/>
            <a:ext cx="923513" cy="733132"/>
            <a:chOff x="277892" y="2283969"/>
            <a:chExt cx="939577" cy="824904"/>
          </a:xfrm>
        </p:grpSpPr>
        <p:sp>
          <p:nvSpPr>
            <p:cNvPr id="271" name="Google Shape;271;p85"/>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2" name="Google Shape;272;p85"/>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descr="Image générée" id="273" name="Google Shape;273;p85"/>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274" name="Google Shape;274;p85"/>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275" name="Google Shape;275;p85"/>
          <p:cNvSpPr txBox="1"/>
          <p:nvPr/>
        </p:nvSpPr>
        <p:spPr>
          <a:xfrm>
            <a:off x="2064863" y="503403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Correction du devoir maison</a:t>
            </a:r>
            <a:endParaRPr sz="1865">
              <a:solidFill>
                <a:srgbClr val="000000"/>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6F2"/>
        </a:solidFill>
      </p:bgPr>
    </p:bg>
    <p:spTree>
      <p:nvGrpSpPr>
        <p:cNvPr id="276" name="Shape 276"/>
        <p:cNvGrpSpPr/>
        <p:nvPr/>
      </p:nvGrpSpPr>
      <p:grpSpPr>
        <a:xfrm>
          <a:off x="0" y="0"/>
          <a:ext cx="0" cy="0"/>
          <a:chOff x="0" y="0"/>
          <a:chExt cx="0" cy="0"/>
        </a:xfrm>
      </p:grpSpPr>
      <p:grpSp>
        <p:nvGrpSpPr>
          <p:cNvPr id="277" name="Google Shape;277;p86"/>
          <p:cNvGrpSpPr/>
          <p:nvPr/>
        </p:nvGrpSpPr>
        <p:grpSpPr>
          <a:xfrm>
            <a:off x="863927" y="4507781"/>
            <a:ext cx="5760430" cy="603600"/>
            <a:chOff x="647945" y="3380837"/>
            <a:chExt cx="4320322" cy="452700"/>
          </a:xfrm>
        </p:grpSpPr>
        <p:sp>
          <p:nvSpPr>
            <p:cNvPr id="278" name="Google Shape;278;p86"/>
            <p:cNvSpPr txBox="1"/>
            <p:nvPr/>
          </p:nvSpPr>
          <p:spPr>
            <a:xfrm>
              <a:off x="1372968" y="3457186"/>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279" name="Google Shape;279;p86"/>
            <p:cNvPicPr preferRelativeResize="0"/>
            <p:nvPr/>
          </p:nvPicPr>
          <p:blipFill rotWithShape="1">
            <a:blip r:embed="rId2">
              <a:alphaModFix/>
            </a:blip>
            <a:srcRect b="0" l="0" r="0" t="0"/>
            <a:stretch/>
          </p:blipFill>
          <p:spPr>
            <a:xfrm>
              <a:off x="647945" y="3380837"/>
              <a:ext cx="460215" cy="452700"/>
            </a:xfrm>
            <a:prstGeom prst="rect">
              <a:avLst/>
            </a:prstGeom>
            <a:noFill/>
            <a:ln>
              <a:noFill/>
            </a:ln>
          </p:spPr>
        </p:pic>
      </p:grpSp>
      <p:grpSp>
        <p:nvGrpSpPr>
          <p:cNvPr id="280" name="Google Shape;280;p86"/>
          <p:cNvGrpSpPr/>
          <p:nvPr/>
        </p:nvGrpSpPr>
        <p:grpSpPr>
          <a:xfrm>
            <a:off x="884384" y="3752370"/>
            <a:ext cx="10372677" cy="498415"/>
            <a:chOff x="663288" y="2814277"/>
            <a:chExt cx="7779508" cy="373811"/>
          </a:xfrm>
        </p:grpSpPr>
        <p:sp>
          <p:nvSpPr>
            <p:cNvPr id="281" name="Google Shape;281;p86"/>
            <p:cNvSpPr txBox="1"/>
            <p:nvPr/>
          </p:nvSpPr>
          <p:spPr>
            <a:xfrm>
              <a:off x="1372969" y="2851181"/>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282" name="Google Shape;282;p86"/>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283" name="Google Shape;283;p86"/>
          <p:cNvGrpSpPr/>
          <p:nvPr/>
        </p:nvGrpSpPr>
        <p:grpSpPr>
          <a:xfrm>
            <a:off x="887673" y="2319672"/>
            <a:ext cx="6840126" cy="498414"/>
            <a:chOff x="657162" y="1688359"/>
            <a:chExt cx="5130094" cy="373810"/>
          </a:xfrm>
        </p:grpSpPr>
        <p:pic>
          <p:nvPicPr>
            <p:cNvPr id="284" name="Google Shape;284;p86"/>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285" name="Google Shape;285;p86"/>
            <p:cNvSpPr txBox="1"/>
            <p:nvPr/>
          </p:nvSpPr>
          <p:spPr>
            <a:xfrm>
              <a:off x="1364376" y="1725263"/>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5">
                <a:solidFill>
                  <a:srgbClr val="000000"/>
                </a:solidFill>
                <a:latin typeface="Calibri"/>
                <a:ea typeface="Calibri"/>
                <a:cs typeface="Calibri"/>
                <a:sym typeface="Calibri"/>
              </a:endParaRPr>
            </a:p>
          </p:txBody>
        </p:sp>
      </p:grpSp>
      <p:grpSp>
        <p:nvGrpSpPr>
          <p:cNvPr id="286" name="Google Shape;286;p86"/>
          <p:cNvGrpSpPr/>
          <p:nvPr/>
        </p:nvGrpSpPr>
        <p:grpSpPr>
          <a:xfrm>
            <a:off x="954798" y="1692132"/>
            <a:ext cx="5669559" cy="426303"/>
            <a:chOff x="716099" y="1269098"/>
            <a:chExt cx="4252169" cy="319727"/>
          </a:xfrm>
        </p:grpSpPr>
        <p:sp>
          <p:nvSpPr>
            <p:cNvPr id="287" name="Google Shape;287;p86"/>
            <p:cNvSpPr txBox="1"/>
            <p:nvPr/>
          </p:nvSpPr>
          <p:spPr>
            <a:xfrm>
              <a:off x="1372969" y="1278960"/>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5">
                <a:solidFill>
                  <a:srgbClr val="000000"/>
                </a:solidFill>
                <a:latin typeface="Calibri"/>
                <a:ea typeface="Calibri"/>
                <a:cs typeface="Calibri"/>
                <a:sym typeface="Calibri"/>
              </a:endParaRPr>
            </a:p>
          </p:txBody>
        </p:sp>
        <p:pic>
          <p:nvPicPr>
            <p:cNvPr descr="Lever la main - Icônes mains et gestes gratuites" id="288" name="Google Shape;288;p86"/>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289" name="Google Shape;289;p86"/>
          <p:cNvGrpSpPr/>
          <p:nvPr/>
        </p:nvGrpSpPr>
        <p:grpSpPr>
          <a:xfrm>
            <a:off x="863575" y="916351"/>
            <a:ext cx="6681334" cy="603600"/>
            <a:chOff x="915782" y="892042"/>
            <a:chExt cx="6681334" cy="603600"/>
          </a:xfrm>
        </p:grpSpPr>
        <p:sp>
          <p:nvSpPr>
            <p:cNvPr id="290" name="Google Shape;290;p86"/>
            <p:cNvSpPr txBox="1"/>
            <p:nvPr/>
          </p:nvSpPr>
          <p:spPr>
            <a:xfrm>
              <a:off x="1882832" y="949173"/>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291" name="Google Shape;291;p86"/>
            <p:cNvGrpSpPr/>
            <p:nvPr/>
          </p:nvGrpSpPr>
          <p:grpSpPr>
            <a:xfrm>
              <a:off x="915782" y="892042"/>
              <a:ext cx="632111" cy="603600"/>
              <a:chOff x="779845" y="4335989"/>
              <a:chExt cx="442253" cy="575842"/>
            </a:xfrm>
          </p:grpSpPr>
          <p:pic>
            <p:nvPicPr>
              <p:cNvPr descr="Une image contenant Dessin animé, clipart, Animation, illustration&#10;&#10;Description générée automatiquement" id="292" name="Google Shape;292;p86"/>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293" name="Google Shape;293;p86"/>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5">
                  <a:solidFill>
                    <a:srgbClr val="FFFFFF"/>
                  </a:solidFill>
                  <a:latin typeface="Calibri"/>
                  <a:ea typeface="Calibri"/>
                  <a:cs typeface="Calibri"/>
                  <a:sym typeface="Calibri"/>
                </a:endParaRPr>
              </a:p>
            </p:txBody>
          </p:sp>
        </p:grpSp>
      </p:grpSp>
      <p:grpSp>
        <p:nvGrpSpPr>
          <p:cNvPr id="294" name="Google Shape;294;p86"/>
          <p:cNvGrpSpPr/>
          <p:nvPr/>
        </p:nvGrpSpPr>
        <p:grpSpPr>
          <a:xfrm>
            <a:off x="915782" y="3007446"/>
            <a:ext cx="8342891" cy="490417"/>
            <a:chOff x="686836" y="2255584"/>
            <a:chExt cx="6257168" cy="367813"/>
          </a:xfrm>
        </p:grpSpPr>
        <p:sp>
          <p:nvSpPr>
            <p:cNvPr id="295" name="Google Shape;295;p86"/>
            <p:cNvSpPr txBox="1"/>
            <p:nvPr/>
          </p:nvSpPr>
          <p:spPr>
            <a:xfrm>
              <a:off x="1372968" y="2323395"/>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5">
                <a:solidFill>
                  <a:srgbClr val="000000"/>
                </a:solidFill>
                <a:latin typeface="Calibri"/>
                <a:ea typeface="Calibri"/>
                <a:cs typeface="Calibri"/>
                <a:sym typeface="Calibri"/>
              </a:endParaRPr>
            </a:p>
          </p:txBody>
        </p:sp>
        <p:grpSp>
          <p:nvGrpSpPr>
            <p:cNvPr id="296" name="Google Shape;296;p86"/>
            <p:cNvGrpSpPr/>
            <p:nvPr/>
          </p:nvGrpSpPr>
          <p:grpSpPr>
            <a:xfrm>
              <a:off x="686836" y="2255584"/>
              <a:ext cx="413750" cy="359624"/>
              <a:chOff x="10280460" y="4841540"/>
              <a:chExt cx="630930" cy="597556"/>
            </a:xfrm>
          </p:grpSpPr>
          <p:pic>
            <p:nvPicPr>
              <p:cNvPr id="297" name="Google Shape;297;p86"/>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298" name="Google Shape;298;p86"/>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299" name="Google Shape;299;p86"/>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5">
              <a:solidFill>
                <a:srgbClr val="000000"/>
              </a:solidFill>
              <a:latin typeface="Calibri"/>
              <a:ea typeface="Calibri"/>
              <a:cs typeface="Calibri"/>
              <a:sym typeface="Calibri"/>
            </a:endParaRPr>
          </a:p>
        </p:txBody>
      </p:sp>
      <p:sp>
        <p:nvSpPr>
          <p:cNvPr id="300" name="Google Shape;300;p86"/>
          <p:cNvSpPr txBox="1"/>
          <p:nvPr/>
        </p:nvSpPr>
        <p:spPr>
          <a:xfrm>
            <a:off x="1830624" y="5422784"/>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301" name="Google Shape;301;p86"/>
          <p:cNvPicPr preferRelativeResize="0"/>
          <p:nvPr/>
        </p:nvPicPr>
        <p:blipFill rotWithShape="1">
          <a:blip r:embed="rId9">
            <a:alphaModFix/>
          </a:blip>
          <a:srcRect b="0" l="0" r="0" t="0"/>
          <a:stretch/>
        </p:blipFill>
        <p:spPr>
          <a:xfrm>
            <a:off x="863575" y="5298758"/>
            <a:ext cx="648055" cy="64805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ructure de la séance">
  <p:cSld name="Structure de la séance">
    <p:bg>
      <p:bgPr>
        <a:solidFill>
          <a:srgbClr val="DCE6F2"/>
        </a:solidFill>
      </p:bgPr>
    </p:bg>
    <p:spTree>
      <p:nvGrpSpPr>
        <p:cNvPr id="302" name="Shape 302"/>
        <p:cNvGrpSpPr/>
        <p:nvPr/>
      </p:nvGrpSpPr>
      <p:grpSpPr>
        <a:xfrm>
          <a:off x="0" y="0"/>
          <a:ext cx="0" cy="0"/>
          <a:chOff x="0" y="0"/>
          <a:chExt cx="0" cy="0"/>
        </a:xfrm>
      </p:grpSpPr>
      <p:sp>
        <p:nvSpPr>
          <p:cNvPr id="303" name="Google Shape;303;p90"/>
          <p:cNvSpPr/>
          <p:nvPr/>
        </p:nvSpPr>
        <p:spPr>
          <a:xfrm>
            <a:off x="2110915" y="1103970"/>
            <a:ext cx="7970171" cy="5009540"/>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304" name="Google Shape;304;p90"/>
          <p:cNvSpPr/>
          <p:nvPr/>
        </p:nvSpPr>
        <p:spPr>
          <a:xfrm>
            <a:off x="963315" y="165262"/>
            <a:ext cx="3947196" cy="584801"/>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Structure de la séance</a:t>
            </a:r>
            <a:endParaRPr sz="1465">
              <a:solidFill>
                <a:srgbClr val="000000"/>
              </a:solidFill>
              <a:latin typeface="Calibri"/>
              <a:ea typeface="Calibri"/>
              <a:cs typeface="Calibri"/>
              <a:sym typeface="Calibri"/>
            </a:endParaRPr>
          </a:p>
        </p:txBody>
      </p:sp>
      <p:pic>
        <p:nvPicPr>
          <p:cNvPr descr="Image générée" id="305" name="Google Shape;305;p90"/>
          <p:cNvPicPr preferRelativeResize="0"/>
          <p:nvPr/>
        </p:nvPicPr>
        <p:blipFill rotWithShape="1">
          <a:blip r:embed="rId2">
            <a:alphaModFix/>
          </a:blip>
          <a:srcRect b="10678" l="0" r="0" t="11064"/>
          <a:stretch/>
        </p:blipFill>
        <p:spPr>
          <a:xfrm>
            <a:off x="220262" y="30483"/>
            <a:ext cx="727815" cy="854359"/>
          </a:xfrm>
          <a:prstGeom prst="rect">
            <a:avLst/>
          </a:prstGeom>
          <a:noFill/>
          <a:ln>
            <a:noFill/>
          </a:ln>
        </p:spPr>
      </p:pic>
      <p:grpSp>
        <p:nvGrpSpPr>
          <p:cNvPr id="306" name="Google Shape;306;p90"/>
          <p:cNvGrpSpPr/>
          <p:nvPr/>
        </p:nvGrpSpPr>
        <p:grpSpPr>
          <a:xfrm>
            <a:off x="2336946" y="1407978"/>
            <a:ext cx="7518111" cy="548005"/>
            <a:chOff x="1764463" y="1060636"/>
            <a:chExt cx="5638583" cy="411004"/>
          </a:xfrm>
        </p:grpSpPr>
        <p:sp>
          <p:nvSpPr>
            <p:cNvPr id="307" name="Google Shape;307;p90"/>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spcBef>
                  <a:spcPts val="0"/>
                </a:spcBef>
                <a:spcAft>
                  <a:spcPts val="0"/>
                </a:spcAft>
                <a:buNone/>
              </a:pPr>
              <a:r>
                <a:rPr b="1" lang="fr-FR" sz="2135">
                  <a:solidFill>
                    <a:srgbClr val="FFFFFF"/>
                  </a:solidFill>
                  <a:latin typeface="Calibri"/>
                  <a:ea typeface="Calibri"/>
                  <a:cs typeface="Calibri"/>
                  <a:sym typeface="Calibri"/>
                </a:rPr>
                <a:t>1</a:t>
              </a:r>
              <a:endParaRPr/>
            </a:p>
          </p:txBody>
        </p:sp>
        <p:sp>
          <p:nvSpPr>
            <p:cNvPr id="308" name="Google Shape;308;p90"/>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309" name="Google Shape;309;p90"/>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B3E5A0"/>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310" name="Google Shape;310;p90"/>
            <p:cNvSpPr txBox="1"/>
            <p:nvPr/>
          </p:nvSpPr>
          <p:spPr>
            <a:xfrm>
              <a:off x="2214439" y="1112834"/>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Ouverture de la séance</a:t>
              </a:r>
              <a:endParaRPr/>
            </a:p>
          </p:txBody>
        </p:sp>
      </p:grpSp>
      <p:sp>
        <p:nvSpPr>
          <p:cNvPr id="311" name="Google Shape;311;p90"/>
          <p:cNvSpPr/>
          <p:nvPr/>
        </p:nvSpPr>
        <p:spPr>
          <a:xfrm>
            <a:off x="2336945" y="2310757"/>
            <a:ext cx="395203" cy="395203"/>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C00000"/>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5" u="none" cap="none" strike="noStrike">
                <a:solidFill>
                  <a:srgbClr val="FFFFFF"/>
                </a:solidFill>
                <a:latin typeface="Calibri"/>
                <a:ea typeface="Calibri"/>
                <a:cs typeface="Calibri"/>
                <a:sym typeface="Calibri"/>
              </a:rPr>
              <a:t>2</a:t>
            </a:r>
            <a:endParaRPr sz="1465">
              <a:solidFill>
                <a:srgbClr val="000000"/>
              </a:solidFill>
              <a:latin typeface="Calibri"/>
              <a:ea typeface="Calibri"/>
              <a:cs typeface="Calibri"/>
              <a:sym typeface="Calibri"/>
            </a:endParaRPr>
          </a:p>
        </p:txBody>
      </p:sp>
      <p:sp>
        <p:nvSpPr>
          <p:cNvPr id="312" name="Google Shape;312;p90"/>
          <p:cNvSpPr/>
          <p:nvPr/>
        </p:nvSpPr>
        <p:spPr>
          <a:xfrm>
            <a:off x="2860122" y="2234356"/>
            <a:ext cx="6994935" cy="548005"/>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C00000"/>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313" name="Google Shape;313;p90"/>
          <p:cNvSpPr/>
          <p:nvPr/>
        </p:nvSpPr>
        <p:spPr>
          <a:xfrm>
            <a:off x="9301364" y="2248560"/>
            <a:ext cx="519597"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314" name="Google Shape;314;p90"/>
          <p:cNvSpPr txBox="1"/>
          <p:nvPr/>
        </p:nvSpPr>
        <p:spPr>
          <a:xfrm>
            <a:off x="2930042" y="2318590"/>
            <a:ext cx="5296572" cy="461614"/>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Modelage</a:t>
            </a:r>
            <a:endParaRPr/>
          </a:p>
        </p:txBody>
      </p:sp>
      <p:grpSp>
        <p:nvGrpSpPr>
          <p:cNvPr id="315" name="Google Shape;315;p90"/>
          <p:cNvGrpSpPr/>
          <p:nvPr/>
        </p:nvGrpSpPr>
        <p:grpSpPr>
          <a:xfrm>
            <a:off x="2336946" y="3060735"/>
            <a:ext cx="7518111" cy="548005"/>
            <a:chOff x="1764463" y="1060636"/>
            <a:chExt cx="5638583" cy="411004"/>
          </a:xfrm>
        </p:grpSpPr>
        <p:sp>
          <p:nvSpPr>
            <p:cNvPr id="316" name="Google Shape;316;p90"/>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0F9ED5"/>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5" u="none" cap="none" strike="noStrike">
                  <a:solidFill>
                    <a:srgbClr val="FFFFFF"/>
                  </a:solidFill>
                  <a:latin typeface="Calibri"/>
                  <a:ea typeface="Calibri"/>
                  <a:cs typeface="Calibri"/>
                  <a:sym typeface="Calibri"/>
                </a:rPr>
                <a:t>3</a:t>
              </a:r>
              <a:endParaRPr sz="1465">
                <a:solidFill>
                  <a:srgbClr val="000000"/>
                </a:solidFill>
                <a:latin typeface="Calibri"/>
                <a:ea typeface="Calibri"/>
                <a:cs typeface="Calibri"/>
                <a:sym typeface="Calibri"/>
              </a:endParaRPr>
            </a:p>
          </p:txBody>
        </p:sp>
        <p:sp>
          <p:nvSpPr>
            <p:cNvPr id="317" name="Google Shape;317;p90"/>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0F9ED5"/>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318" name="Google Shape;318;p90"/>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319" name="Google Shape;319;p90"/>
            <p:cNvSpPr txBox="1"/>
            <p:nvPr/>
          </p:nvSpPr>
          <p:spPr>
            <a:xfrm>
              <a:off x="2209285" y="1123811"/>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Pratique collective</a:t>
              </a:r>
              <a:endParaRPr/>
            </a:p>
          </p:txBody>
        </p:sp>
      </p:grpSp>
      <p:grpSp>
        <p:nvGrpSpPr>
          <p:cNvPr id="320" name="Google Shape;320;p90"/>
          <p:cNvGrpSpPr/>
          <p:nvPr/>
        </p:nvGrpSpPr>
        <p:grpSpPr>
          <a:xfrm>
            <a:off x="2336946" y="3887114"/>
            <a:ext cx="7518111" cy="548005"/>
            <a:chOff x="1764463" y="1060636"/>
            <a:chExt cx="5638583" cy="411004"/>
          </a:xfrm>
        </p:grpSpPr>
        <p:sp>
          <p:nvSpPr>
            <p:cNvPr id="321" name="Google Shape;321;p90"/>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0070C0"/>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5" u="none" cap="none" strike="noStrike">
                  <a:solidFill>
                    <a:srgbClr val="FFFFFF"/>
                  </a:solidFill>
                  <a:latin typeface="Calibri"/>
                  <a:ea typeface="Calibri"/>
                  <a:cs typeface="Calibri"/>
                  <a:sym typeface="Calibri"/>
                </a:rPr>
                <a:t>4</a:t>
              </a:r>
              <a:endParaRPr sz="1465">
                <a:solidFill>
                  <a:srgbClr val="000000"/>
                </a:solidFill>
                <a:latin typeface="Calibri"/>
                <a:ea typeface="Calibri"/>
                <a:cs typeface="Calibri"/>
                <a:sym typeface="Calibri"/>
              </a:endParaRPr>
            </a:p>
          </p:txBody>
        </p:sp>
        <p:sp>
          <p:nvSpPr>
            <p:cNvPr id="322" name="Google Shape;322;p90"/>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0070C0"/>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323" name="Google Shape;323;p90"/>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324" name="Google Shape;324;p90"/>
            <p:cNvSpPr txBox="1"/>
            <p:nvPr/>
          </p:nvSpPr>
          <p:spPr>
            <a:xfrm>
              <a:off x="2209285" y="1123811"/>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Pratique en binôme</a:t>
              </a:r>
              <a:endParaRPr/>
            </a:p>
          </p:txBody>
        </p:sp>
      </p:grpSp>
      <p:grpSp>
        <p:nvGrpSpPr>
          <p:cNvPr id="325" name="Google Shape;325;p90"/>
          <p:cNvGrpSpPr/>
          <p:nvPr/>
        </p:nvGrpSpPr>
        <p:grpSpPr>
          <a:xfrm>
            <a:off x="2336946" y="4713491"/>
            <a:ext cx="7518111" cy="548005"/>
            <a:chOff x="1764463" y="1060636"/>
            <a:chExt cx="5638583" cy="411004"/>
          </a:xfrm>
        </p:grpSpPr>
        <p:sp>
          <p:nvSpPr>
            <p:cNvPr id="326" name="Google Shape;326;p90"/>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8BC145"/>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5" u="none" cap="none" strike="noStrike">
                  <a:solidFill>
                    <a:srgbClr val="FFFFFF"/>
                  </a:solidFill>
                  <a:latin typeface="Calibri"/>
                  <a:ea typeface="Calibri"/>
                  <a:cs typeface="Calibri"/>
                  <a:sym typeface="Calibri"/>
                </a:rPr>
                <a:t>5</a:t>
              </a:r>
              <a:endParaRPr sz="1465">
                <a:solidFill>
                  <a:srgbClr val="000000"/>
                </a:solidFill>
                <a:latin typeface="Calibri"/>
                <a:ea typeface="Calibri"/>
                <a:cs typeface="Calibri"/>
                <a:sym typeface="Calibri"/>
              </a:endParaRPr>
            </a:p>
          </p:txBody>
        </p:sp>
        <p:sp>
          <p:nvSpPr>
            <p:cNvPr id="327" name="Google Shape;327;p90"/>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92D050"/>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328" name="Google Shape;328;p90"/>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329" name="Google Shape;329;p90"/>
            <p:cNvSpPr txBox="1"/>
            <p:nvPr/>
          </p:nvSpPr>
          <p:spPr>
            <a:xfrm>
              <a:off x="2209285" y="1123811"/>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Pratique autonome</a:t>
              </a:r>
              <a:endParaRPr/>
            </a:p>
          </p:txBody>
        </p:sp>
      </p:grpSp>
      <p:grpSp>
        <p:nvGrpSpPr>
          <p:cNvPr id="330" name="Google Shape;330;p90"/>
          <p:cNvGrpSpPr/>
          <p:nvPr/>
        </p:nvGrpSpPr>
        <p:grpSpPr>
          <a:xfrm>
            <a:off x="2336946" y="5539871"/>
            <a:ext cx="7518111" cy="548005"/>
            <a:chOff x="1764463" y="1060636"/>
            <a:chExt cx="5638583" cy="411004"/>
          </a:xfrm>
        </p:grpSpPr>
        <p:sp>
          <p:nvSpPr>
            <p:cNvPr id="331" name="Google Shape;331;p90"/>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5" u="none" cap="none" strike="noStrike">
                  <a:solidFill>
                    <a:srgbClr val="FFFFFF"/>
                  </a:solidFill>
                  <a:latin typeface="Calibri"/>
                  <a:ea typeface="Calibri"/>
                  <a:cs typeface="Calibri"/>
                  <a:sym typeface="Calibri"/>
                </a:rPr>
                <a:t>6</a:t>
              </a:r>
              <a:endParaRPr sz="1465">
                <a:solidFill>
                  <a:srgbClr val="000000"/>
                </a:solidFill>
                <a:latin typeface="Calibri"/>
                <a:ea typeface="Calibri"/>
                <a:cs typeface="Calibri"/>
                <a:sym typeface="Calibri"/>
              </a:endParaRPr>
            </a:p>
          </p:txBody>
        </p:sp>
        <p:sp>
          <p:nvSpPr>
            <p:cNvPr id="332" name="Google Shape;332;p90"/>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333" name="Google Shape;333;p90"/>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334" name="Google Shape;334;p90"/>
            <p:cNvSpPr txBox="1"/>
            <p:nvPr/>
          </p:nvSpPr>
          <p:spPr>
            <a:xfrm>
              <a:off x="2209285" y="1123811"/>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Clôture</a:t>
              </a:r>
              <a:endParaRPr/>
            </a:p>
          </p:txBody>
        </p:sp>
      </p:grpSp>
      <p:sp>
        <p:nvSpPr>
          <p:cNvPr id="335" name="Google Shape;335;p90"/>
          <p:cNvSpPr txBox="1"/>
          <p:nvPr>
            <p:ph idx="1" type="body"/>
          </p:nvPr>
        </p:nvSpPr>
        <p:spPr>
          <a:xfrm>
            <a:off x="7879221" y="1447571"/>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6" name="Google Shape;336;p90"/>
          <p:cNvSpPr txBox="1"/>
          <p:nvPr>
            <p:ph idx="2" type="body"/>
          </p:nvPr>
        </p:nvSpPr>
        <p:spPr>
          <a:xfrm>
            <a:off x="7879221" y="2277958"/>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7" name="Google Shape;337;p90"/>
          <p:cNvSpPr txBox="1"/>
          <p:nvPr>
            <p:ph idx="3" type="body"/>
          </p:nvPr>
        </p:nvSpPr>
        <p:spPr>
          <a:xfrm>
            <a:off x="7879220" y="3104337"/>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8" name="Google Shape;338;p90"/>
          <p:cNvSpPr txBox="1"/>
          <p:nvPr>
            <p:ph idx="4" type="body"/>
          </p:nvPr>
        </p:nvSpPr>
        <p:spPr>
          <a:xfrm>
            <a:off x="7879219" y="3928027"/>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9" name="Google Shape;339;p90"/>
          <p:cNvSpPr txBox="1"/>
          <p:nvPr>
            <p:ph idx="5" type="body"/>
          </p:nvPr>
        </p:nvSpPr>
        <p:spPr>
          <a:xfrm>
            <a:off x="7879218" y="4757093"/>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0" name="Google Shape;340;p90"/>
          <p:cNvSpPr txBox="1"/>
          <p:nvPr>
            <p:ph idx="6" type="body"/>
          </p:nvPr>
        </p:nvSpPr>
        <p:spPr>
          <a:xfrm>
            <a:off x="7879217" y="5583473"/>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verture de la séance">
  <p:cSld name="Ouver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341" name="Shape 341"/>
        <p:cNvGrpSpPr/>
        <p:nvPr/>
      </p:nvGrpSpPr>
      <p:grpSpPr>
        <a:xfrm>
          <a:off x="0" y="0"/>
          <a:ext cx="0" cy="0"/>
          <a:chOff x="0" y="0"/>
          <a:chExt cx="0" cy="0"/>
        </a:xfrm>
      </p:grpSpPr>
      <p:grpSp>
        <p:nvGrpSpPr>
          <p:cNvPr id="342" name="Google Shape;342;p91"/>
          <p:cNvGrpSpPr/>
          <p:nvPr/>
        </p:nvGrpSpPr>
        <p:grpSpPr>
          <a:xfrm>
            <a:off x="812158" y="844906"/>
            <a:ext cx="10567685" cy="5198169"/>
            <a:chOff x="2184399" y="1402024"/>
            <a:chExt cx="7823200" cy="4942038"/>
          </a:xfrm>
        </p:grpSpPr>
        <p:sp>
          <p:nvSpPr>
            <p:cNvPr id="343" name="Google Shape;343;p91"/>
            <p:cNvSpPr/>
            <p:nvPr/>
          </p:nvSpPr>
          <p:spPr>
            <a:xfrm>
              <a:off x="2184399" y="1402024"/>
              <a:ext cx="7823200" cy="4942038"/>
            </a:xfrm>
            <a:prstGeom prst="roundRect">
              <a:avLst>
                <a:gd fmla="val 2665" name="adj"/>
              </a:avLst>
            </a:prstGeom>
            <a:solidFill>
              <a:srgbClr val="F19D19"/>
            </a:solidFill>
            <a:ln cap="flat" cmpd="sng" w="1270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344" name="Google Shape;344;p9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345" name="Google Shape;345;p91"/>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346" name="Google Shape;346;p91"/>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F19D19"/>
                </a:solidFill>
                <a:latin typeface="Calibri"/>
                <a:ea typeface="Calibri"/>
                <a:cs typeface="Calibri"/>
                <a:sym typeface="Calibri"/>
              </a:rPr>
              <a:t>Ouverture de la séance</a:t>
            </a:r>
            <a:endParaRPr/>
          </a:p>
        </p:txBody>
      </p:sp>
      <p:pic>
        <p:nvPicPr>
          <p:cNvPr id="347" name="Google Shape;347;p91"/>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pic>
        <p:nvPicPr>
          <p:cNvPr id="348" name="Google Shape;348;p91"/>
          <p:cNvPicPr preferRelativeResize="0"/>
          <p:nvPr/>
        </p:nvPicPr>
        <p:blipFill rotWithShape="1">
          <a:blip r:embed="rId4">
            <a:alphaModFix/>
          </a:blip>
          <a:srcRect b="0" l="0" r="0" t="0"/>
          <a:stretch/>
        </p:blipFill>
        <p:spPr>
          <a:xfrm>
            <a:off x="6261214" y="1609414"/>
            <a:ext cx="649253" cy="649253"/>
          </a:xfrm>
          <a:prstGeom prst="rect">
            <a:avLst/>
          </a:prstGeom>
          <a:noFill/>
          <a:ln>
            <a:noFill/>
          </a:ln>
        </p:spPr>
      </p:pic>
      <p:sp>
        <p:nvSpPr>
          <p:cNvPr id="349" name="Google Shape;349;p91"/>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350" name="Shape 350"/>
        <p:cNvGrpSpPr/>
        <p:nvPr/>
      </p:nvGrpSpPr>
      <p:grpSpPr>
        <a:xfrm>
          <a:off x="0" y="0"/>
          <a:ext cx="0" cy="0"/>
          <a:chOff x="0" y="0"/>
          <a:chExt cx="0" cy="0"/>
        </a:xfrm>
      </p:grpSpPr>
      <p:grpSp>
        <p:nvGrpSpPr>
          <p:cNvPr id="351" name="Google Shape;351;p92"/>
          <p:cNvGrpSpPr/>
          <p:nvPr/>
        </p:nvGrpSpPr>
        <p:grpSpPr>
          <a:xfrm>
            <a:off x="0" y="1"/>
            <a:ext cx="12192000" cy="6858001"/>
            <a:chOff x="0" y="0"/>
            <a:chExt cx="13716000" cy="10287000"/>
          </a:xfrm>
        </p:grpSpPr>
        <p:sp>
          <p:nvSpPr>
            <p:cNvPr id="352" name="Google Shape;352;p92"/>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53" name="Google Shape;353;p9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54" name="Google Shape;354;p9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55" name="Google Shape;355;p92"/>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6" name="Google Shape;356;p9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7" name="Google Shape;357;p92"/>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58" name="Google Shape;358;p92"/>
          <p:cNvGrpSpPr/>
          <p:nvPr/>
        </p:nvGrpSpPr>
        <p:grpSpPr>
          <a:xfrm>
            <a:off x="11779124" y="79508"/>
            <a:ext cx="232364" cy="304873"/>
            <a:chOff x="3292012" y="1302714"/>
            <a:chExt cx="867138" cy="384316"/>
          </a:xfrm>
        </p:grpSpPr>
        <p:sp>
          <p:nvSpPr>
            <p:cNvPr id="359" name="Google Shape;359;p92"/>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900">
                <a:solidFill>
                  <a:srgbClr val="F7C475"/>
                </a:solidFill>
                <a:latin typeface="Arial"/>
                <a:ea typeface="Arial"/>
                <a:cs typeface="Arial"/>
                <a:sym typeface="Arial"/>
              </a:endParaRPr>
            </a:p>
          </p:txBody>
        </p:sp>
        <p:sp>
          <p:nvSpPr>
            <p:cNvPr id="360" name="Google Shape;360;p92"/>
            <p:cNvSpPr/>
            <p:nvPr/>
          </p:nvSpPr>
          <p:spPr>
            <a:xfrm>
              <a:off x="3351780" y="1310206"/>
              <a:ext cx="789749" cy="369332"/>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rgbClr val="FFFFFF"/>
                  </a:solidFill>
                  <a:latin typeface="Arial"/>
                  <a:ea typeface="Arial"/>
                  <a:cs typeface="Arial"/>
                  <a:sym typeface="Arial"/>
                </a:rPr>
                <a:t>O</a:t>
              </a:r>
              <a:endParaRPr b="1" sz="1800">
                <a:solidFill>
                  <a:srgbClr val="FFFFFF"/>
                </a:solidFill>
                <a:latin typeface="Arial"/>
                <a:ea typeface="Arial"/>
                <a:cs typeface="Arial"/>
                <a:sym typeface="Arial"/>
              </a:endParaRPr>
            </a:p>
          </p:txBody>
        </p:sp>
      </p:grpSp>
      <p:pic>
        <p:nvPicPr>
          <p:cNvPr descr="Image générée" id="361" name="Google Shape;361;p92"/>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bg>
      <p:bgPr>
        <a:solidFill>
          <a:srgbClr val="002060"/>
        </a:solidFill>
      </p:bgPr>
    </p:bg>
    <p:spTree>
      <p:nvGrpSpPr>
        <p:cNvPr id="362" name="Shape 362"/>
        <p:cNvGrpSpPr/>
        <p:nvPr/>
      </p:nvGrpSpPr>
      <p:grpSpPr>
        <a:xfrm>
          <a:off x="0" y="0"/>
          <a:ext cx="0" cy="0"/>
          <a:chOff x="0" y="0"/>
          <a:chExt cx="0" cy="0"/>
        </a:xfrm>
      </p:grpSpPr>
      <p:grpSp>
        <p:nvGrpSpPr>
          <p:cNvPr id="363" name="Google Shape;363;p110"/>
          <p:cNvGrpSpPr/>
          <p:nvPr/>
        </p:nvGrpSpPr>
        <p:grpSpPr>
          <a:xfrm>
            <a:off x="0" y="0"/>
            <a:ext cx="12192000" cy="6858001"/>
            <a:chOff x="0" y="0"/>
            <a:chExt cx="13716000" cy="10287000"/>
          </a:xfrm>
        </p:grpSpPr>
        <p:sp>
          <p:nvSpPr>
            <p:cNvPr id="364" name="Google Shape;364;p110"/>
            <p:cNvSpPr/>
            <p:nvPr/>
          </p:nvSpPr>
          <p:spPr>
            <a:xfrm>
              <a:off x="0" y="0"/>
              <a:ext cx="13716000" cy="10287000"/>
            </a:xfrm>
            <a:prstGeom prst="rect">
              <a:avLst/>
            </a:prstGeom>
            <a:solidFill>
              <a:srgbClr val="43D65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65" name="Google Shape;365;p11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66" name="Google Shape;366;p11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67" name="Google Shape;367;p11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grpSp>
        <p:nvGrpSpPr>
          <p:cNvPr id="368" name="Google Shape;368;p110"/>
          <p:cNvGrpSpPr/>
          <p:nvPr/>
        </p:nvGrpSpPr>
        <p:grpSpPr>
          <a:xfrm>
            <a:off x="0" y="1"/>
            <a:ext cx="12192000" cy="6858001"/>
            <a:chOff x="0" y="0"/>
            <a:chExt cx="13716000" cy="10287000"/>
          </a:xfrm>
        </p:grpSpPr>
        <p:sp>
          <p:nvSpPr>
            <p:cNvPr id="369" name="Google Shape;369;p110"/>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70" name="Google Shape;370;p11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71" name="Google Shape;371;p11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72" name="Google Shape;372;p110"/>
          <p:cNvSpPr txBox="1"/>
          <p:nvPr>
            <p:ph type="title"/>
          </p:nvPr>
        </p:nvSpPr>
        <p:spPr>
          <a:xfrm>
            <a:off x="935304" y="271092"/>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3" name="Google Shape;373;p110"/>
          <p:cNvSpPr txBox="1"/>
          <p:nvPr>
            <p:ph idx="1" type="body"/>
          </p:nvPr>
        </p:nvSpPr>
        <p:spPr>
          <a:xfrm>
            <a:off x="935304" y="621137"/>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374" name="Google Shape;374;p110"/>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pic>
        <p:nvPicPr>
          <p:cNvPr id="375" name="Google Shape;375;p110"/>
          <p:cNvPicPr preferRelativeResize="0"/>
          <p:nvPr/>
        </p:nvPicPr>
        <p:blipFill rotWithShape="1">
          <a:blip r:embed="rId3">
            <a:alphaModFix/>
          </a:blip>
          <a:srcRect b="0" l="0" r="0" t="0"/>
          <a:stretch/>
        </p:blipFill>
        <p:spPr>
          <a:xfrm>
            <a:off x="11591277" y="423251"/>
            <a:ext cx="490171" cy="490174"/>
          </a:xfrm>
          <a:prstGeom prst="rect">
            <a:avLst/>
          </a:prstGeom>
          <a:noFill/>
          <a:ln>
            <a:noFill/>
          </a:ln>
        </p:spPr>
      </p:pic>
      <p:sp>
        <p:nvSpPr>
          <p:cNvPr id="376" name="Google Shape;376;p110"/>
          <p:cNvSpPr txBox="1"/>
          <p:nvPr/>
        </p:nvSpPr>
        <p:spPr>
          <a:xfrm>
            <a:off x="11609717" y="111415"/>
            <a:ext cx="453292" cy="307777"/>
          </a:xfrm>
          <a:prstGeom prst="rect">
            <a:avLst/>
          </a:prstGeom>
          <a:solidFill>
            <a:srgbClr val="8BC14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Calibri"/>
                <a:ea typeface="Calibri"/>
                <a:cs typeface="Calibri"/>
                <a:sym typeface="Calibri"/>
              </a:rPr>
              <a:t>PA</a:t>
            </a:r>
            <a:endParaRPr b="1" sz="1800">
              <a:solidFill>
                <a:schemeClr val="lt1"/>
              </a:solidFill>
              <a:latin typeface="Calibri"/>
              <a:ea typeface="Calibri"/>
              <a:cs typeface="Calibri"/>
              <a:sym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ôture de la séance">
  <p:cSld name="Clô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377" name="Shape 377"/>
        <p:cNvGrpSpPr/>
        <p:nvPr/>
      </p:nvGrpSpPr>
      <p:grpSpPr>
        <a:xfrm>
          <a:off x="0" y="0"/>
          <a:ext cx="0" cy="0"/>
          <a:chOff x="0" y="0"/>
          <a:chExt cx="0" cy="0"/>
        </a:xfrm>
      </p:grpSpPr>
      <p:grpSp>
        <p:nvGrpSpPr>
          <p:cNvPr id="378" name="Google Shape;378;p111"/>
          <p:cNvGrpSpPr/>
          <p:nvPr/>
        </p:nvGrpSpPr>
        <p:grpSpPr>
          <a:xfrm>
            <a:off x="812158" y="844906"/>
            <a:ext cx="10567685" cy="5198169"/>
            <a:chOff x="2184399" y="1402024"/>
            <a:chExt cx="7823200" cy="4942038"/>
          </a:xfrm>
        </p:grpSpPr>
        <p:sp>
          <p:nvSpPr>
            <p:cNvPr id="379" name="Google Shape;379;p111"/>
            <p:cNvSpPr/>
            <p:nvPr/>
          </p:nvSpPr>
          <p:spPr>
            <a:xfrm>
              <a:off x="2184399" y="1402024"/>
              <a:ext cx="7823200" cy="4942038"/>
            </a:xfrm>
            <a:prstGeom prst="roundRect">
              <a:avLst>
                <a:gd fmla="val 2665" name="adj"/>
              </a:avLst>
            </a:prstGeom>
            <a:solidFill>
              <a:srgbClr val="F19D19"/>
            </a:solidFill>
            <a:ln cap="flat" cmpd="sng" w="1270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380" name="Google Shape;380;p11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381" name="Google Shape;381;p111"/>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382" name="Google Shape;382;p111"/>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F19D19"/>
                </a:solidFill>
                <a:latin typeface="Calibri"/>
                <a:ea typeface="Calibri"/>
                <a:cs typeface="Calibri"/>
                <a:sym typeface="Calibri"/>
              </a:rPr>
              <a:t>Clôture de la séance</a:t>
            </a:r>
            <a:endParaRPr/>
          </a:p>
        </p:txBody>
      </p:sp>
      <p:pic>
        <p:nvPicPr>
          <p:cNvPr id="383" name="Google Shape;383;p111"/>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sp>
        <p:nvSpPr>
          <p:cNvPr id="384" name="Google Shape;384;p111"/>
          <p:cNvSpPr txBox="1"/>
          <p:nvPr>
            <p:ph idx="1" type="body"/>
          </p:nvPr>
        </p:nvSpPr>
        <p:spPr>
          <a:xfrm>
            <a:off x="8860537" y="5229083"/>
            <a:ext cx="1499616"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385" name="Shape 385"/>
        <p:cNvGrpSpPr/>
        <p:nvPr/>
      </p:nvGrpSpPr>
      <p:grpSpPr>
        <a:xfrm>
          <a:off x="0" y="0"/>
          <a:ext cx="0" cy="0"/>
          <a:chOff x="0" y="0"/>
          <a:chExt cx="0" cy="0"/>
        </a:xfrm>
      </p:grpSpPr>
      <p:grpSp>
        <p:nvGrpSpPr>
          <p:cNvPr id="386" name="Google Shape;386;p112"/>
          <p:cNvGrpSpPr/>
          <p:nvPr/>
        </p:nvGrpSpPr>
        <p:grpSpPr>
          <a:xfrm>
            <a:off x="0" y="1"/>
            <a:ext cx="12192000" cy="6858001"/>
            <a:chOff x="0" y="0"/>
            <a:chExt cx="13716000" cy="10287000"/>
          </a:xfrm>
        </p:grpSpPr>
        <p:sp>
          <p:nvSpPr>
            <p:cNvPr id="387" name="Google Shape;387;p112"/>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88" name="Google Shape;388;p11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89" name="Google Shape;389;p11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90" name="Google Shape;390;p112"/>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1" name="Google Shape;391;p112"/>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2" name="Google Shape;392;p112"/>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C</a:t>
            </a:r>
            <a:endParaRPr b="1" i="0" sz="1800" u="none" cap="none" strike="noStrike">
              <a:solidFill>
                <a:srgbClr val="FFFFFF"/>
              </a:solidFill>
              <a:latin typeface="Arial"/>
              <a:ea typeface="Arial"/>
              <a:cs typeface="Arial"/>
              <a:sym typeface="Arial"/>
            </a:endParaRPr>
          </a:p>
        </p:txBody>
      </p:sp>
      <p:pic>
        <p:nvPicPr>
          <p:cNvPr descr="Image générée" id="393" name="Google Shape;393;p112"/>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94" name="Shape 394"/>
        <p:cNvGrpSpPr/>
        <p:nvPr/>
      </p:nvGrpSpPr>
      <p:grpSpPr>
        <a:xfrm>
          <a:off x="0" y="0"/>
          <a:ext cx="0" cy="0"/>
          <a:chOff x="0" y="0"/>
          <a:chExt cx="0" cy="0"/>
        </a:xfrm>
      </p:grpSpPr>
      <p:sp>
        <p:nvSpPr>
          <p:cNvPr id="395" name="Google Shape;395;p12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6" name="Google Shape;396;p12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97" name="Google Shape;397;p1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8" name="Google Shape;398;p1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9" name="Google Shape;399;p1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00" name="Shape 400"/>
        <p:cNvGrpSpPr/>
        <p:nvPr/>
      </p:nvGrpSpPr>
      <p:grpSpPr>
        <a:xfrm>
          <a:off x="0" y="0"/>
          <a:ext cx="0" cy="0"/>
          <a:chOff x="0" y="0"/>
          <a:chExt cx="0" cy="0"/>
        </a:xfrm>
      </p:grpSpPr>
      <p:sp>
        <p:nvSpPr>
          <p:cNvPr id="401" name="Google Shape;401;p1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2" name="Google Shape;402;p1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3" name="Google Shape;403;p1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4" name="Google Shape;404;p1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5" name="Google Shape;405;p1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06" name="Shape 406"/>
        <p:cNvGrpSpPr/>
        <p:nvPr/>
      </p:nvGrpSpPr>
      <p:grpSpPr>
        <a:xfrm>
          <a:off x="0" y="0"/>
          <a:ext cx="0" cy="0"/>
          <a:chOff x="0" y="0"/>
          <a:chExt cx="0" cy="0"/>
        </a:xfrm>
      </p:grpSpPr>
      <p:sp>
        <p:nvSpPr>
          <p:cNvPr id="407" name="Google Shape;407;p1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8" name="Google Shape;408;p13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9" name="Google Shape;409;p13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0" name="Google Shape;410;p1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1" name="Google Shape;411;p1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2" name="Google Shape;412;p1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3" name="Shape 413"/>
        <p:cNvGrpSpPr/>
        <p:nvPr/>
      </p:nvGrpSpPr>
      <p:grpSpPr>
        <a:xfrm>
          <a:off x="0" y="0"/>
          <a:ext cx="0" cy="0"/>
          <a:chOff x="0" y="0"/>
          <a:chExt cx="0" cy="0"/>
        </a:xfrm>
      </p:grpSpPr>
      <p:sp>
        <p:nvSpPr>
          <p:cNvPr id="414" name="Google Shape;414;p13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5" name="Google Shape;415;p13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6" name="Google Shape;416;p13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7" name="Google Shape;417;p13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8" name="Google Shape;418;p13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9" name="Google Shape;419;p1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0" name="Google Shape;420;p1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1" name="Google Shape;421;p1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2" name="Shape 422"/>
        <p:cNvGrpSpPr/>
        <p:nvPr/>
      </p:nvGrpSpPr>
      <p:grpSpPr>
        <a:xfrm>
          <a:off x="0" y="0"/>
          <a:ext cx="0" cy="0"/>
          <a:chOff x="0" y="0"/>
          <a:chExt cx="0" cy="0"/>
        </a:xfrm>
      </p:grpSpPr>
      <p:sp>
        <p:nvSpPr>
          <p:cNvPr id="423" name="Google Shape;423;p1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4" name="Google Shape;424;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5" name="Google Shape;425;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6" name="Google Shape;426;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27" name="Shape 427"/>
        <p:cNvGrpSpPr/>
        <p:nvPr/>
      </p:nvGrpSpPr>
      <p:grpSpPr>
        <a:xfrm>
          <a:off x="0" y="0"/>
          <a:ext cx="0" cy="0"/>
          <a:chOff x="0" y="0"/>
          <a:chExt cx="0" cy="0"/>
        </a:xfrm>
      </p:grpSpPr>
      <p:sp>
        <p:nvSpPr>
          <p:cNvPr id="428" name="Google Shape;428;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9" name="Google Shape;429;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0" name="Google Shape;430;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31" name="Shape 431"/>
        <p:cNvGrpSpPr/>
        <p:nvPr/>
      </p:nvGrpSpPr>
      <p:grpSpPr>
        <a:xfrm>
          <a:off x="0" y="0"/>
          <a:ext cx="0" cy="0"/>
          <a:chOff x="0" y="0"/>
          <a:chExt cx="0" cy="0"/>
        </a:xfrm>
      </p:grpSpPr>
      <p:sp>
        <p:nvSpPr>
          <p:cNvPr id="432" name="Google Shape;432;p134"/>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433" name="Google Shape;433;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4" name="Google Shape;434;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5" name="Google Shape;435;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
        <p:nvSpPr>
          <p:cNvPr id="436" name="Google Shape;436;p134"/>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437" name="Google Shape;437;p134"/>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438" name="Google Shape;438;p134"/>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9" name="Google Shape;439;p134"/>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440" name="Google Shape;440;p134"/>
          <p:cNvSpPr/>
          <p:nvPr/>
        </p:nvSpPr>
        <p:spPr>
          <a:xfrm>
            <a:off x="5635784" y="1391337"/>
            <a:ext cx="920432" cy="920432"/>
          </a:xfrm>
          <a:prstGeom prst="rect">
            <a:avLst/>
          </a:prstGeom>
          <a:no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41" name="Shape 441"/>
        <p:cNvGrpSpPr/>
        <p:nvPr/>
      </p:nvGrpSpPr>
      <p:grpSpPr>
        <a:xfrm>
          <a:off x="0" y="0"/>
          <a:ext cx="0" cy="0"/>
          <a:chOff x="0" y="0"/>
          <a:chExt cx="0" cy="0"/>
        </a:xfrm>
      </p:grpSpPr>
      <p:sp>
        <p:nvSpPr>
          <p:cNvPr id="442" name="Google Shape;442;p13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3" name="Google Shape;443;p13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44" name="Google Shape;444;p13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45" name="Google Shape;445;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6" name="Google Shape;446;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7" name="Google Shape;447;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solidFill>
          <a:srgbClr val="0070C0"/>
        </a:solidFill>
      </p:bgPr>
    </p:bg>
    <p:spTree>
      <p:nvGrpSpPr>
        <p:cNvPr id="448" name="Shape 448"/>
        <p:cNvGrpSpPr/>
        <p:nvPr/>
      </p:nvGrpSpPr>
      <p:grpSpPr>
        <a:xfrm>
          <a:off x="0" y="0"/>
          <a:ext cx="0" cy="0"/>
          <a:chOff x="0" y="0"/>
          <a:chExt cx="0" cy="0"/>
        </a:xfrm>
      </p:grpSpPr>
      <p:grpSp>
        <p:nvGrpSpPr>
          <p:cNvPr id="449" name="Google Shape;449;p136"/>
          <p:cNvGrpSpPr/>
          <p:nvPr/>
        </p:nvGrpSpPr>
        <p:grpSpPr>
          <a:xfrm>
            <a:off x="0" y="0"/>
            <a:ext cx="12192000" cy="6858001"/>
            <a:chOff x="0" y="0"/>
            <a:chExt cx="13716000" cy="10287000"/>
          </a:xfrm>
        </p:grpSpPr>
        <p:sp>
          <p:nvSpPr>
            <p:cNvPr id="450" name="Google Shape;450;p136"/>
            <p:cNvSpPr/>
            <p:nvPr/>
          </p:nvSpPr>
          <p:spPr>
            <a:xfrm>
              <a:off x="0" y="0"/>
              <a:ext cx="13716000" cy="10287000"/>
            </a:xfrm>
            <a:prstGeom prst="rect">
              <a:avLst/>
            </a:prstGeom>
            <a:solidFill>
              <a:srgbClr val="7030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51" name="Google Shape;451;p13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52" name="Google Shape;452;p13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53" name="Google Shape;453;p13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solidFill>
          <a:srgbClr val="002060"/>
        </a:solidFill>
      </p:bgPr>
    </p:bg>
    <p:spTree>
      <p:nvGrpSpPr>
        <p:cNvPr id="454" name="Shape 454"/>
        <p:cNvGrpSpPr/>
        <p:nvPr/>
      </p:nvGrpSpPr>
      <p:grpSpPr>
        <a:xfrm>
          <a:off x="0" y="0"/>
          <a:ext cx="0" cy="0"/>
          <a:chOff x="0" y="0"/>
          <a:chExt cx="0" cy="0"/>
        </a:xfrm>
      </p:grpSpPr>
      <p:grpSp>
        <p:nvGrpSpPr>
          <p:cNvPr id="455" name="Google Shape;455;p137"/>
          <p:cNvGrpSpPr/>
          <p:nvPr/>
        </p:nvGrpSpPr>
        <p:grpSpPr>
          <a:xfrm>
            <a:off x="0" y="0"/>
            <a:ext cx="12192000" cy="6858001"/>
            <a:chOff x="0" y="0"/>
            <a:chExt cx="13716000" cy="10287000"/>
          </a:xfrm>
        </p:grpSpPr>
        <p:sp>
          <p:nvSpPr>
            <p:cNvPr id="456" name="Google Shape;456;p137"/>
            <p:cNvSpPr/>
            <p:nvPr/>
          </p:nvSpPr>
          <p:spPr>
            <a:xfrm>
              <a:off x="0" y="0"/>
              <a:ext cx="13716000" cy="10287000"/>
            </a:xfrm>
            <a:prstGeom prst="rect">
              <a:avLst/>
            </a:prstGeom>
            <a:solidFill>
              <a:srgbClr val="8CD87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57" name="Google Shape;457;p13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58" name="Google Shape;458;p13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59" name="Google Shape;459;p13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bg>
      <p:bgPr>
        <a:solidFill>
          <a:srgbClr val="002060"/>
        </a:solidFill>
      </p:bgPr>
    </p:bg>
    <p:spTree>
      <p:nvGrpSpPr>
        <p:cNvPr id="460" name="Shape 460"/>
        <p:cNvGrpSpPr/>
        <p:nvPr/>
      </p:nvGrpSpPr>
      <p:grpSpPr>
        <a:xfrm>
          <a:off x="0" y="0"/>
          <a:ext cx="0" cy="0"/>
          <a:chOff x="0" y="0"/>
          <a:chExt cx="0" cy="0"/>
        </a:xfrm>
      </p:grpSpPr>
      <p:grpSp>
        <p:nvGrpSpPr>
          <p:cNvPr id="461" name="Google Shape;461;p138"/>
          <p:cNvGrpSpPr/>
          <p:nvPr/>
        </p:nvGrpSpPr>
        <p:grpSpPr>
          <a:xfrm>
            <a:off x="0" y="0"/>
            <a:ext cx="12192000" cy="6858001"/>
            <a:chOff x="0" y="0"/>
            <a:chExt cx="13716000" cy="10287000"/>
          </a:xfrm>
        </p:grpSpPr>
        <p:sp>
          <p:nvSpPr>
            <p:cNvPr id="462" name="Google Shape;462;p138"/>
            <p:cNvSpPr/>
            <p:nvPr/>
          </p:nvSpPr>
          <p:spPr>
            <a:xfrm>
              <a:off x="0" y="0"/>
              <a:ext cx="13716000" cy="10287000"/>
            </a:xfrm>
            <a:prstGeom prst="rect">
              <a:avLst/>
            </a:prstGeom>
            <a:solidFill>
              <a:srgbClr val="D86CC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63" name="Google Shape;463;p13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64" name="Google Shape;464;p13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65" name="Google Shape;465;p138"/>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solidFill>
          <a:srgbClr val="002060"/>
        </a:solidFill>
      </p:bgPr>
    </p:bg>
    <p:spTree>
      <p:nvGrpSpPr>
        <p:cNvPr id="466" name="Shape 466"/>
        <p:cNvGrpSpPr/>
        <p:nvPr/>
      </p:nvGrpSpPr>
      <p:grpSpPr>
        <a:xfrm>
          <a:off x="0" y="0"/>
          <a:ext cx="0" cy="0"/>
          <a:chOff x="0" y="0"/>
          <a:chExt cx="0" cy="0"/>
        </a:xfrm>
      </p:grpSpPr>
      <p:grpSp>
        <p:nvGrpSpPr>
          <p:cNvPr id="467" name="Google Shape;467;p139"/>
          <p:cNvGrpSpPr/>
          <p:nvPr/>
        </p:nvGrpSpPr>
        <p:grpSpPr>
          <a:xfrm>
            <a:off x="0" y="0"/>
            <a:ext cx="12192000" cy="6858001"/>
            <a:chOff x="0" y="0"/>
            <a:chExt cx="13716000" cy="10287000"/>
          </a:xfrm>
        </p:grpSpPr>
        <p:sp>
          <p:nvSpPr>
            <p:cNvPr id="468" name="Google Shape;468;p139"/>
            <p:cNvSpPr/>
            <p:nvPr/>
          </p:nvSpPr>
          <p:spPr>
            <a:xfrm>
              <a:off x="0" y="0"/>
              <a:ext cx="13716000" cy="10287000"/>
            </a:xfrm>
            <a:prstGeom prst="rect">
              <a:avLst/>
            </a:prstGeom>
            <a:solidFill>
              <a:srgbClr val="5ECBF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69" name="Google Shape;469;p13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70" name="Google Shape;470;p13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71" name="Google Shape;471;p139"/>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bg>
      <p:bgPr>
        <a:solidFill>
          <a:srgbClr val="002060"/>
        </a:solidFill>
      </p:bgPr>
    </p:bg>
    <p:spTree>
      <p:nvGrpSpPr>
        <p:cNvPr id="472" name="Shape 472"/>
        <p:cNvGrpSpPr/>
        <p:nvPr/>
      </p:nvGrpSpPr>
      <p:grpSpPr>
        <a:xfrm>
          <a:off x="0" y="0"/>
          <a:ext cx="0" cy="0"/>
          <a:chOff x="0" y="0"/>
          <a:chExt cx="0" cy="0"/>
        </a:xfrm>
      </p:grpSpPr>
      <p:grpSp>
        <p:nvGrpSpPr>
          <p:cNvPr id="473" name="Google Shape;473;p140"/>
          <p:cNvGrpSpPr/>
          <p:nvPr/>
        </p:nvGrpSpPr>
        <p:grpSpPr>
          <a:xfrm>
            <a:off x="0" y="0"/>
            <a:ext cx="12192000" cy="6858001"/>
            <a:chOff x="0" y="0"/>
            <a:chExt cx="13716000" cy="10287000"/>
          </a:xfrm>
        </p:grpSpPr>
        <p:sp>
          <p:nvSpPr>
            <p:cNvPr id="474" name="Google Shape;474;p140"/>
            <p:cNvSpPr/>
            <p:nvPr/>
          </p:nvSpPr>
          <p:spPr>
            <a:xfrm>
              <a:off x="0" y="0"/>
              <a:ext cx="13716000" cy="10287000"/>
            </a:xfrm>
            <a:prstGeom prst="rect">
              <a:avLst/>
            </a:prstGeom>
            <a:solidFill>
              <a:srgbClr val="F2A98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75" name="Google Shape;475;p14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76" name="Google Shape;476;p14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77" name="Google Shape;477;p14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bg>
      <p:bgPr>
        <a:solidFill>
          <a:srgbClr val="002060"/>
        </a:solidFill>
      </p:bgPr>
    </p:bg>
    <p:spTree>
      <p:nvGrpSpPr>
        <p:cNvPr id="478" name="Shape 478"/>
        <p:cNvGrpSpPr/>
        <p:nvPr/>
      </p:nvGrpSpPr>
      <p:grpSpPr>
        <a:xfrm>
          <a:off x="0" y="0"/>
          <a:ext cx="0" cy="0"/>
          <a:chOff x="0" y="0"/>
          <a:chExt cx="0" cy="0"/>
        </a:xfrm>
      </p:grpSpPr>
      <p:grpSp>
        <p:nvGrpSpPr>
          <p:cNvPr id="479" name="Google Shape;479;p141"/>
          <p:cNvGrpSpPr/>
          <p:nvPr/>
        </p:nvGrpSpPr>
        <p:grpSpPr>
          <a:xfrm>
            <a:off x="0" y="0"/>
            <a:ext cx="12192000" cy="6858001"/>
            <a:chOff x="0" y="0"/>
            <a:chExt cx="13716000" cy="10287000"/>
          </a:xfrm>
        </p:grpSpPr>
        <p:sp>
          <p:nvSpPr>
            <p:cNvPr id="480" name="Google Shape;480;p141"/>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81" name="Google Shape;481;p14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82" name="Google Shape;482;p14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83" name="Google Shape;483;p14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rgbClr val="002060"/>
        </a:solidFill>
      </p:bgPr>
    </p:bg>
    <p:spTree>
      <p:nvGrpSpPr>
        <p:cNvPr id="484" name="Shape 484"/>
        <p:cNvGrpSpPr/>
        <p:nvPr/>
      </p:nvGrpSpPr>
      <p:grpSpPr>
        <a:xfrm>
          <a:off x="0" y="0"/>
          <a:ext cx="0" cy="0"/>
          <a:chOff x="0" y="0"/>
          <a:chExt cx="0" cy="0"/>
        </a:xfrm>
      </p:grpSpPr>
      <p:grpSp>
        <p:nvGrpSpPr>
          <p:cNvPr id="485" name="Google Shape;485;p142"/>
          <p:cNvGrpSpPr/>
          <p:nvPr/>
        </p:nvGrpSpPr>
        <p:grpSpPr>
          <a:xfrm>
            <a:off x="0" y="0"/>
            <a:ext cx="12192000" cy="6858001"/>
            <a:chOff x="0" y="0"/>
            <a:chExt cx="13716000" cy="10287000"/>
          </a:xfrm>
        </p:grpSpPr>
        <p:sp>
          <p:nvSpPr>
            <p:cNvPr id="486" name="Google Shape;486;p142"/>
            <p:cNvSpPr/>
            <p:nvPr/>
          </p:nvSpPr>
          <p:spPr>
            <a:xfrm>
              <a:off x="0" y="0"/>
              <a:ext cx="13716000" cy="10287000"/>
            </a:xfrm>
            <a:prstGeom prst="rect">
              <a:avLst/>
            </a:prstGeom>
            <a:solidFill>
              <a:srgbClr val="2A7AD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87" name="Google Shape;487;p14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88" name="Google Shape;488;p14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89" name="Google Shape;489;p14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bg>
      <p:bgPr>
        <a:solidFill>
          <a:srgbClr val="002060"/>
        </a:solidFill>
      </p:bgPr>
    </p:bg>
    <p:spTree>
      <p:nvGrpSpPr>
        <p:cNvPr id="490" name="Shape 490"/>
        <p:cNvGrpSpPr/>
        <p:nvPr/>
      </p:nvGrpSpPr>
      <p:grpSpPr>
        <a:xfrm>
          <a:off x="0" y="0"/>
          <a:ext cx="0" cy="0"/>
          <a:chOff x="0" y="0"/>
          <a:chExt cx="0" cy="0"/>
        </a:xfrm>
      </p:grpSpPr>
      <p:grpSp>
        <p:nvGrpSpPr>
          <p:cNvPr id="491" name="Google Shape;491;p143"/>
          <p:cNvGrpSpPr/>
          <p:nvPr/>
        </p:nvGrpSpPr>
        <p:grpSpPr>
          <a:xfrm>
            <a:off x="0" y="0"/>
            <a:ext cx="12192000" cy="6858001"/>
            <a:chOff x="0" y="0"/>
            <a:chExt cx="13716000" cy="10287000"/>
          </a:xfrm>
        </p:grpSpPr>
        <p:sp>
          <p:nvSpPr>
            <p:cNvPr id="492" name="Google Shape;492;p143"/>
            <p:cNvSpPr/>
            <p:nvPr/>
          </p:nvSpPr>
          <p:spPr>
            <a:xfrm>
              <a:off x="0" y="0"/>
              <a:ext cx="13716000" cy="10287000"/>
            </a:xfrm>
            <a:prstGeom prst="rect">
              <a:avLst/>
            </a:prstGeom>
            <a:solidFill>
              <a:srgbClr val="7474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93" name="Google Shape;493;p14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94" name="Google Shape;494;p14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95" name="Google Shape;495;p14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bg>
      <p:bgPr>
        <a:solidFill>
          <a:srgbClr val="002060"/>
        </a:solidFill>
      </p:bgPr>
    </p:bg>
    <p:spTree>
      <p:nvGrpSpPr>
        <p:cNvPr id="496" name="Shape 496"/>
        <p:cNvGrpSpPr/>
        <p:nvPr/>
      </p:nvGrpSpPr>
      <p:grpSpPr>
        <a:xfrm>
          <a:off x="0" y="0"/>
          <a:ext cx="0" cy="0"/>
          <a:chOff x="0" y="0"/>
          <a:chExt cx="0" cy="0"/>
        </a:xfrm>
      </p:grpSpPr>
      <p:grpSp>
        <p:nvGrpSpPr>
          <p:cNvPr id="497" name="Google Shape;497;p144"/>
          <p:cNvGrpSpPr/>
          <p:nvPr/>
        </p:nvGrpSpPr>
        <p:grpSpPr>
          <a:xfrm>
            <a:off x="0" y="0"/>
            <a:ext cx="12192000" cy="6858001"/>
            <a:chOff x="0" y="0"/>
            <a:chExt cx="13716000" cy="10287000"/>
          </a:xfrm>
        </p:grpSpPr>
        <p:sp>
          <p:nvSpPr>
            <p:cNvPr id="498" name="Google Shape;498;p144"/>
            <p:cNvSpPr/>
            <p:nvPr/>
          </p:nvSpPr>
          <p:spPr>
            <a:xfrm>
              <a:off x="0" y="0"/>
              <a:ext cx="13716000" cy="10287000"/>
            </a:xfrm>
            <a:prstGeom prst="rect">
              <a:avLst/>
            </a:prstGeom>
            <a:solidFill>
              <a:srgbClr val="FF65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99" name="Google Shape;499;p14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00" name="Google Shape;500;p14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01" name="Google Shape;501;p14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bg>
      <p:bgPr>
        <a:solidFill>
          <a:srgbClr val="002060"/>
        </a:solidFill>
      </p:bgPr>
    </p:bg>
    <p:spTree>
      <p:nvGrpSpPr>
        <p:cNvPr id="502" name="Shape 502"/>
        <p:cNvGrpSpPr/>
        <p:nvPr/>
      </p:nvGrpSpPr>
      <p:grpSpPr>
        <a:xfrm>
          <a:off x="0" y="0"/>
          <a:ext cx="0" cy="0"/>
          <a:chOff x="0" y="0"/>
          <a:chExt cx="0" cy="0"/>
        </a:xfrm>
      </p:grpSpPr>
      <p:grpSp>
        <p:nvGrpSpPr>
          <p:cNvPr id="503" name="Google Shape;503;p145"/>
          <p:cNvGrpSpPr/>
          <p:nvPr/>
        </p:nvGrpSpPr>
        <p:grpSpPr>
          <a:xfrm>
            <a:off x="0" y="0"/>
            <a:ext cx="12192000" cy="6858001"/>
            <a:chOff x="0" y="0"/>
            <a:chExt cx="13716000" cy="10287000"/>
          </a:xfrm>
        </p:grpSpPr>
        <p:sp>
          <p:nvSpPr>
            <p:cNvPr id="504" name="Google Shape;504;p145"/>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05" name="Google Shape;505;p14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06" name="Google Shape;506;p14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07" name="Google Shape;507;p14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508" name="Shape 508"/>
        <p:cNvGrpSpPr/>
        <p:nvPr/>
      </p:nvGrpSpPr>
      <p:grpSpPr>
        <a:xfrm>
          <a:off x="0" y="0"/>
          <a:ext cx="0" cy="0"/>
          <a:chOff x="0" y="0"/>
          <a:chExt cx="0" cy="0"/>
        </a:xfrm>
      </p:grpSpPr>
      <p:grpSp>
        <p:nvGrpSpPr>
          <p:cNvPr id="509" name="Google Shape;509;p146"/>
          <p:cNvGrpSpPr/>
          <p:nvPr/>
        </p:nvGrpSpPr>
        <p:grpSpPr>
          <a:xfrm>
            <a:off x="-1" y="-38042"/>
            <a:ext cx="12192000" cy="6896042"/>
            <a:chOff x="0" y="0"/>
            <a:chExt cx="13716000" cy="10287000"/>
          </a:xfrm>
        </p:grpSpPr>
        <p:sp>
          <p:nvSpPr>
            <p:cNvPr id="510" name="Google Shape;510;p14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11" name="Google Shape;511;p14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12" name="Google Shape;512;p14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13" name="Google Shape;513;p146"/>
          <p:cNvSpPr/>
          <p:nvPr/>
        </p:nvSpPr>
        <p:spPr>
          <a:xfrm flipH="1" rot="10800000">
            <a:off x="586408" y="297925"/>
            <a:ext cx="366091" cy="224705"/>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14" name="Google Shape;514;p14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47474"/>
              </a:buClr>
              <a:buSzPts val="2000"/>
              <a:buFont typeface="Calibri"/>
              <a:buNone/>
              <a:defRPr b="1" sz="2000">
                <a:solidFill>
                  <a:srgbClr val="74747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5" name="Google Shape;515;p14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AEAEAE"/>
              </a:buClr>
              <a:buSzPts val="1400"/>
              <a:buNone/>
              <a:defRPr i="1" sz="1400">
                <a:solidFill>
                  <a:srgbClr val="AEAEAE"/>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2" name="Shape 522"/>
        <p:cNvGrpSpPr/>
        <p:nvPr/>
      </p:nvGrpSpPr>
      <p:grpSpPr>
        <a:xfrm>
          <a:off x="0" y="0"/>
          <a:ext cx="0" cy="0"/>
          <a:chOff x="0" y="0"/>
          <a:chExt cx="0" cy="0"/>
        </a:xfrm>
      </p:grpSpPr>
      <p:sp>
        <p:nvSpPr>
          <p:cNvPr id="523" name="Google Shape;523;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4" name="Google Shape;524;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5" name="Google Shape;525;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526" name="Shape 526"/>
        <p:cNvGrpSpPr/>
        <p:nvPr/>
      </p:nvGrpSpPr>
      <p:grpSpPr>
        <a:xfrm>
          <a:off x="0" y="0"/>
          <a:ext cx="0" cy="0"/>
          <a:chOff x="0" y="0"/>
          <a:chExt cx="0" cy="0"/>
        </a:xfrm>
      </p:grpSpPr>
      <p:sp>
        <p:nvSpPr>
          <p:cNvPr id="527" name="Google Shape;527;p89"/>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8" name="Google Shape;528;p8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29" name="Google Shape;529;p8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30" name="Google Shape;530;p89"/>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1" name="Google Shape;531;p8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32" name="Google Shape;532;p8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33" name="Google Shape;533;p89"/>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4" name="Google Shape;534;p89"/>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5" name="Google Shape;535;p89"/>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6" name="Google Shape;536;p89"/>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7" name="Google Shape;537;p89"/>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8" name="Google Shape;538;p89"/>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9" name="Google Shape;539;p8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540" name="Shape 540"/>
        <p:cNvGrpSpPr/>
        <p:nvPr/>
      </p:nvGrpSpPr>
      <p:grpSpPr>
        <a:xfrm>
          <a:off x="0" y="0"/>
          <a:ext cx="0" cy="0"/>
          <a:chOff x="0" y="0"/>
          <a:chExt cx="0" cy="0"/>
        </a:xfrm>
      </p:grpSpPr>
      <p:grpSp>
        <p:nvGrpSpPr>
          <p:cNvPr id="541" name="Google Shape;541;p96"/>
          <p:cNvGrpSpPr/>
          <p:nvPr/>
        </p:nvGrpSpPr>
        <p:grpSpPr>
          <a:xfrm>
            <a:off x="0" y="1"/>
            <a:ext cx="12192000" cy="6858001"/>
            <a:chOff x="0" y="0"/>
            <a:chExt cx="13716000" cy="10287000"/>
          </a:xfrm>
        </p:grpSpPr>
        <p:sp>
          <p:nvSpPr>
            <p:cNvPr id="542" name="Google Shape;542;p96"/>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43" name="Google Shape;543;p9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44" name="Google Shape;544;p9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45" name="Google Shape;545;p96"/>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6" name="Google Shape;546;p96"/>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7" name="Google Shape;547;p96"/>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548" name="Google Shape;548;p96"/>
          <p:cNvGrpSpPr/>
          <p:nvPr/>
        </p:nvGrpSpPr>
        <p:grpSpPr>
          <a:xfrm>
            <a:off x="11779124" y="79508"/>
            <a:ext cx="232364" cy="304873"/>
            <a:chOff x="3292012" y="1302714"/>
            <a:chExt cx="867138" cy="384316"/>
          </a:xfrm>
        </p:grpSpPr>
        <p:sp>
          <p:nvSpPr>
            <p:cNvPr id="549" name="Google Shape;549;p96"/>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900">
                <a:solidFill>
                  <a:srgbClr val="F7C475"/>
                </a:solidFill>
                <a:latin typeface="Arial"/>
                <a:ea typeface="Arial"/>
                <a:cs typeface="Arial"/>
                <a:sym typeface="Arial"/>
              </a:endParaRPr>
            </a:p>
          </p:txBody>
        </p:sp>
        <p:sp>
          <p:nvSpPr>
            <p:cNvPr id="550" name="Google Shape;550;p96"/>
            <p:cNvSpPr/>
            <p:nvPr/>
          </p:nvSpPr>
          <p:spPr>
            <a:xfrm>
              <a:off x="3351780" y="1310206"/>
              <a:ext cx="789749" cy="369332"/>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rgbClr val="FFFFFF"/>
                  </a:solidFill>
                  <a:latin typeface="Arial"/>
                  <a:ea typeface="Arial"/>
                  <a:cs typeface="Arial"/>
                  <a:sym typeface="Arial"/>
                </a:rPr>
                <a:t>O</a:t>
              </a:r>
              <a:endParaRPr b="1" sz="1800">
                <a:solidFill>
                  <a:srgbClr val="FFFFFF"/>
                </a:solidFill>
                <a:latin typeface="Arial"/>
                <a:ea typeface="Arial"/>
                <a:cs typeface="Arial"/>
                <a:sym typeface="Arial"/>
              </a:endParaRPr>
            </a:p>
          </p:txBody>
        </p:sp>
      </p:grpSp>
      <p:pic>
        <p:nvPicPr>
          <p:cNvPr descr="Image générée" id="551" name="Google Shape;551;p96"/>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2" name="Shape 552"/>
        <p:cNvGrpSpPr/>
        <p:nvPr/>
      </p:nvGrpSpPr>
      <p:grpSpPr>
        <a:xfrm>
          <a:off x="0" y="0"/>
          <a:ext cx="0" cy="0"/>
          <a:chOff x="0" y="0"/>
          <a:chExt cx="0" cy="0"/>
        </a:xfrm>
      </p:grpSpPr>
      <p:sp>
        <p:nvSpPr>
          <p:cNvPr id="553" name="Google Shape;553;p25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4" name="Google Shape;554;p25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55" name="Google Shape;555;p2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6" name="Google Shape;556;p2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7" name="Google Shape;557;p2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8" name="Shape 558"/>
        <p:cNvGrpSpPr/>
        <p:nvPr/>
      </p:nvGrpSpPr>
      <p:grpSpPr>
        <a:xfrm>
          <a:off x="0" y="0"/>
          <a:ext cx="0" cy="0"/>
          <a:chOff x="0" y="0"/>
          <a:chExt cx="0" cy="0"/>
        </a:xfrm>
      </p:grpSpPr>
      <p:sp>
        <p:nvSpPr>
          <p:cNvPr id="559" name="Google Shape;559;p2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0" name="Google Shape;560;p25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1" name="Google Shape;561;p2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2" name="Google Shape;562;p2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3" name="Google Shape;563;p2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64" name="Shape 564"/>
        <p:cNvGrpSpPr/>
        <p:nvPr/>
      </p:nvGrpSpPr>
      <p:grpSpPr>
        <a:xfrm>
          <a:off x="0" y="0"/>
          <a:ext cx="0" cy="0"/>
          <a:chOff x="0" y="0"/>
          <a:chExt cx="0" cy="0"/>
        </a:xfrm>
      </p:grpSpPr>
      <p:sp>
        <p:nvSpPr>
          <p:cNvPr id="565" name="Google Shape;565;p2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6" name="Google Shape;566;p25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7" name="Google Shape;567;p25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8" name="Google Shape;568;p2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9" name="Google Shape;569;p2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0" name="Google Shape;570;p2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71" name="Shape 571"/>
        <p:cNvGrpSpPr/>
        <p:nvPr/>
      </p:nvGrpSpPr>
      <p:grpSpPr>
        <a:xfrm>
          <a:off x="0" y="0"/>
          <a:ext cx="0" cy="0"/>
          <a:chOff x="0" y="0"/>
          <a:chExt cx="0" cy="0"/>
        </a:xfrm>
      </p:grpSpPr>
      <p:sp>
        <p:nvSpPr>
          <p:cNvPr id="572" name="Google Shape;572;p25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3" name="Google Shape;573;p25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4" name="Google Shape;574;p25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5" name="Google Shape;575;p25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6" name="Google Shape;576;p25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7" name="Google Shape;577;p2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8" name="Google Shape;578;p2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9" name="Google Shape;579;p2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0" name="Shape 580"/>
        <p:cNvGrpSpPr/>
        <p:nvPr/>
      </p:nvGrpSpPr>
      <p:grpSpPr>
        <a:xfrm>
          <a:off x="0" y="0"/>
          <a:ext cx="0" cy="0"/>
          <a:chOff x="0" y="0"/>
          <a:chExt cx="0" cy="0"/>
        </a:xfrm>
      </p:grpSpPr>
      <p:sp>
        <p:nvSpPr>
          <p:cNvPr id="581" name="Google Shape;581;p2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2" name="Google Shape;582;p2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3" name="Google Shape;583;p2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4" name="Google Shape;584;p2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585" name="Shape 585"/>
        <p:cNvGrpSpPr/>
        <p:nvPr/>
      </p:nvGrpSpPr>
      <p:grpSpPr>
        <a:xfrm>
          <a:off x="0" y="0"/>
          <a:ext cx="0" cy="0"/>
          <a:chOff x="0" y="0"/>
          <a:chExt cx="0" cy="0"/>
        </a:xfrm>
      </p:grpSpPr>
      <p:sp>
        <p:nvSpPr>
          <p:cNvPr id="586" name="Google Shape;586;p259"/>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87" name="Google Shape;587;p2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8" name="Google Shape;588;p2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9" name="Google Shape;589;p2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
        <p:nvSpPr>
          <p:cNvPr id="590" name="Google Shape;590;p259"/>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91" name="Google Shape;591;p259"/>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92" name="Google Shape;592;p259"/>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3" name="Google Shape;593;p259"/>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594" name="Google Shape;594;p259"/>
          <p:cNvPicPr preferRelativeResize="0"/>
          <p:nvPr/>
        </p:nvPicPr>
        <p:blipFill rotWithShape="1">
          <a:blip r:embed="rId2">
            <a:alphaModFix/>
          </a:blip>
          <a:srcRect b="0" l="0" r="0" t="0"/>
          <a:stretch/>
        </p:blipFill>
        <p:spPr>
          <a:xfrm>
            <a:off x="5635784" y="1391337"/>
            <a:ext cx="920432" cy="920432"/>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5" name="Shape 595"/>
        <p:cNvGrpSpPr/>
        <p:nvPr/>
      </p:nvGrpSpPr>
      <p:grpSpPr>
        <a:xfrm>
          <a:off x="0" y="0"/>
          <a:ext cx="0" cy="0"/>
          <a:chOff x="0" y="0"/>
          <a:chExt cx="0" cy="0"/>
        </a:xfrm>
      </p:grpSpPr>
      <p:sp>
        <p:nvSpPr>
          <p:cNvPr id="596" name="Google Shape;596;p26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7" name="Google Shape;597;p26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8" name="Google Shape;598;p26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9" name="Google Shape;599;p2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0" name="Google Shape;600;p2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1" name="Google Shape;601;p2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602" name="Shape 602"/>
        <p:cNvGrpSpPr/>
        <p:nvPr/>
      </p:nvGrpSpPr>
      <p:grpSpPr>
        <a:xfrm>
          <a:off x="0" y="0"/>
          <a:ext cx="0" cy="0"/>
          <a:chOff x="0" y="0"/>
          <a:chExt cx="0" cy="0"/>
        </a:xfrm>
      </p:grpSpPr>
      <p:grpSp>
        <p:nvGrpSpPr>
          <p:cNvPr id="603" name="Google Shape;603;p261"/>
          <p:cNvGrpSpPr/>
          <p:nvPr/>
        </p:nvGrpSpPr>
        <p:grpSpPr>
          <a:xfrm>
            <a:off x="0" y="0"/>
            <a:ext cx="12192000" cy="6858001"/>
            <a:chOff x="0" y="0"/>
            <a:chExt cx="13716000" cy="10287000"/>
          </a:xfrm>
        </p:grpSpPr>
        <p:sp>
          <p:nvSpPr>
            <p:cNvPr id="604" name="Google Shape;604;p261"/>
            <p:cNvSpPr/>
            <p:nvPr/>
          </p:nvSpPr>
          <p:spPr>
            <a:xfrm>
              <a:off x="0" y="0"/>
              <a:ext cx="13716000" cy="10287000"/>
            </a:xfrm>
            <a:prstGeom prst="rect">
              <a:avLst/>
            </a:prstGeom>
            <a:solidFill>
              <a:srgbClr val="F6C3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05" name="Google Shape;605;p26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06" name="Google Shape;606;p26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07" name="Google Shape;607;p26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608" name="Shape 608"/>
        <p:cNvGrpSpPr/>
        <p:nvPr/>
      </p:nvGrpSpPr>
      <p:grpSpPr>
        <a:xfrm>
          <a:off x="0" y="0"/>
          <a:ext cx="0" cy="0"/>
          <a:chOff x="0" y="0"/>
          <a:chExt cx="0" cy="0"/>
        </a:xfrm>
      </p:grpSpPr>
      <p:grpSp>
        <p:nvGrpSpPr>
          <p:cNvPr id="609" name="Google Shape;609;p262"/>
          <p:cNvGrpSpPr/>
          <p:nvPr/>
        </p:nvGrpSpPr>
        <p:grpSpPr>
          <a:xfrm>
            <a:off x="0" y="0"/>
            <a:ext cx="12192000" cy="6858001"/>
            <a:chOff x="0" y="0"/>
            <a:chExt cx="13716000" cy="10287000"/>
          </a:xfrm>
        </p:grpSpPr>
        <p:sp>
          <p:nvSpPr>
            <p:cNvPr id="610" name="Google Shape;610;p262"/>
            <p:cNvSpPr/>
            <p:nvPr/>
          </p:nvSpPr>
          <p:spPr>
            <a:xfrm>
              <a:off x="0" y="0"/>
              <a:ext cx="13716000" cy="10287000"/>
            </a:xfrm>
            <a:prstGeom prst="rect">
              <a:avLst/>
            </a:prstGeom>
            <a:solidFill>
              <a:srgbClr val="EA87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1" name="Google Shape;611;p26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2" name="Google Shape;612;p26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13" name="Google Shape;613;p26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614" name="Shape 614"/>
        <p:cNvGrpSpPr/>
        <p:nvPr/>
      </p:nvGrpSpPr>
      <p:grpSpPr>
        <a:xfrm>
          <a:off x="0" y="0"/>
          <a:ext cx="0" cy="0"/>
          <a:chOff x="0" y="0"/>
          <a:chExt cx="0" cy="0"/>
        </a:xfrm>
      </p:grpSpPr>
      <p:grpSp>
        <p:nvGrpSpPr>
          <p:cNvPr id="615" name="Google Shape;615;p263"/>
          <p:cNvGrpSpPr/>
          <p:nvPr/>
        </p:nvGrpSpPr>
        <p:grpSpPr>
          <a:xfrm>
            <a:off x="0" y="0"/>
            <a:ext cx="12192000" cy="6858001"/>
            <a:chOff x="0" y="0"/>
            <a:chExt cx="13716000" cy="10287000"/>
          </a:xfrm>
        </p:grpSpPr>
        <p:sp>
          <p:nvSpPr>
            <p:cNvPr id="616" name="Google Shape;616;p263"/>
            <p:cNvSpPr/>
            <p:nvPr/>
          </p:nvSpPr>
          <p:spPr>
            <a:xfrm>
              <a:off x="0" y="0"/>
              <a:ext cx="13716000" cy="10287000"/>
            </a:xfrm>
            <a:prstGeom prst="rect">
              <a:avLst/>
            </a:prstGeom>
            <a:solidFill>
              <a:srgbClr val="5EAC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7" name="Google Shape;617;p26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8" name="Google Shape;618;p26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19" name="Google Shape;619;p26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20" name="Shape 620"/>
        <p:cNvGrpSpPr/>
        <p:nvPr/>
      </p:nvGrpSpPr>
      <p:grpSpPr>
        <a:xfrm>
          <a:off x="0" y="0"/>
          <a:ext cx="0" cy="0"/>
          <a:chOff x="0" y="0"/>
          <a:chExt cx="0" cy="0"/>
        </a:xfrm>
      </p:grpSpPr>
      <p:grpSp>
        <p:nvGrpSpPr>
          <p:cNvPr id="621" name="Google Shape;621;p264"/>
          <p:cNvGrpSpPr/>
          <p:nvPr/>
        </p:nvGrpSpPr>
        <p:grpSpPr>
          <a:xfrm>
            <a:off x="0" y="0"/>
            <a:ext cx="12192000" cy="6858001"/>
            <a:chOff x="0" y="0"/>
            <a:chExt cx="13716000" cy="10287000"/>
          </a:xfrm>
        </p:grpSpPr>
        <p:sp>
          <p:nvSpPr>
            <p:cNvPr id="622" name="Google Shape;622;p264"/>
            <p:cNvSpPr/>
            <p:nvPr/>
          </p:nvSpPr>
          <p:spPr>
            <a:xfrm>
              <a:off x="0" y="0"/>
              <a:ext cx="13716000" cy="10287000"/>
            </a:xfrm>
            <a:prstGeom prst="rect">
              <a:avLst/>
            </a:prstGeom>
            <a:solidFill>
              <a:srgbClr val="85CFE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23" name="Google Shape;623;p26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24" name="Google Shape;624;p26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25" name="Google Shape;625;p26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626" name="Shape 626"/>
        <p:cNvGrpSpPr/>
        <p:nvPr/>
      </p:nvGrpSpPr>
      <p:grpSpPr>
        <a:xfrm>
          <a:off x="0" y="0"/>
          <a:ext cx="0" cy="0"/>
          <a:chOff x="0" y="0"/>
          <a:chExt cx="0" cy="0"/>
        </a:xfrm>
      </p:grpSpPr>
      <p:grpSp>
        <p:nvGrpSpPr>
          <p:cNvPr id="627" name="Google Shape;627;p265"/>
          <p:cNvGrpSpPr/>
          <p:nvPr/>
        </p:nvGrpSpPr>
        <p:grpSpPr>
          <a:xfrm>
            <a:off x="0" y="0"/>
            <a:ext cx="12192000" cy="6858001"/>
            <a:chOff x="0" y="0"/>
            <a:chExt cx="13716000" cy="10287000"/>
          </a:xfrm>
        </p:grpSpPr>
        <p:sp>
          <p:nvSpPr>
            <p:cNvPr id="628" name="Google Shape;628;p265"/>
            <p:cNvSpPr/>
            <p:nvPr/>
          </p:nvSpPr>
          <p:spPr>
            <a:xfrm>
              <a:off x="0" y="0"/>
              <a:ext cx="13716000" cy="10287000"/>
            </a:xfrm>
            <a:prstGeom prst="rect">
              <a:avLst/>
            </a:prstGeom>
            <a:solidFill>
              <a:srgbClr val="B8D9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29" name="Google Shape;629;p26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30" name="Google Shape;630;p26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31" name="Google Shape;631;p26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632" name="Shape 632"/>
        <p:cNvGrpSpPr/>
        <p:nvPr/>
      </p:nvGrpSpPr>
      <p:grpSpPr>
        <a:xfrm>
          <a:off x="0" y="0"/>
          <a:ext cx="0" cy="0"/>
          <a:chOff x="0" y="0"/>
          <a:chExt cx="0" cy="0"/>
        </a:xfrm>
      </p:grpSpPr>
      <p:grpSp>
        <p:nvGrpSpPr>
          <p:cNvPr id="633" name="Google Shape;633;p266"/>
          <p:cNvGrpSpPr/>
          <p:nvPr/>
        </p:nvGrpSpPr>
        <p:grpSpPr>
          <a:xfrm>
            <a:off x="0" y="0"/>
            <a:ext cx="12192000" cy="6858001"/>
            <a:chOff x="0" y="0"/>
            <a:chExt cx="13716000" cy="10287000"/>
          </a:xfrm>
        </p:grpSpPr>
        <p:sp>
          <p:nvSpPr>
            <p:cNvPr id="634" name="Google Shape;634;p266"/>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35" name="Google Shape;635;p26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36" name="Google Shape;636;p26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37" name="Google Shape;637;p26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638" name="Shape 638"/>
        <p:cNvGrpSpPr/>
        <p:nvPr/>
      </p:nvGrpSpPr>
      <p:grpSpPr>
        <a:xfrm>
          <a:off x="0" y="0"/>
          <a:ext cx="0" cy="0"/>
          <a:chOff x="0" y="0"/>
          <a:chExt cx="0" cy="0"/>
        </a:xfrm>
      </p:grpSpPr>
      <p:grpSp>
        <p:nvGrpSpPr>
          <p:cNvPr id="639" name="Google Shape;639;p267"/>
          <p:cNvGrpSpPr/>
          <p:nvPr/>
        </p:nvGrpSpPr>
        <p:grpSpPr>
          <a:xfrm>
            <a:off x="0" y="0"/>
            <a:ext cx="12192000" cy="6858001"/>
            <a:chOff x="0" y="0"/>
            <a:chExt cx="13716000" cy="10287000"/>
          </a:xfrm>
        </p:grpSpPr>
        <p:sp>
          <p:nvSpPr>
            <p:cNvPr id="640" name="Google Shape;640;p267"/>
            <p:cNvSpPr/>
            <p:nvPr/>
          </p:nvSpPr>
          <p:spPr>
            <a:xfrm>
              <a:off x="0" y="0"/>
              <a:ext cx="13716000" cy="10287000"/>
            </a:xfrm>
            <a:prstGeom prst="rect">
              <a:avLst/>
            </a:prstGeom>
            <a:solidFill>
              <a:srgbClr val="829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41" name="Google Shape;641;p26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42" name="Google Shape;642;p26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43" name="Google Shape;643;p26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644" name="Shape 644"/>
        <p:cNvGrpSpPr/>
        <p:nvPr/>
      </p:nvGrpSpPr>
      <p:grpSpPr>
        <a:xfrm>
          <a:off x="0" y="0"/>
          <a:ext cx="0" cy="0"/>
          <a:chOff x="0" y="0"/>
          <a:chExt cx="0" cy="0"/>
        </a:xfrm>
      </p:grpSpPr>
      <p:grpSp>
        <p:nvGrpSpPr>
          <p:cNvPr id="645" name="Google Shape;645;p268"/>
          <p:cNvGrpSpPr/>
          <p:nvPr/>
        </p:nvGrpSpPr>
        <p:grpSpPr>
          <a:xfrm>
            <a:off x="0" y="0"/>
            <a:ext cx="12192000" cy="6858001"/>
            <a:chOff x="0" y="0"/>
            <a:chExt cx="13716000" cy="10287000"/>
          </a:xfrm>
        </p:grpSpPr>
        <p:sp>
          <p:nvSpPr>
            <p:cNvPr id="646" name="Google Shape;646;p268"/>
            <p:cNvSpPr/>
            <p:nvPr/>
          </p:nvSpPr>
          <p:spPr>
            <a:xfrm>
              <a:off x="0" y="0"/>
              <a:ext cx="13716000" cy="10287000"/>
            </a:xfrm>
            <a:prstGeom prst="rect">
              <a:avLst/>
            </a:prstGeom>
            <a:solidFill>
              <a:srgbClr val="7570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47" name="Google Shape;647;p26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48" name="Google Shape;648;p26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49" name="Google Shape;649;p268"/>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650" name="Shape 650"/>
        <p:cNvGrpSpPr/>
        <p:nvPr/>
      </p:nvGrpSpPr>
      <p:grpSpPr>
        <a:xfrm>
          <a:off x="0" y="0"/>
          <a:ext cx="0" cy="0"/>
          <a:chOff x="0" y="0"/>
          <a:chExt cx="0" cy="0"/>
        </a:xfrm>
      </p:grpSpPr>
      <p:grpSp>
        <p:nvGrpSpPr>
          <p:cNvPr id="651" name="Google Shape;651;p269"/>
          <p:cNvGrpSpPr/>
          <p:nvPr/>
        </p:nvGrpSpPr>
        <p:grpSpPr>
          <a:xfrm>
            <a:off x="0" y="0"/>
            <a:ext cx="12192000" cy="6858001"/>
            <a:chOff x="0" y="0"/>
            <a:chExt cx="13716000" cy="10287000"/>
          </a:xfrm>
        </p:grpSpPr>
        <p:sp>
          <p:nvSpPr>
            <p:cNvPr id="652" name="Google Shape;652;p269"/>
            <p:cNvSpPr/>
            <p:nvPr/>
          </p:nvSpPr>
          <p:spPr>
            <a:xfrm>
              <a:off x="0" y="0"/>
              <a:ext cx="13716000" cy="10287000"/>
            </a:xfrm>
            <a:prstGeom prst="rect">
              <a:avLst/>
            </a:prstGeom>
            <a:solidFill>
              <a:srgbClr val="FF65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53" name="Google Shape;653;p26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54" name="Google Shape;654;p26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55" name="Google Shape;655;p269"/>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656" name="Shape 656"/>
        <p:cNvGrpSpPr/>
        <p:nvPr/>
      </p:nvGrpSpPr>
      <p:grpSpPr>
        <a:xfrm>
          <a:off x="0" y="0"/>
          <a:ext cx="0" cy="0"/>
          <a:chOff x="0" y="0"/>
          <a:chExt cx="0" cy="0"/>
        </a:xfrm>
      </p:grpSpPr>
      <p:grpSp>
        <p:nvGrpSpPr>
          <p:cNvPr id="657" name="Google Shape;657;p270"/>
          <p:cNvGrpSpPr/>
          <p:nvPr/>
        </p:nvGrpSpPr>
        <p:grpSpPr>
          <a:xfrm>
            <a:off x="0" y="0"/>
            <a:ext cx="12192000" cy="6858001"/>
            <a:chOff x="0" y="0"/>
            <a:chExt cx="13716000" cy="10287000"/>
          </a:xfrm>
        </p:grpSpPr>
        <p:sp>
          <p:nvSpPr>
            <p:cNvPr id="658" name="Google Shape;658;p270"/>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59" name="Google Shape;659;p27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60" name="Google Shape;660;p27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61" name="Google Shape;661;p27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662" name="Shape 662"/>
        <p:cNvGrpSpPr/>
        <p:nvPr/>
      </p:nvGrpSpPr>
      <p:grpSpPr>
        <a:xfrm>
          <a:off x="0" y="0"/>
          <a:ext cx="0" cy="0"/>
          <a:chOff x="0" y="0"/>
          <a:chExt cx="0" cy="0"/>
        </a:xfrm>
      </p:grpSpPr>
      <p:sp>
        <p:nvSpPr>
          <p:cNvPr id="663" name="Google Shape;663;p271"/>
          <p:cNvSpPr txBox="1"/>
          <p:nvPr/>
        </p:nvSpPr>
        <p:spPr>
          <a:xfrm>
            <a:off x="10470737" y="135102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200" u="none" cap="none" strike="noStrike">
                <a:solidFill>
                  <a:srgbClr val="FFFFFF"/>
                </a:solidFill>
                <a:latin typeface="Dosis"/>
                <a:ea typeface="Dosis"/>
                <a:cs typeface="Dosis"/>
                <a:sym typeface="Dosis"/>
              </a:rPr>
              <a:t>    </a:t>
            </a:r>
            <a:r>
              <a:rPr b="1" i="0" lang="fr-FR" sz="1000" u="none" cap="none" strike="noStrike">
                <a:solidFill>
                  <a:srgbClr val="FFFFFF"/>
                </a:solidFill>
                <a:latin typeface="Dosis"/>
                <a:ea typeface="Dosis"/>
                <a:cs typeface="Dosis"/>
                <a:sym typeface="Dosis"/>
              </a:rPr>
              <a:t>            </a:t>
            </a:r>
            <a:r>
              <a:rPr b="1" i="0" lang="fr-FR" sz="1200" u="none" cap="none" strike="noStrike">
                <a:solidFill>
                  <a:srgbClr val="FFFFFF"/>
                </a:solidFill>
                <a:latin typeface="Dosis"/>
                <a:ea typeface="Dosis"/>
                <a:cs typeface="Dosis"/>
                <a:sym typeface="Dosis"/>
              </a:rPr>
              <a:t>             </a:t>
            </a:r>
            <a:endParaRPr sz="1100">
              <a:solidFill>
                <a:srgbClr val="000000"/>
              </a:solidFill>
              <a:latin typeface="Calibri"/>
              <a:ea typeface="Calibri"/>
              <a:cs typeface="Calibri"/>
              <a:sym typeface="Calibri"/>
            </a:endParaRPr>
          </a:p>
        </p:txBody>
      </p:sp>
      <p:pic>
        <p:nvPicPr>
          <p:cNvPr id="664" name="Google Shape;664;p271"/>
          <p:cNvPicPr preferRelativeResize="0"/>
          <p:nvPr/>
        </p:nvPicPr>
        <p:blipFill rotWithShape="1">
          <a:blip r:embed="rId2">
            <a:alphaModFix/>
          </a:blip>
          <a:srcRect b="0" l="0" r="0" t="0"/>
          <a:stretch/>
        </p:blipFill>
        <p:spPr>
          <a:xfrm>
            <a:off x="10400923" y="1260711"/>
            <a:ext cx="1519859" cy="1217796"/>
          </a:xfrm>
          <a:prstGeom prst="rect">
            <a:avLst/>
          </a:prstGeom>
          <a:noFill/>
          <a:ln>
            <a:noFill/>
          </a:ln>
        </p:spPr>
      </p:pic>
      <p:sp>
        <p:nvSpPr>
          <p:cNvPr id="665" name="Google Shape;665;p271"/>
          <p:cNvSpPr txBox="1"/>
          <p:nvPr/>
        </p:nvSpPr>
        <p:spPr>
          <a:xfrm>
            <a:off x="10521700" y="140090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600" u="none" cap="none" strike="noStrike">
                <a:solidFill>
                  <a:srgbClr val="FFFFFF"/>
                </a:solidFill>
                <a:latin typeface="Calibri"/>
                <a:ea typeface="Calibri"/>
                <a:cs typeface="Calibri"/>
                <a:sym typeface="Calibri"/>
              </a:rPr>
              <a:t>         </a:t>
            </a:r>
            <a:endParaRPr sz="1800">
              <a:solidFill>
                <a:srgbClr val="000000"/>
              </a:solidFill>
              <a:latin typeface="Calibri"/>
              <a:ea typeface="Calibri"/>
              <a:cs typeface="Calibri"/>
              <a:sym typeface="Calibri"/>
            </a:endParaRPr>
          </a:p>
        </p:txBody>
      </p:sp>
      <p:sp>
        <p:nvSpPr>
          <p:cNvPr id="666" name="Google Shape;666;p271"/>
          <p:cNvSpPr txBox="1"/>
          <p:nvPr/>
        </p:nvSpPr>
        <p:spPr>
          <a:xfrm>
            <a:off x="10599248" y="1869610"/>
            <a:ext cx="1123203" cy="346210"/>
          </a:xfrm>
          <a:prstGeom prst="rect">
            <a:avLst/>
          </a:prstGeom>
          <a:noFill/>
          <a:ln>
            <a:noFill/>
          </a:ln>
        </p:spPr>
        <p:txBody>
          <a:bodyPr anchorCtr="1" anchor="t" bIns="34250" lIns="68550" spcFirstLastPara="1" rIns="68550" wrap="square" tIns="34250">
            <a:spAutoFit/>
          </a:bodyPr>
          <a:lstStyle/>
          <a:p>
            <a:pPr indent="0" lvl="0" marL="0" marR="0" rtl="0" algn="ctr">
              <a:spcBef>
                <a:spcPts val="0"/>
              </a:spcBef>
              <a:spcAft>
                <a:spcPts val="0"/>
              </a:spcAft>
              <a:buNone/>
            </a:pPr>
            <a:r>
              <a:rPr b="1" i="0" lang="fr-FR" sz="1800" u="none" cap="none" strike="noStrike">
                <a:solidFill>
                  <a:srgbClr val="FCBF18"/>
                </a:solidFill>
                <a:latin typeface="Calibri"/>
                <a:ea typeface="Calibri"/>
                <a:cs typeface="Calibri"/>
                <a:sym typeface="Calibri"/>
              </a:rPr>
              <a:t> </a:t>
            </a:r>
            <a:endParaRPr/>
          </a:p>
        </p:txBody>
      </p:sp>
      <p:sp>
        <p:nvSpPr>
          <p:cNvPr id="667" name="Google Shape;667;p271"/>
          <p:cNvSpPr/>
          <p:nvPr/>
        </p:nvSpPr>
        <p:spPr>
          <a:xfrm>
            <a:off x="271218" y="4592685"/>
            <a:ext cx="6693265" cy="522000"/>
          </a:xfrm>
          <a:prstGeom prst="rect">
            <a:avLst/>
          </a:prstGeom>
          <a:solidFill>
            <a:srgbClr val="0F9ED5"/>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668" name="Google Shape;668;p271"/>
          <p:cNvSpPr/>
          <p:nvPr/>
        </p:nvSpPr>
        <p:spPr>
          <a:xfrm>
            <a:off x="271218" y="5289789"/>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 </a:t>
            </a:r>
            <a:r>
              <a:rPr b="1" i="0" lang="fr-FR" sz="2000" u="none" cap="none" strike="noStrike">
                <a:solidFill>
                  <a:srgbClr val="FFFFFF"/>
                </a:solidFill>
                <a:latin typeface="Calibri"/>
                <a:ea typeface="Calibri"/>
                <a:cs typeface="Calibri"/>
                <a:sym typeface="Calibri"/>
              </a:rPr>
              <a:t> </a:t>
            </a:r>
            <a:endParaRPr/>
          </a:p>
        </p:txBody>
      </p:sp>
      <p:pic>
        <p:nvPicPr>
          <p:cNvPr descr="الصفحة الرئيسية" id="669" name="Google Shape;669;p271"/>
          <p:cNvPicPr preferRelativeResize="0"/>
          <p:nvPr/>
        </p:nvPicPr>
        <p:blipFill rotWithShape="1">
          <a:blip r:embed="rId3">
            <a:alphaModFix/>
          </a:blip>
          <a:srcRect b="0" l="0" r="0" t="0"/>
          <a:stretch/>
        </p:blipFill>
        <p:spPr>
          <a:xfrm>
            <a:off x="3668233" y="0"/>
            <a:ext cx="4855535" cy="736270"/>
          </a:xfrm>
          <a:prstGeom prst="rect">
            <a:avLst/>
          </a:prstGeom>
          <a:noFill/>
          <a:ln>
            <a:noFill/>
          </a:ln>
        </p:spPr>
      </p:pic>
      <p:sp>
        <p:nvSpPr>
          <p:cNvPr id="670" name="Google Shape;670;p271"/>
          <p:cNvSpPr txBox="1"/>
          <p:nvPr>
            <p:ph idx="1" type="body"/>
          </p:nvPr>
        </p:nvSpPr>
        <p:spPr>
          <a:xfrm>
            <a:off x="10803924" y="1882678"/>
            <a:ext cx="717129" cy="34621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FCBF18"/>
              </a:buClr>
              <a:buSzPts val="1800"/>
              <a:buNone/>
              <a:defRPr b="1" i="0" sz="1800" u="none" cap="none" strike="noStrike">
                <a:solidFill>
                  <a:srgbClr val="FCBF18"/>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1" name="Google Shape;671;p271"/>
          <p:cNvSpPr txBox="1"/>
          <p:nvPr>
            <p:ph idx="2" type="body"/>
          </p:nvPr>
        </p:nvSpPr>
        <p:spPr>
          <a:xfrm>
            <a:off x="1686856" y="2366503"/>
            <a:ext cx="409473" cy="522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2" name="Google Shape;672;p271"/>
          <p:cNvSpPr txBox="1"/>
          <p:nvPr/>
        </p:nvSpPr>
        <p:spPr>
          <a:xfrm>
            <a:off x="391997" y="1378425"/>
            <a:ext cx="485553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5400">
                <a:solidFill>
                  <a:srgbClr val="002060"/>
                </a:solidFill>
                <a:latin typeface="Calibri"/>
                <a:ea typeface="Calibri"/>
                <a:cs typeface="Calibri"/>
                <a:sym typeface="Calibri"/>
              </a:rPr>
              <a:t>Physique chimie</a:t>
            </a:r>
            <a:endParaRPr/>
          </a:p>
        </p:txBody>
      </p:sp>
      <p:sp>
        <p:nvSpPr>
          <p:cNvPr id="673" name="Google Shape;673;p271"/>
          <p:cNvSpPr txBox="1"/>
          <p:nvPr/>
        </p:nvSpPr>
        <p:spPr>
          <a:xfrm>
            <a:off x="391997" y="2305050"/>
            <a:ext cx="151920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000">
                <a:solidFill>
                  <a:srgbClr val="0070C0"/>
                </a:solidFill>
                <a:latin typeface="Calibri"/>
                <a:ea typeface="Calibri"/>
                <a:cs typeface="Calibri"/>
                <a:sym typeface="Calibri"/>
              </a:rPr>
              <a:t>Période</a:t>
            </a:r>
            <a:endParaRPr b="1" sz="3000">
              <a:solidFill>
                <a:srgbClr val="0070C0"/>
              </a:solidFill>
              <a:latin typeface="Calibri"/>
              <a:ea typeface="Calibri"/>
              <a:cs typeface="Calibri"/>
              <a:sym typeface="Calibri"/>
            </a:endParaRPr>
          </a:p>
        </p:txBody>
      </p:sp>
      <p:sp>
        <p:nvSpPr>
          <p:cNvPr id="674" name="Google Shape;674;p271"/>
          <p:cNvSpPr txBox="1"/>
          <p:nvPr>
            <p:ph idx="3" type="body"/>
          </p:nvPr>
        </p:nvSpPr>
        <p:spPr>
          <a:xfrm>
            <a:off x="2120815" y="4591216"/>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5" name="Google Shape;675;p271"/>
          <p:cNvSpPr txBox="1"/>
          <p:nvPr>
            <p:ph idx="4" type="body"/>
          </p:nvPr>
        </p:nvSpPr>
        <p:spPr>
          <a:xfrm>
            <a:off x="271217" y="4591216"/>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6" name="Google Shape;676;p271"/>
          <p:cNvSpPr txBox="1"/>
          <p:nvPr>
            <p:ph idx="5" type="body"/>
          </p:nvPr>
        </p:nvSpPr>
        <p:spPr>
          <a:xfrm>
            <a:off x="271217" y="5288319"/>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7" name="Google Shape;677;p271"/>
          <p:cNvSpPr txBox="1"/>
          <p:nvPr>
            <p:ph idx="6" type="body"/>
          </p:nvPr>
        </p:nvSpPr>
        <p:spPr>
          <a:xfrm>
            <a:off x="2120815" y="5288319"/>
            <a:ext cx="4843667" cy="521999"/>
          </a:xfrm>
          <a:prstGeom prst="rect">
            <a:avLst/>
          </a:prstGeom>
          <a:noFill/>
          <a:ln>
            <a:noFill/>
          </a:ln>
        </p:spPr>
        <p:txBody>
          <a:bodyPr anchorCtr="0" anchor="ctr" bIns="45700" lIns="91425" spcFirstLastPara="1" rIns="91425" wrap="square" tIns="45700">
            <a:normAutofit/>
          </a:bodyPr>
          <a:lstStyle>
            <a:lvl1pPr indent="-228600" lvl="0" marL="457200" marR="0" algn="l">
              <a:lnSpc>
                <a:spcPct val="90000"/>
              </a:lnSpc>
              <a:spcBef>
                <a:spcPts val="1000"/>
              </a:spcBef>
              <a:spcAft>
                <a:spcPts val="0"/>
              </a:spcAft>
              <a:buClr>
                <a:srgbClr val="FFFFFF"/>
              </a:buClr>
              <a:buSzPts val="1800"/>
              <a:buFont typeface="Arial"/>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8" name="Google Shape;678;p271"/>
          <p:cNvSpPr/>
          <p:nvPr/>
        </p:nvSpPr>
        <p:spPr>
          <a:xfrm>
            <a:off x="271217" y="3894112"/>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679" name="Google Shape;679;p271"/>
          <p:cNvSpPr txBox="1"/>
          <p:nvPr>
            <p:ph idx="7" type="body"/>
          </p:nvPr>
        </p:nvSpPr>
        <p:spPr>
          <a:xfrm>
            <a:off x="2120814" y="3892643"/>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0" name="Google Shape;680;p271"/>
          <p:cNvSpPr txBox="1"/>
          <p:nvPr>
            <p:ph idx="8" type="body"/>
          </p:nvPr>
        </p:nvSpPr>
        <p:spPr>
          <a:xfrm>
            <a:off x="271216" y="3892643"/>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681" name="Google Shape;681;p271"/>
          <p:cNvPicPr preferRelativeResize="0"/>
          <p:nvPr/>
        </p:nvPicPr>
        <p:blipFill rotWithShape="1">
          <a:blip r:embed="rId4">
            <a:alphaModFix/>
          </a:blip>
          <a:srcRect b="0" l="0" r="0" t="0"/>
          <a:stretch/>
        </p:blipFill>
        <p:spPr>
          <a:xfrm>
            <a:off x="7966502" y="3495345"/>
            <a:ext cx="3952359" cy="2925971"/>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6F2"/>
        </a:solidFill>
      </p:bgPr>
    </p:bg>
    <p:spTree>
      <p:nvGrpSpPr>
        <p:cNvPr id="682" name="Shape 682"/>
        <p:cNvGrpSpPr/>
        <p:nvPr/>
      </p:nvGrpSpPr>
      <p:grpSpPr>
        <a:xfrm>
          <a:off x="0" y="0"/>
          <a:ext cx="0" cy="0"/>
          <a:chOff x="0" y="0"/>
          <a:chExt cx="0" cy="0"/>
        </a:xfrm>
      </p:grpSpPr>
      <p:sp>
        <p:nvSpPr>
          <p:cNvPr id="683" name="Google Shape;683;p272"/>
          <p:cNvSpPr txBox="1"/>
          <p:nvPr/>
        </p:nvSpPr>
        <p:spPr>
          <a:xfrm>
            <a:off x="2151695" y="1298921"/>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Pages réservées à l’enseignant(e)</a:t>
            </a:r>
            <a:endParaRPr sz="1465">
              <a:solidFill>
                <a:srgbClr val="000000"/>
              </a:solidFill>
              <a:latin typeface="Calibri"/>
              <a:ea typeface="Calibri"/>
              <a:cs typeface="Calibri"/>
              <a:sym typeface="Calibri"/>
            </a:endParaRPr>
          </a:p>
        </p:txBody>
      </p:sp>
      <p:sp>
        <p:nvSpPr>
          <p:cNvPr id="684" name="Google Shape;684;p272"/>
          <p:cNvSpPr txBox="1"/>
          <p:nvPr/>
        </p:nvSpPr>
        <p:spPr>
          <a:xfrm>
            <a:off x="2151695"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Modelage de la tâche par l’enseignant (explicitation à haute voix)</a:t>
            </a:r>
            <a:endParaRPr sz="1465">
              <a:solidFill>
                <a:srgbClr val="000000"/>
              </a:solidFill>
              <a:latin typeface="Calibri"/>
              <a:ea typeface="Calibri"/>
              <a:cs typeface="Calibri"/>
              <a:sym typeface="Calibri"/>
            </a:endParaRPr>
          </a:p>
        </p:txBody>
      </p:sp>
      <p:pic>
        <p:nvPicPr>
          <p:cNvPr descr="Image générée" id="685" name="Google Shape;685;p272"/>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686" name="Google Shape;686;p272"/>
          <p:cNvSpPr txBox="1"/>
          <p:nvPr/>
        </p:nvSpPr>
        <p:spPr>
          <a:xfrm>
            <a:off x="2151695"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Consignes et explications données aux élèves – hors modelage (à dire à haute voix)</a:t>
            </a:r>
            <a:endParaRPr sz="2000">
              <a:solidFill>
                <a:srgbClr val="000000"/>
              </a:solidFill>
              <a:latin typeface="Calibri"/>
              <a:ea typeface="Calibri"/>
              <a:cs typeface="Calibri"/>
              <a:sym typeface="Calibri"/>
            </a:endParaRPr>
          </a:p>
        </p:txBody>
      </p:sp>
      <p:sp>
        <p:nvSpPr>
          <p:cNvPr id="687" name="Google Shape;687;p272"/>
          <p:cNvSpPr txBox="1"/>
          <p:nvPr/>
        </p:nvSpPr>
        <p:spPr>
          <a:xfrm>
            <a:off x="2151695" y="400551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Rappel du contrat de classe </a:t>
            </a:r>
            <a:endParaRPr sz="1865">
              <a:solidFill>
                <a:srgbClr val="000000"/>
              </a:solidFill>
              <a:latin typeface="Calibri"/>
              <a:ea typeface="Calibri"/>
              <a:cs typeface="Calibri"/>
              <a:sym typeface="Calibri"/>
            </a:endParaRPr>
          </a:p>
        </p:txBody>
      </p:sp>
      <p:pic>
        <p:nvPicPr>
          <p:cNvPr id="688" name="Google Shape;688;p272"/>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689" name="Google Shape;689;p272"/>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l’enseignant</a:t>
            </a:r>
            <a:endParaRPr sz="1865">
              <a:solidFill>
                <a:srgbClr val="000000"/>
              </a:solidFill>
              <a:latin typeface="Calibri"/>
              <a:ea typeface="Calibri"/>
              <a:cs typeface="Calibri"/>
              <a:sym typeface="Calibri"/>
            </a:endParaRPr>
          </a:p>
        </p:txBody>
      </p:sp>
      <p:grpSp>
        <p:nvGrpSpPr>
          <p:cNvPr id="690" name="Google Shape;690;p272"/>
          <p:cNvGrpSpPr/>
          <p:nvPr/>
        </p:nvGrpSpPr>
        <p:grpSpPr>
          <a:xfrm>
            <a:off x="1153868" y="1985795"/>
            <a:ext cx="923513" cy="733132"/>
            <a:chOff x="277892" y="2283969"/>
            <a:chExt cx="939577" cy="824904"/>
          </a:xfrm>
        </p:grpSpPr>
        <p:sp>
          <p:nvSpPr>
            <p:cNvPr id="691" name="Google Shape;691;p27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2" name="Google Shape;692;p27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descr="Image générée" id="693" name="Google Shape;693;p272"/>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694" name="Google Shape;694;p272"/>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695" name="Google Shape;695;p272"/>
          <p:cNvSpPr txBox="1"/>
          <p:nvPr/>
        </p:nvSpPr>
        <p:spPr>
          <a:xfrm>
            <a:off x="2064863" y="503403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Correction du devoir maison</a:t>
            </a:r>
            <a:endParaRPr sz="1865">
              <a:solidFill>
                <a:srgbClr val="000000"/>
              </a:solidFill>
              <a:latin typeface="Calibri"/>
              <a:ea typeface="Calibri"/>
              <a:cs typeface="Calibri"/>
              <a:sym typeface="Calibri"/>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6F2"/>
        </a:solidFill>
      </p:bgPr>
    </p:bg>
    <p:spTree>
      <p:nvGrpSpPr>
        <p:cNvPr id="696" name="Shape 696"/>
        <p:cNvGrpSpPr/>
        <p:nvPr/>
      </p:nvGrpSpPr>
      <p:grpSpPr>
        <a:xfrm>
          <a:off x="0" y="0"/>
          <a:ext cx="0" cy="0"/>
          <a:chOff x="0" y="0"/>
          <a:chExt cx="0" cy="0"/>
        </a:xfrm>
      </p:grpSpPr>
      <p:grpSp>
        <p:nvGrpSpPr>
          <p:cNvPr id="697" name="Google Shape;697;p273"/>
          <p:cNvGrpSpPr/>
          <p:nvPr/>
        </p:nvGrpSpPr>
        <p:grpSpPr>
          <a:xfrm>
            <a:off x="863927" y="4507781"/>
            <a:ext cx="5760430" cy="603600"/>
            <a:chOff x="647945" y="3380837"/>
            <a:chExt cx="4320322" cy="452700"/>
          </a:xfrm>
        </p:grpSpPr>
        <p:sp>
          <p:nvSpPr>
            <p:cNvPr id="698" name="Google Shape;698;p273"/>
            <p:cNvSpPr txBox="1"/>
            <p:nvPr/>
          </p:nvSpPr>
          <p:spPr>
            <a:xfrm>
              <a:off x="1372968" y="3457186"/>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699" name="Google Shape;699;p273"/>
            <p:cNvPicPr preferRelativeResize="0"/>
            <p:nvPr/>
          </p:nvPicPr>
          <p:blipFill rotWithShape="1">
            <a:blip r:embed="rId2">
              <a:alphaModFix/>
            </a:blip>
            <a:srcRect b="0" l="0" r="0" t="0"/>
            <a:stretch/>
          </p:blipFill>
          <p:spPr>
            <a:xfrm>
              <a:off x="647945" y="3380837"/>
              <a:ext cx="460215" cy="452700"/>
            </a:xfrm>
            <a:prstGeom prst="rect">
              <a:avLst/>
            </a:prstGeom>
            <a:noFill/>
            <a:ln>
              <a:noFill/>
            </a:ln>
          </p:spPr>
        </p:pic>
      </p:grpSp>
      <p:grpSp>
        <p:nvGrpSpPr>
          <p:cNvPr id="700" name="Google Shape;700;p273"/>
          <p:cNvGrpSpPr/>
          <p:nvPr/>
        </p:nvGrpSpPr>
        <p:grpSpPr>
          <a:xfrm>
            <a:off x="884384" y="3752370"/>
            <a:ext cx="10372677" cy="498415"/>
            <a:chOff x="663288" y="2814277"/>
            <a:chExt cx="7779508" cy="373811"/>
          </a:xfrm>
        </p:grpSpPr>
        <p:sp>
          <p:nvSpPr>
            <p:cNvPr id="701" name="Google Shape;701;p273"/>
            <p:cNvSpPr txBox="1"/>
            <p:nvPr/>
          </p:nvSpPr>
          <p:spPr>
            <a:xfrm>
              <a:off x="1372969" y="2851181"/>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702" name="Google Shape;702;p273"/>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703" name="Google Shape;703;p273"/>
          <p:cNvGrpSpPr/>
          <p:nvPr/>
        </p:nvGrpSpPr>
        <p:grpSpPr>
          <a:xfrm>
            <a:off x="887673" y="2319672"/>
            <a:ext cx="6840126" cy="498414"/>
            <a:chOff x="657162" y="1688359"/>
            <a:chExt cx="5130094" cy="373810"/>
          </a:xfrm>
        </p:grpSpPr>
        <p:pic>
          <p:nvPicPr>
            <p:cNvPr id="704" name="Google Shape;704;p273"/>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705" name="Google Shape;705;p273"/>
            <p:cNvSpPr txBox="1"/>
            <p:nvPr/>
          </p:nvSpPr>
          <p:spPr>
            <a:xfrm>
              <a:off x="1364376" y="1725263"/>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5">
                <a:solidFill>
                  <a:srgbClr val="000000"/>
                </a:solidFill>
                <a:latin typeface="Calibri"/>
                <a:ea typeface="Calibri"/>
                <a:cs typeface="Calibri"/>
                <a:sym typeface="Calibri"/>
              </a:endParaRPr>
            </a:p>
          </p:txBody>
        </p:sp>
      </p:grpSp>
      <p:grpSp>
        <p:nvGrpSpPr>
          <p:cNvPr id="706" name="Google Shape;706;p273"/>
          <p:cNvGrpSpPr/>
          <p:nvPr/>
        </p:nvGrpSpPr>
        <p:grpSpPr>
          <a:xfrm>
            <a:off x="954798" y="1692132"/>
            <a:ext cx="5669559" cy="426303"/>
            <a:chOff x="716099" y="1269098"/>
            <a:chExt cx="4252169" cy="319727"/>
          </a:xfrm>
        </p:grpSpPr>
        <p:sp>
          <p:nvSpPr>
            <p:cNvPr id="707" name="Google Shape;707;p273"/>
            <p:cNvSpPr txBox="1"/>
            <p:nvPr/>
          </p:nvSpPr>
          <p:spPr>
            <a:xfrm>
              <a:off x="1372969" y="1278960"/>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5">
                <a:solidFill>
                  <a:srgbClr val="000000"/>
                </a:solidFill>
                <a:latin typeface="Calibri"/>
                <a:ea typeface="Calibri"/>
                <a:cs typeface="Calibri"/>
                <a:sym typeface="Calibri"/>
              </a:endParaRPr>
            </a:p>
          </p:txBody>
        </p:sp>
        <p:pic>
          <p:nvPicPr>
            <p:cNvPr descr="Lever la main - Icônes mains et gestes gratuites" id="708" name="Google Shape;708;p273"/>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709" name="Google Shape;709;p273"/>
          <p:cNvGrpSpPr/>
          <p:nvPr/>
        </p:nvGrpSpPr>
        <p:grpSpPr>
          <a:xfrm>
            <a:off x="863575" y="916351"/>
            <a:ext cx="6681334" cy="603600"/>
            <a:chOff x="915782" y="892042"/>
            <a:chExt cx="6681334" cy="603600"/>
          </a:xfrm>
        </p:grpSpPr>
        <p:sp>
          <p:nvSpPr>
            <p:cNvPr id="710" name="Google Shape;710;p273"/>
            <p:cNvSpPr txBox="1"/>
            <p:nvPr/>
          </p:nvSpPr>
          <p:spPr>
            <a:xfrm>
              <a:off x="1882832" y="949173"/>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711" name="Google Shape;711;p273"/>
            <p:cNvGrpSpPr/>
            <p:nvPr/>
          </p:nvGrpSpPr>
          <p:grpSpPr>
            <a:xfrm>
              <a:off x="915782" y="892042"/>
              <a:ext cx="632111" cy="603600"/>
              <a:chOff x="779845" y="4335989"/>
              <a:chExt cx="442253" cy="575842"/>
            </a:xfrm>
          </p:grpSpPr>
          <p:pic>
            <p:nvPicPr>
              <p:cNvPr descr="Une image contenant Dessin animé, clipart, Animation, illustration&#10;&#10;Description générée automatiquement" id="712" name="Google Shape;712;p273"/>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713" name="Google Shape;713;p273"/>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5">
                  <a:solidFill>
                    <a:srgbClr val="FFFFFF"/>
                  </a:solidFill>
                  <a:latin typeface="Calibri"/>
                  <a:ea typeface="Calibri"/>
                  <a:cs typeface="Calibri"/>
                  <a:sym typeface="Calibri"/>
                </a:endParaRPr>
              </a:p>
            </p:txBody>
          </p:sp>
        </p:grpSp>
      </p:grpSp>
      <p:grpSp>
        <p:nvGrpSpPr>
          <p:cNvPr id="714" name="Google Shape;714;p273"/>
          <p:cNvGrpSpPr/>
          <p:nvPr/>
        </p:nvGrpSpPr>
        <p:grpSpPr>
          <a:xfrm>
            <a:off x="915782" y="3007446"/>
            <a:ext cx="8342891" cy="490417"/>
            <a:chOff x="686836" y="2255584"/>
            <a:chExt cx="6257168" cy="367813"/>
          </a:xfrm>
        </p:grpSpPr>
        <p:sp>
          <p:nvSpPr>
            <p:cNvPr id="715" name="Google Shape;715;p273"/>
            <p:cNvSpPr txBox="1"/>
            <p:nvPr/>
          </p:nvSpPr>
          <p:spPr>
            <a:xfrm>
              <a:off x="1372968" y="2323395"/>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5">
                <a:solidFill>
                  <a:srgbClr val="000000"/>
                </a:solidFill>
                <a:latin typeface="Calibri"/>
                <a:ea typeface="Calibri"/>
                <a:cs typeface="Calibri"/>
                <a:sym typeface="Calibri"/>
              </a:endParaRPr>
            </a:p>
          </p:txBody>
        </p:sp>
        <p:grpSp>
          <p:nvGrpSpPr>
            <p:cNvPr id="716" name="Google Shape;716;p273"/>
            <p:cNvGrpSpPr/>
            <p:nvPr/>
          </p:nvGrpSpPr>
          <p:grpSpPr>
            <a:xfrm>
              <a:off x="686836" y="2255584"/>
              <a:ext cx="413750" cy="359624"/>
              <a:chOff x="10280460" y="4841540"/>
              <a:chExt cx="630930" cy="597556"/>
            </a:xfrm>
          </p:grpSpPr>
          <p:pic>
            <p:nvPicPr>
              <p:cNvPr id="717" name="Google Shape;717;p273"/>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718" name="Google Shape;718;p273"/>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719" name="Google Shape;719;p273"/>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5">
              <a:solidFill>
                <a:srgbClr val="000000"/>
              </a:solidFill>
              <a:latin typeface="Calibri"/>
              <a:ea typeface="Calibri"/>
              <a:cs typeface="Calibri"/>
              <a:sym typeface="Calibri"/>
            </a:endParaRPr>
          </a:p>
        </p:txBody>
      </p:sp>
      <p:sp>
        <p:nvSpPr>
          <p:cNvPr id="720" name="Google Shape;720;p273"/>
          <p:cNvSpPr txBox="1"/>
          <p:nvPr/>
        </p:nvSpPr>
        <p:spPr>
          <a:xfrm>
            <a:off x="1830624" y="5422784"/>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721" name="Google Shape;721;p273"/>
          <p:cNvPicPr preferRelativeResize="0"/>
          <p:nvPr/>
        </p:nvPicPr>
        <p:blipFill rotWithShape="1">
          <a:blip r:embed="rId9">
            <a:alphaModFix/>
          </a:blip>
          <a:srcRect b="0" l="0" r="0" t="0"/>
          <a:stretch/>
        </p:blipFill>
        <p:spPr>
          <a:xfrm>
            <a:off x="863575" y="5298758"/>
            <a:ext cx="648055" cy="648055"/>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elage">
  <p:cSld name="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722" name="Shape 722"/>
        <p:cNvGrpSpPr/>
        <p:nvPr/>
      </p:nvGrpSpPr>
      <p:grpSpPr>
        <a:xfrm>
          <a:off x="0" y="0"/>
          <a:ext cx="0" cy="0"/>
          <a:chOff x="0" y="0"/>
          <a:chExt cx="0" cy="0"/>
        </a:xfrm>
      </p:grpSpPr>
      <p:grpSp>
        <p:nvGrpSpPr>
          <p:cNvPr id="723" name="Google Shape;723;p274"/>
          <p:cNvGrpSpPr/>
          <p:nvPr/>
        </p:nvGrpSpPr>
        <p:grpSpPr>
          <a:xfrm>
            <a:off x="812158" y="829917"/>
            <a:ext cx="10567685" cy="5198169"/>
            <a:chOff x="2184400" y="1402025"/>
            <a:chExt cx="7823200" cy="4942038"/>
          </a:xfrm>
        </p:grpSpPr>
        <p:sp>
          <p:nvSpPr>
            <p:cNvPr id="724" name="Google Shape;724;p274"/>
            <p:cNvSpPr/>
            <p:nvPr/>
          </p:nvSpPr>
          <p:spPr>
            <a:xfrm>
              <a:off x="2184400" y="1402025"/>
              <a:ext cx="7823200" cy="4942038"/>
            </a:xfrm>
            <a:prstGeom prst="roundRect">
              <a:avLst>
                <a:gd fmla="val 2665" name="adj"/>
              </a:avLst>
            </a:prstGeom>
            <a:solidFill>
              <a:srgbClr val="C00000"/>
            </a:solidFill>
            <a:ln cap="flat" cmpd="sng" w="1270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25" name="Google Shape;725;p274"/>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726" name="Google Shape;726;p274"/>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727" name="Google Shape;727;p274"/>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C00000"/>
                </a:solidFill>
                <a:latin typeface="Calibri"/>
                <a:ea typeface="Calibri"/>
                <a:cs typeface="Calibri"/>
                <a:sym typeface="Calibri"/>
              </a:rPr>
              <a:t>Modelage</a:t>
            </a:r>
            <a:endParaRPr/>
          </a:p>
        </p:txBody>
      </p:sp>
      <p:pic>
        <p:nvPicPr>
          <p:cNvPr id="728" name="Google Shape;728;p274"/>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729" name="Google Shape;729;p274"/>
          <p:cNvGrpSpPr/>
          <p:nvPr/>
        </p:nvGrpSpPr>
        <p:grpSpPr>
          <a:xfrm>
            <a:off x="5759801" y="1118243"/>
            <a:ext cx="670236" cy="588434"/>
            <a:chOff x="277892" y="2283969"/>
            <a:chExt cx="939577" cy="824904"/>
          </a:xfrm>
        </p:grpSpPr>
        <p:sp>
          <p:nvSpPr>
            <p:cNvPr id="730" name="Google Shape;730;p274"/>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1" name="Google Shape;731;p274"/>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32" name="Google Shape;732;p274"/>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âche principale">
  <p:cSld name="Tâche principale">
    <p:spTree>
      <p:nvGrpSpPr>
        <p:cNvPr id="733" name="Shape 733"/>
        <p:cNvGrpSpPr/>
        <p:nvPr/>
      </p:nvGrpSpPr>
      <p:grpSpPr>
        <a:xfrm>
          <a:off x="0" y="0"/>
          <a:ext cx="0" cy="0"/>
          <a:chOff x="0" y="0"/>
          <a:chExt cx="0" cy="0"/>
        </a:xfrm>
      </p:grpSpPr>
      <p:grpSp>
        <p:nvGrpSpPr>
          <p:cNvPr id="734" name="Google Shape;734;p275"/>
          <p:cNvGrpSpPr/>
          <p:nvPr/>
        </p:nvGrpSpPr>
        <p:grpSpPr>
          <a:xfrm>
            <a:off x="4932835" y="1459304"/>
            <a:ext cx="6054377" cy="3711725"/>
            <a:chOff x="1715066" y="1103461"/>
            <a:chExt cx="5717724" cy="3124203"/>
          </a:xfrm>
        </p:grpSpPr>
        <p:sp>
          <p:nvSpPr>
            <p:cNvPr id="735" name="Google Shape;735;p275"/>
            <p:cNvSpPr/>
            <p:nvPr/>
          </p:nvSpPr>
          <p:spPr>
            <a:xfrm>
              <a:off x="1715066" y="1103461"/>
              <a:ext cx="5717724" cy="3124203"/>
            </a:xfrm>
            <a:prstGeom prst="rect">
              <a:avLst/>
            </a:prstGeom>
            <a:solidFill>
              <a:srgbClr val="C00000"/>
            </a:solidFill>
            <a:ln cap="flat" cmpd="sng" w="9525">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736" name="Google Shape;736;p275"/>
            <p:cNvSpPr/>
            <p:nvPr/>
          </p:nvSpPr>
          <p:spPr>
            <a:xfrm>
              <a:off x="1802501" y="1179667"/>
              <a:ext cx="5542845" cy="2971800"/>
            </a:xfrm>
            <a:prstGeom prst="rect">
              <a:avLst/>
            </a:prstGeom>
            <a:solidFill>
              <a:srgbClr val="FFFFFF"/>
            </a:solidFill>
            <a:ln cap="flat" cmpd="sng" w="9525">
              <a:solidFill>
                <a:srgbClr val="C00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737" name="Google Shape;737;p275"/>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8" name="Google Shape;738;p275"/>
          <p:cNvSpPr txBox="1"/>
          <p:nvPr/>
        </p:nvSpPr>
        <p:spPr>
          <a:xfrm>
            <a:off x="5025418" y="2384963"/>
            <a:ext cx="5869201" cy="690767"/>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3735" u="none" cap="none" strike="noStrike">
                <a:solidFill>
                  <a:srgbClr val="C00000"/>
                </a:solidFill>
                <a:latin typeface="Calibri"/>
                <a:ea typeface="Calibri"/>
                <a:cs typeface="Calibri"/>
                <a:sym typeface="Calibri"/>
              </a:rPr>
              <a:t>Tâche principale</a:t>
            </a:r>
            <a:endParaRPr/>
          </a:p>
        </p:txBody>
      </p:sp>
      <p:sp>
        <p:nvSpPr>
          <p:cNvPr id="739" name="Google Shape;739;p275"/>
          <p:cNvSpPr/>
          <p:nvPr/>
        </p:nvSpPr>
        <p:spPr>
          <a:xfrm>
            <a:off x="4389349" y="1736952"/>
            <a:ext cx="1156184" cy="512421"/>
          </a:xfrm>
          <a:prstGeom prst="rect">
            <a:avLst/>
          </a:prstGeom>
          <a:solidFill>
            <a:srgbClr val="C00000"/>
          </a:solidFill>
          <a:ln cap="flat" cmpd="sng" w="25400">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740" name="Google Shape;740;p275"/>
          <p:cNvSpPr/>
          <p:nvPr/>
        </p:nvSpPr>
        <p:spPr>
          <a:xfrm>
            <a:off x="4469041" y="1746942"/>
            <a:ext cx="1052999" cy="492443"/>
          </a:xfrm>
          <a:prstGeom prst="rect">
            <a:avLst/>
          </a:prstGeom>
          <a:solidFill>
            <a:srgbClr val="C00000"/>
          </a:solidFill>
          <a:ln cap="flat" cmpd="sng" w="9525">
            <a:solidFill>
              <a:srgbClr val="C00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M</a:t>
            </a:r>
            <a:endParaRPr b="1" sz="2400">
              <a:solidFill>
                <a:srgbClr val="FFFFFF"/>
              </a:solidFill>
              <a:latin typeface="Arial"/>
              <a:ea typeface="Arial"/>
              <a:cs typeface="Arial"/>
              <a:sym typeface="Arial"/>
            </a:endParaRPr>
          </a:p>
        </p:txBody>
      </p:sp>
      <p:pic>
        <p:nvPicPr>
          <p:cNvPr id="741" name="Google Shape;741;p275"/>
          <p:cNvPicPr preferRelativeResize="0"/>
          <p:nvPr/>
        </p:nvPicPr>
        <p:blipFill rotWithShape="1">
          <a:blip r:embed="rId2">
            <a:alphaModFix/>
          </a:blip>
          <a:srcRect b="0" l="0" r="0" t="0"/>
          <a:stretch/>
        </p:blipFill>
        <p:spPr>
          <a:xfrm>
            <a:off x="1204787" y="2396885"/>
            <a:ext cx="2432604" cy="2432604"/>
          </a:xfrm>
          <a:prstGeom prst="rect">
            <a:avLst/>
          </a:prstGeom>
          <a:noFill/>
          <a:ln>
            <a:noFill/>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atique collective">
  <p:cSld name="1_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742" name="Shape 742"/>
        <p:cNvGrpSpPr/>
        <p:nvPr/>
      </p:nvGrpSpPr>
      <p:grpSpPr>
        <a:xfrm>
          <a:off x="0" y="0"/>
          <a:ext cx="0" cy="0"/>
          <a:chOff x="0" y="0"/>
          <a:chExt cx="0" cy="0"/>
        </a:xfrm>
      </p:grpSpPr>
      <p:grpSp>
        <p:nvGrpSpPr>
          <p:cNvPr id="743" name="Google Shape;743;p276"/>
          <p:cNvGrpSpPr/>
          <p:nvPr/>
        </p:nvGrpSpPr>
        <p:grpSpPr>
          <a:xfrm>
            <a:off x="812159" y="829917"/>
            <a:ext cx="10567685" cy="5198169"/>
            <a:chOff x="2184400" y="1402025"/>
            <a:chExt cx="7823200" cy="4942038"/>
          </a:xfrm>
        </p:grpSpPr>
        <p:sp>
          <p:nvSpPr>
            <p:cNvPr id="744" name="Google Shape;744;p276"/>
            <p:cNvSpPr/>
            <p:nvPr/>
          </p:nvSpPr>
          <p:spPr>
            <a:xfrm>
              <a:off x="2184400" y="1402025"/>
              <a:ext cx="7823200" cy="4942038"/>
            </a:xfrm>
            <a:prstGeom prst="roundRect">
              <a:avLst>
                <a:gd fmla="val 2665" name="adj"/>
              </a:avLst>
            </a:prstGeom>
            <a:solidFill>
              <a:srgbClr val="0F9ED5"/>
            </a:solidFill>
            <a:ln cap="flat" cmpd="sng" w="1270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45" name="Google Shape;745;p27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F9ED5"/>
                  </a:solidFill>
                  <a:latin typeface="Calibri"/>
                  <a:ea typeface="Calibri"/>
                  <a:cs typeface="Calibri"/>
                  <a:sym typeface="Calibri"/>
                </a:rPr>
                <a:t>Pratique collective</a:t>
              </a:r>
              <a:endParaRPr/>
            </a:p>
          </p:txBody>
        </p:sp>
      </p:grpSp>
      <p:sp>
        <p:nvSpPr>
          <p:cNvPr id="746" name="Google Shape;746;p276"/>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747" name="Google Shape;747;p276"/>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748" name="Google Shape;748;p276"/>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749" name="Shape 749"/>
        <p:cNvGrpSpPr/>
        <p:nvPr/>
      </p:nvGrpSpPr>
      <p:grpSpPr>
        <a:xfrm>
          <a:off x="0" y="0"/>
          <a:ext cx="0" cy="0"/>
          <a:chOff x="0" y="0"/>
          <a:chExt cx="0" cy="0"/>
        </a:xfrm>
      </p:grpSpPr>
      <p:grpSp>
        <p:nvGrpSpPr>
          <p:cNvPr id="750" name="Google Shape;750;p277"/>
          <p:cNvGrpSpPr/>
          <p:nvPr/>
        </p:nvGrpSpPr>
        <p:grpSpPr>
          <a:xfrm>
            <a:off x="0" y="1"/>
            <a:ext cx="12192000" cy="6858001"/>
            <a:chOff x="0" y="0"/>
            <a:chExt cx="13716000" cy="10287000"/>
          </a:xfrm>
        </p:grpSpPr>
        <p:sp>
          <p:nvSpPr>
            <p:cNvPr id="751" name="Google Shape;751;p277"/>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52" name="Google Shape;752;p27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53" name="Google Shape;753;p27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754" name="Google Shape;754;p277"/>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5" name="Google Shape;755;p277"/>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6" name="Google Shape;756;p277"/>
          <p:cNvSpPr txBox="1"/>
          <p:nvPr>
            <p:ph idx="2"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7" name="Google Shape;757;p277"/>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FFFF"/>
                </a:solidFill>
                <a:latin typeface="Calibri"/>
                <a:ea typeface="Calibri"/>
                <a:cs typeface="Calibri"/>
                <a:sym typeface="Calibri"/>
              </a:rPr>
              <a:t>PC</a:t>
            </a:r>
            <a:endParaRPr b="1" sz="1800">
              <a:solidFill>
                <a:srgbClr val="FFFFFF"/>
              </a:solidFill>
              <a:latin typeface="Calibri"/>
              <a:ea typeface="Calibri"/>
              <a:cs typeface="Calibri"/>
              <a:sym typeface="Calibri"/>
            </a:endParaRPr>
          </a:p>
        </p:txBody>
      </p:sp>
      <p:pic>
        <p:nvPicPr>
          <p:cNvPr descr="Image générée" id="758" name="Google Shape;758;p277"/>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en binôme">
  <p:cSld name="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759" name="Shape 759"/>
        <p:cNvGrpSpPr/>
        <p:nvPr/>
      </p:nvGrpSpPr>
      <p:grpSpPr>
        <a:xfrm>
          <a:off x="0" y="0"/>
          <a:ext cx="0" cy="0"/>
          <a:chOff x="0" y="0"/>
          <a:chExt cx="0" cy="0"/>
        </a:xfrm>
      </p:grpSpPr>
      <p:grpSp>
        <p:nvGrpSpPr>
          <p:cNvPr id="760" name="Google Shape;760;p278"/>
          <p:cNvGrpSpPr/>
          <p:nvPr/>
        </p:nvGrpSpPr>
        <p:grpSpPr>
          <a:xfrm>
            <a:off x="812159" y="829917"/>
            <a:ext cx="10567685" cy="5198169"/>
            <a:chOff x="2184400" y="1402025"/>
            <a:chExt cx="7823200" cy="4942038"/>
          </a:xfrm>
        </p:grpSpPr>
        <p:sp>
          <p:nvSpPr>
            <p:cNvPr id="761" name="Google Shape;761;p278"/>
            <p:cNvSpPr/>
            <p:nvPr/>
          </p:nvSpPr>
          <p:spPr>
            <a:xfrm>
              <a:off x="2184400" y="1402025"/>
              <a:ext cx="7823200" cy="4942038"/>
            </a:xfrm>
            <a:prstGeom prst="roundRect">
              <a:avLst>
                <a:gd fmla="val 2665" name="adj"/>
              </a:avLst>
            </a:prstGeom>
            <a:solidFill>
              <a:srgbClr val="0070C0"/>
            </a:solidFill>
            <a:ln cap="flat" cmpd="sng" w="1270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62" name="Google Shape;762;p27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0070C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070C0"/>
                  </a:solidFill>
                  <a:latin typeface="Calibri"/>
                  <a:ea typeface="Calibri"/>
                  <a:cs typeface="Calibri"/>
                  <a:sym typeface="Calibri"/>
                </a:rPr>
                <a:t>Pratique en binôme</a:t>
              </a:r>
              <a:endParaRPr/>
            </a:p>
          </p:txBody>
        </p:sp>
      </p:grpSp>
      <p:sp>
        <p:nvSpPr>
          <p:cNvPr id="763" name="Google Shape;763;p278"/>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764" name="Google Shape;764;p278"/>
          <p:cNvPicPr preferRelativeResize="0"/>
          <p:nvPr/>
        </p:nvPicPr>
        <p:blipFill rotWithShape="1">
          <a:blip r:embed="rId3">
            <a:alphaModFix/>
          </a:blip>
          <a:srcRect b="0" l="0" r="0" t="0"/>
          <a:stretch/>
        </p:blipFill>
        <p:spPr>
          <a:xfrm>
            <a:off x="4959577" y="1244095"/>
            <a:ext cx="2494771" cy="2494771"/>
          </a:xfrm>
          <a:prstGeom prst="rect">
            <a:avLst/>
          </a:prstGeom>
          <a:noFill/>
          <a:ln>
            <a:noFill/>
          </a:ln>
        </p:spPr>
      </p:pic>
      <p:sp>
        <p:nvSpPr>
          <p:cNvPr id="765" name="Google Shape;765;p278"/>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766" name="Shape 766"/>
        <p:cNvGrpSpPr/>
        <p:nvPr/>
      </p:nvGrpSpPr>
      <p:grpSpPr>
        <a:xfrm>
          <a:off x="0" y="0"/>
          <a:ext cx="0" cy="0"/>
          <a:chOff x="0" y="0"/>
          <a:chExt cx="0" cy="0"/>
        </a:xfrm>
      </p:grpSpPr>
      <p:grpSp>
        <p:nvGrpSpPr>
          <p:cNvPr id="767" name="Google Shape;767;p279"/>
          <p:cNvGrpSpPr/>
          <p:nvPr/>
        </p:nvGrpSpPr>
        <p:grpSpPr>
          <a:xfrm>
            <a:off x="0" y="1"/>
            <a:ext cx="12192000" cy="6858001"/>
            <a:chOff x="0" y="0"/>
            <a:chExt cx="13716000" cy="10287000"/>
          </a:xfrm>
        </p:grpSpPr>
        <p:sp>
          <p:nvSpPr>
            <p:cNvPr id="768" name="Google Shape;768;p279"/>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69" name="Google Shape;769;p27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70" name="Google Shape;770;p27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771" name="Google Shape;771;p279"/>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2" name="Google Shape;772;p279"/>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3" name="Google Shape;773;p279"/>
          <p:cNvSpPr txBox="1"/>
          <p:nvPr>
            <p:ph idx="2"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4" name="Google Shape;774;p279"/>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rgbClr val="FFFFFF"/>
                </a:solidFill>
                <a:latin typeface="Arial"/>
                <a:ea typeface="Arial"/>
                <a:cs typeface="Arial"/>
                <a:sym typeface="Arial"/>
              </a:rPr>
              <a:t>C</a:t>
            </a:r>
            <a:endParaRPr b="1" sz="1800">
              <a:solidFill>
                <a:srgbClr val="FFFFFF"/>
              </a:solidFill>
              <a:latin typeface="Arial"/>
              <a:ea typeface="Arial"/>
              <a:cs typeface="Arial"/>
              <a:sym typeface="Arial"/>
            </a:endParaRPr>
          </a:p>
        </p:txBody>
      </p:sp>
      <p:pic>
        <p:nvPicPr>
          <p:cNvPr descr="Image générée" id="775" name="Google Shape;775;p279"/>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verture de la séance">
  <p:cSld name="Ouver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776" name="Shape 776"/>
        <p:cNvGrpSpPr/>
        <p:nvPr/>
      </p:nvGrpSpPr>
      <p:grpSpPr>
        <a:xfrm>
          <a:off x="0" y="0"/>
          <a:ext cx="0" cy="0"/>
          <a:chOff x="0" y="0"/>
          <a:chExt cx="0" cy="0"/>
        </a:xfrm>
      </p:grpSpPr>
      <p:grpSp>
        <p:nvGrpSpPr>
          <p:cNvPr id="777" name="Google Shape;777;p280"/>
          <p:cNvGrpSpPr/>
          <p:nvPr/>
        </p:nvGrpSpPr>
        <p:grpSpPr>
          <a:xfrm>
            <a:off x="812158" y="844906"/>
            <a:ext cx="10567685" cy="5198169"/>
            <a:chOff x="2184399" y="1402024"/>
            <a:chExt cx="7823200" cy="4942038"/>
          </a:xfrm>
        </p:grpSpPr>
        <p:sp>
          <p:nvSpPr>
            <p:cNvPr id="778" name="Google Shape;778;p280"/>
            <p:cNvSpPr/>
            <p:nvPr/>
          </p:nvSpPr>
          <p:spPr>
            <a:xfrm>
              <a:off x="2184399" y="1402024"/>
              <a:ext cx="7823200" cy="4942038"/>
            </a:xfrm>
            <a:prstGeom prst="roundRect">
              <a:avLst>
                <a:gd fmla="val 2665" name="adj"/>
              </a:avLst>
            </a:prstGeom>
            <a:solidFill>
              <a:srgbClr val="F19D19"/>
            </a:solidFill>
            <a:ln cap="flat" cmpd="sng" w="1270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79" name="Google Shape;779;p28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780" name="Google Shape;780;p280"/>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781" name="Google Shape;781;p280"/>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F19D19"/>
                </a:solidFill>
                <a:latin typeface="Calibri"/>
                <a:ea typeface="Calibri"/>
                <a:cs typeface="Calibri"/>
                <a:sym typeface="Calibri"/>
              </a:rPr>
              <a:t>Ouverture de la séance</a:t>
            </a:r>
            <a:endParaRPr/>
          </a:p>
        </p:txBody>
      </p:sp>
      <p:pic>
        <p:nvPicPr>
          <p:cNvPr id="782" name="Google Shape;782;p280"/>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pic>
        <p:nvPicPr>
          <p:cNvPr id="783" name="Google Shape;783;p280"/>
          <p:cNvPicPr preferRelativeResize="0"/>
          <p:nvPr/>
        </p:nvPicPr>
        <p:blipFill rotWithShape="1">
          <a:blip r:embed="rId4">
            <a:alphaModFix/>
          </a:blip>
          <a:srcRect b="0" l="0" r="0" t="0"/>
          <a:stretch/>
        </p:blipFill>
        <p:spPr>
          <a:xfrm>
            <a:off x="6261214" y="1609414"/>
            <a:ext cx="649253" cy="649253"/>
          </a:xfrm>
          <a:prstGeom prst="rect">
            <a:avLst/>
          </a:prstGeom>
          <a:noFill/>
          <a:ln>
            <a:noFill/>
          </a:ln>
        </p:spPr>
      </p:pic>
      <p:sp>
        <p:nvSpPr>
          <p:cNvPr id="784" name="Google Shape;784;p280"/>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791" name="Shape 791"/>
        <p:cNvGrpSpPr/>
        <p:nvPr/>
      </p:nvGrpSpPr>
      <p:grpSpPr>
        <a:xfrm>
          <a:off x="0" y="0"/>
          <a:ext cx="0" cy="0"/>
          <a:chOff x="0" y="0"/>
          <a:chExt cx="0" cy="0"/>
        </a:xfrm>
      </p:grpSpPr>
      <p:grpSp>
        <p:nvGrpSpPr>
          <p:cNvPr id="792" name="Google Shape;792;p94"/>
          <p:cNvGrpSpPr/>
          <p:nvPr/>
        </p:nvGrpSpPr>
        <p:grpSpPr>
          <a:xfrm>
            <a:off x="0" y="1"/>
            <a:ext cx="12192000" cy="6858001"/>
            <a:chOff x="0" y="0"/>
            <a:chExt cx="13716000" cy="10287000"/>
          </a:xfrm>
        </p:grpSpPr>
        <p:sp>
          <p:nvSpPr>
            <p:cNvPr id="793" name="Google Shape;793;p94"/>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94" name="Google Shape;794;p9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95" name="Google Shape;795;p9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796" name="Google Shape;796;p94"/>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7" name="Google Shape;797;p94"/>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8" name="Google Shape;798;p94"/>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799" name="Google Shape;799;p94"/>
          <p:cNvGrpSpPr/>
          <p:nvPr/>
        </p:nvGrpSpPr>
        <p:grpSpPr>
          <a:xfrm>
            <a:off x="11779124" y="79508"/>
            <a:ext cx="232364" cy="304873"/>
            <a:chOff x="3292012" y="1302714"/>
            <a:chExt cx="867138" cy="384316"/>
          </a:xfrm>
        </p:grpSpPr>
        <p:sp>
          <p:nvSpPr>
            <p:cNvPr id="800" name="Google Shape;800;p94"/>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Calibri"/>
                <a:buNone/>
              </a:pPr>
              <a:r>
                <a:t/>
              </a:r>
              <a:endParaRPr b="0" i="0" sz="900" u="none" cap="none" strike="noStrike">
                <a:solidFill>
                  <a:srgbClr val="F7C475"/>
                </a:solidFill>
                <a:latin typeface="Arial"/>
                <a:ea typeface="Arial"/>
                <a:cs typeface="Arial"/>
                <a:sym typeface="Arial"/>
              </a:endParaRPr>
            </a:p>
          </p:txBody>
        </p:sp>
        <p:sp>
          <p:nvSpPr>
            <p:cNvPr id="801" name="Google Shape;801;p94"/>
            <p:cNvSpPr/>
            <p:nvPr/>
          </p:nvSpPr>
          <p:spPr>
            <a:xfrm>
              <a:off x="3351780" y="1310206"/>
              <a:ext cx="789749" cy="369332"/>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O</a:t>
              </a:r>
              <a:endParaRPr b="1" i="0" sz="1800" u="none" cap="none" strike="noStrike">
                <a:solidFill>
                  <a:srgbClr val="FFFFFF"/>
                </a:solidFill>
                <a:latin typeface="Arial"/>
                <a:ea typeface="Arial"/>
                <a:cs typeface="Arial"/>
                <a:sym typeface="Arial"/>
              </a:endParaRPr>
            </a:p>
          </p:txBody>
        </p:sp>
      </p:grpSp>
      <p:pic>
        <p:nvPicPr>
          <p:cNvPr descr="Image générée" id="802" name="Google Shape;802;p94"/>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3" name="Shape 803"/>
        <p:cNvGrpSpPr/>
        <p:nvPr/>
      </p:nvGrpSpPr>
      <p:grpSpPr>
        <a:xfrm>
          <a:off x="0" y="0"/>
          <a:ext cx="0" cy="0"/>
          <a:chOff x="0" y="0"/>
          <a:chExt cx="0" cy="0"/>
        </a:xfrm>
      </p:grpSpPr>
      <p:sp>
        <p:nvSpPr>
          <p:cNvPr id="804" name="Google Shape;804;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5" name="Google Shape;805;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6" name="Google Shape;806;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elage1">
  <p:cSld name="modelage1">
    <p:spTree>
      <p:nvGrpSpPr>
        <p:cNvPr id="807" name="Shape 807"/>
        <p:cNvGrpSpPr/>
        <p:nvPr/>
      </p:nvGrpSpPr>
      <p:grpSpPr>
        <a:xfrm>
          <a:off x="0" y="0"/>
          <a:ext cx="0" cy="0"/>
          <a:chOff x="0" y="0"/>
          <a:chExt cx="0" cy="0"/>
        </a:xfrm>
      </p:grpSpPr>
      <p:grpSp>
        <p:nvGrpSpPr>
          <p:cNvPr id="808" name="Google Shape;808;p98"/>
          <p:cNvGrpSpPr/>
          <p:nvPr/>
        </p:nvGrpSpPr>
        <p:grpSpPr>
          <a:xfrm>
            <a:off x="0" y="1"/>
            <a:ext cx="12192000" cy="6858001"/>
            <a:chOff x="0" y="0"/>
            <a:chExt cx="13716000" cy="10287000"/>
          </a:xfrm>
        </p:grpSpPr>
        <p:sp>
          <p:nvSpPr>
            <p:cNvPr id="809" name="Google Shape;809;p98"/>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810" name="Google Shape;810;p9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811" name="Google Shape;811;p9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grpSp>
        <p:nvGrpSpPr>
          <p:cNvPr id="812" name="Google Shape;812;p98"/>
          <p:cNvGrpSpPr/>
          <p:nvPr/>
        </p:nvGrpSpPr>
        <p:grpSpPr>
          <a:xfrm>
            <a:off x="326095" y="244988"/>
            <a:ext cx="593731" cy="480730"/>
            <a:chOff x="277892" y="2283969"/>
            <a:chExt cx="939577" cy="824904"/>
          </a:xfrm>
        </p:grpSpPr>
        <p:sp>
          <p:nvSpPr>
            <p:cNvPr id="813" name="Google Shape;813;p98"/>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Arial"/>
                <a:ea typeface="Arial"/>
                <a:cs typeface="Arial"/>
                <a:sym typeface="Arial"/>
              </a:endParaRPr>
            </a:p>
          </p:txBody>
        </p:sp>
        <p:sp>
          <p:nvSpPr>
            <p:cNvPr id="814" name="Google Shape;814;p98"/>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42" r="0" t="-167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Arial"/>
                <a:ea typeface="Arial"/>
                <a:cs typeface="Arial"/>
                <a:sym typeface="Arial"/>
              </a:endParaRPr>
            </a:p>
          </p:txBody>
        </p:sp>
      </p:grpSp>
      <p:sp>
        <p:nvSpPr>
          <p:cNvPr id="815" name="Google Shape;815;p98"/>
          <p:cNvSpPr txBox="1"/>
          <p:nvPr/>
        </p:nvSpPr>
        <p:spPr>
          <a:xfrm>
            <a:off x="11748194" y="95600"/>
            <a:ext cx="274643" cy="307777"/>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800"/>
              <a:buFont typeface="Arial"/>
              <a:buNone/>
            </a:pPr>
            <a:r>
              <a:rPr b="1" lang="fr-FR" sz="1800">
                <a:solidFill>
                  <a:schemeClr val="lt1"/>
                </a:solidFill>
                <a:latin typeface="Arial"/>
                <a:ea typeface="Arial"/>
                <a:cs typeface="Arial"/>
                <a:sym typeface="Arial"/>
              </a:rPr>
              <a:t>M</a:t>
            </a:r>
            <a:endParaRPr b="1" sz="1800">
              <a:solidFill>
                <a:schemeClr val="lt1"/>
              </a:solidFill>
              <a:latin typeface="Arial"/>
              <a:ea typeface="Arial"/>
              <a:cs typeface="Arial"/>
              <a:sym typeface="Arial"/>
            </a:endParaRPr>
          </a:p>
        </p:txBody>
      </p:sp>
      <p:sp>
        <p:nvSpPr>
          <p:cNvPr id="816" name="Google Shape;816;p98"/>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7" name="Google Shape;817;p98"/>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bg>
      <p:bgPr>
        <a:solidFill>
          <a:srgbClr val="002060"/>
        </a:solidFill>
      </p:bgPr>
    </p:bg>
    <p:spTree>
      <p:nvGrpSpPr>
        <p:cNvPr id="818" name="Shape 818"/>
        <p:cNvGrpSpPr/>
        <p:nvPr/>
      </p:nvGrpSpPr>
      <p:grpSpPr>
        <a:xfrm>
          <a:off x="0" y="0"/>
          <a:ext cx="0" cy="0"/>
          <a:chOff x="0" y="0"/>
          <a:chExt cx="0" cy="0"/>
        </a:xfrm>
      </p:grpSpPr>
      <p:grpSp>
        <p:nvGrpSpPr>
          <p:cNvPr id="819" name="Google Shape;819;p101"/>
          <p:cNvGrpSpPr/>
          <p:nvPr/>
        </p:nvGrpSpPr>
        <p:grpSpPr>
          <a:xfrm>
            <a:off x="0" y="1"/>
            <a:ext cx="12192000" cy="6858001"/>
            <a:chOff x="0" y="0"/>
            <a:chExt cx="13716000" cy="10287000"/>
          </a:xfrm>
        </p:grpSpPr>
        <p:sp>
          <p:nvSpPr>
            <p:cNvPr id="820" name="Google Shape;820;p101"/>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21" name="Google Shape;821;p10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22" name="Google Shape;822;p10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23" name="Google Shape;823;p101"/>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4" name="Google Shape;824;p101"/>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825" name="Google Shape;825;p101"/>
          <p:cNvGrpSpPr/>
          <p:nvPr/>
        </p:nvGrpSpPr>
        <p:grpSpPr>
          <a:xfrm>
            <a:off x="326095" y="244988"/>
            <a:ext cx="593731" cy="480730"/>
            <a:chOff x="277892" y="2283969"/>
            <a:chExt cx="939577" cy="824904"/>
          </a:xfrm>
        </p:grpSpPr>
        <p:sp>
          <p:nvSpPr>
            <p:cNvPr id="826" name="Google Shape;826;p101"/>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7" name="Google Shape;827;p101"/>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28" name="Google Shape;828;p101"/>
          <p:cNvSpPr txBox="1"/>
          <p:nvPr/>
        </p:nvSpPr>
        <p:spPr>
          <a:xfrm>
            <a:off x="11748194" y="95600"/>
            <a:ext cx="274643" cy="369332"/>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1800">
              <a:solidFill>
                <a:schemeClr val="lt1"/>
              </a:solidFill>
              <a:latin typeface="Calibri"/>
              <a:ea typeface="Calibri"/>
              <a:cs typeface="Calibri"/>
              <a:sym typeface="Calibri"/>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odelage">
  <p:cSld name="1_Modelage">
    <p:bg>
      <p:bgPr>
        <a:solidFill>
          <a:srgbClr val="002060"/>
        </a:solidFill>
      </p:bgPr>
    </p:bg>
    <p:spTree>
      <p:nvGrpSpPr>
        <p:cNvPr id="829" name="Shape 829"/>
        <p:cNvGrpSpPr/>
        <p:nvPr/>
      </p:nvGrpSpPr>
      <p:grpSpPr>
        <a:xfrm>
          <a:off x="0" y="0"/>
          <a:ext cx="0" cy="0"/>
          <a:chOff x="0" y="0"/>
          <a:chExt cx="0" cy="0"/>
        </a:xfrm>
      </p:grpSpPr>
      <p:grpSp>
        <p:nvGrpSpPr>
          <p:cNvPr id="830" name="Google Shape;830;p102"/>
          <p:cNvGrpSpPr/>
          <p:nvPr/>
        </p:nvGrpSpPr>
        <p:grpSpPr>
          <a:xfrm>
            <a:off x="0" y="1"/>
            <a:ext cx="12192000" cy="6858001"/>
            <a:chOff x="0" y="0"/>
            <a:chExt cx="13716000" cy="10287000"/>
          </a:xfrm>
        </p:grpSpPr>
        <p:sp>
          <p:nvSpPr>
            <p:cNvPr id="831" name="Google Shape;831;p102"/>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1"/>
                <a:buFont typeface="Calibri"/>
                <a:buNone/>
              </a:pPr>
              <a:r>
                <a:t/>
              </a:r>
              <a:endParaRPr sz="1351">
                <a:solidFill>
                  <a:srgbClr val="FFFFFF"/>
                </a:solidFill>
                <a:latin typeface="Dosis"/>
                <a:ea typeface="Dosis"/>
                <a:cs typeface="Dosis"/>
                <a:sym typeface="Dosis"/>
              </a:endParaRPr>
            </a:p>
          </p:txBody>
        </p:sp>
        <p:sp>
          <p:nvSpPr>
            <p:cNvPr id="832" name="Google Shape;832;p10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1"/>
                <a:buFont typeface="Calibri"/>
                <a:buNone/>
              </a:pPr>
              <a:r>
                <a:t/>
              </a:r>
              <a:endParaRPr sz="1351">
                <a:solidFill>
                  <a:srgbClr val="FFFFFF"/>
                </a:solidFill>
                <a:latin typeface="Dosis"/>
                <a:ea typeface="Dosis"/>
                <a:cs typeface="Dosis"/>
                <a:sym typeface="Dosis"/>
              </a:endParaRPr>
            </a:p>
          </p:txBody>
        </p:sp>
        <p:sp>
          <p:nvSpPr>
            <p:cNvPr id="833" name="Google Shape;833;p10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1"/>
                <a:buFont typeface="Calibri"/>
                <a:buNone/>
              </a:pPr>
              <a:r>
                <a:t/>
              </a:r>
              <a:endParaRPr sz="1351">
                <a:solidFill>
                  <a:srgbClr val="FFFFFF"/>
                </a:solidFill>
                <a:latin typeface="Dosis"/>
                <a:ea typeface="Dosis"/>
                <a:cs typeface="Dosis"/>
                <a:sym typeface="Dosis"/>
              </a:endParaRPr>
            </a:p>
          </p:txBody>
        </p:sp>
      </p:grpSp>
      <p:grpSp>
        <p:nvGrpSpPr>
          <p:cNvPr id="834" name="Google Shape;834;p102"/>
          <p:cNvGrpSpPr/>
          <p:nvPr/>
        </p:nvGrpSpPr>
        <p:grpSpPr>
          <a:xfrm>
            <a:off x="326095" y="244988"/>
            <a:ext cx="593731" cy="480730"/>
            <a:chOff x="277892" y="2283969"/>
            <a:chExt cx="939577" cy="824904"/>
          </a:xfrm>
        </p:grpSpPr>
        <p:sp>
          <p:nvSpPr>
            <p:cNvPr id="835" name="Google Shape;835;p10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Arial"/>
                <a:ea typeface="Arial"/>
                <a:cs typeface="Arial"/>
                <a:sym typeface="Arial"/>
              </a:endParaRPr>
            </a:p>
          </p:txBody>
        </p:sp>
        <p:sp>
          <p:nvSpPr>
            <p:cNvPr id="836" name="Google Shape;836;p10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42" r="0" t="-167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Arial"/>
                <a:ea typeface="Arial"/>
                <a:cs typeface="Arial"/>
                <a:sym typeface="Arial"/>
              </a:endParaRPr>
            </a:p>
          </p:txBody>
        </p:sp>
      </p:grpSp>
      <p:sp>
        <p:nvSpPr>
          <p:cNvPr id="837" name="Google Shape;837;p102"/>
          <p:cNvSpPr txBox="1"/>
          <p:nvPr/>
        </p:nvSpPr>
        <p:spPr>
          <a:xfrm>
            <a:off x="11748194" y="95600"/>
            <a:ext cx="274643" cy="307777"/>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800"/>
              <a:buFont typeface="Arial"/>
              <a:buNone/>
            </a:pPr>
            <a:r>
              <a:rPr b="1" lang="fr-FR" sz="1800">
                <a:solidFill>
                  <a:schemeClr val="lt1"/>
                </a:solidFill>
                <a:latin typeface="Arial"/>
                <a:ea typeface="Arial"/>
                <a:cs typeface="Arial"/>
                <a:sym typeface="Arial"/>
              </a:rPr>
              <a:t>M</a:t>
            </a:r>
            <a:endParaRPr b="1" sz="1800">
              <a:solidFill>
                <a:schemeClr val="lt1"/>
              </a:solidFill>
              <a:latin typeface="Arial"/>
              <a:ea typeface="Arial"/>
              <a:cs typeface="Arial"/>
              <a:sym typeface="Arial"/>
            </a:endParaRPr>
          </a:p>
        </p:txBody>
      </p:sp>
      <p:sp>
        <p:nvSpPr>
          <p:cNvPr id="838" name="Google Shape;838;p102"/>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9" name="Google Shape;839;p102"/>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solidFill>
          <a:srgbClr val="002060"/>
        </a:solidFill>
      </p:bgPr>
    </p:bg>
    <p:spTree>
      <p:nvGrpSpPr>
        <p:cNvPr id="840" name="Shape 840"/>
        <p:cNvGrpSpPr/>
        <p:nvPr/>
      </p:nvGrpSpPr>
      <p:grpSpPr>
        <a:xfrm>
          <a:off x="0" y="0"/>
          <a:ext cx="0" cy="0"/>
          <a:chOff x="0" y="0"/>
          <a:chExt cx="0" cy="0"/>
        </a:xfrm>
      </p:grpSpPr>
      <p:grpSp>
        <p:nvGrpSpPr>
          <p:cNvPr id="841" name="Google Shape;841;p105"/>
          <p:cNvGrpSpPr/>
          <p:nvPr/>
        </p:nvGrpSpPr>
        <p:grpSpPr>
          <a:xfrm>
            <a:off x="0" y="1"/>
            <a:ext cx="12192000" cy="6858001"/>
            <a:chOff x="0" y="0"/>
            <a:chExt cx="13716000" cy="10287000"/>
          </a:xfrm>
        </p:grpSpPr>
        <p:sp>
          <p:nvSpPr>
            <p:cNvPr id="842" name="Google Shape;842;p105"/>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43" name="Google Shape;843;p10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44" name="Google Shape;844;p10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45" name="Google Shape;845;p105"/>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6" name="Google Shape;846;p105"/>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7" name="Google Shape;847;p105"/>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Calibri"/>
                <a:ea typeface="Calibri"/>
                <a:cs typeface="Calibri"/>
                <a:sym typeface="Calibri"/>
              </a:rPr>
              <a:t>PC</a:t>
            </a:r>
            <a:endParaRPr b="1" sz="1800">
              <a:solidFill>
                <a:schemeClr val="lt1"/>
              </a:solidFill>
              <a:latin typeface="Calibri"/>
              <a:ea typeface="Calibri"/>
              <a:cs typeface="Calibri"/>
              <a:sym typeface="Calibri"/>
            </a:endParaRPr>
          </a:p>
        </p:txBody>
      </p:sp>
      <p:pic>
        <p:nvPicPr>
          <p:cNvPr descr="Image générée" id="848" name="Google Shape;848;p105"/>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bg>
      <p:bgPr>
        <a:solidFill>
          <a:srgbClr val="002060"/>
        </a:solidFill>
      </p:bgPr>
    </p:bg>
    <p:spTree>
      <p:nvGrpSpPr>
        <p:cNvPr id="849" name="Shape 849"/>
        <p:cNvGrpSpPr/>
        <p:nvPr/>
      </p:nvGrpSpPr>
      <p:grpSpPr>
        <a:xfrm>
          <a:off x="0" y="0"/>
          <a:ext cx="0" cy="0"/>
          <a:chOff x="0" y="0"/>
          <a:chExt cx="0" cy="0"/>
        </a:xfrm>
      </p:grpSpPr>
      <p:grpSp>
        <p:nvGrpSpPr>
          <p:cNvPr id="850" name="Google Shape;850;p108"/>
          <p:cNvGrpSpPr/>
          <p:nvPr/>
        </p:nvGrpSpPr>
        <p:grpSpPr>
          <a:xfrm>
            <a:off x="0" y="1"/>
            <a:ext cx="12192000" cy="6858001"/>
            <a:chOff x="0" y="0"/>
            <a:chExt cx="13716000" cy="10287000"/>
          </a:xfrm>
        </p:grpSpPr>
        <p:sp>
          <p:nvSpPr>
            <p:cNvPr id="851" name="Google Shape;851;p108"/>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52" name="Google Shape;852;p10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53" name="Google Shape;853;p10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54" name="Google Shape;854;p108"/>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5" name="Google Shape;855;p108"/>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856" name="Google Shape;856;p108"/>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857" name="Google Shape;857;p108"/>
          <p:cNvSpPr txBox="1"/>
          <p:nvPr/>
        </p:nvSpPr>
        <p:spPr>
          <a:xfrm>
            <a:off x="11651062" y="51409"/>
            <a:ext cx="506619" cy="369332"/>
          </a:xfrm>
          <a:prstGeom prst="rect">
            <a:avLst/>
          </a:prstGeom>
          <a:solidFill>
            <a:srgbClr val="0070C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Calibri"/>
                <a:ea typeface="Calibri"/>
                <a:cs typeface="Calibri"/>
                <a:sym typeface="Calibri"/>
              </a:rPr>
              <a:t>PB</a:t>
            </a:r>
            <a:endParaRPr b="1" sz="1800">
              <a:solidFill>
                <a:schemeClr val="lt1"/>
              </a:solidFill>
              <a:latin typeface="Calibri"/>
              <a:ea typeface="Calibri"/>
              <a:cs typeface="Calibri"/>
              <a:sym typeface="Calibri"/>
            </a:endParaRPr>
          </a:p>
        </p:txBody>
      </p:sp>
      <p:pic>
        <p:nvPicPr>
          <p:cNvPr id="858" name="Google Shape;858;p108"/>
          <p:cNvPicPr preferRelativeResize="0"/>
          <p:nvPr/>
        </p:nvPicPr>
        <p:blipFill rotWithShape="1">
          <a:blip r:embed="rId3">
            <a:alphaModFix/>
          </a:blip>
          <a:srcRect b="0" l="0" r="0" t="0"/>
          <a:stretch/>
        </p:blipFill>
        <p:spPr>
          <a:xfrm>
            <a:off x="11541563" y="450975"/>
            <a:ext cx="469925" cy="438719"/>
          </a:xfrm>
          <a:prstGeom prst="rect">
            <a:avLst/>
          </a:prstGeom>
          <a:noFill/>
          <a:ln>
            <a:noFill/>
          </a:ln>
          <a:effectLst>
            <a:outerShdw blurRad="50800" rotWithShape="0" algn="tl" dir="2700000" dist="38100">
              <a:srgbClr val="000000">
                <a:alpha val="43137"/>
              </a:srgbClr>
            </a:outerShdw>
          </a:effectLst>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autonome">
  <p:cSld name="Pratique autonome">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859" name="Shape 859"/>
        <p:cNvGrpSpPr/>
        <p:nvPr/>
      </p:nvGrpSpPr>
      <p:grpSpPr>
        <a:xfrm>
          <a:off x="0" y="0"/>
          <a:ext cx="0" cy="0"/>
          <a:chOff x="0" y="0"/>
          <a:chExt cx="0" cy="0"/>
        </a:xfrm>
      </p:grpSpPr>
      <p:grpSp>
        <p:nvGrpSpPr>
          <p:cNvPr id="860" name="Google Shape;860;p109"/>
          <p:cNvGrpSpPr/>
          <p:nvPr/>
        </p:nvGrpSpPr>
        <p:grpSpPr>
          <a:xfrm>
            <a:off x="812159" y="829917"/>
            <a:ext cx="10567685" cy="5198169"/>
            <a:chOff x="2184400" y="1402025"/>
            <a:chExt cx="7823200" cy="4942038"/>
          </a:xfrm>
        </p:grpSpPr>
        <p:sp>
          <p:nvSpPr>
            <p:cNvPr id="861" name="Google Shape;861;p109"/>
            <p:cNvSpPr/>
            <p:nvPr/>
          </p:nvSpPr>
          <p:spPr>
            <a:xfrm>
              <a:off x="2184400" y="1402025"/>
              <a:ext cx="7823200" cy="4942038"/>
            </a:xfrm>
            <a:prstGeom prst="roundRect">
              <a:avLst>
                <a:gd fmla="val 2665" name="adj"/>
              </a:avLst>
            </a:prstGeom>
            <a:solidFill>
              <a:srgbClr val="8BC145"/>
            </a:solidFill>
            <a:ln cap="flat" cmpd="sng" w="1270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862" name="Google Shape;862;p10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40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0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8BC145"/>
                  </a:solidFill>
                  <a:latin typeface="Calibri"/>
                  <a:ea typeface="Calibri"/>
                  <a:cs typeface="Calibri"/>
                  <a:sym typeface="Calibri"/>
                </a:rPr>
                <a:t>Pratique autonome</a:t>
              </a:r>
              <a:endParaRPr/>
            </a:p>
          </p:txBody>
        </p:sp>
      </p:grpSp>
      <p:sp>
        <p:nvSpPr>
          <p:cNvPr id="863" name="Google Shape;863;p109"/>
          <p:cNvSpPr/>
          <p:nvPr/>
        </p:nvSpPr>
        <p:spPr>
          <a:xfrm>
            <a:off x="10366088" y="5002108"/>
            <a:ext cx="649878" cy="649879"/>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864" name="Google Shape;864;p109"/>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
        <p:nvSpPr>
          <p:cNvPr id="865" name="Google Shape;865;p109"/>
          <p:cNvSpPr txBox="1"/>
          <p:nvPr>
            <p:ph idx="1" type="body"/>
          </p:nvPr>
        </p:nvSpPr>
        <p:spPr>
          <a:xfrm>
            <a:off x="8979409" y="5148686"/>
            <a:ext cx="1488776"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66" name="Shape 866"/>
        <p:cNvGrpSpPr/>
        <p:nvPr/>
      </p:nvGrpSpPr>
      <p:grpSpPr>
        <a:xfrm>
          <a:off x="0" y="0"/>
          <a:ext cx="0" cy="0"/>
          <a:chOff x="0" y="0"/>
          <a:chExt cx="0" cy="0"/>
        </a:xfrm>
      </p:grpSpPr>
      <p:sp>
        <p:nvSpPr>
          <p:cNvPr id="867" name="Google Shape;867;p1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8" name="Google Shape;868;p1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69" name="Google Shape;869;p1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0" name="Google Shape;870;p1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1" name="Google Shape;871;p1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72" name="Shape 872"/>
        <p:cNvGrpSpPr/>
        <p:nvPr/>
      </p:nvGrpSpPr>
      <p:grpSpPr>
        <a:xfrm>
          <a:off x="0" y="0"/>
          <a:ext cx="0" cy="0"/>
          <a:chOff x="0" y="0"/>
          <a:chExt cx="0" cy="0"/>
        </a:xfrm>
      </p:grpSpPr>
      <p:sp>
        <p:nvSpPr>
          <p:cNvPr id="873" name="Google Shape;873;p1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4" name="Google Shape;874;p1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5" name="Google Shape;875;p1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6" name="Google Shape;876;p1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7" name="Google Shape;877;p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78" name="Shape 878"/>
        <p:cNvGrpSpPr/>
        <p:nvPr/>
      </p:nvGrpSpPr>
      <p:grpSpPr>
        <a:xfrm>
          <a:off x="0" y="0"/>
          <a:ext cx="0" cy="0"/>
          <a:chOff x="0" y="0"/>
          <a:chExt cx="0" cy="0"/>
        </a:xfrm>
      </p:grpSpPr>
      <p:sp>
        <p:nvSpPr>
          <p:cNvPr id="879" name="Google Shape;879;p1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0" name="Google Shape;880;p11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1" name="Google Shape;881;p11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2" name="Google Shape;882;p1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3" name="Google Shape;883;p1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4" name="Google Shape;884;p1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85" name="Shape 885"/>
        <p:cNvGrpSpPr/>
        <p:nvPr/>
      </p:nvGrpSpPr>
      <p:grpSpPr>
        <a:xfrm>
          <a:off x="0" y="0"/>
          <a:ext cx="0" cy="0"/>
          <a:chOff x="0" y="0"/>
          <a:chExt cx="0" cy="0"/>
        </a:xfrm>
      </p:grpSpPr>
      <p:sp>
        <p:nvSpPr>
          <p:cNvPr id="886" name="Google Shape;886;p11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7" name="Google Shape;887;p11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8" name="Google Shape;888;p11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9" name="Google Shape;889;p11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90" name="Google Shape;890;p11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1" name="Google Shape;891;p1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2" name="Google Shape;892;p1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3" name="Google Shape;893;p1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94" name="Shape 894"/>
        <p:cNvGrpSpPr/>
        <p:nvPr/>
      </p:nvGrpSpPr>
      <p:grpSpPr>
        <a:xfrm>
          <a:off x="0" y="0"/>
          <a:ext cx="0" cy="0"/>
          <a:chOff x="0" y="0"/>
          <a:chExt cx="0" cy="0"/>
        </a:xfrm>
      </p:grpSpPr>
      <p:sp>
        <p:nvSpPr>
          <p:cNvPr id="895" name="Google Shape;895;p1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6" name="Google Shape;896;p1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7" name="Google Shape;897;p1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8" name="Google Shape;898;p1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99" name="Shape 899"/>
        <p:cNvGrpSpPr/>
        <p:nvPr/>
      </p:nvGrpSpPr>
      <p:grpSpPr>
        <a:xfrm>
          <a:off x="0" y="0"/>
          <a:ext cx="0" cy="0"/>
          <a:chOff x="0" y="0"/>
          <a:chExt cx="0" cy="0"/>
        </a:xfrm>
      </p:grpSpPr>
      <p:sp>
        <p:nvSpPr>
          <p:cNvPr id="900" name="Google Shape;900;p118"/>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1" name="Google Shape;901;p1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2" name="Google Shape;902;p1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3" name="Google Shape;903;p1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
        <p:nvSpPr>
          <p:cNvPr id="904" name="Google Shape;904;p118"/>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5" name="Google Shape;905;p118"/>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6" name="Google Shape;906;p118"/>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7" name="Google Shape;907;p118"/>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908" name="Google Shape;908;p118"/>
          <p:cNvPicPr preferRelativeResize="0"/>
          <p:nvPr/>
        </p:nvPicPr>
        <p:blipFill rotWithShape="1">
          <a:blip r:embed="rId2">
            <a:alphaModFix/>
          </a:blip>
          <a:srcRect b="0" l="0" r="0" t="0"/>
          <a:stretch/>
        </p:blipFill>
        <p:spPr>
          <a:xfrm>
            <a:off x="5635784" y="1391337"/>
            <a:ext cx="920432" cy="920432"/>
          </a:xfrm>
          <a:prstGeom prst="rect">
            <a:avLst/>
          </a:prstGeom>
          <a:noFill/>
          <a:ln>
            <a:noFill/>
          </a:ln>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09" name="Shape 909"/>
        <p:cNvGrpSpPr/>
        <p:nvPr/>
      </p:nvGrpSpPr>
      <p:grpSpPr>
        <a:xfrm>
          <a:off x="0" y="0"/>
          <a:ext cx="0" cy="0"/>
          <a:chOff x="0" y="0"/>
          <a:chExt cx="0" cy="0"/>
        </a:xfrm>
      </p:grpSpPr>
      <p:sp>
        <p:nvSpPr>
          <p:cNvPr id="910" name="Google Shape;910;p1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1" name="Google Shape;911;p11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2" name="Google Shape;912;p11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13" name="Google Shape;913;p1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4" name="Google Shape;914;p1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5" name="Google Shape;915;p1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solidFill>
          <a:srgbClr val="0070C0"/>
        </a:solidFill>
      </p:bgPr>
    </p:bg>
    <p:spTree>
      <p:nvGrpSpPr>
        <p:cNvPr id="916" name="Shape 916"/>
        <p:cNvGrpSpPr/>
        <p:nvPr/>
      </p:nvGrpSpPr>
      <p:grpSpPr>
        <a:xfrm>
          <a:off x="0" y="0"/>
          <a:ext cx="0" cy="0"/>
          <a:chOff x="0" y="0"/>
          <a:chExt cx="0" cy="0"/>
        </a:xfrm>
      </p:grpSpPr>
      <p:grpSp>
        <p:nvGrpSpPr>
          <p:cNvPr id="917" name="Google Shape;917;p120"/>
          <p:cNvGrpSpPr/>
          <p:nvPr/>
        </p:nvGrpSpPr>
        <p:grpSpPr>
          <a:xfrm>
            <a:off x="0" y="0"/>
            <a:ext cx="12192000" cy="6858001"/>
            <a:chOff x="0" y="0"/>
            <a:chExt cx="13716000" cy="10287000"/>
          </a:xfrm>
        </p:grpSpPr>
        <p:sp>
          <p:nvSpPr>
            <p:cNvPr id="918" name="Google Shape;918;p120"/>
            <p:cNvSpPr/>
            <p:nvPr/>
          </p:nvSpPr>
          <p:spPr>
            <a:xfrm>
              <a:off x="0" y="0"/>
              <a:ext cx="13716000" cy="10287000"/>
            </a:xfrm>
            <a:prstGeom prst="rect">
              <a:avLst/>
            </a:prstGeom>
            <a:solidFill>
              <a:srgbClr val="7030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19" name="Google Shape;919;p12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20" name="Google Shape;920;p12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21" name="Google Shape;921;p12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solidFill>
          <a:srgbClr val="002060"/>
        </a:solidFill>
      </p:bgPr>
    </p:bg>
    <p:spTree>
      <p:nvGrpSpPr>
        <p:cNvPr id="922" name="Shape 922"/>
        <p:cNvGrpSpPr/>
        <p:nvPr/>
      </p:nvGrpSpPr>
      <p:grpSpPr>
        <a:xfrm>
          <a:off x="0" y="0"/>
          <a:ext cx="0" cy="0"/>
          <a:chOff x="0" y="0"/>
          <a:chExt cx="0" cy="0"/>
        </a:xfrm>
      </p:grpSpPr>
      <p:grpSp>
        <p:nvGrpSpPr>
          <p:cNvPr id="923" name="Google Shape;923;p121"/>
          <p:cNvGrpSpPr/>
          <p:nvPr/>
        </p:nvGrpSpPr>
        <p:grpSpPr>
          <a:xfrm>
            <a:off x="0" y="0"/>
            <a:ext cx="12192000" cy="6858001"/>
            <a:chOff x="0" y="0"/>
            <a:chExt cx="13716000" cy="10287000"/>
          </a:xfrm>
        </p:grpSpPr>
        <p:sp>
          <p:nvSpPr>
            <p:cNvPr id="924" name="Google Shape;924;p121"/>
            <p:cNvSpPr/>
            <p:nvPr/>
          </p:nvSpPr>
          <p:spPr>
            <a:xfrm>
              <a:off x="0" y="0"/>
              <a:ext cx="13716000" cy="10287000"/>
            </a:xfrm>
            <a:prstGeom prst="rect">
              <a:avLst/>
            </a:prstGeom>
            <a:solidFill>
              <a:srgbClr val="F6C3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25" name="Google Shape;925;p12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26" name="Google Shape;926;p12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27" name="Google Shape;927;p12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bg>
      <p:bgPr>
        <a:solidFill>
          <a:srgbClr val="002060"/>
        </a:solidFill>
      </p:bgPr>
    </p:bg>
    <p:spTree>
      <p:nvGrpSpPr>
        <p:cNvPr id="928" name="Shape 928"/>
        <p:cNvGrpSpPr/>
        <p:nvPr/>
      </p:nvGrpSpPr>
      <p:grpSpPr>
        <a:xfrm>
          <a:off x="0" y="0"/>
          <a:ext cx="0" cy="0"/>
          <a:chOff x="0" y="0"/>
          <a:chExt cx="0" cy="0"/>
        </a:xfrm>
      </p:grpSpPr>
      <p:grpSp>
        <p:nvGrpSpPr>
          <p:cNvPr id="929" name="Google Shape;929;p122"/>
          <p:cNvGrpSpPr/>
          <p:nvPr/>
        </p:nvGrpSpPr>
        <p:grpSpPr>
          <a:xfrm>
            <a:off x="0" y="0"/>
            <a:ext cx="12192000" cy="6858001"/>
            <a:chOff x="0" y="0"/>
            <a:chExt cx="13716000" cy="10287000"/>
          </a:xfrm>
        </p:grpSpPr>
        <p:sp>
          <p:nvSpPr>
            <p:cNvPr id="930" name="Google Shape;930;p122"/>
            <p:cNvSpPr/>
            <p:nvPr/>
          </p:nvSpPr>
          <p:spPr>
            <a:xfrm>
              <a:off x="0" y="0"/>
              <a:ext cx="13716000" cy="10287000"/>
            </a:xfrm>
            <a:prstGeom prst="rect">
              <a:avLst/>
            </a:prstGeom>
            <a:solidFill>
              <a:srgbClr val="EA87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31" name="Google Shape;931;p12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32" name="Google Shape;932;p12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33" name="Google Shape;933;p12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bg>
      <p:bgPr>
        <a:solidFill>
          <a:srgbClr val="002060"/>
        </a:solidFill>
      </p:bgPr>
    </p:bg>
    <p:spTree>
      <p:nvGrpSpPr>
        <p:cNvPr id="934" name="Shape 934"/>
        <p:cNvGrpSpPr/>
        <p:nvPr/>
      </p:nvGrpSpPr>
      <p:grpSpPr>
        <a:xfrm>
          <a:off x="0" y="0"/>
          <a:ext cx="0" cy="0"/>
          <a:chOff x="0" y="0"/>
          <a:chExt cx="0" cy="0"/>
        </a:xfrm>
      </p:grpSpPr>
      <p:grpSp>
        <p:nvGrpSpPr>
          <p:cNvPr id="935" name="Google Shape;935;p123"/>
          <p:cNvGrpSpPr/>
          <p:nvPr/>
        </p:nvGrpSpPr>
        <p:grpSpPr>
          <a:xfrm>
            <a:off x="0" y="0"/>
            <a:ext cx="12192000" cy="6858001"/>
            <a:chOff x="0" y="0"/>
            <a:chExt cx="13716000" cy="10287000"/>
          </a:xfrm>
        </p:grpSpPr>
        <p:sp>
          <p:nvSpPr>
            <p:cNvPr id="936" name="Google Shape;936;p123"/>
            <p:cNvSpPr/>
            <p:nvPr/>
          </p:nvSpPr>
          <p:spPr>
            <a:xfrm>
              <a:off x="0" y="0"/>
              <a:ext cx="13716000" cy="10287000"/>
            </a:xfrm>
            <a:prstGeom prst="rect">
              <a:avLst/>
            </a:prstGeom>
            <a:solidFill>
              <a:srgbClr val="85CFE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37" name="Google Shape;937;p12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38" name="Google Shape;938;p12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39" name="Google Shape;939;p12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bg>
      <p:bgPr>
        <a:solidFill>
          <a:srgbClr val="002060"/>
        </a:solidFill>
      </p:bgPr>
    </p:bg>
    <p:spTree>
      <p:nvGrpSpPr>
        <p:cNvPr id="940" name="Shape 940"/>
        <p:cNvGrpSpPr/>
        <p:nvPr/>
      </p:nvGrpSpPr>
      <p:grpSpPr>
        <a:xfrm>
          <a:off x="0" y="0"/>
          <a:ext cx="0" cy="0"/>
          <a:chOff x="0" y="0"/>
          <a:chExt cx="0" cy="0"/>
        </a:xfrm>
      </p:grpSpPr>
      <p:grpSp>
        <p:nvGrpSpPr>
          <p:cNvPr id="941" name="Google Shape;941;p124"/>
          <p:cNvGrpSpPr/>
          <p:nvPr/>
        </p:nvGrpSpPr>
        <p:grpSpPr>
          <a:xfrm>
            <a:off x="0" y="0"/>
            <a:ext cx="12192000" cy="6858001"/>
            <a:chOff x="0" y="0"/>
            <a:chExt cx="13716000" cy="10287000"/>
          </a:xfrm>
        </p:grpSpPr>
        <p:sp>
          <p:nvSpPr>
            <p:cNvPr id="942" name="Google Shape;942;p124"/>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43" name="Google Shape;943;p12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44" name="Google Shape;944;p12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45" name="Google Shape;945;p12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rgbClr val="002060"/>
        </a:solidFill>
      </p:bgPr>
    </p:bg>
    <p:spTree>
      <p:nvGrpSpPr>
        <p:cNvPr id="946" name="Shape 946"/>
        <p:cNvGrpSpPr/>
        <p:nvPr/>
      </p:nvGrpSpPr>
      <p:grpSpPr>
        <a:xfrm>
          <a:off x="0" y="0"/>
          <a:ext cx="0" cy="0"/>
          <a:chOff x="0" y="0"/>
          <a:chExt cx="0" cy="0"/>
        </a:xfrm>
      </p:grpSpPr>
      <p:grpSp>
        <p:nvGrpSpPr>
          <p:cNvPr id="947" name="Google Shape;947;p125"/>
          <p:cNvGrpSpPr/>
          <p:nvPr/>
        </p:nvGrpSpPr>
        <p:grpSpPr>
          <a:xfrm>
            <a:off x="0" y="0"/>
            <a:ext cx="12192000" cy="6858001"/>
            <a:chOff x="0" y="0"/>
            <a:chExt cx="13716000" cy="10287000"/>
          </a:xfrm>
        </p:grpSpPr>
        <p:sp>
          <p:nvSpPr>
            <p:cNvPr id="948" name="Google Shape;948;p125"/>
            <p:cNvSpPr/>
            <p:nvPr/>
          </p:nvSpPr>
          <p:spPr>
            <a:xfrm>
              <a:off x="0" y="0"/>
              <a:ext cx="13716000" cy="10287000"/>
            </a:xfrm>
            <a:prstGeom prst="rect">
              <a:avLst/>
            </a:prstGeom>
            <a:solidFill>
              <a:srgbClr val="829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49" name="Google Shape;949;p12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50" name="Google Shape;950;p12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51" name="Google Shape;951;p12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bg>
      <p:bgPr>
        <a:solidFill>
          <a:srgbClr val="002060"/>
        </a:solidFill>
      </p:bgPr>
    </p:bg>
    <p:spTree>
      <p:nvGrpSpPr>
        <p:cNvPr id="952" name="Shape 952"/>
        <p:cNvGrpSpPr/>
        <p:nvPr/>
      </p:nvGrpSpPr>
      <p:grpSpPr>
        <a:xfrm>
          <a:off x="0" y="0"/>
          <a:ext cx="0" cy="0"/>
          <a:chOff x="0" y="0"/>
          <a:chExt cx="0" cy="0"/>
        </a:xfrm>
      </p:grpSpPr>
      <p:grpSp>
        <p:nvGrpSpPr>
          <p:cNvPr id="953" name="Google Shape;953;p126"/>
          <p:cNvGrpSpPr/>
          <p:nvPr/>
        </p:nvGrpSpPr>
        <p:grpSpPr>
          <a:xfrm>
            <a:off x="0" y="0"/>
            <a:ext cx="12192000" cy="6858001"/>
            <a:chOff x="0" y="0"/>
            <a:chExt cx="13716000" cy="10287000"/>
          </a:xfrm>
        </p:grpSpPr>
        <p:sp>
          <p:nvSpPr>
            <p:cNvPr id="954" name="Google Shape;954;p126"/>
            <p:cNvSpPr/>
            <p:nvPr/>
          </p:nvSpPr>
          <p:spPr>
            <a:xfrm>
              <a:off x="0" y="0"/>
              <a:ext cx="13716000" cy="10287000"/>
            </a:xfrm>
            <a:prstGeom prst="rect">
              <a:avLst/>
            </a:prstGeom>
            <a:solidFill>
              <a:srgbClr val="7570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55" name="Google Shape;955;p12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56" name="Google Shape;956;p12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57" name="Google Shape;957;p12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bg>
      <p:bgPr>
        <a:solidFill>
          <a:srgbClr val="002060"/>
        </a:solidFill>
      </p:bgPr>
    </p:bg>
    <p:spTree>
      <p:nvGrpSpPr>
        <p:cNvPr id="958" name="Shape 958"/>
        <p:cNvGrpSpPr/>
        <p:nvPr/>
      </p:nvGrpSpPr>
      <p:grpSpPr>
        <a:xfrm>
          <a:off x="0" y="0"/>
          <a:ext cx="0" cy="0"/>
          <a:chOff x="0" y="0"/>
          <a:chExt cx="0" cy="0"/>
        </a:xfrm>
      </p:grpSpPr>
      <p:grpSp>
        <p:nvGrpSpPr>
          <p:cNvPr id="959" name="Google Shape;959;p127"/>
          <p:cNvGrpSpPr/>
          <p:nvPr/>
        </p:nvGrpSpPr>
        <p:grpSpPr>
          <a:xfrm>
            <a:off x="0" y="0"/>
            <a:ext cx="12192000" cy="6858001"/>
            <a:chOff x="0" y="0"/>
            <a:chExt cx="13716000" cy="10287000"/>
          </a:xfrm>
        </p:grpSpPr>
        <p:sp>
          <p:nvSpPr>
            <p:cNvPr id="960" name="Google Shape;960;p127"/>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61" name="Google Shape;961;p12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62" name="Google Shape;962;p12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63" name="Google Shape;963;p12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elage">
  <p:cSld name="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970" name="Shape 970"/>
        <p:cNvGrpSpPr/>
        <p:nvPr/>
      </p:nvGrpSpPr>
      <p:grpSpPr>
        <a:xfrm>
          <a:off x="0" y="0"/>
          <a:ext cx="0" cy="0"/>
          <a:chOff x="0" y="0"/>
          <a:chExt cx="0" cy="0"/>
        </a:xfrm>
      </p:grpSpPr>
      <p:grpSp>
        <p:nvGrpSpPr>
          <p:cNvPr id="971" name="Google Shape;971;p100"/>
          <p:cNvGrpSpPr/>
          <p:nvPr/>
        </p:nvGrpSpPr>
        <p:grpSpPr>
          <a:xfrm>
            <a:off x="812158" y="829917"/>
            <a:ext cx="10567685" cy="5198169"/>
            <a:chOff x="2184400" y="1402025"/>
            <a:chExt cx="7823200" cy="4942038"/>
          </a:xfrm>
        </p:grpSpPr>
        <p:sp>
          <p:nvSpPr>
            <p:cNvPr id="972" name="Google Shape;972;p100"/>
            <p:cNvSpPr/>
            <p:nvPr/>
          </p:nvSpPr>
          <p:spPr>
            <a:xfrm>
              <a:off x="2184400" y="1402025"/>
              <a:ext cx="7823200" cy="4942038"/>
            </a:xfrm>
            <a:prstGeom prst="roundRect">
              <a:avLst>
                <a:gd fmla="val 2665" name="adj"/>
              </a:avLst>
            </a:prstGeom>
            <a:solidFill>
              <a:srgbClr val="C00000"/>
            </a:solidFill>
            <a:ln cap="flat" cmpd="sng" w="1270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973" name="Google Shape;973;p10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974" name="Google Shape;974;p100"/>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975" name="Google Shape;975;p100"/>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C00000"/>
                </a:solidFill>
                <a:latin typeface="Calibri"/>
                <a:ea typeface="Calibri"/>
                <a:cs typeface="Calibri"/>
                <a:sym typeface="Calibri"/>
              </a:rPr>
              <a:t>Modelage</a:t>
            </a:r>
            <a:endParaRPr/>
          </a:p>
        </p:txBody>
      </p:sp>
      <p:pic>
        <p:nvPicPr>
          <p:cNvPr id="976" name="Google Shape;976;p100"/>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977" name="Google Shape;977;p100"/>
          <p:cNvGrpSpPr/>
          <p:nvPr/>
        </p:nvGrpSpPr>
        <p:grpSpPr>
          <a:xfrm>
            <a:off x="5759801" y="1118243"/>
            <a:ext cx="670236" cy="588434"/>
            <a:chOff x="277892" y="2283969"/>
            <a:chExt cx="939577" cy="824904"/>
          </a:xfrm>
        </p:grpSpPr>
        <p:sp>
          <p:nvSpPr>
            <p:cNvPr id="978" name="Google Shape;978;p100"/>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9" name="Google Shape;979;p100"/>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980" name="Google Shape;980;p100"/>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81" name="Shape 981"/>
        <p:cNvGrpSpPr/>
        <p:nvPr/>
      </p:nvGrpSpPr>
      <p:grpSpPr>
        <a:xfrm>
          <a:off x="0" y="0"/>
          <a:ext cx="0" cy="0"/>
          <a:chOff x="0" y="0"/>
          <a:chExt cx="0" cy="0"/>
        </a:xfrm>
      </p:grpSpPr>
      <p:sp>
        <p:nvSpPr>
          <p:cNvPr id="982" name="Google Shape;982;p17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3" name="Google Shape;983;p17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84" name="Google Shape;984;p1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5" name="Google Shape;985;p1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6" name="Google Shape;986;p1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87" name="Shape 987"/>
        <p:cNvGrpSpPr/>
        <p:nvPr/>
      </p:nvGrpSpPr>
      <p:grpSpPr>
        <a:xfrm>
          <a:off x="0" y="0"/>
          <a:ext cx="0" cy="0"/>
          <a:chOff x="0" y="0"/>
          <a:chExt cx="0" cy="0"/>
        </a:xfrm>
      </p:grpSpPr>
      <p:sp>
        <p:nvSpPr>
          <p:cNvPr id="988" name="Google Shape;988;p17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9" name="Google Shape;989;p17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0" name="Google Shape;990;p1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1" name="Google Shape;991;p1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2" name="Google Shape;992;p1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93" name="Shape 993"/>
        <p:cNvGrpSpPr/>
        <p:nvPr/>
      </p:nvGrpSpPr>
      <p:grpSpPr>
        <a:xfrm>
          <a:off x="0" y="0"/>
          <a:ext cx="0" cy="0"/>
          <a:chOff x="0" y="0"/>
          <a:chExt cx="0" cy="0"/>
        </a:xfrm>
      </p:grpSpPr>
      <p:sp>
        <p:nvSpPr>
          <p:cNvPr id="994" name="Google Shape;994;p1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5" name="Google Shape;995;p17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6" name="Google Shape;996;p17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7" name="Google Shape;997;p1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8" name="Google Shape;998;p1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9" name="Google Shape;999;p1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00" name="Shape 1000"/>
        <p:cNvGrpSpPr/>
        <p:nvPr/>
      </p:nvGrpSpPr>
      <p:grpSpPr>
        <a:xfrm>
          <a:off x="0" y="0"/>
          <a:ext cx="0" cy="0"/>
          <a:chOff x="0" y="0"/>
          <a:chExt cx="0" cy="0"/>
        </a:xfrm>
      </p:grpSpPr>
      <p:sp>
        <p:nvSpPr>
          <p:cNvPr id="1001" name="Google Shape;1001;p17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2" name="Google Shape;1002;p17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03" name="Google Shape;1003;p17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4" name="Google Shape;1004;p17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05" name="Google Shape;1005;p17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6" name="Google Shape;1006;p1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7" name="Google Shape;1007;p1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8" name="Google Shape;1008;p1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09" name="Shape 1009"/>
        <p:cNvGrpSpPr/>
        <p:nvPr/>
      </p:nvGrpSpPr>
      <p:grpSpPr>
        <a:xfrm>
          <a:off x="0" y="0"/>
          <a:ext cx="0" cy="0"/>
          <a:chOff x="0" y="0"/>
          <a:chExt cx="0" cy="0"/>
        </a:xfrm>
      </p:grpSpPr>
      <p:sp>
        <p:nvSpPr>
          <p:cNvPr id="1010" name="Google Shape;1010;p1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1" name="Google Shape;1011;p1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2" name="Google Shape;1012;p1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3" name="Google Shape;1013;p1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14" name="Shape 1014"/>
        <p:cNvGrpSpPr/>
        <p:nvPr/>
      </p:nvGrpSpPr>
      <p:grpSpPr>
        <a:xfrm>
          <a:off x="0" y="0"/>
          <a:ext cx="0" cy="0"/>
          <a:chOff x="0" y="0"/>
          <a:chExt cx="0" cy="0"/>
        </a:xfrm>
      </p:grpSpPr>
      <p:sp>
        <p:nvSpPr>
          <p:cNvPr id="1015" name="Google Shape;1015;p1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6" name="Google Shape;1016;p1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7" name="Google Shape;1017;p1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018" name="Shape 1018"/>
        <p:cNvGrpSpPr/>
        <p:nvPr/>
      </p:nvGrpSpPr>
      <p:grpSpPr>
        <a:xfrm>
          <a:off x="0" y="0"/>
          <a:ext cx="0" cy="0"/>
          <a:chOff x="0" y="0"/>
          <a:chExt cx="0" cy="0"/>
        </a:xfrm>
      </p:grpSpPr>
      <p:sp>
        <p:nvSpPr>
          <p:cNvPr id="1019" name="Google Shape;1019;p179"/>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20" name="Google Shape;1020;p1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1" name="Google Shape;1021;p1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2" name="Google Shape;1022;p1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
        <p:nvSpPr>
          <p:cNvPr id="1023" name="Google Shape;1023;p179"/>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24" name="Google Shape;1024;p179"/>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25" name="Google Shape;1025;p179"/>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6" name="Google Shape;1026;p179"/>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027" name="Google Shape;1027;p179"/>
          <p:cNvPicPr preferRelativeResize="0"/>
          <p:nvPr/>
        </p:nvPicPr>
        <p:blipFill rotWithShape="1">
          <a:blip r:embed="rId2">
            <a:alphaModFix/>
          </a:blip>
          <a:srcRect b="0" l="0" r="0" t="0"/>
          <a:stretch/>
        </p:blipFill>
        <p:spPr>
          <a:xfrm>
            <a:off x="5635784" y="1391337"/>
            <a:ext cx="920432" cy="920432"/>
          </a:xfrm>
          <a:prstGeom prst="rect">
            <a:avLst/>
          </a:prstGeom>
          <a:noFill/>
          <a:ln>
            <a:noFill/>
          </a:ln>
        </p:spPr>
      </p:pic>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28" name="Shape 1028"/>
        <p:cNvGrpSpPr/>
        <p:nvPr/>
      </p:nvGrpSpPr>
      <p:grpSpPr>
        <a:xfrm>
          <a:off x="0" y="0"/>
          <a:ext cx="0" cy="0"/>
          <a:chOff x="0" y="0"/>
          <a:chExt cx="0" cy="0"/>
        </a:xfrm>
      </p:grpSpPr>
      <p:sp>
        <p:nvSpPr>
          <p:cNvPr id="1029" name="Google Shape;1029;p18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0" name="Google Shape;1030;p18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31" name="Google Shape;1031;p18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32" name="Google Shape;1032;p1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3" name="Google Shape;1033;p1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4" name="Google Shape;1034;p1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035" name="Shape 1035"/>
        <p:cNvGrpSpPr/>
        <p:nvPr/>
      </p:nvGrpSpPr>
      <p:grpSpPr>
        <a:xfrm>
          <a:off x="0" y="0"/>
          <a:ext cx="0" cy="0"/>
          <a:chOff x="0" y="0"/>
          <a:chExt cx="0" cy="0"/>
        </a:xfrm>
      </p:grpSpPr>
      <p:grpSp>
        <p:nvGrpSpPr>
          <p:cNvPr id="1036" name="Google Shape;1036;p181"/>
          <p:cNvGrpSpPr/>
          <p:nvPr/>
        </p:nvGrpSpPr>
        <p:grpSpPr>
          <a:xfrm>
            <a:off x="0" y="0"/>
            <a:ext cx="12192000" cy="6858001"/>
            <a:chOff x="0" y="0"/>
            <a:chExt cx="13716000" cy="10287000"/>
          </a:xfrm>
        </p:grpSpPr>
        <p:sp>
          <p:nvSpPr>
            <p:cNvPr id="1037" name="Google Shape;1037;p181"/>
            <p:cNvSpPr/>
            <p:nvPr/>
          </p:nvSpPr>
          <p:spPr>
            <a:xfrm>
              <a:off x="0" y="0"/>
              <a:ext cx="13716000" cy="10287000"/>
            </a:xfrm>
            <a:prstGeom prst="rect">
              <a:avLst/>
            </a:prstGeom>
            <a:solidFill>
              <a:srgbClr val="F6C3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38" name="Google Shape;1038;p18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39" name="Google Shape;1039;p18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40" name="Google Shape;1040;p18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041" name="Shape 1041"/>
        <p:cNvGrpSpPr/>
        <p:nvPr/>
      </p:nvGrpSpPr>
      <p:grpSpPr>
        <a:xfrm>
          <a:off x="0" y="0"/>
          <a:ext cx="0" cy="0"/>
          <a:chOff x="0" y="0"/>
          <a:chExt cx="0" cy="0"/>
        </a:xfrm>
      </p:grpSpPr>
      <p:grpSp>
        <p:nvGrpSpPr>
          <p:cNvPr id="1042" name="Google Shape;1042;p182"/>
          <p:cNvGrpSpPr/>
          <p:nvPr/>
        </p:nvGrpSpPr>
        <p:grpSpPr>
          <a:xfrm>
            <a:off x="0" y="0"/>
            <a:ext cx="12192000" cy="6858001"/>
            <a:chOff x="0" y="0"/>
            <a:chExt cx="13716000" cy="10287000"/>
          </a:xfrm>
        </p:grpSpPr>
        <p:sp>
          <p:nvSpPr>
            <p:cNvPr id="1043" name="Google Shape;1043;p182"/>
            <p:cNvSpPr/>
            <p:nvPr/>
          </p:nvSpPr>
          <p:spPr>
            <a:xfrm>
              <a:off x="0" y="0"/>
              <a:ext cx="13716000" cy="10287000"/>
            </a:xfrm>
            <a:prstGeom prst="rect">
              <a:avLst/>
            </a:prstGeom>
            <a:solidFill>
              <a:srgbClr val="EA87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44" name="Google Shape;1044;p18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45" name="Google Shape;1045;p18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46" name="Google Shape;1046;p18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047" name="Shape 1047"/>
        <p:cNvGrpSpPr/>
        <p:nvPr/>
      </p:nvGrpSpPr>
      <p:grpSpPr>
        <a:xfrm>
          <a:off x="0" y="0"/>
          <a:ext cx="0" cy="0"/>
          <a:chOff x="0" y="0"/>
          <a:chExt cx="0" cy="0"/>
        </a:xfrm>
      </p:grpSpPr>
      <p:grpSp>
        <p:nvGrpSpPr>
          <p:cNvPr id="1048" name="Google Shape;1048;p183"/>
          <p:cNvGrpSpPr/>
          <p:nvPr/>
        </p:nvGrpSpPr>
        <p:grpSpPr>
          <a:xfrm>
            <a:off x="0" y="0"/>
            <a:ext cx="12192000" cy="6858001"/>
            <a:chOff x="0" y="0"/>
            <a:chExt cx="13716000" cy="10287000"/>
          </a:xfrm>
        </p:grpSpPr>
        <p:sp>
          <p:nvSpPr>
            <p:cNvPr id="1049" name="Google Shape;1049;p183"/>
            <p:cNvSpPr/>
            <p:nvPr/>
          </p:nvSpPr>
          <p:spPr>
            <a:xfrm>
              <a:off x="0" y="0"/>
              <a:ext cx="13716000" cy="10287000"/>
            </a:xfrm>
            <a:prstGeom prst="rect">
              <a:avLst/>
            </a:prstGeom>
            <a:solidFill>
              <a:srgbClr val="5EAC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50" name="Google Shape;1050;p18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51" name="Google Shape;1051;p18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52" name="Google Shape;1052;p18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053" name="Shape 1053"/>
        <p:cNvGrpSpPr/>
        <p:nvPr/>
      </p:nvGrpSpPr>
      <p:grpSpPr>
        <a:xfrm>
          <a:off x="0" y="0"/>
          <a:ext cx="0" cy="0"/>
          <a:chOff x="0" y="0"/>
          <a:chExt cx="0" cy="0"/>
        </a:xfrm>
      </p:grpSpPr>
      <p:grpSp>
        <p:nvGrpSpPr>
          <p:cNvPr id="1054" name="Google Shape;1054;p184"/>
          <p:cNvGrpSpPr/>
          <p:nvPr/>
        </p:nvGrpSpPr>
        <p:grpSpPr>
          <a:xfrm>
            <a:off x="0" y="0"/>
            <a:ext cx="12192000" cy="6858001"/>
            <a:chOff x="0" y="0"/>
            <a:chExt cx="13716000" cy="10287000"/>
          </a:xfrm>
        </p:grpSpPr>
        <p:sp>
          <p:nvSpPr>
            <p:cNvPr id="1055" name="Google Shape;1055;p184"/>
            <p:cNvSpPr/>
            <p:nvPr/>
          </p:nvSpPr>
          <p:spPr>
            <a:xfrm>
              <a:off x="0" y="0"/>
              <a:ext cx="13716000" cy="10287000"/>
            </a:xfrm>
            <a:prstGeom prst="rect">
              <a:avLst/>
            </a:prstGeom>
            <a:solidFill>
              <a:srgbClr val="85CFE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56" name="Google Shape;1056;p18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57" name="Google Shape;1057;p18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58" name="Google Shape;1058;p18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059" name="Shape 1059"/>
        <p:cNvGrpSpPr/>
        <p:nvPr/>
      </p:nvGrpSpPr>
      <p:grpSpPr>
        <a:xfrm>
          <a:off x="0" y="0"/>
          <a:ext cx="0" cy="0"/>
          <a:chOff x="0" y="0"/>
          <a:chExt cx="0" cy="0"/>
        </a:xfrm>
      </p:grpSpPr>
      <p:grpSp>
        <p:nvGrpSpPr>
          <p:cNvPr id="1060" name="Google Shape;1060;p185"/>
          <p:cNvGrpSpPr/>
          <p:nvPr/>
        </p:nvGrpSpPr>
        <p:grpSpPr>
          <a:xfrm>
            <a:off x="0" y="0"/>
            <a:ext cx="12192000" cy="6858001"/>
            <a:chOff x="0" y="0"/>
            <a:chExt cx="13716000" cy="10287000"/>
          </a:xfrm>
        </p:grpSpPr>
        <p:sp>
          <p:nvSpPr>
            <p:cNvPr id="1061" name="Google Shape;1061;p185"/>
            <p:cNvSpPr/>
            <p:nvPr/>
          </p:nvSpPr>
          <p:spPr>
            <a:xfrm>
              <a:off x="0" y="0"/>
              <a:ext cx="13716000" cy="10287000"/>
            </a:xfrm>
            <a:prstGeom prst="rect">
              <a:avLst/>
            </a:prstGeom>
            <a:solidFill>
              <a:srgbClr val="B8D9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62" name="Google Shape;1062;p18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63" name="Google Shape;1063;p18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64" name="Google Shape;1064;p18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065" name="Shape 1065"/>
        <p:cNvGrpSpPr/>
        <p:nvPr/>
      </p:nvGrpSpPr>
      <p:grpSpPr>
        <a:xfrm>
          <a:off x="0" y="0"/>
          <a:ext cx="0" cy="0"/>
          <a:chOff x="0" y="0"/>
          <a:chExt cx="0" cy="0"/>
        </a:xfrm>
      </p:grpSpPr>
      <p:grpSp>
        <p:nvGrpSpPr>
          <p:cNvPr id="1066" name="Google Shape;1066;p186"/>
          <p:cNvGrpSpPr/>
          <p:nvPr/>
        </p:nvGrpSpPr>
        <p:grpSpPr>
          <a:xfrm>
            <a:off x="0" y="0"/>
            <a:ext cx="12192000" cy="6858001"/>
            <a:chOff x="0" y="0"/>
            <a:chExt cx="13716000" cy="10287000"/>
          </a:xfrm>
        </p:grpSpPr>
        <p:sp>
          <p:nvSpPr>
            <p:cNvPr id="1067" name="Google Shape;1067;p186"/>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68" name="Google Shape;1068;p18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69" name="Google Shape;1069;p18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70" name="Google Shape;1070;p18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1071" name="Shape 1071"/>
        <p:cNvGrpSpPr/>
        <p:nvPr/>
      </p:nvGrpSpPr>
      <p:grpSpPr>
        <a:xfrm>
          <a:off x="0" y="0"/>
          <a:ext cx="0" cy="0"/>
          <a:chOff x="0" y="0"/>
          <a:chExt cx="0" cy="0"/>
        </a:xfrm>
      </p:grpSpPr>
      <p:grpSp>
        <p:nvGrpSpPr>
          <p:cNvPr id="1072" name="Google Shape;1072;p187"/>
          <p:cNvGrpSpPr/>
          <p:nvPr/>
        </p:nvGrpSpPr>
        <p:grpSpPr>
          <a:xfrm>
            <a:off x="0" y="0"/>
            <a:ext cx="12192000" cy="6858001"/>
            <a:chOff x="0" y="0"/>
            <a:chExt cx="13716000" cy="10287000"/>
          </a:xfrm>
        </p:grpSpPr>
        <p:sp>
          <p:nvSpPr>
            <p:cNvPr id="1073" name="Google Shape;1073;p187"/>
            <p:cNvSpPr/>
            <p:nvPr/>
          </p:nvSpPr>
          <p:spPr>
            <a:xfrm>
              <a:off x="0" y="0"/>
              <a:ext cx="13716000" cy="10287000"/>
            </a:xfrm>
            <a:prstGeom prst="rect">
              <a:avLst/>
            </a:prstGeom>
            <a:solidFill>
              <a:srgbClr val="829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74" name="Google Shape;1074;p18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75" name="Google Shape;1075;p18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76" name="Google Shape;1076;p18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077" name="Shape 1077"/>
        <p:cNvGrpSpPr/>
        <p:nvPr/>
      </p:nvGrpSpPr>
      <p:grpSpPr>
        <a:xfrm>
          <a:off x="0" y="0"/>
          <a:ext cx="0" cy="0"/>
          <a:chOff x="0" y="0"/>
          <a:chExt cx="0" cy="0"/>
        </a:xfrm>
      </p:grpSpPr>
      <p:grpSp>
        <p:nvGrpSpPr>
          <p:cNvPr id="1078" name="Google Shape;1078;p188"/>
          <p:cNvGrpSpPr/>
          <p:nvPr/>
        </p:nvGrpSpPr>
        <p:grpSpPr>
          <a:xfrm>
            <a:off x="0" y="0"/>
            <a:ext cx="12192000" cy="6858001"/>
            <a:chOff x="0" y="0"/>
            <a:chExt cx="13716000" cy="10287000"/>
          </a:xfrm>
        </p:grpSpPr>
        <p:sp>
          <p:nvSpPr>
            <p:cNvPr id="1079" name="Google Shape;1079;p188"/>
            <p:cNvSpPr/>
            <p:nvPr/>
          </p:nvSpPr>
          <p:spPr>
            <a:xfrm>
              <a:off x="0" y="0"/>
              <a:ext cx="13716000" cy="10287000"/>
            </a:xfrm>
            <a:prstGeom prst="rect">
              <a:avLst/>
            </a:prstGeom>
            <a:solidFill>
              <a:srgbClr val="7570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80" name="Google Shape;1080;p18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81" name="Google Shape;1081;p18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82" name="Google Shape;1082;p188"/>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083" name="Shape 1083"/>
        <p:cNvGrpSpPr/>
        <p:nvPr/>
      </p:nvGrpSpPr>
      <p:grpSpPr>
        <a:xfrm>
          <a:off x="0" y="0"/>
          <a:ext cx="0" cy="0"/>
          <a:chOff x="0" y="0"/>
          <a:chExt cx="0" cy="0"/>
        </a:xfrm>
      </p:grpSpPr>
      <p:grpSp>
        <p:nvGrpSpPr>
          <p:cNvPr id="1084" name="Google Shape;1084;p189"/>
          <p:cNvGrpSpPr/>
          <p:nvPr/>
        </p:nvGrpSpPr>
        <p:grpSpPr>
          <a:xfrm>
            <a:off x="0" y="0"/>
            <a:ext cx="12192000" cy="6858001"/>
            <a:chOff x="0" y="0"/>
            <a:chExt cx="13716000" cy="10287000"/>
          </a:xfrm>
        </p:grpSpPr>
        <p:sp>
          <p:nvSpPr>
            <p:cNvPr id="1085" name="Google Shape;1085;p189"/>
            <p:cNvSpPr/>
            <p:nvPr/>
          </p:nvSpPr>
          <p:spPr>
            <a:xfrm>
              <a:off x="0" y="0"/>
              <a:ext cx="13716000" cy="10287000"/>
            </a:xfrm>
            <a:prstGeom prst="rect">
              <a:avLst/>
            </a:prstGeom>
            <a:solidFill>
              <a:srgbClr val="FF65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86" name="Google Shape;1086;p18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87" name="Google Shape;1087;p18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88" name="Google Shape;1088;p189"/>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089" name="Shape 1089"/>
        <p:cNvGrpSpPr/>
        <p:nvPr/>
      </p:nvGrpSpPr>
      <p:grpSpPr>
        <a:xfrm>
          <a:off x="0" y="0"/>
          <a:ext cx="0" cy="0"/>
          <a:chOff x="0" y="0"/>
          <a:chExt cx="0" cy="0"/>
        </a:xfrm>
      </p:grpSpPr>
      <p:grpSp>
        <p:nvGrpSpPr>
          <p:cNvPr id="1090" name="Google Shape;1090;p190"/>
          <p:cNvGrpSpPr/>
          <p:nvPr/>
        </p:nvGrpSpPr>
        <p:grpSpPr>
          <a:xfrm>
            <a:off x="0" y="0"/>
            <a:ext cx="12192000" cy="6858001"/>
            <a:chOff x="0" y="0"/>
            <a:chExt cx="13716000" cy="10287000"/>
          </a:xfrm>
        </p:grpSpPr>
        <p:sp>
          <p:nvSpPr>
            <p:cNvPr id="1091" name="Google Shape;1091;p190"/>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92" name="Google Shape;1092;p19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93" name="Google Shape;1093;p19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94" name="Google Shape;1094;p19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095" name="Shape 1095"/>
        <p:cNvGrpSpPr/>
        <p:nvPr/>
      </p:nvGrpSpPr>
      <p:grpSpPr>
        <a:xfrm>
          <a:off x="0" y="0"/>
          <a:ext cx="0" cy="0"/>
          <a:chOff x="0" y="0"/>
          <a:chExt cx="0" cy="0"/>
        </a:xfrm>
      </p:grpSpPr>
      <p:sp>
        <p:nvSpPr>
          <p:cNvPr id="1096" name="Google Shape;1096;p191"/>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7" name="Google Shape;1097;p19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098" name="Google Shape;1098;p19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099" name="Google Shape;1099;p191"/>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0" name="Google Shape;1100;p19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01" name="Google Shape;1101;p19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02" name="Google Shape;1102;p191"/>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3" name="Google Shape;1103;p191"/>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4" name="Google Shape;1104;p191"/>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5" name="Google Shape;1105;p191"/>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6" name="Google Shape;1106;p191"/>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7" name="Google Shape;1107;p191"/>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8" name="Google Shape;1108;p19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109" name="Shape 1109"/>
        <p:cNvGrpSpPr/>
        <p:nvPr/>
      </p:nvGrpSpPr>
      <p:grpSpPr>
        <a:xfrm>
          <a:off x="0" y="0"/>
          <a:ext cx="0" cy="0"/>
          <a:chOff x="0" y="0"/>
          <a:chExt cx="0" cy="0"/>
        </a:xfrm>
      </p:grpSpPr>
      <p:sp>
        <p:nvSpPr>
          <p:cNvPr id="1110" name="Google Shape;1110;p192"/>
          <p:cNvSpPr txBox="1"/>
          <p:nvPr/>
        </p:nvSpPr>
        <p:spPr>
          <a:xfrm>
            <a:off x="10470737" y="135102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200" u="none" cap="none" strike="noStrike">
                <a:solidFill>
                  <a:srgbClr val="FFFFFF"/>
                </a:solidFill>
                <a:latin typeface="Dosis"/>
                <a:ea typeface="Dosis"/>
                <a:cs typeface="Dosis"/>
                <a:sym typeface="Dosis"/>
              </a:rPr>
              <a:t>    </a:t>
            </a:r>
            <a:r>
              <a:rPr b="1" i="0" lang="fr-FR" sz="1000" u="none" cap="none" strike="noStrike">
                <a:solidFill>
                  <a:srgbClr val="FFFFFF"/>
                </a:solidFill>
                <a:latin typeface="Dosis"/>
                <a:ea typeface="Dosis"/>
                <a:cs typeface="Dosis"/>
                <a:sym typeface="Dosis"/>
              </a:rPr>
              <a:t>            </a:t>
            </a:r>
            <a:r>
              <a:rPr b="1" i="0" lang="fr-FR" sz="1200" u="none" cap="none" strike="noStrike">
                <a:solidFill>
                  <a:srgbClr val="FFFFFF"/>
                </a:solidFill>
                <a:latin typeface="Dosis"/>
                <a:ea typeface="Dosis"/>
                <a:cs typeface="Dosis"/>
                <a:sym typeface="Dosis"/>
              </a:rPr>
              <a:t>             </a:t>
            </a:r>
            <a:endParaRPr sz="1100">
              <a:solidFill>
                <a:srgbClr val="000000"/>
              </a:solidFill>
              <a:latin typeface="Calibri"/>
              <a:ea typeface="Calibri"/>
              <a:cs typeface="Calibri"/>
              <a:sym typeface="Calibri"/>
            </a:endParaRPr>
          </a:p>
        </p:txBody>
      </p:sp>
      <p:pic>
        <p:nvPicPr>
          <p:cNvPr id="1111" name="Google Shape;1111;p192"/>
          <p:cNvPicPr preferRelativeResize="0"/>
          <p:nvPr/>
        </p:nvPicPr>
        <p:blipFill rotWithShape="1">
          <a:blip r:embed="rId2">
            <a:alphaModFix/>
          </a:blip>
          <a:srcRect b="0" l="0" r="0" t="0"/>
          <a:stretch/>
        </p:blipFill>
        <p:spPr>
          <a:xfrm>
            <a:off x="10400923" y="1260711"/>
            <a:ext cx="1519859" cy="1217796"/>
          </a:xfrm>
          <a:prstGeom prst="rect">
            <a:avLst/>
          </a:prstGeom>
          <a:noFill/>
          <a:ln>
            <a:noFill/>
          </a:ln>
        </p:spPr>
      </p:pic>
      <p:sp>
        <p:nvSpPr>
          <p:cNvPr id="1112" name="Google Shape;1112;p192"/>
          <p:cNvSpPr txBox="1"/>
          <p:nvPr/>
        </p:nvSpPr>
        <p:spPr>
          <a:xfrm>
            <a:off x="10521700" y="140090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600" u="none" cap="none" strike="noStrike">
                <a:solidFill>
                  <a:srgbClr val="FFFFFF"/>
                </a:solidFill>
                <a:latin typeface="Calibri"/>
                <a:ea typeface="Calibri"/>
                <a:cs typeface="Calibri"/>
                <a:sym typeface="Calibri"/>
              </a:rPr>
              <a:t>         </a:t>
            </a:r>
            <a:endParaRPr sz="1800">
              <a:solidFill>
                <a:srgbClr val="000000"/>
              </a:solidFill>
              <a:latin typeface="Calibri"/>
              <a:ea typeface="Calibri"/>
              <a:cs typeface="Calibri"/>
              <a:sym typeface="Calibri"/>
            </a:endParaRPr>
          </a:p>
        </p:txBody>
      </p:sp>
      <p:sp>
        <p:nvSpPr>
          <p:cNvPr id="1113" name="Google Shape;1113;p192"/>
          <p:cNvSpPr txBox="1"/>
          <p:nvPr/>
        </p:nvSpPr>
        <p:spPr>
          <a:xfrm>
            <a:off x="10599248" y="1869610"/>
            <a:ext cx="1123203" cy="346210"/>
          </a:xfrm>
          <a:prstGeom prst="rect">
            <a:avLst/>
          </a:prstGeom>
          <a:noFill/>
          <a:ln>
            <a:noFill/>
          </a:ln>
        </p:spPr>
        <p:txBody>
          <a:bodyPr anchorCtr="1" anchor="t" bIns="34250" lIns="68550" spcFirstLastPara="1" rIns="68550" wrap="square" tIns="34250">
            <a:spAutoFit/>
          </a:bodyPr>
          <a:lstStyle/>
          <a:p>
            <a:pPr indent="0" lvl="0" marL="0" marR="0" rtl="0" algn="ctr">
              <a:spcBef>
                <a:spcPts val="0"/>
              </a:spcBef>
              <a:spcAft>
                <a:spcPts val="0"/>
              </a:spcAft>
              <a:buNone/>
            </a:pPr>
            <a:r>
              <a:rPr b="1" i="0" lang="fr-FR" sz="1800" u="none" cap="none" strike="noStrike">
                <a:solidFill>
                  <a:srgbClr val="FCBF18"/>
                </a:solidFill>
                <a:latin typeface="Calibri"/>
                <a:ea typeface="Calibri"/>
                <a:cs typeface="Calibri"/>
                <a:sym typeface="Calibri"/>
              </a:rPr>
              <a:t> </a:t>
            </a:r>
            <a:endParaRPr/>
          </a:p>
        </p:txBody>
      </p:sp>
      <p:sp>
        <p:nvSpPr>
          <p:cNvPr id="1114" name="Google Shape;1114;p192"/>
          <p:cNvSpPr/>
          <p:nvPr/>
        </p:nvSpPr>
        <p:spPr>
          <a:xfrm>
            <a:off x="271218" y="4592685"/>
            <a:ext cx="6693265" cy="522000"/>
          </a:xfrm>
          <a:prstGeom prst="rect">
            <a:avLst/>
          </a:prstGeom>
          <a:solidFill>
            <a:srgbClr val="0F9ED5"/>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1115" name="Google Shape;1115;p192"/>
          <p:cNvSpPr/>
          <p:nvPr/>
        </p:nvSpPr>
        <p:spPr>
          <a:xfrm>
            <a:off x="271218" y="5289789"/>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 </a:t>
            </a:r>
            <a:r>
              <a:rPr b="1" i="0" lang="fr-FR" sz="2000" u="none" cap="none" strike="noStrike">
                <a:solidFill>
                  <a:srgbClr val="FFFFFF"/>
                </a:solidFill>
                <a:latin typeface="Calibri"/>
                <a:ea typeface="Calibri"/>
                <a:cs typeface="Calibri"/>
                <a:sym typeface="Calibri"/>
              </a:rPr>
              <a:t> </a:t>
            </a:r>
            <a:endParaRPr/>
          </a:p>
        </p:txBody>
      </p:sp>
      <p:pic>
        <p:nvPicPr>
          <p:cNvPr descr="الصفحة الرئيسية" id="1116" name="Google Shape;1116;p192"/>
          <p:cNvPicPr preferRelativeResize="0"/>
          <p:nvPr/>
        </p:nvPicPr>
        <p:blipFill rotWithShape="1">
          <a:blip r:embed="rId3">
            <a:alphaModFix/>
          </a:blip>
          <a:srcRect b="0" l="0" r="0" t="0"/>
          <a:stretch/>
        </p:blipFill>
        <p:spPr>
          <a:xfrm>
            <a:off x="3668233" y="0"/>
            <a:ext cx="4855535" cy="736270"/>
          </a:xfrm>
          <a:prstGeom prst="rect">
            <a:avLst/>
          </a:prstGeom>
          <a:noFill/>
          <a:ln>
            <a:noFill/>
          </a:ln>
        </p:spPr>
      </p:pic>
      <p:sp>
        <p:nvSpPr>
          <p:cNvPr id="1117" name="Google Shape;1117;p192"/>
          <p:cNvSpPr txBox="1"/>
          <p:nvPr>
            <p:ph idx="1" type="body"/>
          </p:nvPr>
        </p:nvSpPr>
        <p:spPr>
          <a:xfrm>
            <a:off x="10803924" y="1882678"/>
            <a:ext cx="717129" cy="34621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FCBF18"/>
              </a:buClr>
              <a:buSzPts val="1800"/>
              <a:buNone/>
              <a:defRPr b="1" i="0" sz="1800" u="none" cap="none" strike="noStrike">
                <a:solidFill>
                  <a:srgbClr val="FCBF18"/>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8" name="Google Shape;1118;p192"/>
          <p:cNvSpPr txBox="1"/>
          <p:nvPr>
            <p:ph idx="2" type="body"/>
          </p:nvPr>
        </p:nvSpPr>
        <p:spPr>
          <a:xfrm>
            <a:off x="1686856" y="2366503"/>
            <a:ext cx="409473" cy="522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9" name="Google Shape;1119;p192"/>
          <p:cNvSpPr txBox="1"/>
          <p:nvPr/>
        </p:nvSpPr>
        <p:spPr>
          <a:xfrm>
            <a:off x="391997" y="1378425"/>
            <a:ext cx="485553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5400">
                <a:solidFill>
                  <a:srgbClr val="002060"/>
                </a:solidFill>
                <a:latin typeface="Calibri"/>
                <a:ea typeface="Calibri"/>
                <a:cs typeface="Calibri"/>
                <a:sym typeface="Calibri"/>
              </a:rPr>
              <a:t>Physique chimie</a:t>
            </a:r>
            <a:endParaRPr/>
          </a:p>
        </p:txBody>
      </p:sp>
      <p:sp>
        <p:nvSpPr>
          <p:cNvPr id="1120" name="Google Shape;1120;p192"/>
          <p:cNvSpPr txBox="1"/>
          <p:nvPr/>
        </p:nvSpPr>
        <p:spPr>
          <a:xfrm>
            <a:off x="391997" y="2305050"/>
            <a:ext cx="151920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000">
                <a:solidFill>
                  <a:srgbClr val="0070C0"/>
                </a:solidFill>
                <a:latin typeface="Calibri"/>
                <a:ea typeface="Calibri"/>
                <a:cs typeface="Calibri"/>
                <a:sym typeface="Calibri"/>
              </a:rPr>
              <a:t>Période</a:t>
            </a:r>
            <a:endParaRPr b="1" sz="3000">
              <a:solidFill>
                <a:srgbClr val="0070C0"/>
              </a:solidFill>
              <a:latin typeface="Calibri"/>
              <a:ea typeface="Calibri"/>
              <a:cs typeface="Calibri"/>
              <a:sym typeface="Calibri"/>
            </a:endParaRPr>
          </a:p>
        </p:txBody>
      </p:sp>
      <p:sp>
        <p:nvSpPr>
          <p:cNvPr id="1121" name="Google Shape;1121;p192"/>
          <p:cNvSpPr txBox="1"/>
          <p:nvPr>
            <p:ph idx="3" type="body"/>
          </p:nvPr>
        </p:nvSpPr>
        <p:spPr>
          <a:xfrm>
            <a:off x="2120815" y="4591216"/>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2" name="Google Shape;1122;p192"/>
          <p:cNvSpPr txBox="1"/>
          <p:nvPr>
            <p:ph idx="4" type="body"/>
          </p:nvPr>
        </p:nvSpPr>
        <p:spPr>
          <a:xfrm>
            <a:off x="271217" y="4591216"/>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3" name="Google Shape;1123;p192"/>
          <p:cNvSpPr txBox="1"/>
          <p:nvPr>
            <p:ph idx="5" type="body"/>
          </p:nvPr>
        </p:nvSpPr>
        <p:spPr>
          <a:xfrm>
            <a:off x="271217" y="5288319"/>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4" name="Google Shape;1124;p192"/>
          <p:cNvSpPr txBox="1"/>
          <p:nvPr>
            <p:ph idx="6" type="body"/>
          </p:nvPr>
        </p:nvSpPr>
        <p:spPr>
          <a:xfrm>
            <a:off x="2120815" y="5288319"/>
            <a:ext cx="4843667" cy="521999"/>
          </a:xfrm>
          <a:prstGeom prst="rect">
            <a:avLst/>
          </a:prstGeom>
          <a:noFill/>
          <a:ln>
            <a:noFill/>
          </a:ln>
        </p:spPr>
        <p:txBody>
          <a:bodyPr anchorCtr="0" anchor="ctr" bIns="45700" lIns="91425" spcFirstLastPara="1" rIns="91425" wrap="square" tIns="45700">
            <a:normAutofit/>
          </a:bodyPr>
          <a:lstStyle>
            <a:lvl1pPr indent="-228600" lvl="0" marL="457200" marR="0" algn="l">
              <a:lnSpc>
                <a:spcPct val="90000"/>
              </a:lnSpc>
              <a:spcBef>
                <a:spcPts val="1000"/>
              </a:spcBef>
              <a:spcAft>
                <a:spcPts val="0"/>
              </a:spcAft>
              <a:buClr>
                <a:srgbClr val="FFFFFF"/>
              </a:buClr>
              <a:buSzPts val="1800"/>
              <a:buFont typeface="Arial"/>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5" name="Google Shape;1125;p192"/>
          <p:cNvSpPr/>
          <p:nvPr/>
        </p:nvSpPr>
        <p:spPr>
          <a:xfrm>
            <a:off x="271217" y="3894112"/>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1126" name="Google Shape;1126;p192"/>
          <p:cNvSpPr txBox="1"/>
          <p:nvPr>
            <p:ph idx="7" type="body"/>
          </p:nvPr>
        </p:nvSpPr>
        <p:spPr>
          <a:xfrm>
            <a:off x="2120814" y="3892643"/>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7" name="Google Shape;1127;p192"/>
          <p:cNvSpPr txBox="1"/>
          <p:nvPr>
            <p:ph idx="8" type="body"/>
          </p:nvPr>
        </p:nvSpPr>
        <p:spPr>
          <a:xfrm>
            <a:off x="271216" y="3892643"/>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128" name="Google Shape;1128;p192"/>
          <p:cNvPicPr preferRelativeResize="0"/>
          <p:nvPr/>
        </p:nvPicPr>
        <p:blipFill rotWithShape="1">
          <a:blip r:embed="rId4">
            <a:alphaModFix/>
          </a:blip>
          <a:srcRect b="0" l="0" r="0" t="0"/>
          <a:stretch/>
        </p:blipFill>
        <p:spPr>
          <a:xfrm>
            <a:off x="7966502" y="3495345"/>
            <a:ext cx="3952359" cy="2925971"/>
          </a:xfrm>
          <a:prstGeom prst="rect">
            <a:avLst/>
          </a:prstGeom>
          <a:noFill/>
          <a:ln>
            <a:noFill/>
          </a:ln>
        </p:spPr>
      </p:pic>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6F2"/>
        </a:solidFill>
      </p:bgPr>
    </p:bg>
    <p:spTree>
      <p:nvGrpSpPr>
        <p:cNvPr id="1129" name="Shape 1129"/>
        <p:cNvGrpSpPr/>
        <p:nvPr/>
      </p:nvGrpSpPr>
      <p:grpSpPr>
        <a:xfrm>
          <a:off x="0" y="0"/>
          <a:ext cx="0" cy="0"/>
          <a:chOff x="0" y="0"/>
          <a:chExt cx="0" cy="0"/>
        </a:xfrm>
      </p:grpSpPr>
      <p:sp>
        <p:nvSpPr>
          <p:cNvPr id="1130" name="Google Shape;1130;p193"/>
          <p:cNvSpPr txBox="1"/>
          <p:nvPr/>
        </p:nvSpPr>
        <p:spPr>
          <a:xfrm>
            <a:off x="2151695" y="1298921"/>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Pages réservées à l’enseignant(e)</a:t>
            </a:r>
            <a:endParaRPr sz="1465">
              <a:solidFill>
                <a:srgbClr val="000000"/>
              </a:solidFill>
              <a:latin typeface="Calibri"/>
              <a:ea typeface="Calibri"/>
              <a:cs typeface="Calibri"/>
              <a:sym typeface="Calibri"/>
            </a:endParaRPr>
          </a:p>
        </p:txBody>
      </p:sp>
      <p:sp>
        <p:nvSpPr>
          <p:cNvPr id="1131" name="Google Shape;1131;p193"/>
          <p:cNvSpPr txBox="1"/>
          <p:nvPr/>
        </p:nvSpPr>
        <p:spPr>
          <a:xfrm>
            <a:off x="2151695"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Modelage de la tâche par l’enseignant (explicitation à haute voix)</a:t>
            </a:r>
            <a:endParaRPr sz="1465">
              <a:solidFill>
                <a:srgbClr val="000000"/>
              </a:solidFill>
              <a:latin typeface="Calibri"/>
              <a:ea typeface="Calibri"/>
              <a:cs typeface="Calibri"/>
              <a:sym typeface="Calibri"/>
            </a:endParaRPr>
          </a:p>
        </p:txBody>
      </p:sp>
      <p:pic>
        <p:nvPicPr>
          <p:cNvPr descr="Image générée" id="1132" name="Google Shape;1132;p193"/>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1133" name="Google Shape;1133;p193"/>
          <p:cNvSpPr txBox="1"/>
          <p:nvPr/>
        </p:nvSpPr>
        <p:spPr>
          <a:xfrm>
            <a:off x="2151695"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Consignes et explications données aux élèves – hors modelage (à dire à haute voix)</a:t>
            </a:r>
            <a:endParaRPr sz="2000">
              <a:solidFill>
                <a:srgbClr val="000000"/>
              </a:solidFill>
              <a:latin typeface="Calibri"/>
              <a:ea typeface="Calibri"/>
              <a:cs typeface="Calibri"/>
              <a:sym typeface="Calibri"/>
            </a:endParaRPr>
          </a:p>
        </p:txBody>
      </p:sp>
      <p:sp>
        <p:nvSpPr>
          <p:cNvPr id="1134" name="Google Shape;1134;p193"/>
          <p:cNvSpPr txBox="1"/>
          <p:nvPr/>
        </p:nvSpPr>
        <p:spPr>
          <a:xfrm>
            <a:off x="2151695" y="400551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Rappel du contrat de classe </a:t>
            </a:r>
            <a:endParaRPr sz="1865">
              <a:solidFill>
                <a:srgbClr val="000000"/>
              </a:solidFill>
              <a:latin typeface="Calibri"/>
              <a:ea typeface="Calibri"/>
              <a:cs typeface="Calibri"/>
              <a:sym typeface="Calibri"/>
            </a:endParaRPr>
          </a:p>
        </p:txBody>
      </p:sp>
      <p:pic>
        <p:nvPicPr>
          <p:cNvPr id="1135" name="Google Shape;1135;p193"/>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1136" name="Google Shape;1136;p193"/>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l’enseignant</a:t>
            </a:r>
            <a:endParaRPr sz="1865">
              <a:solidFill>
                <a:srgbClr val="000000"/>
              </a:solidFill>
              <a:latin typeface="Calibri"/>
              <a:ea typeface="Calibri"/>
              <a:cs typeface="Calibri"/>
              <a:sym typeface="Calibri"/>
            </a:endParaRPr>
          </a:p>
        </p:txBody>
      </p:sp>
      <p:grpSp>
        <p:nvGrpSpPr>
          <p:cNvPr id="1137" name="Google Shape;1137;p193"/>
          <p:cNvGrpSpPr/>
          <p:nvPr/>
        </p:nvGrpSpPr>
        <p:grpSpPr>
          <a:xfrm>
            <a:off x="1153868" y="1985795"/>
            <a:ext cx="923513" cy="733132"/>
            <a:chOff x="277892" y="2283969"/>
            <a:chExt cx="939577" cy="824904"/>
          </a:xfrm>
        </p:grpSpPr>
        <p:sp>
          <p:nvSpPr>
            <p:cNvPr id="1138" name="Google Shape;1138;p193"/>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9" name="Google Shape;1139;p193"/>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descr="Image générée" id="1140" name="Google Shape;1140;p193"/>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1141" name="Google Shape;1141;p193"/>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1142" name="Google Shape;1142;p193"/>
          <p:cNvSpPr txBox="1"/>
          <p:nvPr/>
        </p:nvSpPr>
        <p:spPr>
          <a:xfrm>
            <a:off x="2064863" y="503403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Correction du devoir maison</a:t>
            </a:r>
            <a:endParaRPr sz="1865">
              <a:solidFill>
                <a:srgbClr val="000000"/>
              </a:solidFill>
              <a:latin typeface="Calibri"/>
              <a:ea typeface="Calibri"/>
              <a:cs typeface="Calibri"/>
              <a:sym typeface="Calibri"/>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6F2"/>
        </a:solidFill>
      </p:bgPr>
    </p:bg>
    <p:spTree>
      <p:nvGrpSpPr>
        <p:cNvPr id="1143" name="Shape 1143"/>
        <p:cNvGrpSpPr/>
        <p:nvPr/>
      </p:nvGrpSpPr>
      <p:grpSpPr>
        <a:xfrm>
          <a:off x="0" y="0"/>
          <a:ext cx="0" cy="0"/>
          <a:chOff x="0" y="0"/>
          <a:chExt cx="0" cy="0"/>
        </a:xfrm>
      </p:grpSpPr>
      <p:grpSp>
        <p:nvGrpSpPr>
          <p:cNvPr id="1144" name="Google Shape;1144;p194"/>
          <p:cNvGrpSpPr/>
          <p:nvPr/>
        </p:nvGrpSpPr>
        <p:grpSpPr>
          <a:xfrm>
            <a:off x="863927" y="4507781"/>
            <a:ext cx="5760430" cy="603600"/>
            <a:chOff x="647945" y="3380837"/>
            <a:chExt cx="4320322" cy="452700"/>
          </a:xfrm>
        </p:grpSpPr>
        <p:sp>
          <p:nvSpPr>
            <p:cNvPr id="1145" name="Google Shape;1145;p194"/>
            <p:cNvSpPr txBox="1"/>
            <p:nvPr/>
          </p:nvSpPr>
          <p:spPr>
            <a:xfrm>
              <a:off x="1372968" y="3457186"/>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1146" name="Google Shape;1146;p194"/>
            <p:cNvPicPr preferRelativeResize="0"/>
            <p:nvPr/>
          </p:nvPicPr>
          <p:blipFill rotWithShape="1">
            <a:blip r:embed="rId2">
              <a:alphaModFix/>
            </a:blip>
            <a:srcRect b="0" l="0" r="0" t="0"/>
            <a:stretch/>
          </p:blipFill>
          <p:spPr>
            <a:xfrm>
              <a:off x="647945" y="3380837"/>
              <a:ext cx="460215" cy="452700"/>
            </a:xfrm>
            <a:prstGeom prst="rect">
              <a:avLst/>
            </a:prstGeom>
            <a:noFill/>
            <a:ln>
              <a:noFill/>
            </a:ln>
          </p:spPr>
        </p:pic>
      </p:grpSp>
      <p:grpSp>
        <p:nvGrpSpPr>
          <p:cNvPr id="1147" name="Google Shape;1147;p194"/>
          <p:cNvGrpSpPr/>
          <p:nvPr/>
        </p:nvGrpSpPr>
        <p:grpSpPr>
          <a:xfrm>
            <a:off x="884384" y="3752370"/>
            <a:ext cx="10372677" cy="498415"/>
            <a:chOff x="663288" y="2814277"/>
            <a:chExt cx="7779508" cy="373811"/>
          </a:xfrm>
        </p:grpSpPr>
        <p:sp>
          <p:nvSpPr>
            <p:cNvPr id="1148" name="Google Shape;1148;p194"/>
            <p:cNvSpPr txBox="1"/>
            <p:nvPr/>
          </p:nvSpPr>
          <p:spPr>
            <a:xfrm>
              <a:off x="1372969" y="2851181"/>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1149" name="Google Shape;1149;p194"/>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1150" name="Google Shape;1150;p194"/>
          <p:cNvGrpSpPr/>
          <p:nvPr/>
        </p:nvGrpSpPr>
        <p:grpSpPr>
          <a:xfrm>
            <a:off x="887673" y="2319672"/>
            <a:ext cx="6840126" cy="498414"/>
            <a:chOff x="657162" y="1688359"/>
            <a:chExt cx="5130094" cy="373810"/>
          </a:xfrm>
        </p:grpSpPr>
        <p:pic>
          <p:nvPicPr>
            <p:cNvPr id="1151" name="Google Shape;1151;p194"/>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1152" name="Google Shape;1152;p194"/>
            <p:cNvSpPr txBox="1"/>
            <p:nvPr/>
          </p:nvSpPr>
          <p:spPr>
            <a:xfrm>
              <a:off x="1364376" y="1725263"/>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5">
                <a:solidFill>
                  <a:srgbClr val="000000"/>
                </a:solidFill>
                <a:latin typeface="Calibri"/>
                <a:ea typeface="Calibri"/>
                <a:cs typeface="Calibri"/>
                <a:sym typeface="Calibri"/>
              </a:endParaRPr>
            </a:p>
          </p:txBody>
        </p:sp>
      </p:grpSp>
      <p:grpSp>
        <p:nvGrpSpPr>
          <p:cNvPr id="1153" name="Google Shape;1153;p194"/>
          <p:cNvGrpSpPr/>
          <p:nvPr/>
        </p:nvGrpSpPr>
        <p:grpSpPr>
          <a:xfrm>
            <a:off x="954798" y="1692132"/>
            <a:ext cx="5669559" cy="426303"/>
            <a:chOff x="716099" y="1269098"/>
            <a:chExt cx="4252169" cy="319727"/>
          </a:xfrm>
        </p:grpSpPr>
        <p:sp>
          <p:nvSpPr>
            <p:cNvPr id="1154" name="Google Shape;1154;p194"/>
            <p:cNvSpPr txBox="1"/>
            <p:nvPr/>
          </p:nvSpPr>
          <p:spPr>
            <a:xfrm>
              <a:off x="1372969" y="1278960"/>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5">
                <a:solidFill>
                  <a:srgbClr val="000000"/>
                </a:solidFill>
                <a:latin typeface="Calibri"/>
                <a:ea typeface="Calibri"/>
                <a:cs typeface="Calibri"/>
                <a:sym typeface="Calibri"/>
              </a:endParaRPr>
            </a:p>
          </p:txBody>
        </p:sp>
        <p:pic>
          <p:nvPicPr>
            <p:cNvPr descr="Lever la main - Icônes mains et gestes gratuites" id="1155" name="Google Shape;1155;p194"/>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1156" name="Google Shape;1156;p194"/>
          <p:cNvGrpSpPr/>
          <p:nvPr/>
        </p:nvGrpSpPr>
        <p:grpSpPr>
          <a:xfrm>
            <a:off x="863575" y="916351"/>
            <a:ext cx="6681334" cy="603600"/>
            <a:chOff x="915782" y="892042"/>
            <a:chExt cx="6681334" cy="603600"/>
          </a:xfrm>
        </p:grpSpPr>
        <p:sp>
          <p:nvSpPr>
            <p:cNvPr id="1157" name="Google Shape;1157;p194"/>
            <p:cNvSpPr txBox="1"/>
            <p:nvPr/>
          </p:nvSpPr>
          <p:spPr>
            <a:xfrm>
              <a:off x="1882832" y="949173"/>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1158" name="Google Shape;1158;p194"/>
            <p:cNvGrpSpPr/>
            <p:nvPr/>
          </p:nvGrpSpPr>
          <p:grpSpPr>
            <a:xfrm>
              <a:off x="915782" y="892042"/>
              <a:ext cx="632111" cy="603600"/>
              <a:chOff x="779845" y="4335989"/>
              <a:chExt cx="442253" cy="575842"/>
            </a:xfrm>
          </p:grpSpPr>
          <p:pic>
            <p:nvPicPr>
              <p:cNvPr descr="Une image contenant Dessin animé, clipart, Animation, illustration&#10;&#10;Description générée automatiquement" id="1159" name="Google Shape;1159;p194"/>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1160" name="Google Shape;1160;p194"/>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5">
                  <a:solidFill>
                    <a:srgbClr val="FFFFFF"/>
                  </a:solidFill>
                  <a:latin typeface="Calibri"/>
                  <a:ea typeface="Calibri"/>
                  <a:cs typeface="Calibri"/>
                  <a:sym typeface="Calibri"/>
                </a:endParaRPr>
              </a:p>
            </p:txBody>
          </p:sp>
        </p:grpSp>
      </p:grpSp>
      <p:grpSp>
        <p:nvGrpSpPr>
          <p:cNvPr id="1161" name="Google Shape;1161;p194"/>
          <p:cNvGrpSpPr/>
          <p:nvPr/>
        </p:nvGrpSpPr>
        <p:grpSpPr>
          <a:xfrm>
            <a:off x="915782" y="3007446"/>
            <a:ext cx="8342891" cy="490417"/>
            <a:chOff x="686836" y="2255584"/>
            <a:chExt cx="6257168" cy="367813"/>
          </a:xfrm>
        </p:grpSpPr>
        <p:sp>
          <p:nvSpPr>
            <p:cNvPr id="1162" name="Google Shape;1162;p194"/>
            <p:cNvSpPr txBox="1"/>
            <p:nvPr/>
          </p:nvSpPr>
          <p:spPr>
            <a:xfrm>
              <a:off x="1372968" y="2323395"/>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5">
                <a:solidFill>
                  <a:srgbClr val="000000"/>
                </a:solidFill>
                <a:latin typeface="Calibri"/>
                <a:ea typeface="Calibri"/>
                <a:cs typeface="Calibri"/>
                <a:sym typeface="Calibri"/>
              </a:endParaRPr>
            </a:p>
          </p:txBody>
        </p:sp>
        <p:grpSp>
          <p:nvGrpSpPr>
            <p:cNvPr id="1163" name="Google Shape;1163;p194"/>
            <p:cNvGrpSpPr/>
            <p:nvPr/>
          </p:nvGrpSpPr>
          <p:grpSpPr>
            <a:xfrm>
              <a:off x="686836" y="2255584"/>
              <a:ext cx="413750" cy="359624"/>
              <a:chOff x="10280460" y="4841540"/>
              <a:chExt cx="630930" cy="597556"/>
            </a:xfrm>
          </p:grpSpPr>
          <p:pic>
            <p:nvPicPr>
              <p:cNvPr id="1164" name="Google Shape;1164;p194"/>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1165" name="Google Shape;1165;p194"/>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1166" name="Google Shape;1166;p194"/>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5">
              <a:solidFill>
                <a:srgbClr val="000000"/>
              </a:solidFill>
              <a:latin typeface="Calibri"/>
              <a:ea typeface="Calibri"/>
              <a:cs typeface="Calibri"/>
              <a:sym typeface="Calibri"/>
            </a:endParaRPr>
          </a:p>
        </p:txBody>
      </p:sp>
      <p:sp>
        <p:nvSpPr>
          <p:cNvPr id="1167" name="Google Shape;1167;p194"/>
          <p:cNvSpPr txBox="1"/>
          <p:nvPr/>
        </p:nvSpPr>
        <p:spPr>
          <a:xfrm>
            <a:off x="1830624" y="5422784"/>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1168" name="Google Shape;1168;p194"/>
          <p:cNvPicPr preferRelativeResize="0"/>
          <p:nvPr/>
        </p:nvPicPr>
        <p:blipFill rotWithShape="1">
          <a:blip r:embed="rId9">
            <a:alphaModFix/>
          </a:blip>
          <a:srcRect b="0" l="0" r="0" t="0"/>
          <a:stretch/>
        </p:blipFill>
        <p:spPr>
          <a:xfrm>
            <a:off x="863575" y="5298758"/>
            <a:ext cx="648055" cy="648055"/>
          </a:xfrm>
          <a:prstGeom prst="rect">
            <a:avLst/>
          </a:prstGeom>
          <a:noFill/>
          <a:ln>
            <a:noFill/>
          </a:ln>
        </p:spPr>
      </p:pic>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âche principale">
  <p:cSld name="Tâche principale">
    <p:spTree>
      <p:nvGrpSpPr>
        <p:cNvPr id="1169" name="Shape 1169"/>
        <p:cNvGrpSpPr/>
        <p:nvPr/>
      </p:nvGrpSpPr>
      <p:grpSpPr>
        <a:xfrm>
          <a:off x="0" y="0"/>
          <a:ext cx="0" cy="0"/>
          <a:chOff x="0" y="0"/>
          <a:chExt cx="0" cy="0"/>
        </a:xfrm>
      </p:grpSpPr>
      <p:grpSp>
        <p:nvGrpSpPr>
          <p:cNvPr id="1170" name="Google Shape;1170;p195"/>
          <p:cNvGrpSpPr/>
          <p:nvPr/>
        </p:nvGrpSpPr>
        <p:grpSpPr>
          <a:xfrm>
            <a:off x="4932835" y="1459304"/>
            <a:ext cx="6054377" cy="3711725"/>
            <a:chOff x="1715066" y="1103461"/>
            <a:chExt cx="5717724" cy="3124203"/>
          </a:xfrm>
        </p:grpSpPr>
        <p:sp>
          <p:nvSpPr>
            <p:cNvPr id="1171" name="Google Shape;1171;p195"/>
            <p:cNvSpPr/>
            <p:nvPr/>
          </p:nvSpPr>
          <p:spPr>
            <a:xfrm>
              <a:off x="1715066" y="1103461"/>
              <a:ext cx="5717724" cy="3124203"/>
            </a:xfrm>
            <a:prstGeom prst="rect">
              <a:avLst/>
            </a:prstGeom>
            <a:solidFill>
              <a:srgbClr val="C00000"/>
            </a:solidFill>
            <a:ln cap="flat" cmpd="sng" w="9525">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172" name="Google Shape;1172;p195"/>
            <p:cNvSpPr/>
            <p:nvPr/>
          </p:nvSpPr>
          <p:spPr>
            <a:xfrm>
              <a:off x="1802501" y="1179667"/>
              <a:ext cx="5542845" cy="2971800"/>
            </a:xfrm>
            <a:prstGeom prst="rect">
              <a:avLst/>
            </a:prstGeom>
            <a:solidFill>
              <a:srgbClr val="FFFFFF"/>
            </a:solidFill>
            <a:ln cap="flat" cmpd="sng" w="9525">
              <a:solidFill>
                <a:srgbClr val="C00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173" name="Google Shape;1173;p195"/>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4" name="Google Shape;1174;p195"/>
          <p:cNvSpPr txBox="1"/>
          <p:nvPr/>
        </p:nvSpPr>
        <p:spPr>
          <a:xfrm>
            <a:off x="5025418" y="2384963"/>
            <a:ext cx="5869201" cy="690767"/>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3735" u="none" cap="none" strike="noStrike">
                <a:solidFill>
                  <a:srgbClr val="C00000"/>
                </a:solidFill>
                <a:latin typeface="Calibri"/>
                <a:ea typeface="Calibri"/>
                <a:cs typeface="Calibri"/>
                <a:sym typeface="Calibri"/>
              </a:rPr>
              <a:t>Tâche principale</a:t>
            </a:r>
            <a:endParaRPr/>
          </a:p>
        </p:txBody>
      </p:sp>
      <p:sp>
        <p:nvSpPr>
          <p:cNvPr id="1175" name="Google Shape;1175;p195"/>
          <p:cNvSpPr/>
          <p:nvPr/>
        </p:nvSpPr>
        <p:spPr>
          <a:xfrm>
            <a:off x="4389349" y="1736952"/>
            <a:ext cx="1156184" cy="512421"/>
          </a:xfrm>
          <a:prstGeom prst="rect">
            <a:avLst/>
          </a:prstGeom>
          <a:solidFill>
            <a:srgbClr val="C00000"/>
          </a:solidFill>
          <a:ln cap="flat" cmpd="sng" w="25400">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176" name="Google Shape;1176;p195"/>
          <p:cNvSpPr/>
          <p:nvPr/>
        </p:nvSpPr>
        <p:spPr>
          <a:xfrm>
            <a:off x="4469041" y="1746942"/>
            <a:ext cx="1052999" cy="492443"/>
          </a:xfrm>
          <a:prstGeom prst="rect">
            <a:avLst/>
          </a:prstGeom>
          <a:solidFill>
            <a:srgbClr val="C00000"/>
          </a:solidFill>
          <a:ln cap="flat" cmpd="sng" w="9525">
            <a:solidFill>
              <a:srgbClr val="C00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M</a:t>
            </a:r>
            <a:endParaRPr b="1" sz="2400">
              <a:solidFill>
                <a:srgbClr val="FFFFFF"/>
              </a:solidFill>
              <a:latin typeface="Arial"/>
              <a:ea typeface="Arial"/>
              <a:cs typeface="Arial"/>
              <a:sym typeface="Arial"/>
            </a:endParaRPr>
          </a:p>
        </p:txBody>
      </p:sp>
      <p:pic>
        <p:nvPicPr>
          <p:cNvPr id="1177" name="Google Shape;1177;p195"/>
          <p:cNvPicPr preferRelativeResize="0"/>
          <p:nvPr/>
        </p:nvPicPr>
        <p:blipFill rotWithShape="1">
          <a:blip r:embed="rId2">
            <a:alphaModFix/>
          </a:blip>
          <a:srcRect b="0" l="0" r="0" t="0"/>
          <a:stretch/>
        </p:blipFill>
        <p:spPr>
          <a:xfrm>
            <a:off x="1204787" y="2396885"/>
            <a:ext cx="2432604" cy="2432604"/>
          </a:xfrm>
          <a:prstGeom prst="rect">
            <a:avLst/>
          </a:prstGeom>
          <a:noFill/>
          <a:ln>
            <a:noFill/>
          </a:ln>
        </p:spPr>
      </p:pic>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atique collective">
  <p:cSld name="1_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1178" name="Shape 1178"/>
        <p:cNvGrpSpPr/>
        <p:nvPr/>
      </p:nvGrpSpPr>
      <p:grpSpPr>
        <a:xfrm>
          <a:off x="0" y="0"/>
          <a:ext cx="0" cy="0"/>
          <a:chOff x="0" y="0"/>
          <a:chExt cx="0" cy="0"/>
        </a:xfrm>
      </p:grpSpPr>
      <p:grpSp>
        <p:nvGrpSpPr>
          <p:cNvPr id="1179" name="Google Shape;1179;p196"/>
          <p:cNvGrpSpPr/>
          <p:nvPr/>
        </p:nvGrpSpPr>
        <p:grpSpPr>
          <a:xfrm>
            <a:off x="812159" y="829917"/>
            <a:ext cx="10567685" cy="5198169"/>
            <a:chOff x="2184400" y="1402025"/>
            <a:chExt cx="7823200" cy="4942038"/>
          </a:xfrm>
        </p:grpSpPr>
        <p:sp>
          <p:nvSpPr>
            <p:cNvPr id="1180" name="Google Shape;1180;p196"/>
            <p:cNvSpPr/>
            <p:nvPr/>
          </p:nvSpPr>
          <p:spPr>
            <a:xfrm>
              <a:off x="2184400" y="1402025"/>
              <a:ext cx="7823200" cy="4942038"/>
            </a:xfrm>
            <a:prstGeom prst="roundRect">
              <a:avLst>
                <a:gd fmla="val 2665" name="adj"/>
              </a:avLst>
            </a:prstGeom>
            <a:solidFill>
              <a:srgbClr val="0F9ED5"/>
            </a:solidFill>
            <a:ln cap="flat" cmpd="sng" w="1270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181" name="Google Shape;1181;p19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F9ED5"/>
                  </a:solidFill>
                  <a:latin typeface="Calibri"/>
                  <a:ea typeface="Calibri"/>
                  <a:cs typeface="Calibri"/>
                  <a:sym typeface="Calibri"/>
                </a:rPr>
                <a:t>Pratique collective</a:t>
              </a:r>
              <a:endParaRPr/>
            </a:p>
          </p:txBody>
        </p:sp>
      </p:grpSp>
      <p:sp>
        <p:nvSpPr>
          <p:cNvPr id="1182" name="Google Shape;1182;p196"/>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1183" name="Google Shape;1183;p196"/>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1184" name="Google Shape;1184;p196"/>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185" name="Shape 1185"/>
        <p:cNvGrpSpPr/>
        <p:nvPr/>
      </p:nvGrpSpPr>
      <p:grpSpPr>
        <a:xfrm>
          <a:off x="0" y="0"/>
          <a:ext cx="0" cy="0"/>
          <a:chOff x="0" y="0"/>
          <a:chExt cx="0" cy="0"/>
        </a:xfrm>
      </p:grpSpPr>
      <p:grpSp>
        <p:nvGrpSpPr>
          <p:cNvPr id="1186" name="Google Shape;1186;p197"/>
          <p:cNvGrpSpPr/>
          <p:nvPr/>
        </p:nvGrpSpPr>
        <p:grpSpPr>
          <a:xfrm>
            <a:off x="0" y="1"/>
            <a:ext cx="12192000" cy="6858001"/>
            <a:chOff x="0" y="0"/>
            <a:chExt cx="13716000" cy="10287000"/>
          </a:xfrm>
        </p:grpSpPr>
        <p:sp>
          <p:nvSpPr>
            <p:cNvPr id="1187" name="Google Shape;1187;p197"/>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88" name="Google Shape;1188;p19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89" name="Google Shape;1189;p19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90" name="Google Shape;1190;p197"/>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1" name="Google Shape;1191;p197"/>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2" name="Google Shape;1192;p197"/>
          <p:cNvSpPr txBox="1"/>
          <p:nvPr>
            <p:ph idx="2"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3" name="Google Shape;1193;p197"/>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FFFF"/>
                </a:solidFill>
                <a:latin typeface="Calibri"/>
                <a:ea typeface="Calibri"/>
                <a:cs typeface="Calibri"/>
                <a:sym typeface="Calibri"/>
              </a:rPr>
              <a:t>PC</a:t>
            </a:r>
            <a:endParaRPr b="1" sz="1800">
              <a:solidFill>
                <a:srgbClr val="FFFFFF"/>
              </a:solidFill>
              <a:latin typeface="Calibri"/>
              <a:ea typeface="Calibri"/>
              <a:cs typeface="Calibri"/>
              <a:sym typeface="Calibri"/>
            </a:endParaRPr>
          </a:p>
        </p:txBody>
      </p:sp>
      <p:pic>
        <p:nvPicPr>
          <p:cNvPr descr="Image générée" id="1194" name="Google Shape;1194;p197"/>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en binôme">
  <p:cSld name="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1195" name="Shape 1195"/>
        <p:cNvGrpSpPr/>
        <p:nvPr/>
      </p:nvGrpSpPr>
      <p:grpSpPr>
        <a:xfrm>
          <a:off x="0" y="0"/>
          <a:ext cx="0" cy="0"/>
          <a:chOff x="0" y="0"/>
          <a:chExt cx="0" cy="0"/>
        </a:xfrm>
      </p:grpSpPr>
      <p:grpSp>
        <p:nvGrpSpPr>
          <p:cNvPr id="1196" name="Google Shape;1196;p198"/>
          <p:cNvGrpSpPr/>
          <p:nvPr/>
        </p:nvGrpSpPr>
        <p:grpSpPr>
          <a:xfrm>
            <a:off x="812159" y="829917"/>
            <a:ext cx="10567685" cy="5198169"/>
            <a:chOff x="2184400" y="1402025"/>
            <a:chExt cx="7823200" cy="4942038"/>
          </a:xfrm>
        </p:grpSpPr>
        <p:sp>
          <p:nvSpPr>
            <p:cNvPr id="1197" name="Google Shape;1197;p198"/>
            <p:cNvSpPr/>
            <p:nvPr/>
          </p:nvSpPr>
          <p:spPr>
            <a:xfrm>
              <a:off x="2184400" y="1402025"/>
              <a:ext cx="7823200" cy="4942038"/>
            </a:xfrm>
            <a:prstGeom prst="roundRect">
              <a:avLst>
                <a:gd fmla="val 2665" name="adj"/>
              </a:avLst>
            </a:prstGeom>
            <a:solidFill>
              <a:srgbClr val="0070C0"/>
            </a:solidFill>
            <a:ln cap="flat" cmpd="sng" w="1270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198" name="Google Shape;1198;p19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0070C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070C0"/>
                  </a:solidFill>
                  <a:latin typeface="Calibri"/>
                  <a:ea typeface="Calibri"/>
                  <a:cs typeface="Calibri"/>
                  <a:sym typeface="Calibri"/>
                </a:rPr>
                <a:t>Pratique en binôme</a:t>
              </a:r>
              <a:endParaRPr/>
            </a:p>
          </p:txBody>
        </p:sp>
      </p:grpSp>
      <p:sp>
        <p:nvSpPr>
          <p:cNvPr id="1199" name="Google Shape;1199;p198"/>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1200" name="Google Shape;1200;p198"/>
          <p:cNvPicPr preferRelativeResize="0"/>
          <p:nvPr/>
        </p:nvPicPr>
        <p:blipFill rotWithShape="1">
          <a:blip r:embed="rId3">
            <a:alphaModFix/>
          </a:blip>
          <a:srcRect b="0" l="0" r="0" t="0"/>
          <a:stretch/>
        </p:blipFill>
        <p:spPr>
          <a:xfrm>
            <a:off x="4959577" y="1244095"/>
            <a:ext cx="2494771" cy="2494771"/>
          </a:xfrm>
          <a:prstGeom prst="rect">
            <a:avLst/>
          </a:prstGeom>
          <a:noFill/>
          <a:ln>
            <a:noFill/>
          </a:ln>
        </p:spPr>
      </p:pic>
      <p:sp>
        <p:nvSpPr>
          <p:cNvPr id="1201" name="Google Shape;1201;p198"/>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1202" name="Shape 1202"/>
        <p:cNvGrpSpPr/>
        <p:nvPr/>
      </p:nvGrpSpPr>
      <p:grpSpPr>
        <a:xfrm>
          <a:off x="0" y="0"/>
          <a:ext cx="0" cy="0"/>
          <a:chOff x="0" y="0"/>
          <a:chExt cx="0" cy="0"/>
        </a:xfrm>
      </p:grpSpPr>
      <p:grpSp>
        <p:nvGrpSpPr>
          <p:cNvPr id="1203" name="Google Shape;1203;p199"/>
          <p:cNvGrpSpPr/>
          <p:nvPr/>
        </p:nvGrpSpPr>
        <p:grpSpPr>
          <a:xfrm>
            <a:off x="0" y="1"/>
            <a:ext cx="12192000" cy="6858001"/>
            <a:chOff x="0" y="0"/>
            <a:chExt cx="13716000" cy="10287000"/>
          </a:xfrm>
        </p:grpSpPr>
        <p:sp>
          <p:nvSpPr>
            <p:cNvPr id="1204" name="Google Shape;1204;p199"/>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05" name="Google Shape;1205;p19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06" name="Google Shape;1206;p19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07" name="Google Shape;1207;p199"/>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8" name="Google Shape;1208;p199"/>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9" name="Google Shape;1209;p199"/>
          <p:cNvSpPr txBox="1"/>
          <p:nvPr>
            <p:ph idx="2"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0" name="Google Shape;1210;p199"/>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rgbClr val="FFFFFF"/>
                </a:solidFill>
                <a:latin typeface="Arial"/>
                <a:ea typeface="Arial"/>
                <a:cs typeface="Arial"/>
                <a:sym typeface="Arial"/>
              </a:rPr>
              <a:t>C</a:t>
            </a:r>
            <a:endParaRPr b="1" sz="1800">
              <a:solidFill>
                <a:srgbClr val="FFFFFF"/>
              </a:solidFill>
              <a:latin typeface="Arial"/>
              <a:ea typeface="Arial"/>
              <a:cs typeface="Arial"/>
              <a:sym typeface="Arial"/>
            </a:endParaRPr>
          </a:p>
        </p:txBody>
      </p:sp>
      <p:pic>
        <p:nvPicPr>
          <p:cNvPr descr="Image générée" id="1211" name="Google Shape;1211;p199"/>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atique collective">
  <p:cSld name="1_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1218" name="Shape 1218"/>
        <p:cNvGrpSpPr/>
        <p:nvPr/>
      </p:nvGrpSpPr>
      <p:grpSpPr>
        <a:xfrm>
          <a:off x="0" y="0"/>
          <a:ext cx="0" cy="0"/>
          <a:chOff x="0" y="0"/>
          <a:chExt cx="0" cy="0"/>
        </a:xfrm>
      </p:grpSpPr>
      <p:grpSp>
        <p:nvGrpSpPr>
          <p:cNvPr id="1219" name="Google Shape;1219;p104"/>
          <p:cNvGrpSpPr/>
          <p:nvPr/>
        </p:nvGrpSpPr>
        <p:grpSpPr>
          <a:xfrm>
            <a:off x="812159" y="829917"/>
            <a:ext cx="10567685" cy="5198169"/>
            <a:chOff x="2184400" y="1402025"/>
            <a:chExt cx="7823200" cy="4942038"/>
          </a:xfrm>
        </p:grpSpPr>
        <p:sp>
          <p:nvSpPr>
            <p:cNvPr id="1220" name="Google Shape;1220;p104"/>
            <p:cNvSpPr/>
            <p:nvPr/>
          </p:nvSpPr>
          <p:spPr>
            <a:xfrm>
              <a:off x="2184400" y="1402025"/>
              <a:ext cx="7823200" cy="4942038"/>
            </a:xfrm>
            <a:prstGeom prst="roundRect">
              <a:avLst>
                <a:gd fmla="val 2665" name="adj"/>
              </a:avLst>
            </a:prstGeom>
            <a:solidFill>
              <a:srgbClr val="0F9ED5"/>
            </a:solidFill>
            <a:ln cap="flat" cmpd="sng" w="1270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221" name="Google Shape;1221;p104"/>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F9ED5"/>
                  </a:solidFill>
                  <a:latin typeface="Calibri"/>
                  <a:ea typeface="Calibri"/>
                  <a:cs typeface="Calibri"/>
                  <a:sym typeface="Calibri"/>
                </a:rPr>
                <a:t>Pratique collective</a:t>
              </a:r>
              <a:endParaRPr/>
            </a:p>
          </p:txBody>
        </p:sp>
      </p:grpSp>
      <p:sp>
        <p:nvSpPr>
          <p:cNvPr id="1222" name="Google Shape;1222;p104"/>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1223" name="Google Shape;1223;p104"/>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1224" name="Google Shape;1224;p104"/>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25" name="Shape 1225"/>
        <p:cNvGrpSpPr/>
        <p:nvPr/>
      </p:nvGrpSpPr>
      <p:grpSpPr>
        <a:xfrm>
          <a:off x="0" y="0"/>
          <a:ext cx="0" cy="0"/>
          <a:chOff x="0" y="0"/>
          <a:chExt cx="0" cy="0"/>
        </a:xfrm>
      </p:grpSpPr>
      <p:sp>
        <p:nvSpPr>
          <p:cNvPr id="1226" name="Google Shape;1226;p20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7" name="Google Shape;1227;p20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28" name="Google Shape;1228;p2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9" name="Google Shape;1229;p2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0" name="Google Shape;1230;p2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31" name="Shape 1231"/>
        <p:cNvGrpSpPr/>
        <p:nvPr/>
      </p:nvGrpSpPr>
      <p:grpSpPr>
        <a:xfrm>
          <a:off x="0" y="0"/>
          <a:ext cx="0" cy="0"/>
          <a:chOff x="0" y="0"/>
          <a:chExt cx="0" cy="0"/>
        </a:xfrm>
      </p:grpSpPr>
      <p:sp>
        <p:nvSpPr>
          <p:cNvPr id="1232" name="Google Shape;1232;p20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3" name="Google Shape;1233;p20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4" name="Google Shape;1234;p2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5" name="Google Shape;1235;p2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6" name="Google Shape;1236;p2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37" name="Shape 1237"/>
        <p:cNvGrpSpPr/>
        <p:nvPr/>
      </p:nvGrpSpPr>
      <p:grpSpPr>
        <a:xfrm>
          <a:off x="0" y="0"/>
          <a:ext cx="0" cy="0"/>
          <a:chOff x="0" y="0"/>
          <a:chExt cx="0" cy="0"/>
        </a:xfrm>
      </p:grpSpPr>
      <p:sp>
        <p:nvSpPr>
          <p:cNvPr id="1238" name="Google Shape;1238;p20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9" name="Google Shape;1239;p20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0" name="Google Shape;1240;p20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1" name="Google Shape;1241;p2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2" name="Google Shape;1242;p2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3" name="Google Shape;1243;p2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44" name="Shape 1244"/>
        <p:cNvGrpSpPr/>
        <p:nvPr/>
      </p:nvGrpSpPr>
      <p:grpSpPr>
        <a:xfrm>
          <a:off x="0" y="0"/>
          <a:ext cx="0" cy="0"/>
          <a:chOff x="0" y="0"/>
          <a:chExt cx="0" cy="0"/>
        </a:xfrm>
      </p:grpSpPr>
      <p:sp>
        <p:nvSpPr>
          <p:cNvPr id="1245" name="Google Shape;1245;p20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6" name="Google Shape;1246;p20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47" name="Google Shape;1247;p20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8" name="Google Shape;1248;p20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49" name="Google Shape;1249;p20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0" name="Google Shape;1250;p2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1" name="Google Shape;1251;p2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2" name="Google Shape;1252;p2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53" name="Shape 1253"/>
        <p:cNvGrpSpPr/>
        <p:nvPr/>
      </p:nvGrpSpPr>
      <p:grpSpPr>
        <a:xfrm>
          <a:off x="0" y="0"/>
          <a:ext cx="0" cy="0"/>
          <a:chOff x="0" y="0"/>
          <a:chExt cx="0" cy="0"/>
        </a:xfrm>
      </p:grpSpPr>
      <p:sp>
        <p:nvSpPr>
          <p:cNvPr id="1254" name="Google Shape;1254;p20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5" name="Google Shape;1255;p2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6" name="Google Shape;1256;p2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7" name="Google Shape;1257;p2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58" name="Shape 1258"/>
        <p:cNvGrpSpPr/>
        <p:nvPr/>
      </p:nvGrpSpPr>
      <p:grpSpPr>
        <a:xfrm>
          <a:off x="0" y="0"/>
          <a:ext cx="0" cy="0"/>
          <a:chOff x="0" y="0"/>
          <a:chExt cx="0" cy="0"/>
        </a:xfrm>
      </p:grpSpPr>
      <p:sp>
        <p:nvSpPr>
          <p:cNvPr id="1259" name="Google Shape;1259;p2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0" name="Google Shape;1260;p2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1" name="Google Shape;1261;p2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62" name="Shape 1262"/>
        <p:cNvGrpSpPr/>
        <p:nvPr/>
      </p:nvGrpSpPr>
      <p:grpSpPr>
        <a:xfrm>
          <a:off x="0" y="0"/>
          <a:ext cx="0" cy="0"/>
          <a:chOff x="0" y="0"/>
          <a:chExt cx="0" cy="0"/>
        </a:xfrm>
      </p:grpSpPr>
      <p:sp>
        <p:nvSpPr>
          <p:cNvPr id="1263" name="Google Shape;1263;p206"/>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264" name="Google Shape;1264;p2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5" name="Google Shape;1265;p2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6" name="Google Shape;1266;p2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
        <p:nvSpPr>
          <p:cNvPr id="1267" name="Google Shape;1267;p206"/>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268" name="Google Shape;1268;p206"/>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269" name="Google Shape;1269;p206"/>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0" name="Google Shape;1270;p206"/>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271" name="Google Shape;1271;p206"/>
          <p:cNvPicPr preferRelativeResize="0"/>
          <p:nvPr/>
        </p:nvPicPr>
        <p:blipFill rotWithShape="1">
          <a:blip r:embed="rId2">
            <a:alphaModFix/>
          </a:blip>
          <a:srcRect b="0" l="0" r="0" t="0"/>
          <a:stretch/>
        </p:blipFill>
        <p:spPr>
          <a:xfrm>
            <a:off x="5635784" y="1391337"/>
            <a:ext cx="920432" cy="920432"/>
          </a:xfrm>
          <a:prstGeom prst="rect">
            <a:avLst/>
          </a:prstGeom>
          <a:noFill/>
          <a:ln>
            <a:noFill/>
          </a:ln>
        </p:spPr>
      </p:pic>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72" name="Shape 1272"/>
        <p:cNvGrpSpPr/>
        <p:nvPr/>
      </p:nvGrpSpPr>
      <p:grpSpPr>
        <a:xfrm>
          <a:off x="0" y="0"/>
          <a:ext cx="0" cy="0"/>
          <a:chOff x="0" y="0"/>
          <a:chExt cx="0" cy="0"/>
        </a:xfrm>
      </p:grpSpPr>
      <p:sp>
        <p:nvSpPr>
          <p:cNvPr id="1273" name="Google Shape;1273;p20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4" name="Google Shape;1274;p20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75" name="Google Shape;1275;p20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76" name="Google Shape;1276;p2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7" name="Google Shape;1277;p2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8" name="Google Shape;1278;p2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279" name="Shape 1279"/>
        <p:cNvGrpSpPr/>
        <p:nvPr/>
      </p:nvGrpSpPr>
      <p:grpSpPr>
        <a:xfrm>
          <a:off x="0" y="0"/>
          <a:ext cx="0" cy="0"/>
          <a:chOff x="0" y="0"/>
          <a:chExt cx="0" cy="0"/>
        </a:xfrm>
      </p:grpSpPr>
      <p:grpSp>
        <p:nvGrpSpPr>
          <p:cNvPr id="1280" name="Google Shape;1280;p208"/>
          <p:cNvGrpSpPr/>
          <p:nvPr/>
        </p:nvGrpSpPr>
        <p:grpSpPr>
          <a:xfrm>
            <a:off x="0" y="0"/>
            <a:ext cx="12192000" cy="6858001"/>
            <a:chOff x="0" y="0"/>
            <a:chExt cx="13716000" cy="10287000"/>
          </a:xfrm>
        </p:grpSpPr>
        <p:sp>
          <p:nvSpPr>
            <p:cNvPr id="1281" name="Google Shape;1281;p208"/>
            <p:cNvSpPr/>
            <p:nvPr/>
          </p:nvSpPr>
          <p:spPr>
            <a:xfrm>
              <a:off x="0" y="0"/>
              <a:ext cx="13716000" cy="10287000"/>
            </a:xfrm>
            <a:prstGeom prst="rect">
              <a:avLst/>
            </a:prstGeom>
            <a:solidFill>
              <a:srgbClr val="F6C3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82" name="Google Shape;1282;p20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83" name="Google Shape;1283;p20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84" name="Google Shape;1284;p208"/>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285" name="Shape 1285"/>
        <p:cNvGrpSpPr/>
        <p:nvPr/>
      </p:nvGrpSpPr>
      <p:grpSpPr>
        <a:xfrm>
          <a:off x="0" y="0"/>
          <a:ext cx="0" cy="0"/>
          <a:chOff x="0" y="0"/>
          <a:chExt cx="0" cy="0"/>
        </a:xfrm>
      </p:grpSpPr>
      <p:grpSp>
        <p:nvGrpSpPr>
          <p:cNvPr id="1286" name="Google Shape;1286;p209"/>
          <p:cNvGrpSpPr/>
          <p:nvPr/>
        </p:nvGrpSpPr>
        <p:grpSpPr>
          <a:xfrm>
            <a:off x="0" y="0"/>
            <a:ext cx="12192000" cy="6858001"/>
            <a:chOff x="0" y="0"/>
            <a:chExt cx="13716000" cy="10287000"/>
          </a:xfrm>
        </p:grpSpPr>
        <p:sp>
          <p:nvSpPr>
            <p:cNvPr id="1287" name="Google Shape;1287;p209"/>
            <p:cNvSpPr/>
            <p:nvPr/>
          </p:nvSpPr>
          <p:spPr>
            <a:xfrm>
              <a:off x="0" y="0"/>
              <a:ext cx="13716000" cy="10287000"/>
            </a:xfrm>
            <a:prstGeom prst="rect">
              <a:avLst/>
            </a:prstGeom>
            <a:solidFill>
              <a:srgbClr val="EA87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88" name="Google Shape;1288;p20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89" name="Google Shape;1289;p20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90" name="Google Shape;1290;p209"/>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291" name="Shape 1291"/>
        <p:cNvGrpSpPr/>
        <p:nvPr/>
      </p:nvGrpSpPr>
      <p:grpSpPr>
        <a:xfrm>
          <a:off x="0" y="0"/>
          <a:ext cx="0" cy="0"/>
          <a:chOff x="0" y="0"/>
          <a:chExt cx="0" cy="0"/>
        </a:xfrm>
      </p:grpSpPr>
      <p:grpSp>
        <p:nvGrpSpPr>
          <p:cNvPr id="1292" name="Google Shape;1292;p210"/>
          <p:cNvGrpSpPr/>
          <p:nvPr/>
        </p:nvGrpSpPr>
        <p:grpSpPr>
          <a:xfrm>
            <a:off x="0" y="0"/>
            <a:ext cx="12192000" cy="6858001"/>
            <a:chOff x="0" y="0"/>
            <a:chExt cx="13716000" cy="10287000"/>
          </a:xfrm>
        </p:grpSpPr>
        <p:sp>
          <p:nvSpPr>
            <p:cNvPr id="1293" name="Google Shape;1293;p210"/>
            <p:cNvSpPr/>
            <p:nvPr/>
          </p:nvSpPr>
          <p:spPr>
            <a:xfrm>
              <a:off x="0" y="0"/>
              <a:ext cx="13716000" cy="10287000"/>
            </a:xfrm>
            <a:prstGeom prst="rect">
              <a:avLst/>
            </a:prstGeom>
            <a:solidFill>
              <a:srgbClr val="5EAC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94" name="Google Shape;1294;p21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95" name="Google Shape;1295;p21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96" name="Google Shape;1296;p21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297" name="Shape 1297"/>
        <p:cNvGrpSpPr/>
        <p:nvPr/>
      </p:nvGrpSpPr>
      <p:grpSpPr>
        <a:xfrm>
          <a:off x="0" y="0"/>
          <a:ext cx="0" cy="0"/>
          <a:chOff x="0" y="0"/>
          <a:chExt cx="0" cy="0"/>
        </a:xfrm>
      </p:grpSpPr>
      <p:grpSp>
        <p:nvGrpSpPr>
          <p:cNvPr id="1298" name="Google Shape;1298;p211"/>
          <p:cNvGrpSpPr/>
          <p:nvPr/>
        </p:nvGrpSpPr>
        <p:grpSpPr>
          <a:xfrm>
            <a:off x="0" y="0"/>
            <a:ext cx="12192000" cy="6858001"/>
            <a:chOff x="0" y="0"/>
            <a:chExt cx="13716000" cy="10287000"/>
          </a:xfrm>
        </p:grpSpPr>
        <p:sp>
          <p:nvSpPr>
            <p:cNvPr id="1299" name="Google Shape;1299;p211"/>
            <p:cNvSpPr/>
            <p:nvPr/>
          </p:nvSpPr>
          <p:spPr>
            <a:xfrm>
              <a:off x="0" y="0"/>
              <a:ext cx="13716000" cy="10287000"/>
            </a:xfrm>
            <a:prstGeom prst="rect">
              <a:avLst/>
            </a:prstGeom>
            <a:solidFill>
              <a:srgbClr val="85CFE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00" name="Google Shape;1300;p21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01" name="Google Shape;1301;p21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02" name="Google Shape;1302;p21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303" name="Shape 1303"/>
        <p:cNvGrpSpPr/>
        <p:nvPr/>
      </p:nvGrpSpPr>
      <p:grpSpPr>
        <a:xfrm>
          <a:off x="0" y="0"/>
          <a:ext cx="0" cy="0"/>
          <a:chOff x="0" y="0"/>
          <a:chExt cx="0" cy="0"/>
        </a:xfrm>
      </p:grpSpPr>
      <p:grpSp>
        <p:nvGrpSpPr>
          <p:cNvPr id="1304" name="Google Shape;1304;p212"/>
          <p:cNvGrpSpPr/>
          <p:nvPr/>
        </p:nvGrpSpPr>
        <p:grpSpPr>
          <a:xfrm>
            <a:off x="0" y="0"/>
            <a:ext cx="12192000" cy="6858001"/>
            <a:chOff x="0" y="0"/>
            <a:chExt cx="13716000" cy="10287000"/>
          </a:xfrm>
        </p:grpSpPr>
        <p:sp>
          <p:nvSpPr>
            <p:cNvPr id="1305" name="Google Shape;1305;p212"/>
            <p:cNvSpPr/>
            <p:nvPr/>
          </p:nvSpPr>
          <p:spPr>
            <a:xfrm>
              <a:off x="0" y="0"/>
              <a:ext cx="13716000" cy="10287000"/>
            </a:xfrm>
            <a:prstGeom prst="rect">
              <a:avLst/>
            </a:prstGeom>
            <a:solidFill>
              <a:srgbClr val="B8D9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06" name="Google Shape;1306;p21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07" name="Google Shape;1307;p21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08" name="Google Shape;1308;p21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309" name="Shape 1309"/>
        <p:cNvGrpSpPr/>
        <p:nvPr/>
      </p:nvGrpSpPr>
      <p:grpSpPr>
        <a:xfrm>
          <a:off x="0" y="0"/>
          <a:ext cx="0" cy="0"/>
          <a:chOff x="0" y="0"/>
          <a:chExt cx="0" cy="0"/>
        </a:xfrm>
      </p:grpSpPr>
      <p:grpSp>
        <p:nvGrpSpPr>
          <p:cNvPr id="1310" name="Google Shape;1310;p213"/>
          <p:cNvGrpSpPr/>
          <p:nvPr/>
        </p:nvGrpSpPr>
        <p:grpSpPr>
          <a:xfrm>
            <a:off x="0" y="0"/>
            <a:ext cx="12192000" cy="6858001"/>
            <a:chOff x="0" y="0"/>
            <a:chExt cx="13716000" cy="10287000"/>
          </a:xfrm>
        </p:grpSpPr>
        <p:sp>
          <p:nvSpPr>
            <p:cNvPr id="1311" name="Google Shape;1311;p213"/>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12" name="Google Shape;1312;p21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13" name="Google Shape;1313;p21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14" name="Google Shape;1314;p21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1315" name="Shape 1315"/>
        <p:cNvGrpSpPr/>
        <p:nvPr/>
      </p:nvGrpSpPr>
      <p:grpSpPr>
        <a:xfrm>
          <a:off x="0" y="0"/>
          <a:ext cx="0" cy="0"/>
          <a:chOff x="0" y="0"/>
          <a:chExt cx="0" cy="0"/>
        </a:xfrm>
      </p:grpSpPr>
      <p:grpSp>
        <p:nvGrpSpPr>
          <p:cNvPr id="1316" name="Google Shape;1316;p214"/>
          <p:cNvGrpSpPr/>
          <p:nvPr/>
        </p:nvGrpSpPr>
        <p:grpSpPr>
          <a:xfrm>
            <a:off x="0" y="0"/>
            <a:ext cx="12192000" cy="6858001"/>
            <a:chOff x="0" y="0"/>
            <a:chExt cx="13716000" cy="10287000"/>
          </a:xfrm>
        </p:grpSpPr>
        <p:sp>
          <p:nvSpPr>
            <p:cNvPr id="1317" name="Google Shape;1317;p214"/>
            <p:cNvSpPr/>
            <p:nvPr/>
          </p:nvSpPr>
          <p:spPr>
            <a:xfrm>
              <a:off x="0" y="0"/>
              <a:ext cx="13716000" cy="10287000"/>
            </a:xfrm>
            <a:prstGeom prst="rect">
              <a:avLst/>
            </a:prstGeom>
            <a:solidFill>
              <a:srgbClr val="829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18" name="Google Shape;1318;p21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19" name="Google Shape;1319;p21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20" name="Google Shape;1320;p21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321" name="Shape 1321"/>
        <p:cNvGrpSpPr/>
        <p:nvPr/>
      </p:nvGrpSpPr>
      <p:grpSpPr>
        <a:xfrm>
          <a:off x="0" y="0"/>
          <a:ext cx="0" cy="0"/>
          <a:chOff x="0" y="0"/>
          <a:chExt cx="0" cy="0"/>
        </a:xfrm>
      </p:grpSpPr>
      <p:grpSp>
        <p:nvGrpSpPr>
          <p:cNvPr id="1322" name="Google Shape;1322;p215"/>
          <p:cNvGrpSpPr/>
          <p:nvPr/>
        </p:nvGrpSpPr>
        <p:grpSpPr>
          <a:xfrm>
            <a:off x="0" y="0"/>
            <a:ext cx="12192000" cy="6858001"/>
            <a:chOff x="0" y="0"/>
            <a:chExt cx="13716000" cy="10287000"/>
          </a:xfrm>
        </p:grpSpPr>
        <p:sp>
          <p:nvSpPr>
            <p:cNvPr id="1323" name="Google Shape;1323;p215"/>
            <p:cNvSpPr/>
            <p:nvPr/>
          </p:nvSpPr>
          <p:spPr>
            <a:xfrm>
              <a:off x="0" y="0"/>
              <a:ext cx="13716000" cy="10287000"/>
            </a:xfrm>
            <a:prstGeom prst="rect">
              <a:avLst/>
            </a:prstGeom>
            <a:solidFill>
              <a:srgbClr val="7570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24" name="Google Shape;1324;p21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25" name="Google Shape;1325;p21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26" name="Google Shape;1326;p21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327" name="Shape 1327"/>
        <p:cNvGrpSpPr/>
        <p:nvPr/>
      </p:nvGrpSpPr>
      <p:grpSpPr>
        <a:xfrm>
          <a:off x="0" y="0"/>
          <a:ext cx="0" cy="0"/>
          <a:chOff x="0" y="0"/>
          <a:chExt cx="0" cy="0"/>
        </a:xfrm>
      </p:grpSpPr>
      <p:grpSp>
        <p:nvGrpSpPr>
          <p:cNvPr id="1328" name="Google Shape;1328;p216"/>
          <p:cNvGrpSpPr/>
          <p:nvPr/>
        </p:nvGrpSpPr>
        <p:grpSpPr>
          <a:xfrm>
            <a:off x="0" y="0"/>
            <a:ext cx="12192000" cy="6858001"/>
            <a:chOff x="0" y="0"/>
            <a:chExt cx="13716000" cy="10287000"/>
          </a:xfrm>
        </p:grpSpPr>
        <p:sp>
          <p:nvSpPr>
            <p:cNvPr id="1329" name="Google Shape;1329;p216"/>
            <p:cNvSpPr/>
            <p:nvPr/>
          </p:nvSpPr>
          <p:spPr>
            <a:xfrm>
              <a:off x="0" y="0"/>
              <a:ext cx="13716000" cy="10287000"/>
            </a:xfrm>
            <a:prstGeom prst="rect">
              <a:avLst/>
            </a:prstGeom>
            <a:solidFill>
              <a:srgbClr val="FF65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30" name="Google Shape;1330;p21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31" name="Google Shape;1331;p21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32" name="Google Shape;1332;p21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333" name="Shape 1333"/>
        <p:cNvGrpSpPr/>
        <p:nvPr/>
      </p:nvGrpSpPr>
      <p:grpSpPr>
        <a:xfrm>
          <a:off x="0" y="0"/>
          <a:ext cx="0" cy="0"/>
          <a:chOff x="0" y="0"/>
          <a:chExt cx="0" cy="0"/>
        </a:xfrm>
      </p:grpSpPr>
      <p:grpSp>
        <p:nvGrpSpPr>
          <p:cNvPr id="1334" name="Google Shape;1334;p217"/>
          <p:cNvGrpSpPr/>
          <p:nvPr/>
        </p:nvGrpSpPr>
        <p:grpSpPr>
          <a:xfrm>
            <a:off x="0" y="0"/>
            <a:ext cx="12192000" cy="6858001"/>
            <a:chOff x="0" y="0"/>
            <a:chExt cx="13716000" cy="10287000"/>
          </a:xfrm>
        </p:grpSpPr>
        <p:sp>
          <p:nvSpPr>
            <p:cNvPr id="1335" name="Google Shape;1335;p217"/>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36" name="Google Shape;1336;p21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37" name="Google Shape;1337;p21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38" name="Google Shape;1338;p21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339" name="Shape 1339"/>
        <p:cNvGrpSpPr/>
        <p:nvPr/>
      </p:nvGrpSpPr>
      <p:grpSpPr>
        <a:xfrm>
          <a:off x="0" y="0"/>
          <a:ext cx="0" cy="0"/>
          <a:chOff x="0" y="0"/>
          <a:chExt cx="0" cy="0"/>
        </a:xfrm>
      </p:grpSpPr>
      <p:sp>
        <p:nvSpPr>
          <p:cNvPr id="1340" name="Google Shape;1340;p218"/>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1" name="Google Shape;1341;p218"/>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42" name="Google Shape;1342;p218"/>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43" name="Google Shape;1343;p218"/>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4" name="Google Shape;1344;p218"/>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45" name="Google Shape;1345;p218"/>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46" name="Google Shape;1346;p218"/>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7" name="Google Shape;1347;p218"/>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8" name="Google Shape;1348;p218"/>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9" name="Google Shape;1349;p218"/>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0" name="Google Shape;1350;p218"/>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1" name="Google Shape;1351;p218"/>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2" name="Google Shape;1352;p21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353" name="Shape 1353"/>
        <p:cNvGrpSpPr/>
        <p:nvPr/>
      </p:nvGrpSpPr>
      <p:grpSpPr>
        <a:xfrm>
          <a:off x="0" y="0"/>
          <a:ext cx="0" cy="0"/>
          <a:chOff x="0" y="0"/>
          <a:chExt cx="0" cy="0"/>
        </a:xfrm>
      </p:grpSpPr>
      <p:sp>
        <p:nvSpPr>
          <p:cNvPr id="1354" name="Google Shape;1354;p219"/>
          <p:cNvSpPr txBox="1"/>
          <p:nvPr/>
        </p:nvSpPr>
        <p:spPr>
          <a:xfrm>
            <a:off x="10470737" y="135102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200" u="none" cap="none" strike="noStrike">
                <a:solidFill>
                  <a:srgbClr val="FFFFFF"/>
                </a:solidFill>
                <a:latin typeface="Dosis"/>
                <a:ea typeface="Dosis"/>
                <a:cs typeface="Dosis"/>
                <a:sym typeface="Dosis"/>
              </a:rPr>
              <a:t>    </a:t>
            </a:r>
            <a:r>
              <a:rPr b="1" i="0" lang="fr-FR" sz="1000" u="none" cap="none" strike="noStrike">
                <a:solidFill>
                  <a:srgbClr val="FFFFFF"/>
                </a:solidFill>
                <a:latin typeface="Dosis"/>
                <a:ea typeface="Dosis"/>
                <a:cs typeface="Dosis"/>
                <a:sym typeface="Dosis"/>
              </a:rPr>
              <a:t>            </a:t>
            </a:r>
            <a:r>
              <a:rPr b="1" i="0" lang="fr-FR" sz="1200" u="none" cap="none" strike="noStrike">
                <a:solidFill>
                  <a:srgbClr val="FFFFFF"/>
                </a:solidFill>
                <a:latin typeface="Dosis"/>
                <a:ea typeface="Dosis"/>
                <a:cs typeface="Dosis"/>
                <a:sym typeface="Dosis"/>
              </a:rPr>
              <a:t>             </a:t>
            </a:r>
            <a:endParaRPr sz="1100">
              <a:solidFill>
                <a:srgbClr val="000000"/>
              </a:solidFill>
              <a:latin typeface="Calibri"/>
              <a:ea typeface="Calibri"/>
              <a:cs typeface="Calibri"/>
              <a:sym typeface="Calibri"/>
            </a:endParaRPr>
          </a:p>
        </p:txBody>
      </p:sp>
      <p:pic>
        <p:nvPicPr>
          <p:cNvPr id="1355" name="Google Shape;1355;p219"/>
          <p:cNvPicPr preferRelativeResize="0"/>
          <p:nvPr/>
        </p:nvPicPr>
        <p:blipFill rotWithShape="1">
          <a:blip r:embed="rId2">
            <a:alphaModFix/>
          </a:blip>
          <a:srcRect b="0" l="0" r="0" t="0"/>
          <a:stretch/>
        </p:blipFill>
        <p:spPr>
          <a:xfrm>
            <a:off x="10400923" y="1260711"/>
            <a:ext cx="1519859" cy="1217796"/>
          </a:xfrm>
          <a:prstGeom prst="rect">
            <a:avLst/>
          </a:prstGeom>
          <a:noFill/>
          <a:ln>
            <a:noFill/>
          </a:ln>
        </p:spPr>
      </p:pic>
      <p:sp>
        <p:nvSpPr>
          <p:cNvPr id="1356" name="Google Shape;1356;p219"/>
          <p:cNvSpPr txBox="1"/>
          <p:nvPr/>
        </p:nvSpPr>
        <p:spPr>
          <a:xfrm>
            <a:off x="10521700" y="140090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600" u="none" cap="none" strike="noStrike">
                <a:solidFill>
                  <a:srgbClr val="FFFFFF"/>
                </a:solidFill>
                <a:latin typeface="Calibri"/>
                <a:ea typeface="Calibri"/>
                <a:cs typeface="Calibri"/>
                <a:sym typeface="Calibri"/>
              </a:rPr>
              <a:t>         </a:t>
            </a:r>
            <a:endParaRPr sz="1800">
              <a:solidFill>
                <a:srgbClr val="000000"/>
              </a:solidFill>
              <a:latin typeface="Calibri"/>
              <a:ea typeface="Calibri"/>
              <a:cs typeface="Calibri"/>
              <a:sym typeface="Calibri"/>
            </a:endParaRPr>
          </a:p>
        </p:txBody>
      </p:sp>
      <p:sp>
        <p:nvSpPr>
          <p:cNvPr id="1357" name="Google Shape;1357;p219"/>
          <p:cNvSpPr txBox="1"/>
          <p:nvPr/>
        </p:nvSpPr>
        <p:spPr>
          <a:xfrm>
            <a:off x="10599248" y="1869610"/>
            <a:ext cx="1123203" cy="346210"/>
          </a:xfrm>
          <a:prstGeom prst="rect">
            <a:avLst/>
          </a:prstGeom>
          <a:noFill/>
          <a:ln>
            <a:noFill/>
          </a:ln>
        </p:spPr>
        <p:txBody>
          <a:bodyPr anchorCtr="1" anchor="t" bIns="34250" lIns="68550" spcFirstLastPara="1" rIns="68550" wrap="square" tIns="34250">
            <a:spAutoFit/>
          </a:bodyPr>
          <a:lstStyle/>
          <a:p>
            <a:pPr indent="0" lvl="0" marL="0" marR="0" rtl="0" algn="ctr">
              <a:spcBef>
                <a:spcPts val="0"/>
              </a:spcBef>
              <a:spcAft>
                <a:spcPts val="0"/>
              </a:spcAft>
              <a:buNone/>
            </a:pPr>
            <a:r>
              <a:rPr b="1" i="0" lang="fr-FR" sz="1800" u="none" cap="none" strike="noStrike">
                <a:solidFill>
                  <a:srgbClr val="FCBF18"/>
                </a:solidFill>
                <a:latin typeface="Calibri"/>
                <a:ea typeface="Calibri"/>
                <a:cs typeface="Calibri"/>
                <a:sym typeface="Calibri"/>
              </a:rPr>
              <a:t> </a:t>
            </a:r>
            <a:endParaRPr/>
          </a:p>
        </p:txBody>
      </p:sp>
      <p:sp>
        <p:nvSpPr>
          <p:cNvPr id="1358" name="Google Shape;1358;p219"/>
          <p:cNvSpPr/>
          <p:nvPr/>
        </p:nvSpPr>
        <p:spPr>
          <a:xfrm>
            <a:off x="271218" y="4592685"/>
            <a:ext cx="6693265" cy="522000"/>
          </a:xfrm>
          <a:prstGeom prst="rect">
            <a:avLst/>
          </a:prstGeom>
          <a:solidFill>
            <a:srgbClr val="0F9ED5"/>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1359" name="Google Shape;1359;p219"/>
          <p:cNvSpPr/>
          <p:nvPr/>
        </p:nvSpPr>
        <p:spPr>
          <a:xfrm>
            <a:off x="271218" y="5289789"/>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 </a:t>
            </a:r>
            <a:r>
              <a:rPr b="1" i="0" lang="fr-FR" sz="2000" u="none" cap="none" strike="noStrike">
                <a:solidFill>
                  <a:srgbClr val="FFFFFF"/>
                </a:solidFill>
                <a:latin typeface="Calibri"/>
                <a:ea typeface="Calibri"/>
                <a:cs typeface="Calibri"/>
                <a:sym typeface="Calibri"/>
              </a:rPr>
              <a:t> </a:t>
            </a:r>
            <a:endParaRPr/>
          </a:p>
        </p:txBody>
      </p:sp>
      <p:pic>
        <p:nvPicPr>
          <p:cNvPr descr="الصفحة الرئيسية" id="1360" name="Google Shape;1360;p219"/>
          <p:cNvPicPr preferRelativeResize="0"/>
          <p:nvPr/>
        </p:nvPicPr>
        <p:blipFill rotWithShape="1">
          <a:blip r:embed="rId3">
            <a:alphaModFix/>
          </a:blip>
          <a:srcRect b="0" l="0" r="0" t="0"/>
          <a:stretch/>
        </p:blipFill>
        <p:spPr>
          <a:xfrm>
            <a:off x="3668233" y="0"/>
            <a:ext cx="4855535" cy="736270"/>
          </a:xfrm>
          <a:prstGeom prst="rect">
            <a:avLst/>
          </a:prstGeom>
          <a:noFill/>
          <a:ln>
            <a:noFill/>
          </a:ln>
        </p:spPr>
      </p:pic>
      <p:sp>
        <p:nvSpPr>
          <p:cNvPr id="1361" name="Google Shape;1361;p219"/>
          <p:cNvSpPr txBox="1"/>
          <p:nvPr>
            <p:ph idx="1" type="body"/>
          </p:nvPr>
        </p:nvSpPr>
        <p:spPr>
          <a:xfrm>
            <a:off x="10803924" y="1882678"/>
            <a:ext cx="717129" cy="34621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FCBF18"/>
              </a:buClr>
              <a:buSzPts val="1800"/>
              <a:buNone/>
              <a:defRPr b="1" i="0" sz="1800" u="none" cap="none" strike="noStrike">
                <a:solidFill>
                  <a:srgbClr val="FCBF18"/>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2" name="Google Shape;1362;p219"/>
          <p:cNvSpPr txBox="1"/>
          <p:nvPr>
            <p:ph idx="2" type="body"/>
          </p:nvPr>
        </p:nvSpPr>
        <p:spPr>
          <a:xfrm>
            <a:off x="1686856" y="2366503"/>
            <a:ext cx="409473" cy="522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3" name="Google Shape;1363;p219"/>
          <p:cNvSpPr txBox="1"/>
          <p:nvPr/>
        </p:nvSpPr>
        <p:spPr>
          <a:xfrm>
            <a:off x="391997" y="1378425"/>
            <a:ext cx="485553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5400">
                <a:solidFill>
                  <a:srgbClr val="002060"/>
                </a:solidFill>
                <a:latin typeface="Calibri"/>
                <a:ea typeface="Calibri"/>
                <a:cs typeface="Calibri"/>
                <a:sym typeface="Calibri"/>
              </a:rPr>
              <a:t>Physique chimie</a:t>
            </a:r>
            <a:endParaRPr/>
          </a:p>
        </p:txBody>
      </p:sp>
      <p:sp>
        <p:nvSpPr>
          <p:cNvPr id="1364" name="Google Shape;1364;p219"/>
          <p:cNvSpPr txBox="1"/>
          <p:nvPr/>
        </p:nvSpPr>
        <p:spPr>
          <a:xfrm>
            <a:off x="391997" y="2305050"/>
            <a:ext cx="151920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000">
                <a:solidFill>
                  <a:srgbClr val="0070C0"/>
                </a:solidFill>
                <a:latin typeface="Calibri"/>
                <a:ea typeface="Calibri"/>
                <a:cs typeface="Calibri"/>
                <a:sym typeface="Calibri"/>
              </a:rPr>
              <a:t>Période</a:t>
            </a:r>
            <a:endParaRPr b="1" sz="3000">
              <a:solidFill>
                <a:srgbClr val="0070C0"/>
              </a:solidFill>
              <a:latin typeface="Calibri"/>
              <a:ea typeface="Calibri"/>
              <a:cs typeface="Calibri"/>
              <a:sym typeface="Calibri"/>
            </a:endParaRPr>
          </a:p>
        </p:txBody>
      </p:sp>
      <p:sp>
        <p:nvSpPr>
          <p:cNvPr id="1365" name="Google Shape;1365;p219"/>
          <p:cNvSpPr txBox="1"/>
          <p:nvPr>
            <p:ph idx="3" type="body"/>
          </p:nvPr>
        </p:nvSpPr>
        <p:spPr>
          <a:xfrm>
            <a:off x="2120815" y="4591216"/>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6" name="Google Shape;1366;p219"/>
          <p:cNvSpPr txBox="1"/>
          <p:nvPr>
            <p:ph idx="4" type="body"/>
          </p:nvPr>
        </p:nvSpPr>
        <p:spPr>
          <a:xfrm>
            <a:off x="271217" y="4591216"/>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7" name="Google Shape;1367;p219"/>
          <p:cNvSpPr txBox="1"/>
          <p:nvPr>
            <p:ph idx="5" type="body"/>
          </p:nvPr>
        </p:nvSpPr>
        <p:spPr>
          <a:xfrm>
            <a:off x="271217" y="5288319"/>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8" name="Google Shape;1368;p219"/>
          <p:cNvSpPr txBox="1"/>
          <p:nvPr>
            <p:ph idx="6" type="body"/>
          </p:nvPr>
        </p:nvSpPr>
        <p:spPr>
          <a:xfrm>
            <a:off x="2120815" y="5288319"/>
            <a:ext cx="4843667" cy="521999"/>
          </a:xfrm>
          <a:prstGeom prst="rect">
            <a:avLst/>
          </a:prstGeom>
          <a:noFill/>
          <a:ln>
            <a:noFill/>
          </a:ln>
        </p:spPr>
        <p:txBody>
          <a:bodyPr anchorCtr="0" anchor="ctr" bIns="45700" lIns="91425" spcFirstLastPara="1" rIns="91425" wrap="square" tIns="45700">
            <a:normAutofit/>
          </a:bodyPr>
          <a:lstStyle>
            <a:lvl1pPr indent="-228600" lvl="0" marL="457200" marR="0" algn="l">
              <a:lnSpc>
                <a:spcPct val="90000"/>
              </a:lnSpc>
              <a:spcBef>
                <a:spcPts val="1000"/>
              </a:spcBef>
              <a:spcAft>
                <a:spcPts val="0"/>
              </a:spcAft>
              <a:buClr>
                <a:srgbClr val="FFFFFF"/>
              </a:buClr>
              <a:buSzPts val="1800"/>
              <a:buFont typeface="Arial"/>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9" name="Google Shape;1369;p219"/>
          <p:cNvSpPr/>
          <p:nvPr/>
        </p:nvSpPr>
        <p:spPr>
          <a:xfrm>
            <a:off x="271217" y="3894112"/>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1370" name="Google Shape;1370;p219"/>
          <p:cNvSpPr txBox="1"/>
          <p:nvPr>
            <p:ph idx="7" type="body"/>
          </p:nvPr>
        </p:nvSpPr>
        <p:spPr>
          <a:xfrm>
            <a:off x="2120814" y="3892643"/>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1" name="Google Shape;1371;p219"/>
          <p:cNvSpPr txBox="1"/>
          <p:nvPr>
            <p:ph idx="8" type="body"/>
          </p:nvPr>
        </p:nvSpPr>
        <p:spPr>
          <a:xfrm>
            <a:off x="271216" y="3892643"/>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372" name="Google Shape;1372;p219"/>
          <p:cNvPicPr preferRelativeResize="0"/>
          <p:nvPr/>
        </p:nvPicPr>
        <p:blipFill rotWithShape="1">
          <a:blip r:embed="rId4">
            <a:alphaModFix/>
          </a:blip>
          <a:srcRect b="0" l="0" r="0" t="0"/>
          <a:stretch/>
        </p:blipFill>
        <p:spPr>
          <a:xfrm>
            <a:off x="7966502" y="3495345"/>
            <a:ext cx="3952359" cy="2925971"/>
          </a:xfrm>
          <a:prstGeom prst="rect">
            <a:avLst/>
          </a:prstGeom>
          <a:noFill/>
          <a:ln>
            <a:noFill/>
          </a:ln>
        </p:spPr>
      </p:pic>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6F2"/>
        </a:solidFill>
      </p:bgPr>
    </p:bg>
    <p:spTree>
      <p:nvGrpSpPr>
        <p:cNvPr id="1373" name="Shape 1373"/>
        <p:cNvGrpSpPr/>
        <p:nvPr/>
      </p:nvGrpSpPr>
      <p:grpSpPr>
        <a:xfrm>
          <a:off x="0" y="0"/>
          <a:ext cx="0" cy="0"/>
          <a:chOff x="0" y="0"/>
          <a:chExt cx="0" cy="0"/>
        </a:xfrm>
      </p:grpSpPr>
      <p:sp>
        <p:nvSpPr>
          <p:cNvPr id="1374" name="Google Shape;1374;p220"/>
          <p:cNvSpPr txBox="1"/>
          <p:nvPr/>
        </p:nvSpPr>
        <p:spPr>
          <a:xfrm>
            <a:off x="2151695" y="1298921"/>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Pages réservées à l’enseignant(e)</a:t>
            </a:r>
            <a:endParaRPr sz="1465">
              <a:solidFill>
                <a:srgbClr val="000000"/>
              </a:solidFill>
              <a:latin typeface="Calibri"/>
              <a:ea typeface="Calibri"/>
              <a:cs typeface="Calibri"/>
              <a:sym typeface="Calibri"/>
            </a:endParaRPr>
          </a:p>
        </p:txBody>
      </p:sp>
      <p:sp>
        <p:nvSpPr>
          <p:cNvPr id="1375" name="Google Shape;1375;p220"/>
          <p:cNvSpPr txBox="1"/>
          <p:nvPr/>
        </p:nvSpPr>
        <p:spPr>
          <a:xfrm>
            <a:off x="2151695"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Modelage de la tâche par l’enseignant (explicitation à haute voix)</a:t>
            </a:r>
            <a:endParaRPr sz="1465">
              <a:solidFill>
                <a:srgbClr val="000000"/>
              </a:solidFill>
              <a:latin typeface="Calibri"/>
              <a:ea typeface="Calibri"/>
              <a:cs typeface="Calibri"/>
              <a:sym typeface="Calibri"/>
            </a:endParaRPr>
          </a:p>
        </p:txBody>
      </p:sp>
      <p:pic>
        <p:nvPicPr>
          <p:cNvPr descr="Image générée" id="1376" name="Google Shape;1376;p220"/>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1377" name="Google Shape;1377;p220"/>
          <p:cNvSpPr txBox="1"/>
          <p:nvPr/>
        </p:nvSpPr>
        <p:spPr>
          <a:xfrm>
            <a:off x="2151695"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Consignes et explications données aux élèves – hors modelage (à dire à haute voix)</a:t>
            </a:r>
            <a:endParaRPr sz="2000">
              <a:solidFill>
                <a:srgbClr val="000000"/>
              </a:solidFill>
              <a:latin typeface="Calibri"/>
              <a:ea typeface="Calibri"/>
              <a:cs typeface="Calibri"/>
              <a:sym typeface="Calibri"/>
            </a:endParaRPr>
          </a:p>
        </p:txBody>
      </p:sp>
      <p:sp>
        <p:nvSpPr>
          <p:cNvPr id="1378" name="Google Shape;1378;p220"/>
          <p:cNvSpPr txBox="1"/>
          <p:nvPr/>
        </p:nvSpPr>
        <p:spPr>
          <a:xfrm>
            <a:off x="2151695" y="400551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Rappel du contrat de classe </a:t>
            </a:r>
            <a:endParaRPr sz="1865">
              <a:solidFill>
                <a:srgbClr val="000000"/>
              </a:solidFill>
              <a:latin typeface="Calibri"/>
              <a:ea typeface="Calibri"/>
              <a:cs typeface="Calibri"/>
              <a:sym typeface="Calibri"/>
            </a:endParaRPr>
          </a:p>
        </p:txBody>
      </p:sp>
      <p:pic>
        <p:nvPicPr>
          <p:cNvPr id="1379" name="Google Shape;1379;p220"/>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1380" name="Google Shape;1380;p220"/>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l’enseignant</a:t>
            </a:r>
            <a:endParaRPr sz="1865">
              <a:solidFill>
                <a:srgbClr val="000000"/>
              </a:solidFill>
              <a:latin typeface="Calibri"/>
              <a:ea typeface="Calibri"/>
              <a:cs typeface="Calibri"/>
              <a:sym typeface="Calibri"/>
            </a:endParaRPr>
          </a:p>
        </p:txBody>
      </p:sp>
      <p:grpSp>
        <p:nvGrpSpPr>
          <p:cNvPr id="1381" name="Google Shape;1381;p220"/>
          <p:cNvGrpSpPr/>
          <p:nvPr/>
        </p:nvGrpSpPr>
        <p:grpSpPr>
          <a:xfrm>
            <a:off x="1153868" y="1985795"/>
            <a:ext cx="923513" cy="733132"/>
            <a:chOff x="277892" y="2283969"/>
            <a:chExt cx="939577" cy="824904"/>
          </a:xfrm>
        </p:grpSpPr>
        <p:sp>
          <p:nvSpPr>
            <p:cNvPr id="1382" name="Google Shape;1382;p220"/>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3" name="Google Shape;1383;p220"/>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descr="Image générée" id="1384" name="Google Shape;1384;p220"/>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1385" name="Google Shape;1385;p220"/>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1386" name="Google Shape;1386;p220"/>
          <p:cNvSpPr txBox="1"/>
          <p:nvPr/>
        </p:nvSpPr>
        <p:spPr>
          <a:xfrm>
            <a:off x="2064863" y="503403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Correction du devoir maison</a:t>
            </a:r>
            <a:endParaRPr sz="1865">
              <a:solidFill>
                <a:srgbClr val="000000"/>
              </a:solidFill>
              <a:latin typeface="Calibri"/>
              <a:ea typeface="Calibri"/>
              <a:cs typeface="Calibri"/>
              <a:sym typeface="Calibri"/>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6F2"/>
        </a:solidFill>
      </p:bgPr>
    </p:bg>
    <p:spTree>
      <p:nvGrpSpPr>
        <p:cNvPr id="1387" name="Shape 1387"/>
        <p:cNvGrpSpPr/>
        <p:nvPr/>
      </p:nvGrpSpPr>
      <p:grpSpPr>
        <a:xfrm>
          <a:off x="0" y="0"/>
          <a:ext cx="0" cy="0"/>
          <a:chOff x="0" y="0"/>
          <a:chExt cx="0" cy="0"/>
        </a:xfrm>
      </p:grpSpPr>
      <p:grpSp>
        <p:nvGrpSpPr>
          <p:cNvPr id="1388" name="Google Shape;1388;p221"/>
          <p:cNvGrpSpPr/>
          <p:nvPr/>
        </p:nvGrpSpPr>
        <p:grpSpPr>
          <a:xfrm>
            <a:off x="863927" y="4507781"/>
            <a:ext cx="5760430" cy="603600"/>
            <a:chOff x="647945" y="3380837"/>
            <a:chExt cx="4320322" cy="452700"/>
          </a:xfrm>
        </p:grpSpPr>
        <p:sp>
          <p:nvSpPr>
            <p:cNvPr id="1389" name="Google Shape;1389;p221"/>
            <p:cNvSpPr txBox="1"/>
            <p:nvPr/>
          </p:nvSpPr>
          <p:spPr>
            <a:xfrm>
              <a:off x="1372968" y="3457186"/>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1390" name="Google Shape;1390;p221"/>
            <p:cNvPicPr preferRelativeResize="0"/>
            <p:nvPr/>
          </p:nvPicPr>
          <p:blipFill rotWithShape="1">
            <a:blip r:embed="rId2">
              <a:alphaModFix/>
            </a:blip>
            <a:srcRect b="0" l="0" r="0" t="0"/>
            <a:stretch/>
          </p:blipFill>
          <p:spPr>
            <a:xfrm>
              <a:off x="647945" y="3380837"/>
              <a:ext cx="460215" cy="452700"/>
            </a:xfrm>
            <a:prstGeom prst="rect">
              <a:avLst/>
            </a:prstGeom>
            <a:noFill/>
            <a:ln>
              <a:noFill/>
            </a:ln>
          </p:spPr>
        </p:pic>
      </p:grpSp>
      <p:grpSp>
        <p:nvGrpSpPr>
          <p:cNvPr id="1391" name="Google Shape;1391;p221"/>
          <p:cNvGrpSpPr/>
          <p:nvPr/>
        </p:nvGrpSpPr>
        <p:grpSpPr>
          <a:xfrm>
            <a:off x="884384" y="3752370"/>
            <a:ext cx="10372677" cy="498415"/>
            <a:chOff x="663288" y="2814277"/>
            <a:chExt cx="7779508" cy="373811"/>
          </a:xfrm>
        </p:grpSpPr>
        <p:sp>
          <p:nvSpPr>
            <p:cNvPr id="1392" name="Google Shape;1392;p221"/>
            <p:cNvSpPr txBox="1"/>
            <p:nvPr/>
          </p:nvSpPr>
          <p:spPr>
            <a:xfrm>
              <a:off x="1372969" y="2851181"/>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1393" name="Google Shape;1393;p221"/>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1394" name="Google Shape;1394;p221"/>
          <p:cNvGrpSpPr/>
          <p:nvPr/>
        </p:nvGrpSpPr>
        <p:grpSpPr>
          <a:xfrm>
            <a:off x="887673" y="2319672"/>
            <a:ext cx="6840126" cy="498414"/>
            <a:chOff x="657162" y="1688359"/>
            <a:chExt cx="5130094" cy="373810"/>
          </a:xfrm>
        </p:grpSpPr>
        <p:pic>
          <p:nvPicPr>
            <p:cNvPr id="1395" name="Google Shape;1395;p221"/>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1396" name="Google Shape;1396;p221"/>
            <p:cNvSpPr txBox="1"/>
            <p:nvPr/>
          </p:nvSpPr>
          <p:spPr>
            <a:xfrm>
              <a:off x="1364376" y="1725263"/>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5">
                <a:solidFill>
                  <a:srgbClr val="000000"/>
                </a:solidFill>
                <a:latin typeface="Calibri"/>
                <a:ea typeface="Calibri"/>
                <a:cs typeface="Calibri"/>
                <a:sym typeface="Calibri"/>
              </a:endParaRPr>
            </a:p>
          </p:txBody>
        </p:sp>
      </p:grpSp>
      <p:grpSp>
        <p:nvGrpSpPr>
          <p:cNvPr id="1397" name="Google Shape;1397;p221"/>
          <p:cNvGrpSpPr/>
          <p:nvPr/>
        </p:nvGrpSpPr>
        <p:grpSpPr>
          <a:xfrm>
            <a:off x="954798" y="1692132"/>
            <a:ext cx="5669559" cy="426303"/>
            <a:chOff x="716099" y="1269098"/>
            <a:chExt cx="4252169" cy="319727"/>
          </a:xfrm>
        </p:grpSpPr>
        <p:sp>
          <p:nvSpPr>
            <p:cNvPr id="1398" name="Google Shape;1398;p221"/>
            <p:cNvSpPr txBox="1"/>
            <p:nvPr/>
          </p:nvSpPr>
          <p:spPr>
            <a:xfrm>
              <a:off x="1372969" y="1278960"/>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5">
                <a:solidFill>
                  <a:srgbClr val="000000"/>
                </a:solidFill>
                <a:latin typeface="Calibri"/>
                <a:ea typeface="Calibri"/>
                <a:cs typeface="Calibri"/>
                <a:sym typeface="Calibri"/>
              </a:endParaRPr>
            </a:p>
          </p:txBody>
        </p:sp>
        <p:pic>
          <p:nvPicPr>
            <p:cNvPr descr="Lever la main - Icônes mains et gestes gratuites" id="1399" name="Google Shape;1399;p221"/>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1400" name="Google Shape;1400;p221"/>
          <p:cNvGrpSpPr/>
          <p:nvPr/>
        </p:nvGrpSpPr>
        <p:grpSpPr>
          <a:xfrm>
            <a:off x="863575" y="916351"/>
            <a:ext cx="6681334" cy="603600"/>
            <a:chOff x="915782" y="892042"/>
            <a:chExt cx="6681334" cy="603600"/>
          </a:xfrm>
        </p:grpSpPr>
        <p:sp>
          <p:nvSpPr>
            <p:cNvPr id="1401" name="Google Shape;1401;p221"/>
            <p:cNvSpPr txBox="1"/>
            <p:nvPr/>
          </p:nvSpPr>
          <p:spPr>
            <a:xfrm>
              <a:off x="1882832" y="949173"/>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1402" name="Google Shape;1402;p221"/>
            <p:cNvGrpSpPr/>
            <p:nvPr/>
          </p:nvGrpSpPr>
          <p:grpSpPr>
            <a:xfrm>
              <a:off x="915782" y="892042"/>
              <a:ext cx="632111" cy="603600"/>
              <a:chOff x="779845" y="4335989"/>
              <a:chExt cx="442253" cy="575842"/>
            </a:xfrm>
          </p:grpSpPr>
          <p:pic>
            <p:nvPicPr>
              <p:cNvPr descr="Une image contenant Dessin animé, clipart, Animation, illustration&#10;&#10;Description générée automatiquement" id="1403" name="Google Shape;1403;p221"/>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1404" name="Google Shape;1404;p221"/>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5">
                  <a:solidFill>
                    <a:srgbClr val="FFFFFF"/>
                  </a:solidFill>
                  <a:latin typeface="Calibri"/>
                  <a:ea typeface="Calibri"/>
                  <a:cs typeface="Calibri"/>
                  <a:sym typeface="Calibri"/>
                </a:endParaRPr>
              </a:p>
            </p:txBody>
          </p:sp>
        </p:grpSp>
      </p:grpSp>
      <p:grpSp>
        <p:nvGrpSpPr>
          <p:cNvPr id="1405" name="Google Shape;1405;p221"/>
          <p:cNvGrpSpPr/>
          <p:nvPr/>
        </p:nvGrpSpPr>
        <p:grpSpPr>
          <a:xfrm>
            <a:off x="915782" y="3007446"/>
            <a:ext cx="8342891" cy="490417"/>
            <a:chOff x="686836" y="2255584"/>
            <a:chExt cx="6257168" cy="367813"/>
          </a:xfrm>
        </p:grpSpPr>
        <p:sp>
          <p:nvSpPr>
            <p:cNvPr id="1406" name="Google Shape;1406;p221"/>
            <p:cNvSpPr txBox="1"/>
            <p:nvPr/>
          </p:nvSpPr>
          <p:spPr>
            <a:xfrm>
              <a:off x="1372968" y="2323395"/>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5">
                <a:solidFill>
                  <a:srgbClr val="000000"/>
                </a:solidFill>
                <a:latin typeface="Calibri"/>
                <a:ea typeface="Calibri"/>
                <a:cs typeface="Calibri"/>
                <a:sym typeface="Calibri"/>
              </a:endParaRPr>
            </a:p>
          </p:txBody>
        </p:sp>
        <p:grpSp>
          <p:nvGrpSpPr>
            <p:cNvPr id="1407" name="Google Shape;1407;p221"/>
            <p:cNvGrpSpPr/>
            <p:nvPr/>
          </p:nvGrpSpPr>
          <p:grpSpPr>
            <a:xfrm>
              <a:off x="686836" y="2255584"/>
              <a:ext cx="413750" cy="359624"/>
              <a:chOff x="10280460" y="4841540"/>
              <a:chExt cx="630930" cy="597556"/>
            </a:xfrm>
          </p:grpSpPr>
          <p:pic>
            <p:nvPicPr>
              <p:cNvPr id="1408" name="Google Shape;1408;p221"/>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1409" name="Google Shape;1409;p221"/>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1410" name="Google Shape;1410;p221"/>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5">
              <a:solidFill>
                <a:srgbClr val="000000"/>
              </a:solidFill>
              <a:latin typeface="Calibri"/>
              <a:ea typeface="Calibri"/>
              <a:cs typeface="Calibri"/>
              <a:sym typeface="Calibri"/>
            </a:endParaRPr>
          </a:p>
        </p:txBody>
      </p:sp>
      <p:sp>
        <p:nvSpPr>
          <p:cNvPr id="1411" name="Google Shape;1411;p221"/>
          <p:cNvSpPr txBox="1"/>
          <p:nvPr/>
        </p:nvSpPr>
        <p:spPr>
          <a:xfrm>
            <a:off x="1830624" y="5422784"/>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1412" name="Google Shape;1412;p221"/>
          <p:cNvPicPr preferRelativeResize="0"/>
          <p:nvPr/>
        </p:nvPicPr>
        <p:blipFill rotWithShape="1">
          <a:blip r:embed="rId9">
            <a:alphaModFix/>
          </a:blip>
          <a:srcRect b="0" l="0" r="0" t="0"/>
          <a:stretch/>
        </p:blipFill>
        <p:spPr>
          <a:xfrm>
            <a:off x="863575" y="5298758"/>
            <a:ext cx="648055" cy="648055"/>
          </a:xfrm>
          <a:prstGeom prst="rect">
            <a:avLst/>
          </a:prstGeom>
          <a:noFill/>
          <a:ln>
            <a:noFill/>
          </a:ln>
        </p:spPr>
      </p:pic>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elage">
  <p:cSld name="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1413" name="Shape 1413"/>
        <p:cNvGrpSpPr/>
        <p:nvPr/>
      </p:nvGrpSpPr>
      <p:grpSpPr>
        <a:xfrm>
          <a:off x="0" y="0"/>
          <a:ext cx="0" cy="0"/>
          <a:chOff x="0" y="0"/>
          <a:chExt cx="0" cy="0"/>
        </a:xfrm>
      </p:grpSpPr>
      <p:grpSp>
        <p:nvGrpSpPr>
          <p:cNvPr id="1414" name="Google Shape;1414;p222"/>
          <p:cNvGrpSpPr/>
          <p:nvPr/>
        </p:nvGrpSpPr>
        <p:grpSpPr>
          <a:xfrm>
            <a:off x="812158" y="829917"/>
            <a:ext cx="10567685" cy="5198169"/>
            <a:chOff x="2184400" y="1402025"/>
            <a:chExt cx="7823200" cy="4942038"/>
          </a:xfrm>
        </p:grpSpPr>
        <p:sp>
          <p:nvSpPr>
            <p:cNvPr id="1415" name="Google Shape;1415;p222"/>
            <p:cNvSpPr/>
            <p:nvPr/>
          </p:nvSpPr>
          <p:spPr>
            <a:xfrm>
              <a:off x="2184400" y="1402025"/>
              <a:ext cx="7823200" cy="4942038"/>
            </a:xfrm>
            <a:prstGeom prst="roundRect">
              <a:avLst>
                <a:gd fmla="val 2665" name="adj"/>
              </a:avLst>
            </a:prstGeom>
            <a:solidFill>
              <a:srgbClr val="C00000"/>
            </a:solidFill>
            <a:ln cap="flat" cmpd="sng" w="1270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416" name="Google Shape;1416;p22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1417" name="Google Shape;1417;p222"/>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1418" name="Google Shape;1418;p222"/>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C00000"/>
                </a:solidFill>
                <a:latin typeface="Calibri"/>
                <a:ea typeface="Calibri"/>
                <a:cs typeface="Calibri"/>
                <a:sym typeface="Calibri"/>
              </a:rPr>
              <a:t>Modelage</a:t>
            </a:r>
            <a:endParaRPr/>
          </a:p>
        </p:txBody>
      </p:sp>
      <p:pic>
        <p:nvPicPr>
          <p:cNvPr id="1419" name="Google Shape;1419;p222"/>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1420" name="Google Shape;1420;p222"/>
          <p:cNvGrpSpPr/>
          <p:nvPr/>
        </p:nvGrpSpPr>
        <p:grpSpPr>
          <a:xfrm>
            <a:off x="5759801" y="1118243"/>
            <a:ext cx="670236" cy="588434"/>
            <a:chOff x="277892" y="2283969"/>
            <a:chExt cx="939577" cy="824904"/>
          </a:xfrm>
        </p:grpSpPr>
        <p:sp>
          <p:nvSpPr>
            <p:cNvPr id="1421" name="Google Shape;1421;p22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22" name="Google Shape;1422;p22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423" name="Google Shape;1423;p222"/>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âche principale">
  <p:cSld name="Tâche principale">
    <p:spTree>
      <p:nvGrpSpPr>
        <p:cNvPr id="1424" name="Shape 1424"/>
        <p:cNvGrpSpPr/>
        <p:nvPr/>
      </p:nvGrpSpPr>
      <p:grpSpPr>
        <a:xfrm>
          <a:off x="0" y="0"/>
          <a:ext cx="0" cy="0"/>
          <a:chOff x="0" y="0"/>
          <a:chExt cx="0" cy="0"/>
        </a:xfrm>
      </p:grpSpPr>
      <p:grpSp>
        <p:nvGrpSpPr>
          <p:cNvPr id="1425" name="Google Shape;1425;p223"/>
          <p:cNvGrpSpPr/>
          <p:nvPr/>
        </p:nvGrpSpPr>
        <p:grpSpPr>
          <a:xfrm>
            <a:off x="4932835" y="1459304"/>
            <a:ext cx="6054377" cy="3711725"/>
            <a:chOff x="1715066" y="1103461"/>
            <a:chExt cx="5717724" cy="3124203"/>
          </a:xfrm>
        </p:grpSpPr>
        <p:sp>
          <p:nvSpPr>
            <p:cNvPr id="1426" name="Google Shape;1426;p223"/>
            <p:cNvSpPr/>
            <p:nvPr/>
          </p:nvSpPr>
          <p:spPr>
            <a:xfrm>
              <a:off x="1715066" y="1103461"/>
              <a:ext cx="5717724" cy="3124203"/>
            </a:xfrm>
            <a:prstGeom prst="rect">
              <a:avLst/>
            </a:prstGeom>
            <a:solidFill>
              <a:srgbClr val="C00000"/>
            </a:solidFill>
            <a:ln cap="flat" cmpd="sng" w="9525">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427" name="Google Shape;1427;p223"/>
            <p:cNvSpPr/>
            <p:nvPr/>
          </p:nvSpPr>
          <p:spPr>
            <a:xfrm>
              <a:off x="1802501" y="1179667"/>
              <a:ext cx="5542845" cy="2971800"/>
            </a:xfrm>
            <a:prstGeom prst="rect">
              <a:avLst/>
            </a:prstGeom>
            <a:solidFill>
              <a:srgbClr val="FFFFFF"/>
            </a:solidFill>
            <a:ln cap="flat" cmpd="sng" w="9525">
              <a:solidFill>
                <a:srgbClr val="C00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428" name="Google Shape;1428;p223"/>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9" name="Google Shape;1429;p223"/>
          <p:cNvSpPr txBox="1"/>
          <p:nvPr/>
        </p:nvSpPr>
        <p:spPr>
          <a:xfrm>
            <a:off x="5025418" y="2384963"/>
            <a:ext cx="5869201" cy="690767"/>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3735" u="none" cap="none" strike="noStrike">
                <a:solidFill>
                  <a:srgbClr val="C00000"/>
                </a:solidFill>
                <a:latin typeface="Calibri"/>
                <a:ea typeface="Calibri"/>
                <a:cs typeface="Calibri"/>
                <a:sym typeface="Calibri"/>
              </a:rPr>
              <a:t>Tâche principale</a:t>
            </a:r>
            <a:endParaRPr/>
          </a:p>
        </p:txBody>
      </p:sp>
      <p:sp>
        <p:nvSpPr>
          <p:cNvPr id="1430" name="Google Shape;1430;p223"/>
          <p:cNvSpPr/>
          <p:nvPr/>
        </p:nvSpPr>
        <p:spPr>
          <a:xfrm>
            <a:off x="4389349" y="1736952"/>
            <a:ext cx="1156184" cy="512421"/>
          </a:xfrm>
          <a:prstGeom prst="rect">
            <a:avLst/>
          </a:prstGeom>
          <a:solidFill>
            <a:srgbClr val="C00000"/>
          </a:solidFill>
          <a:ln cap="flat" cmpd="sng" w="25400">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431" name="Google Shape;1431;p223"/>
          <p:cNvSpPr/>
          <p:nvPr/>
        </p:nvSpPr>
        <p:spPr>
          <a:xfrm>
            <a:off x="4469041" y="1746942"/>
            <a:ext cx="1052999" cy="492443"/>
          </a:xfrm>
          <a:prstGeom prst="rect">
            <a:avLst/>
          </a:prstGeom>
          <a:solidFill>
            <a:srgbClr val="C00000"/>
          </a:solidFill>
          <a:ln cap="flat" cmpd="sng" w="9525">
            <a:solidFill>
              <a:srgbClr val="C00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M</a:t>
            </a:r>
            <a:endParaRPr b="1" sz="2400">
              <a:solidFill>
                <a:srgbClr val="FFFFFF"/>
              </a:solidFill>
              <a:latin typeface="Arial"/>
              <a:ea typeface="Arial"/>
              <a:cs typeface="Arial"/>
              <a:sym typeface="Arial"/>
            </a:endParaRPr>
          </a:p>
        </p:txBody>
      </p:sp>
      <p:pic>
        <p:nvPicPr>
          <p:cNvPr id="1432" name="Google Shape;1432;p223"/>
          <p:cNvPicPr preferRelativeResize="0"/>
          <p:nvPr/>
        </p:nvPicPr>
        <p:blipFill rotWithShape="1">
          <a:blip r:embed="rId2">
            <a:alphaModFix/>
          </a:blip>
          <a:srcRect b="0" l="0" r="0" t="0"/>
          <a:stretch/>
        </p:blipFill>
        <p:spPr>
          <a:xfrm>
            <a:off x="1204787" y="2396885"/>
            <a:ext cx="2432604" cy="2432604"/>
          </a:xfrm>
          <a:prstGeom prst="rect">
            <a:avLst/>
          </a:prstGeom>
          <a:noFill/>
          <a:ln>
            <a:noFill/>
          </a:ln>
        </p:spPr>
      </p:pic>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433" name="Shape 1433"/>
        <p:cNvGrpSpPr/>
        <p:nvPr/>
      </p:nvGrpSpPr>
      <p:grpSpPr>
        <a:xfrm>
          <a:off x="0" y="0"/>
          <a:ext cx="0" cy="0"/>
          <a:chOff x="0" y="0"/>
          <a:chExt cx="0" cy="0"/>
        </a:xfrm>
      </p:grpSpPr>
      <p:grpSp>
        <p:nvGrpSpPr>
          <p:cNvPr id="1434" name="Google Shape;1434;p224"/>
          <p:cNvGrpSpPr/>
          <p:nvPr/>
        </p:nvGrpSpPr>
        <p:grpSpPr>
          <a:xfrm>
            <a:off x="0" y="1"/>
            <a:ext cx="12192000" cy="6858001"/>
            <a:chOff x="0" y="0"/>
            <a:chExt cx="13716000" cy="10287000"/>
          </a:xfrm>
        </p:grpSpPr>
        <p:sp>
          <p:nvSpPr>
            <p:cNvPr id="1435" name="Google Shape;1435;p224"/>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36" name="Google Shape;1436;p22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37" name="Google Shape;1437;p22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38" name="Google Shape;1438;p224"/>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9" name="Google Shape;1439;p224"/>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0" name="Google Shape;1440;p224"/>
          <p:cNvSpPr txBox="1"/>
          <p:nvPr>
            <p:ph idx="2"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1" name="Google Shape;1441;p224"/>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FFFF"/>
                </a:solidFill>
                <a:latin typeface="Calibri"/>
                <a:ea typeface="Calibri"/>
                <a:cs typeface="Calibri"/>
                <a:sym typeface="Calibri"/>
              </a:rPr>
              <a:t>PC</a:t>
            </a:r>
            <a:endParaRPr b="1" sz="1800">
              <a:solidFill>
                <a:srgbClr val="FFFFFF"/>
              </a:solidFill>
              <a:latin typeface="Calibri"/>
              <a:ea typeface="Calibri"/>
              <a:cs typeface="Calibri"/>
              <a:sym typeface="Calibri"/>
            </a:endParaRPr>
          </a:p>
        </p:txBody>
      </p:sp>
      <p:pic>
        <p:nvPicPr>
          <p:cNvPr descr="Image générée" id="1442" name="Google Shape;1442;p224"/>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en binôme">
  <p:cSld name="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1443" name="Shape 1443"/>
        <p:cNvGrpSpPr/>
        <p:nvPr/>
      </p:nvGrpSpPr>
      <p:grpSpPr>
        <a:xfrm>
          <a:off x="0" y="0"/>
          <a:ext cx="0" cy="0"/>
          <a:chOff x="0" y="0"/>
          <a:chExt cx="0" cy="0"/>
        </a:xfrm>
      </p:grpSpPr>
      <p:grpSp>
        <p:nvGrpSpPr>
          <p:cNvPr id="1444" name="Google Shape;1444;p225"/>
          <p:cNvGrpSpPr/>
          <p:nvPr/>
        </p:nvGrpSpPr>
        <p:grpSpPr>
          <a:xfrm>
            <a:off x="812159" y="829917"/>
            <a:ext cx="10567685" cy="5198169"/>
            <a:chOff x="2184400" y="1402025"/>
            <a:chExt cx="7823200" cy="4942038"/>
          </a:xfrm>
        </p:grpSpPr>
        <p:sp>
          <p:nvSpPr>
            <p:cNvPr id="1445" name="Google Shape;1445;p225"/>
            <p:cNvSpPr/>
            <p:nvPr/>
          </p:nvSpPr>
          <p:spPr>
            <a:xfrm>
              <a:off x="2184400" y="1402025"/>
              <a:ext cx="7823200" cy="4942038"/>
            </a:xfrm>
            <a:prstGeom prst="roundRect">
              <a:avLst>
                <a:gd fmla="val 2665" name="adj"/>
              </a:avLst>
            </a:prstGeom>
            <a:solidFill>
              <a:srgbClr val="0070C0"/>
            </a:solidFill>
            <a:ln cap="flat" cmpd="sng" w="1270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446" name="Google Shape;1446;p22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0070C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070C0"/>
                  </a:solidFill>
                  <a:latin typeface="Calibri"/>
                  <a:ea typeface="Calibri"/>
                  <a:cs typeface="Calibri"/>
                  <a:sym typeface="Calibri"/>
                </a:rPr>
                <a:t>Pratique en binôme</a:t>
              </a:r>
              <a:endParaRPr/>
            </a:p>
          </p:txBody>
        </p:sp>
      </p:grpSp>
      <p:sp>
        <p:nvSpPr>
          <p:cNvPr id="1447" name="Google Shape;1447;p225"/>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1448" name="Google Shape;1448;p225"/>
          <p:cNvPicPr preferRelativeResize="0"/>
          <p:nvPr/>
        </p:nvPicPr>
        <p:blipFill rotWithShape="1">
          <a:blip r:embed="rId3">
            <a:alphaModFix/>
          </a:blip>
          <a:srcRect b="0" l="0" r="0" t="0"/>
          <a:stretch/>
        </p:blipFill>
        <p:spPr>
          <a:xfrm>
            <a:off x="4959577" y="1244095"/>
            <a:ext cx="2494771" cy="2494771"/>
          </a:xfrm>
          <a:prstGeom prst="rect">
            <a:avLst/>
          </a:prstGeom>
          <a:noFill/>
          <a:ln>
            <a:noFill/>
          </a:ln>
        </p:spPr>
      </p:pic>
      <p:sp>
        <p:nvSpPr>
          <p:cNvPr id="1449" name="Google Shape;1449;p225"/>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1450" name="Shape 1450"/>
        <p:cNvGrpSpPr/>
        <p:nvPr/>
      </p:nvGrpSpPr>
      <p:grpSpPr>
        <a:xfrm>
          <a:off x="0" y="0"/>
          <a:ext cx="0" cy="0"/>
          <a:chOff x="0" y="0"/>
          <a:chExt cx="0" cy="0"/>
        </a:xfrm>
      </p:grpSpPr>
      <p:grpSp>
        <p:nvGrpSpPr>
          <p:cNvPr id="1451" name="Google Shape;1451;p226"/>
          <p:cNvGrpSpPr/>
          <p:nvPr/>
        </p:nvGrpSpPr>
        <p:grpSpPr>
          <a:xfrm>
            <a:off x="0" y="1"/>
            <a:ext cx="12192000" cy="6858001"/>
            <a:chOff x="0" y="0"/>
            <a:chExt cx="13716000" cy="10287000"/>
          </a:xfrm>
        </p:grpSpPr>
        <p:sp>
          <p:nvSpPr>
            <p:cNvPr id="1452" name="Google Shape;1452;p226"/>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53" name="Google Shape;1453;p22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54" name="Google Shape;1454;p22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55" name="Google Shape;1455;p226"/>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6" name="Google Shape;1456;p226"/>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7" name="Google Shape;1457;p226"/>
          <p:cNvSpPr txBox="1"/>
          <p:nvPr>
            <p:ph idx="2"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8" name="Google Shape;1458;p226"/>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rgbClr val="FFFFFF"/>
                </a:solidFill>
                <a:latin typeface="Arial"/>
                <a:ea typeface="Arial"/>
                <a:cs typeface="Arial"/>
                <a:sym typeface="Arial"/>
              </a:rPr>
              <a:t>C</a:t>
            </a:r>
            <a:endParaRPr b="1" sz="1800">
              <a:solidFill>
                <a:srgbClr val="FFFFFF"/>
              </a:solidFill>
              <a:latin typeface="Arial"/>
              <a:ea typeface="Arial"/>
              <a:cs typeface="Arial"/>
              <a:sym typeface="Arial"/>
            </a:endParaRPr>
          </a:p>
        </p:txBody>
      </p:sp>
      <p:pic>
        <p:nvPicPr>
          <p:cNvPr descr="Image générée" id="1459" name="Google Shape;1459;p226"/>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en binôme">
  <p:cSld name="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1466" name="Shape 1466"/>
        <p:cNvGrpSpPr/>
        <p:nvPr/>
      </p:nvGrpSpPr>
      <p:grpSpPr>
        <a:xfrm>
          <a:off x="0" y="0"/>
          <a:ext cx="0" cy="0"/>
          <a:chOff x="0" y="0"/>
          <a:chExt cx="0" cy="0"/>
        </a:xfrm>
      </p:grpSpPr>
      <p:grpSp>
        <p:nvGrpSpPr>
          <p:cNvPr id="1467" name="Google Shape;1467;p107"/>
          <p:cNvGrpSpPr/>
          <p:nvPr/>
        </p:nvGrpSpPr>
        <p:grpSpPr>
          <a:xfrm>
            <a:off x="812159" y="829917"/>
            <a:ext cx="10567685" cy="5198169"/>
            <a:chOff x="2184400" y="1402025"/>
            <a:chExt cx="7823200" cy="4942038"/>
          </a:xfrm>
        </p:grpSpPr>
        <p:sp>
          <p:nvSpPr>
            <p:cNvPr id="1468" name="Google Shape;1468;p107"/>
            <p:cNvSpPr/>
            <p:nvPr/>
          </p:nvSpPr>
          <p:spPr>
            <a:xfrm>
              <a:off x="2184400" y="1402025"/>
              <a:ext cx="7823200" cy="4942038"/>
            </a:xfrm>
            <a:prstGeom prst="roundRect">
              <a:avLst>
                <a:gd fmla="val 2665" name="adj"/>
              </a:avLst>
            </a:prstGeom>
            <a:solidFill>
              <a:srgbClr val="0070C0"/>
            </a:solidFill>
            <a:ln cap="flat" cmpd="sng" w="1270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469" name="Google Shape;1469;p10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0070C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070C0"/>
                  </a:solidFill>
                  <a:latin typeface="Calibri"/>
                  <a:ea typeface="Calibri"/>
                  <a:cs typeface="Calibri"/>
                  <a:sym typeface="Calibri"/>
                </a:rPr>
                <a:t>Pratique en binôme</a:t>
              </a:r>
              <a:endParaRPr/>
            </a:p>
          </p:txBody>
        </p:sp>
      </p:grpSp>
      <p:sp>
        <p:nvSpPr>
          <p:cNvPr id="1470" name="Google Shape;1470;p107"/>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1471" name="Google Shape;1471;p107"/>
          <p:cNvPicPr preferRelativeResize="0"/>
          <p:nvPr/>
        </p:nvPicPr>
        <p:blipFill rotWithShape="1">
          <a:blip r:embed="rId3">
            <a:alphaModFix/>
          </a:blip>
          <a:srcRect b="0" l="0" r="0" t="0"/>
          <a:stretch/>
        </p:blipFill>
        <p:spPr>
          <a:xfrm>
            <a:off x="4959577" y="1244095"/>
            <a:ext cx="2494771" cy="2494771"/>
          </a:xfrm>
          <a:prstGeom prst="rect">
            <a:avLst/>
          </a:prstGeom>
          <a:noFill/>
          <a:ln>
            <a:noFill/>
          </a:ln>
        </p:spPr>
      </p:pic>
      <p:sp>
        <p:nvSpPr>
          <p:cNvPr id="1472" name="Google Shape;1472;p107"/>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73" name="Shape 1473"/>
        <p:cNvGrpSpPr/>
        <p:nvPr/>
      </p:nvGrpSpPr>
      <p:grpSpPr>
        <a:xfrm>
          <a:off x="0" y="0"/>
          <a:ext cx="0" cy="0"/>
          <a:chOff x="0" y="0"/>
          <a:chExt cx="0" cy="0"/>
        </a:xfrm>
      </p:grpSpPr>
      <p:sp>
        <p:nvSpPr>
          <p:cNvPr id="1474" name="Google Shape;1474;p22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5" name="Google Shape;1475;p22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76" name="Google Shape;1476;p2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7" name="Google Shape;1477;p2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8" name="Google Shape;1478;p2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79" name="Shape 1479"/>
        <p:cNvGrpSpPr/>
        <p:nvPr/>
      </p:nvGrpSpPr>
      <p:grpSpPr>
        <a:xfrm>
          <a:off x="0" y="0"/>
          <a:ext cx="0" cy="0"/>
          <a:chOff x="0" y="0"/>
          <a:chExt cx="0" cy="0"/>
        </a:xfrm>
      </p:grpSpPr>
      <p:sp>
        <p:nvSpPr>
          <p:cNvPr id="1480" name="Google Shape;1480;p2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1" name="Google Shape;1481;p2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2" name="Google Shape;1482;p2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3" name="Google Shape;1483;p2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4" name="Google Shape;1484;p2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85" name="Shape 1485"/>
        <p:cNvGrpSpPr/>
        <p:nvPr/>
      </p:nvGrpSpPr>
      <p:grpSpPr>
        <a:xfrm>
          <a:off x="0" y="0"/>
          <a:ext cx="0" cy="0"/>
          <a:chOff x="0" y="0"/>
          <a:chExt cx="0" cy="0"/>
        </a:xfrm>
      </p:grpSpPr>
      <p:sp>
        <p:nvSpPr>
          <p:cNvPr id="1486" name="Google Shape;1486;p2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7" name="Google Shape;1487;p22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8" name="Google Shape;1488;p22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9" name="Google Shape;1489;p2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0" name="Google Shape;1490;p2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1" name="Google Shape;1491;p2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92" name="Shape 1492"/>
        <p:cNvGrpSpPr/>
        <p:nvPr/>
      </p:nvGrpSpPr>
      <p:grpSpPr>
        <a:xfrm>
          <a:off x="0" y="0"/>
          <a:ext cx="0" cy="0"/>
          <a:chOff x="0" y="0"/>
          <a:chExt cx="0" cy="0"/>
        </a:xfrm>
      </p:grpSpPr>
      <p:sp>
        <p:nvSpPr>
          <p:cNvPr id="1493" name="Google Shape;1493;p23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4" name="Google Shape;1494;p23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95" name="Google Shape;1495;p23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6" name="Google Shape;1496;p23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97" name="Google Shape;1497;p23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8" name="Google Shape;1498;p2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9" name="Google Shape;1499;p2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0" name="Google Shape;1500;p2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01" name="Shape 1501"/>
        <p:cNvGrpSpPr/>
        <p:nvPr/>
      </p:nvGrpSpPr>
      <p:grpSpPr>
        <a:xfrm>
          <a:off x="0" y="0"/>
          <a:ext cx="0" cy="0"/>
          <a:chOff x="0" y="0"/>
          <a:chExt cx="0" cy="0"/>
        </a:xfrm>
      </p:grpSpPr>
      <p:sp>
        <p:nvSpPr>
          <p:cNvPr id="1502" name="Google Shape;1502;p2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3" name="Google Shape;1503;p2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4" name="Google Shape;1504;p2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5" name="Google Shape;1505;p2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06" name="Shape 1506"/>
        <p:cNvGrpSpPr/>
        <p:nvPr/>
      </p:nvGrpSpPr>
      <p:grpSpPr>
        <a:xfrm>
          <a:off x="0" y="0"/>
          <a:ext cx="0" cy="0"/>
          <a:chOff x="0" y="0"/>
          <a:chExt cx="0" cy="0"/>
        </a:xfrm>
      </p:grpSpPr>
      <p:sp>
        <p:nvSpPr>
          <p:cNvPr id="1507" name="Google Shape;1507;p2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8" name="Google Shape;1508;p2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9" name="Google Shape;1509;p2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510" name="Shape 1510"/>
        <p:cNvGrpSpPr/>
        <p:nvPr/>
      </p:nvGrpSpPr>
      <p:grpSpPr>
        <a:xfrm>
          <a:off x="0" y="0"/>
          <a:ext cx="0" cy="0"/>
          <a:chOff x="0" y="0"/>
          <a:chExt cx="0" cy="0"/>
        </a:xfrm>
      </p:grpSpPr>
      <p:sp>
        <p:nvSpPr>
          <p:cNvPr id="1511" name="Google Shape;1511;p23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12" name="Google Shape;1512;p2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3" name="Google Shape;1513;p2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4" name="Google Shape;1514;p2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
        <p:nvSpPr>
          <p:cNvPr id="1515" name="Google Shape;1515;p23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16" name="Google Shape;1516;p23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17" name="Google Shape;1517;p233"/>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8" name="Google Shape;1518;p23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519" name="Google Shape;1519;p233"/>
          <p:cNvPicPr preferRelativeResize="0"/>
          <p:nvPr/>
        </p:nvPicPr>
        <p:blipFill rotWithShape="1">
          <a:blip r:embed="rId2">
            <a:alphaModFix/>
          </a:blip>
          <a:srcRect b="0" l="0" r="0" t="0"/>
          <a:stretch/>
        </p:blipFill>
        <p:spPr>
          <a:xfrm>
            <a:off x="5635784" y="1391337"/>
            <a:ext cx="920432" cy="920432"/>
          </a:xfrm>
          <a:prstGeom prst="rect">
            <a:avLst/>
          </a:prstGeom>
          <a:noFill/>
          <a:ln>
            <a:noFill/>
          </a:ln>
        </p:spPr>
      </p:pic>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20" name="Shape 1520"/>
        <p:cNvGrpSpPr/>
        <p:nvPr/>
      </p:nvGrpSpPr>
      <p:grpSpPr>
        <a:xfrm>
          <a:off x="0" y="0"/>
          <a:ext cx="0" cy="0"/>
          <a:chOff x="0" y="0"/>
          <a:chExt cx="0" cy="0"/>
        </a:xfrm>
      </p:grpSpPr>
      <p:sp>
        <p:nvSpPr>
          <p:cNvPr id="1521" name="Google Shape;1521;p2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2" name="Google Shape;1522;p23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523" name="Google Shape;1523;p23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24" name="Google Shape;1524;p2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5" name="Google Shape;1525;p2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6" name="Google Shape;1526;p2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527" name="Shape 1527"/>
        <p:cNvGrpSpPr/>
        <p:nvPr/>
      </p:nvGrpSpPr>
      <p:grpSpPr>
        <a:xfrm>
          <a:off x="0" y="0"/>
          <a:ext cx="0" cy="0"/>
          <a:chOff x="0" y="0"/>
          <a:chExt cx="0" cy="0"/>
        </a:xfrm>
      </p:grpSpPr>
      <p:grpSp>
        <p:nvGrpSpPr>
          <p:cNvPr id="1528" name="Google Shape;1528;p235"/>
          <p:cNvGrpSpPr/>
          <p:nvPr/>
        </p:nvGrpSpPr>
        <p:grpSpPr>
          <a:xfrm>
            <a:off x="0" y="0"/>
            <a:ext cx="12192000" cy="6858001"/>
            <a:chOff x="0" y="0"/>
            <a:chExt cx="13716000" cy="10287000"/>
          </a:xfrm>
        </p:grpSpPr>
        <p:sp>
          <p:nvSpPr>
            <p:cNvPr id="1529" name="Google Shape;1529;p235"/>
            <p:cNvSpPr/>
            <p:nvPr/>
          </p:nvSpPr>
          <p:spPr>
            <a:xfrm>
              <a:off x="0" y="0"/>
              <a:ext cx="13716000" cy="10287000"/>
            </a:xfrm>
            <a:prstGeom prst="rect">
              <a:avLst/>
            </a:prstGeom>
            <a:solidFill>
              <a:srgbClr val="F6C3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30" name="Google Shape;1530;p23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31" name="Google Shape;1531;p23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32" name="Google Shape;1532;p23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33" name="Shape 1533"/>
        <p:cNvGrpSpPr/>
        <p:nvPr/>
      </p:nvGrpSpPr>
      <p:grpSpPr>
        <a:xfrm>
          <a:off x="0" y="0"/>
          <a:ext cx="0" cy="0"/>
          <a:chOff x="0" y="0"/>
          <a:chExt cx="0" cy="0"/>
        </a:xfrm>
      </p:grpSpPr>
      <p:grpSp>
        <p:nvGrpSpPr>
          <p:cNvPr id="1534" name="Google Shape;1534;p236"/>
          <p:cNvGrpSpPr/>
          <p:nvPr/>
        </p:nvGrpSpPr>
        <p:grpSpPr>
          <a:xfrm>
            <a:off x="0" y="0"/>
            <a:ext cx="12192000" cy="6858001"/>
            <a:chOff x="0" y="0"/>
            <a:chExt cx="13716000" cy="10287000"/>
          </a:xfrm>
        </p:grpSpPr>
        <p:sp>
          <p:nvSpPr>
            <p:cNvPr id="1535" name="Google Shape;1535;p236"/>
            <p:cNvSpPr/>
            <p:nvPr/>
          </p:nvSpPr>
          <p:spPr>
            <a:xfrm>
              <a:off x="0" y="0"/>
              <a:ext cx="13716000" cy="10287000"/>
            </a:xfrm>
            <a:prstGeom prst="rect">
              <a:avLst/>
            </a:prstGeom>
            <a:solidFill>
              <a:srgbClr val="EA87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36" name="Google Shape;1536;p23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37" name="Google Shape;1537;p23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38" name="Google Shape;1538;p23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539" name="Shape 1539"/>
        <p:cNvGrpSpPr/>
        <p:nvPr/>
      </p:nvGrpSpPr>
      <p:grpSpPr>
        <a:xfrm>
          <a:off x="0" y="0"/>
          <a:ext cx="0" cy="0"/>
          <a:chOff x="0" y="0"/>
          <a:chExt cx="0" cy="0"/>
        </a:xfrm>
      </p:grpSpPr>
      <p:grpSp>
        <p:nvGrpSpPr>
          <p:cNvPr id="1540" name="Google Shape;1540;p237"/>
          <p:cNvGrpSpPr/>
          <p:nvPr/>
        </p:nvGrpSpPr>
        <p:grpSpPr>
          <a:xfrm>
            <a:off x="0" y="0"/>
            <a:ext cx="12192000" cy="6858001"/>
            <a:chOff x="0" y="0"/>
            <a:chExt cx="13716000" cy="10287000"/>
          </a:xfrm>
        </p:grpSpPr>
        <p:sp>
          <p:nvSpPr>
            <p:cNvPr id="1541" name="Google Shape;1541;p237"/>
            <p:cNvSpPr/>
            <p:nvPr/>
          </p:nvSpPr>
          <p:spPr>
            <a:xfrm>
              <a:off x="0" y="0"/>
              <a:ext cx="13716000" cy="10287000"/>
            </a:xfrm>
            <a:prstGeom prst="rect">
              <a:avLst/>
            </a:prstGeom>
            <a:solidFill>
              <a:srgbClr val="5EAC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42" name="Google Shape;1542;p23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43" name="Google Shape;1543;p23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44" name="Google Shape;1544;p23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545" name="Shape 1545"/>
        <p:cNvGrpSpPr/>
        <p:nvPr/>
      </p:nvGrpSpPr>
      <p:grpSpPr>
        <a:xfrm>
          <a:off x="0" y="0"/>
          <a:ext cx="0" cy="0"/>
          <a:chOff x="0" y="0"/>
          <a:chExt cx="0" cy="0"/>
        </a:xfrm>
      </p:grpSpPr>
      <p:grpSp>
        <p:nvGrpSpPr>
          <p:cNvPr id="1546" name="Google Shape;1546;p238"/>
          <p:cNvGrpSpPr/>
          <p:nvPr/>
        </p:nvGrpSpPr>
        <p:grpSpPr>
          <a:xfrm>
            <a:off x="0" y="0"/>
            <a:ext cx="12192000" cy="6858001"/>
            <a:chOff x="0" y="0"/>
            <a:chExt cx="13716000" cy="10287000"/>
          </a:xfrm>
        </p:grpSpPr>
        <p:sp>
          <p:nvSpPr>
            <p:cNvPr id="1547" name="Google Shape;1547;p238"/>
            <p:cNvSpPr/>
            <p:nvPr/>
          </p:nvSpPr>
          <p:spPr>
            <a:xfrm>
              <a:off x="0" y="0"/>
              <a:ext cx="13716000" cy="10287000"/>
            </a:xfrm>
            <a:prstGeom prst="rect">
              <a:avLst/>
            </a:prstGeom>
            <a:solidFill>
              <a:srgbClr val="85CFE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48" name="Google Shape;1548;p23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49" name="Google Shape;1549;p23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50" name="Google Shape;1550;p238"/>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551" name="Shape 1551"/>
        <p:cNvGrpSpPr/>
        <p:nvPr/>
      </p:nvGrpSpPr>
      <p:grpSpPr>
        <a:xfrm>
          <a:off x="0" y="0"/>
          <a:ext cx="0" cy="0"/>
          <a:chOff x="0" y="0"/>
          <a:chExt cx="0" cy="0"/>
        </a:xfrm>
      </p:grpSpPr>
      <p:grpSp>
        <p:nvGrpSpPr>
          <p:cNvPr id="1552" name="Google Shape;1552;p239"/>
          <p:cNvGrpSpPr/>
          <p:nvPr/>
        </p:nvGrpSpPr>
        <p:grpSpPr>
          <a:xfrm>
            <a:off x="0" y="0"/>
            <a:ext cx="12192000" cy="6858001"/>
            <a:chOff x="0" y="0"/>
            <a:chExt cx="13716000" cy="10287000"/>
          </a:xfrm>
        </p:grpSpPr>
        <p:sp>
          <p:nvSpPr>
            <p:cNvPr id="1553" name="Google Shape;1553;p239"/>
            <p:cNvSpPr/>
            <p:nvPr/>
          </p:nvSpPr>
          <p:spPr>
            <a:xfrm>
              <a:off x="0" y="0"/>
              <a:ext cx="13716000" cy="10287000"/>
            </a:xfrm>
            <a:prstGeom prst="rect">
              <a:avLst/>
            </a:prstGeom>
            <a:solidFill>
              <a:srgbClr val="B8D9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54" name="Google Shape;1554;p23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55" name="Google Shape;1555;p23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56" name="Google Shape;1556;p239"/>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557" name="Shape 1557"/>
        <p:cNvGrpSpPr/>
        <p:nvPr/>
      </p:nvGrpSpPr>
      <p:grpSpPr>
        <a:xfrm>
          <a:off x="0" y="0"/>
          <a:ext cx="0" cy="0"/>
          <a:chOff x="0" y="0"/>
          <a:chExt cx="0" cy="0"/>
        </a:xfrm>
      </p:grpSpPr>
      <p:grpSp>
        <p:nvGrpSpPr>
          <p:cNvPr id="1558" name="Google Shape;1558;p240"/>
          <p:cNvGrpSpPr/>
          <p:nvPr/>
        </p:nvGrpSpPr>
        <p:grpSpPr>
          <a:xfrm>
            <a:off x="0" y="0"/>
            <a:ext cx="12192000" cy="6858001"/>
            <a:chOff x="0" y="0"/>
            <a:chExt cx="13716000" cy="10287000"/>
          </a:xfrm>
        </p:grpSpPr>
        <p:sp>
          <p:nvSpPr>
            <p:cNvPr id="1559" name="Google Shape;1559;p240"/>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0" name="Google Shape;1560;p24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1" name="Google Shape;1561;p24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62" name="Google Shape;1562;p24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1563" name="Shape 1563"/>
        <p:cNvGrpSpPr/>
        <p:nvPr/>
      </p:nvGrpSpPr>
      <p:grpSpPr>
        <a:xfrm>
          <a:off x="0" y="0"/>
          <a:ext cx="0" cy="0"/>
          <a:chOff x="0" y="0"/>
          <a:chExt cx="0" cy="0"/>
        </a:xfrm>
      </p:grpSpPr>
      <p:grpSp>
        <p:nvGrpSpPr>
          <p:cNvPr id="1564" name="Google Shape;1564;p241"/>
          <p:cNvGrpSpPr/>
          <p:nvPr/>
        </p:nvGrpSpPr>
        <p:grpSpPr>
          <a:xfrm>
            <a:off x="0" y="0"/>
            <a:ext cx="12192000" cy="6858001"/>
            <a:chOff x="0" y="0"/>
            <a:chExt cx="13716000" cy="10287000"/>
          </a:xfrm>
        </p:grpSpPr>
        <p:sp>
          <p:nvSpPr>
            <p:cNvPr id="1565" name="Google Shape;1565;p241"/>
            <p:cNvSpPr/>
            <p:nvPr/>
          </p:nvSpPr>
          <p:spPr>
            <a:xfrm>
              <a:off x="0" y="0"/>
              <a:ext cx="13716000" cy="10287000"/>
            </a:xfrm>
            <a:prstGeom prst="rect">
              <a:avLst/>
            </a:prstGeom>
            <a:solidFill>
              <a:srgbClr val="829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6" name="Google Shape;1566;p24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7" name="Google Shape;1567;p24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68" name="Google Shape;1568;p24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569" name="Shape 1569"/>
        <p:cNvGrpSpPr/>
        <p:nvPr/>
      </p:nvGrpSpPr>
      <p:grpSpPr>
        <a:xfrm>
          <a:off x="0" y="0"/>
          <a:ext cx="0" cy="0"/>
          <a:chOff x="0" y="0"/>
          <a:chExt cx="0" cy="0"/>
        </a:xfrm>
      </p:grpSpPr>
      <p:grpSp>
        <p:nvGrpSpPr>
          <p:cNvPr id="1570" name="Google Shape;1570;p242"/>
          <p:cNvGrpSpPr/>
          <p:nvPr/>
        </p:nvGrpSpPr>
        <p:grpSpPr>
          <a:xfrm>
            <a:off x="0" y="0"/>
            <a:ext cx="12192000" cy="6858001"/>
            <a:chOff x="0" y="0"/>
            <a:chExt cx="13716000" cy="10287000"/>
          </a:xfrm>
        </p:grpSpPr>
        <p:sp>
          <p:nvSpPr>
            <p:cNvPr id="1571" name="Google Shape;1571;p242"/>
            <p:cNvSpPr/>
            <p:nvPr/>
          </p:nvSpPr>
          <p:spPr>
            <a:xfrm>
              <a:off x="0" y="0"/>
              <a:ext cx="13716000" cy="10287000"/>
            </a:xfrm>
            <a:prstGeom prst="rect">
              <a:avLst/>
            </a:prstGeom>
            <a:solidFill>
              <a:srgbClr val="7570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72" name="Google Shape;1572;p24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73" name="Google Shape;1573;p24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74" name="Google Shape;1574;p24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575" name="Shape 1575"/>
        <p:cNvGrpSpPr/>
        <p:nvPr/>
      </p:nvGrpSpPr>
      <p:grpSpPr>
        <a:xfrm>
          <a:off x="0" y="0"/>
          <a:ext cx="0" cy="0"/>
          <a:chOff x="0" y="0"/>
          <a:chExt cx="0" cy="0"/>
        </a:xfrm>
      </p:grpSpPr>
      <p:grpSp>
        <p:nvGrpSpPr>
          <p:cNvPr id="1576" name="Google Shape;1576;p243"/>
          <p:cNvGrpSpPr/>
          <p:nvPr/>
        </p:nvGrpSpPr>
        <p:grpSpPr>
          <a:xfrm>
            <a:off x="0" y="0"/>
            <a:ext cx="12192000" cy="6858001"/>
            <a:chOff x="0" y="0"/>
            <a:chExt cx="13716000" cy="10287000"/>
          </a:xfrm>
        </p:grpSpPr>
        <p:sp>
          <p:nvSpPr>
            <p:cNvPr id="1577" name="Google Shape;1577;p243"/>
            <p:cNvSpPr/>
            <p:nvPr/>
          </p:nvSpPr>
          <p:spPr>
            <a:xfrm>
              <a:off x="0" y="0"/>
              <a:ext cx="13716000" cy="10287000"/>
            </a:xfrm>
            <a:prstGeom prst="rect">
              <a:avLst/>
            </a:prstGeom>
            <a:solidFill>
              <a:srgbClr val="FF65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78" name="Google Shape;1578;p24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79" name="Google Shape;1579;p24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80" name="Google Shape;1580;p24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581" name="Shape 1581"/>
        <p:cNvGrpSpPr/>
        <p:nvPr/>
      </p:nvGrpSpPr>
      <p:grpSpPr>
        <a:xfrm>
          <a:off x="0" y="0"/>
          <a:ext cx="0" cy="0"/>
          <a:chOff x="0" y="0"/>
          <a:chExt cx="0" cy="0"/>
        </a:xfrm>
      </p:grpSpPr>
      <p:grpSp>
        <p:nvGrpSpPr>
          <p:cNvPr id="1582" name="Google Shape;1582;p244"/>
          <p:cNvGrpSpPr/>
          <p:nvPr/>
        </p:nvGrpSpPr>
        <p:grpSpPr>
          <a:xfrm>
            <a:off x="0" y="0"/>
            <a:ext cx="12192000" cy="6858001"/>
            <a:chOff x="0" y="0"/>
            <a:chExt cx="13716000" cy="10287000"/>
          </a:xfrm>
        </p:grpSpPr>
        <p:sp>
          <p:nvSpPr>
            <p:cNvPr id="1583" name="Google Shape;1583;p244"/>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84" name="Google Shape;1584;p24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85" name="Google Shape;1585;p24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86" name="Google Shape;1586;p24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587" name="Shape 1587"/>
        <p:cNvGrpSpPr/>
        <p:nvPr/>
      </p:nvGrpSpPr>
      <p:grpSpPr>
        <a:xfrm>
          <a:off x="0" y="0"/>
          <a:ext cx="0" cy="0"/>
          <a:chOff x="0" y="0"/>
          <a:chExt cx="0" cy="0"/>
        </a:xfrm>
      </p:grpSpPr>
      <p:sp>
        <p:nvSpPr>
          <p:cNvPr id="1588" name="Google Shape;1588;p245"/>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9" name="Google Shape;1589;p245"/>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90" name="Google Shape;1590;p245"/>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91" name="Google Shape;1591;p245"/>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2" name="Google Shape;1592;p245"/>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93" name="Google Shape;1593;p245"/>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594" name="Google Shape;1594;p245"/>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5" name="Google Shape;1595;p245"/>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6" name="Google Shape;1596;p245"/>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7" name="Google Shape;1597;p245"/>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8" name="Google Shape;1598;p245"/>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9" name="Google Shape;1599;p245"/>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0" name="Google Shape;1600;p245"/>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601" name="Shape 1601"/>
        <p:cNvGrpSpPr/>
        <p:nvPr/>
      </p:nvGrpSpPr>
      <p:grpSpPr>
        <a:xfrm>
          <a:off x="0" y="0"/>
          <a:ext cx="0" cy="0"/>
          <a:chOff x="0" y="0"/>
          <a:chExt cx="0" cy="0"/>
        </a:xfrm>
      </p:grpSpPr>
      <p:sp>
        <p:nvSpPr>
          <p:cNvPr id="1602" name="Google Shape;1602;p246"/>
          <p:cNvSpPr txBox="1"/>
          <p:nvPr/>
        </p:nvSpPr>
        <p:spPr>
          <a:xfrm>
            <a:off x="10470737" y="135102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200" u="none" cap="none" strike="noStrike">
                <a:solidFill>
                  <a:srgbClr val="FFFFFF"/>
                </a:solidFill>
                <a:latin typeface="Dosis"/>
                <a:ea typeface="Dosis"/>
                <a:cs typeface="Dosis"/>
                <a:sym typeface="Dosis"/>
              </a:rPr>
              <a:t>    </a:t>
            </a:r>
            <a:r>
              <a:rPr b="1" i="0" lang="fr-FR" sz="1000" u="none" cap="none" strike="noStrike">
                <a:solidFill>
                  <a:srgbClr val="FFFFFF"/>
                </a:solidFill>
                <a:latin typeface="Dosis"/>
                <a:ea typeface="Dosis"/>
                <a:cs typeface="Dosis"/>
                <a:sym typeface="Dosis"/>
              </a:rPr>
              <a:t>            </a:t>
            </a:r>
            <a:r>
              <a:rPr b="1" i="0" lang="fr-FR" sz="1200" u="none" cap="none" strike="noStrike">
                <a:solidFill>
                  <a:srgbClr val="FFFFFF"/>
                </a:solidFill>
                <a:latin typeface="Dosis"/>
                <a:ea typeface="Dosis"/>
                <a:cs typeface="Dosis"/>
                <a:sym typeface="Dosis"/>
              </a:rPr>
              <a:t>             </a:t>
            </a:r>
            <a:endParaRPr sz="1100">
              <a:solidFill>
                <a:srgbClr val="000000"/>
              </a:solidFill>
              <a:latin typeface="Calibri"/>
              <a:ea typeface="Calibri"/>
              <a:cs typeface="Calibri"/>
              <a:sym typeface="Calibri"/>
            </a:endParaRPr>
          </a:p>
        </p:txBody>
      </p:sp>
      <p:pic>
        <p:nvPicPr>
          <p:cNvPr id="1603" name="Google Shape;1603;p246"/>
          <p:cNvPicPr preferRelativeResize="0"/>
          <p:nvPr/>
        </p:nvPicPr>
        <p:blipFill rotWithShape="1">
          <a:blip r:embed="rId2">
            <a:alphaModFix/>
          </a:blip>
          <a:srcRect b="0" l="0" r="0" t="0"/>
          <a:stretch/>
        </p:blipFill>
        <p:spPr>
          <a:xfrm>
            <a:off x="10400923" y="1260711"/>
            <a:ext cx="1519859" cy="1217796"/>
          </a:xfrm>
          <a:prstGeom prst="rect">
            <a:avLst/>
          </a:prstGeom>
          <a:noFill/>
          <a:ln>
            <a:noFill/>
          </a:ln>
        </p:spPr>
      </p:pic>
      <p:sp>
        <p:nvSpPr>
          <p:cNvPr id="1604" name="Google Shape;1604;p246"/>
          <p:cNvSpPr txBox="1"/>
          <p:nvPr/>
        </p:nvSpPr>
        <p:spPr>
          <a:xfrm>
            <a:off x="10521700" y="140090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600" u="none" cap="none" strike="noStrike">
                <a:solidFill>
                  <a:srgbClr val="FFFFFF"/>
                </a:solidFill>
                <a:latin typeface="Calibri"/>
                <a:ea typeface="Calibri"/>
                <a:cs typeface="Calibri"/>
                <a:sym typeface="Calibri"/>
              </a:rPr>
              <a:t>         </a:t>
            </a:r>
            <a:endParaRPr sz="1800">
              <a:solidFill>
                <a:srgbClr val="000000"/>
              </a:solidFill>
              <a:latin typeface="Calibri"/>
              <a:ea typeface="Calibri"/>
              <a:cs typeface="Calibri"/>
              <a:sym typeface="Calibri"/>
            </a:endParaRPr>
          </a:p>
        </p:txBody>
      </p:sp>
      <p:sp>
        <p:nvSpPr>
          <p:cNvPr id="1605" name="Google Shape;1605;p246"/>
          <p:cNvSpPr txBox="1"/>
          <p:nvPr/>
        </p:nvSpPr>
        <p:spPr>
          <a:xfrm>
            <a:off x="10599248" y="1869610"/>
            <a:ext cx="1123203" cy="346210"/>
          </a:xfrm>
          <a:prstGeom prst="rect">
            <a:avLst/>
          </a:prstGeom>
          <a:noFill/>
          <a:ln>
            <a:noFill/>
          </a:ln>
        </p:spPr>
        <p:txBody>
          <a:bodyPr anchorCtr="1" anchor="t" bIns="34250" lIns="68550" spcFirstLastPara="1" rIns="68550" wrap="square" tIns="34250">
            <a:spAutoFit/>
          </a:bodyPr>
          <a:lstStyle/>
          <a:p>
            <a:pPr indent="0" lvl="0" marL="0" marR="0" rtl="0" algn="ctr">
              <a:spcBef>
                <a:spcPts val="0"/>
              </a:spcBef>
              <a:spcAft>
                <a:spcPts val="0"/>
              </a:spcAft>
              <a:buNone/>
            </a:pPr>
            <a:r>
              <a:rPr b="1" i="0" lang="fr-FR" sz="1800" u="none" cap="none" strike="noStrike">
                <a:solidFill>
                  <a:srgbClr val="FCBF18"/>
                </a:solidFill>
                <a:latin typeface="Calibri"/>
                <a:ea typeface="Calibri"/>
                <a:cs typeface="Calibri"/>
                <a:sym typeface="Calibri"/>
              </a:rPr>
              <a:t> </a:t>
            </a:r>
            <a:endParaRPr/>
          </a:p>
        </p:txBody>
      </p:sp>
      <p:sp>
        <p:nvSpPr>
          <p:cNvPr id="1606" name="Google Shape;1606;p246"/>
          <p:cNvSpPr/>
          <p:nvPr/>
        </p:nvSpPr>
        <p:spPr>
          <a:xfrm>
            <a:off x="271218" y="4592685"/>
            <a:ext cx="6693265" cy="522000"/>
          </a:xfrm>
          <a:prstGeom prst="rect">
            <a:avLst/>
          </a:prstGeom>
          <a:solidFill>
            <a:srgbClr val="0F9ED5"/>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1607" name="Google Shape;1607;p246"/>
          <p:cNvSpPr/>
          <p:nvPr/>
        </p:nvSpPr>
        <p:spPr>
          <a:xfrm>
            <a:off x="271218" y="5289789"/>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 </a:t>
            </a:r>
            <a:r>
              <a:rPr b="1" i="0" lang="fr-FR" sz="2000" u="none" cap="none" strike="noStrike">
                <a:solidFill>
                  <a:srgbClr val="FFFFFF"/>
                </a:solidFill>
                <a:latin typeface="Calibri"/>
                <a:ea typeface="Calibri"/>
                <a:cs typeface="Calibri"/>
                <a:sym typeface="Calibri"/>
              </a:rPr>
              <a:t> </a:t>
            </a:r>
            <a:endParaRPr/>
          </a:p>
        </p:txBody>
      </p:sp>
      <p:pic>
        <p:nvPicPr>
          <p:cNvPr descr="الصفحة الرئيسية" id="1608" name="Google Shape;1608;p246"/>
          <p:cNvPicPr preferRelativeResize="0"/>
          <p:nvPr/>
        </p:nvPicPr>
        <p:blipFill rotWithShape="1">
          <a:blip r:embed="rId3">
            <a:alphaModFix/>
          </a:blip>
          <a:srcRect b="0" l="0" r="0" t="0"/>
          <a:stretch/>
        </p:blipFill>
        <p:spPr>
          <a:xfrm>
            <a:off x="3668233" y="0"/>
            <a:ext cx="4855535" cy="736270"/>
          </a:xfrm>
          <a:prstGeom prst="rect">
            <a:avLst/>
          </a:prstGeom>
          <a:noFill/>
          <a:ln>
            <a:noFill/>
          </a:ln>
        </p:spPr>
      </p:pic>
      <p:sp>
        <p:nvSpPr>
          <p:cNvPr id="1609" name="Google Shape;1609;p246"/>
          <p:cNvSpPr txBox="1"/>
          <p:nvPr>
            <p:ph idx="1" type="body"/>
          </p:nvPr>
        </p:nvSpPr>
        <p:spPr>
          <a:xfrm>
            <a:off x="10803924" y="1882678"/>
            <a:ext cx="717129" cy="34621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FCBF18"/>
              </a:buClr>
              <a:buSzPts val="1800"/>
              <a:buNone/>
              <a:defRPr b="1" i="0" sz="1800" u="none" cap="none" strike="noStrike">
                <a:solidFill>
                  <a:srgbClr val="FCBF18"/>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0" name="Google Shape;1610;p246"/>
          <p:cNvSpPr txBox="1"/>
          <p:nvPr>
            <p:ph idx="2" type="body"/>
          </p:nvPr>
        </p:nvSpPr>
        <p:spPr>
          <a:xfrm>
            <a:off x="1686856" y="2366503"/>
            <a:ext cx="409473" cy="522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1" name="Google Shape;1611;p246"/>
          <p:cNvSpPr txBox="1"/>
          <p:nvPr/>
        </p:nvSpPr>
        <p:spPr>
          <a:xfrm>
            <a:off x="391997" y="1378425"/>
            <a:ext cx="485553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5400">
                <a:solidFill>
                  <a:srgbClr val="002060"/>
                </a:solidFill>
                <a:latin typeface="Calibri"/>
                <a:ea typeface="Calibri"/>
                <a:cs typeface="Calibri"/>
                <a:sym typeface="Calibri"/>
              </a:rPr>
              <a:t>Physique chimie</a:t>
            </a:r>
            <a:endParaRPr/>
          </a:p>
        </p:txBody>
      </p:sp>
      <p:sp>
        <p:nvSpPr>
          <p:cNvPr id="1612" name="Google Shape;1612;p246"/>
          <p:cNvSpPr txBox="1"/>
          <p:nvPr/>
        </p:nvSpPr>
        <p:spPr>
          <a:xfrm>
            <a:off x="391997" y="2305050"/>
            <a:ext cx="151920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000">
                <a:solidFill>
                  <a:srgbClr val="0070C0"/>
                </a:solidFill>
                <a:latin typeface="Calibri"/>
                <a:ea typeface="Calibri"/>
                <a:cs typeface="Calibri"/>
                <a:sym typeface="Calibri"/>
              </a:rPr>
              <a:t>Période</a:t>
            </a:r>
            <a:endParaRPr b="1" sz="3000">
              <a:solidFill>
                <a:srgbClr val="0070C0"/>
              </a:solidFill>
              <a:latin typeface="Calibri"/>
              <a:ea typeface="Calibri"/>
              <a:cs typeface="Calibri"/>
              <a:sym typeface="Calibri"/>
            </a:endParaRPr>
          </a:p>
        </p:txBody>
      </p:sp>
      <p:sp>
        <p:nvSpPr>
          <p:cNvPr id="1613" name="Google Shape;1613;p246"/>
          <p:cNvSpPr txBox="1"/>
          <p:nvPr>
            <p:ph idx="3" type="body"/>
          </p:nvPr>
        </p:nvSpPr>
        <p:spPr>
          <a:xfrm>
            <a:off x="2120815" y="4591216"/>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4" name="Google Shape;1614;p246"/>
          <p:cNvSpPr txBox="1"/>
          <p:nvPr>
            <p:ph idx="4" type="body"/>
          </p:nvPr>
        </p:nvSpPr>
        <p:spPr>
          <a:xfrm>
            <a:off x="271217" y="4591216"/>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5" name="Google Shape;1615;p246"/>
          <p:cNvSpPr txBox="1"/>
          <p:nvPr>
            <p:ph idx="5" type="body"/>
          </p:nvPr>
        </p:nvSpPr>
        <p:spPr>
          <a:xfrm>
            <a:off x="271217" y="5288319"/>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6" name="Google Shape;1616;p246"/>
          <p:cNvSpPr txBox="1"/>
          <p:nvPr>
            <p:ph idx="6" type="body"/>
          </p:nvPr>
        </p:nvSpPr>
        <p:spPr>
          <a:xfrm>
            <a:off x="2120815" y="5288319"/>
            <a:ext cx="4843667" cy="521999"/>
          </a:xfrm>
          <a:prstGeom prst="rect">
            <a:avLst/>
          </a:prstGeom>
          <a:noFill/>
          <a:ln>
            <a:noFill/>
          </a:ln>
        </p:spPr>
        <p:txBody>
          <a:bodyPr anchorCtr="0" anchor="ctr" bIns="45700" lIns="91425" spcFirstLastPara="1" rIns="91425" wrap="square" tIns="45700">
            <a:normAutofit/>
          </a:bodyPr>
          <a:lstStyle>
            <a:lvl1pPr indent="-228600" lvl="0" marL="457200" marR="0" algn="l">
              <a:lnSpc>
                <a:spcPct val="90000"/>
              </a:lnSpc>
              <a:spcBef>
                <a:spcPts val="1000"/>
              </a:spcBef>
              <a:spcAft>
                <a:spcPts val="0"/>
              </a:spcAft>
              <a:buClr>
                <a:srgbClr val="FFFFFF"/>
              </a:buClr>
              <a:buSzPts val="1800"/>
              <a:buFont typeface="Arial"/>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7" name="Google Shape;1617;p246"/>
          <p:cNvSpPr/>
          <p:nvPr/>
        </p:nvSpPr>
        <p:spPr>
          <a:xfrm>
            <a:off x="271217" y="3894112"/>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1618" name="Google Shape;1618;p246"/>
          <p:cNvSpPr txBox="1"/>
          <p:nvPr>
            <p:ph idx="7" type="body"/>
          </p:nvPr>
        </p:nvSpPr>
        <p:spPr>
          <a:xfrm>
            <a:off x="2120814" y="3892643"/>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9" name="Google Shape;1619;p246"/>
          <p:cNvSpPr txBox="1"/>
          <p:nvPr>
            <p:ph idx="8" type="body"/>
          </p:nvPr>
        </p:nvSpPr>
        <p:spPr>
          <a:xfrm>
            <a:off x="271216" y="3892643"/>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620" name="Google Shape;1620;p246"/>
          <p:cNvPicPr preferRelativeResize="0"/>
          <p:nvPr/>
        </p:nvPicPr>
        <p:blipFill rotWithShape="1">
          <a:blip r:embed="rId4">
            <a:alphaModFix/>
          </a:blip>
          <a:srcRect b="0" l="0" r="0" t="0"/>
          <a:stretch/>
        </p:blipFill>
        <p:spPr>
          <a:xfrm>
            <a:off x="7966502" y="3495345"/>
            <a:ext cx="3952359" cy="2925971"/>
          </a:xfrm>
          <a:prstGeom prst="rect">
            <a:avLst/>
          </a:prstGeom>
          <a:noFill/>
          <a:ln>
            <a:noFill/>
          </a:ln>
        </p:spPr>
      </p:pic>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6F2"/>
        </a:solidFill>
      </p:bgPr>
    </p:bg>
    <p:spTree>
      <p:nvGrpSpPr>
        <p:cNvPr id="1621" name="Shape 1621"/>
        <p:cNvGrpSpPr/>
        <p:nvPr/>
      </p:nvGrpSpPr>
      <p:grpSpPr>
        <a:xfrm>
          <a:off x="0" y="0"/>
          <a:ext cx="0" cy="0"/>
          <a:chOff x="0" y="0"/>
          <a:chExt cx="0" cy="0"/>
        </a:xfrm>
      </p:grpSpPr>
      <p:sp>
        <p:nvSpPr>
          <p:cNvPr id="1622" name="Google Shape;1622;p247"/>
          <p:cNvSpPr txBox="1"/>
          <p:nvPr/>
        </p:nvSpPr>
        <p:spPr>
          <a:xfrm>
            <a:off x="2151695" y="1298921"/>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Pages réservées à l’enseignant(e)</a:t>
            </a:r>
            <a:endParaRPr sz="1465">
              <a:solidFill>
                <a:srgbClr val="000000"/>
              </a:solidFill>
              <a:latin typeface="Calibri"/>
              <a:ea typeface="Calibri"/>
              <a:cs typeface="Calibri"/>
              <a:sym typeface="Calibri"/>
            </a:endParaRPr>
          </a:p>
        </p:txBody>
      </p:sp>
      <p:sp>
        <p:nvSpPr>
          <p:cNvPr id="1623" name="Google Shape;1623;p247"/>
          <p:cNvSpPr txBox="1"/>
          <p:nvPr/>
        </p:nvSpPr>
        <p:spPr>
          <a:xfrm>
            <a:off x="2151695"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Modelage de la tâche par l’enseignant (explicitation à haute voix)</a:t>
            </a:r>
            <a:endParaRPr sz="1465">
              <a:solidFill>
                <a:srgbClr val="000000"/>
              </a:solidFill>
              <a:latin typeface="Calibri"/>
              <a:ea typeface="Calibri"/>
              <a:cs typeface="Calibri"/>
              <a:sym typeface="Calibri"/>
            </a:endParaRPr>
          </a:p>
        </p:txBody>
      </p:sp>
      <p:pic>
        <p:nvPicPr>
          <p:cNvPr descr="Image générée" id="1624" name="Google Shape;1624;p247"/>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1625" name="Google Shape;1625;p247"/>
          <p:cNvSpPr txBox="1"/>
          <p:nvPr/>
        </p:nvSpPr>
        <p:spPr>
          <a:xfrm>
            <a:off x="2151695"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Consignes et explications données aux élèves – hors modelage (à dire à haute voix)</a:t>
            </a:r>
            <a:endParaRPr sz="2000">
              <a:solidFill>
                <a:srgbClr val="000000"/>
              </a:solidFill>
              <a:latin typeface="Calibri"/>
              <a:ea typeface="Calibri"/>
              <a:cs typeface="Calibri"/>
              <a:sym typeface="Calibri"/>
            </a:endParaRPr>
          </a:p>
        </p:txBody>
      </p:sp>
      <p:sp>
        <p:nvSpPr>
          <p:cNvPr id="1626" name="Google Shape;1626;p247"/>
          <p:cNvSpPr txBox="1"/>
          <p:nvPr/>
        </p:nvSpPr>
        <p:spPr>
          <a:xfrm>
            <a:off x="2151695" y="400551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Rappel du contrat de classe </a:t>
            </a:r>
            <a:endParaRPr sz="1865">
              <a:solidFill>
                <a:srgbClr val="000000"/>
              </a:solidFill>
              <a:latin typeface="Calibri"/>
              <a:ea typeface="Calibri"/>
              <a:cs typeface="Calibri"/>
              <a:sym typeface="Calibri"/>
            </a:endParaRPr>
          </a:p>
        </p:txBody>
      </p:sp>
      <p:pic>
        <p:nvPicPr>
          <p:cNvPr id="1627" name="Google Shape;1627;p247"/>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1628" name="Google Shape;1628;p247"/>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l’enseignant</a:t>
            </a:r>
            <a:endParaRPr sz="1865">
              <a:solidFill>
                <a:srgbClr val="000000"/>
              </a:solidFill>
              <a:latin typeface="Calibri"/>
              <a:ea typeface="Calibri"/>
              <a:cs typeface="Calibri"/>
              <a:sym typeface="Calibri"/>
            </a:endParaRPr>
          </a:p>
        </p:txBody>
      </p:sp>
      <p:grpSp>
        <p:nvGrpSpPr>
          <p:cNvPr id="1629" name="Google Shape;1629;p247"/>
          <p:cNvGrpSpPr/>
          <p:nvPr/>
        </p:nvGrpSpPr>
        <p:grpSpPr>
          <a:xfrm>
            <a:off x="1153868" y="1985795"/>
            <a:ext cx="923513" cy="733132"/>
            <a:chOff x="277892" y="2283969"/>
            <a:chExt cx="939577" cy="824904"/>
          </a:xfrm>
        </p:grpSpPr>
        <p:sp>
          <p:nvSpPr>
            <p:cNvPr id="1630" name="Google Shape;1630;p247"/>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1" name="Google Shape;1631;p247"/>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descr="Image générée" id="1632" name="Google Shape;1632;p247"/>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1633" name="Google Shape;1633;p247"/>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1634" name="Google Shape;1634;p247"/>
          <p:cNvSpPr txBox="1"/>
          <p:nvPr/>
        </p:nvSpPr>
        <p:spPr>
          <a:xfrm>
            <a:off x="2064863" y="503403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Correction du devoir maison</a:t>
            </a:r>
            <a:endParaRPr sz="1865">
              <a:solidFill>
                <a:srgbClr val="000000"/>
              </a:solidFill>
              <a:latin typeface="Calibri"/>
              <a:ea typeface="Calibri"/>
              <a:cs typeface="Calibri"/>
              <a:sym typeface="Calibri"/>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6F2"/>
        </a:solidFill>
      </p:bgPr>
    </p:bg>
    <p:spTree>
      <p:nvGrpSpPr>
        <p:cNvPr id="1635" name="Shape 1635"/>
        <p:cNvGrpSpPr/>
        <p:nvPr/>
      </p:nvGrpSpPr>
      <p:grpSpPr>
        <a:xfrm>
          <a:off x="0" y="0"/>
          <a:ext cx="0" cy="0"/>
          <a:chOff x="0" y="0"/>
          <a:chExt cx="0" cy="0"/>
        </a:xfrm>
      </p:grpSpPr>
      <p:grpSp>
        <p:nvGrpSpPr>
          <p:cNvPr id="1636" name="Google Shape;1636;p248"/>
          <p:cNvGrpSpPr/>
          <p:nvPr/>
        </p:nvGrpSpPr>
        <p:grpSpPr>
          <a:xfrm>
            <a:off x="863927" y="4507781"/>
            <a:ext cx="5760430" cy="603600"/>
            <a:chOff x="647945" y="3380837"/>
            <a:chExt cx="4320322" cy="452700"/>
          </a:xfrm>
        </p:grpSpPr>
        <p:sp>
          <p:nvSpPr>
            <p:cNvPr id="1637" name="Google Shape;1637;p248"/>
            <p:cNvSpPr txBox="1"/>
            <p:nvPr/>
          </p:nvSpPr>
          <p:spPr>
            <a:xfrm>
              <a:off x="1372968" y="3457186"/>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1638" name="Google Shape;1638;p248"/>
            <p:cNvPicPr preferRelativeResize="0"/>
            <p:nvPr/>
          </p:nvPicPr>
          <p:blipFill rotWithShape="1">
            <a:blip r:embed="rId2">
              <a:alphaModFix/>
            </a:blip>
            <a:srcRect b="0" l="0" r="0" t="0"/>
            <a:stretch/>
          </p:blipFill>
          <p:spPr>
            <a:xfrm>
              <a:off x="647945" y="3380837"/>
              <a:ext cx="460215" cy="452700"/>
            </a:xfrm>
            <a:prstGeom prst="rect">
              <a:avLst/>
            </a:prstGeom>
            <a:noFill/>
            <a:ln>
              <a:noFill/>
            </a:ln>
          </p:spPr>
        </p:pic>
      </p:grpSp>
      <p:grpSp>
        <p:nvGrpSpPr>
          <p:cNvPr id="1639" name="Google Shape;1639;p248"/>
          <p:cNvGrpSpPr/>
          <p:nvPr/>
        </p:nvGrpSpPr>
        <p:grpSpPr>
          <a:xfrm>
            <a:off x="884384" y="3752370"/>
            <a:ext cx="10372677" cy="498415"/>
            <a:chOff x="663288" y="2814277"/>
            <a:chExt cx="7779508" cy="373811"/>
          </a:xfrm>
        </p:grpSpPr>
        <p:sp>
          <p:nvSpPr>
            <p:cNvPr id="1640" name="Google Shape;1640;p248"/>
            <p:cNvSpPr txBox="1"/>
            <p:nvPr/>
          </p:nvSpPr>
          <p:spPr>
            <a:xfrm>
              <a:off x="1372969" y="2851181"/>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1641" name="Google Shape;1641;p248"/>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1642" name="Google Shape;1642;p248"/>
          <p:cNvGrpSpPr/>
          <p:nvPr/>
        </p:nvGrpSpPr>
        <p:grpSpPr>
          <a:xfrm>
            <a:off x="887673" y="2319672"/>
            <a:ext cx="6840126" cy="498414"/>
            <a:chOff x="657162" y="1688359"/>
            <a:chExt cx="5130094" cy="373810"/>
          </a:xfrm>
        </p:grpSpPr>
        <p:pic>
          <p:nvPicPr>
            <p:cNvPr id="1643" name="Google Shape;1643;p248"/>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1644" name="Google Shape;1644;p248"/>
            <p:cNvSpPr txBox="1"/>
            <p:nvPr/>
          </p:nvSpPr>
          <p:spPr>
            <a:xfrm>
              <a:off x="1364376" y="1725263"/>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5">
                <a:solidFill>
                  <a:srgbClr val="000000"/>
                </a:solidFill>
                <a:latin typeface="Calibri"/>
                <a:ea typeface="Calibri"/>
                <a:cs typeface="Calibri"/>
                <a:sym typeface="Calibri"/>
              </a:endParaRPr>
            </a:p>
          </p:txBody>
        </p:sp>
      </p:grpSp>
      <p:grpSp>
        <p:nvGrpSpPr>
          <p:cNvPr id="1645" name="Google Shape;1645;p248"/>
          <p:cNvGrpSpPr/>
          <p:nvPr/>
        </p:nvGrpSpPr>
        <p:grpSpPr>
          <a:xfrm>
            <a:off x="954798" y="1692132"/>
            <a:ext cx="5669559" cy="426303"/>
            <a:chOff x="716099" y="1269098"/>
            <a:chExt cx="4252169" cy="319727"/>
          </a:xfrm>
        </p:grpSpPr>
        <p:sp>
          <p:nvSpPr>
            <p:cNvPr id="1646" name="Google Shape;1646;p248"/>
            <p:cNvSpPr txBox="1"/>
            <p:nvPr/>
          </p:nvSpPr>
          <p:spPr>
            <a:xfrm>
              <a:off x="1372969" y="1278960"/>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5">
                <a:solidFill>
                  <a:srgbClr val="000000"/>
                </a:solidFill>
                <a:latin typeface="Calibri"/>
                <a:ea typeface="Calibri"/>
                <a:cs typeface="Calibri"/>
                <a:sym typeface="Calibri"/>
              </a:endParaRPr>
            </a:p>
          </p:txBody>
        </p:sp>
        <p:pic>
          <p:nvPicPr>
            <p:cNvPr descr="Lever la main - Icônes mains et gestes gratuites" id="1647" name="Google Shape;1647;p248"/>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1648" name="Google Shape;1648;p248"/>
          <p:cNvGrpSpPr/>
          <p:nvPr/>
        </p:nvGrpSpPr>
        <p:grpSpPr>
          <a:xfrm>
            <a:off x="863575" y="916351"/>
            <a:ext cx="6681334" cy="603600"/>
            <a:chOff x="915782" y="892042"/>
            <a:chExt cx="6681334" cy="603600"/>
          </a:xfrm>
        </p:grpSpPr>
        <p:sp>
          <p:nvSpPr>
            <p:cNvPr id="1649" name="Google Shape;1649;p248"/>
            <p:cNvSpPr txBox="1"/>
            <p:nvPr/>
          </p:nvSpPr>
          <p:spPr>
            <a:xfrm>
              <a:off x="1882832" y="949173"/>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1650" name="Google Shape;1650;p248"/>
            <p:cNvGrpSpPr/>
            <p:nvPr/>
          </p:nvGrpSpPr>
          <p:grpSpPr>
            <a:xfrm>
              <a:off x="915782" y="892042"/>
              <a:ext cx="632111" cy="603600"/>
              <a:chOff x="779845" y="4335989"/>
              <a:chExt cx="442253" cy="575842"/>
            </a:xfrm>
          </p:grpSpPr>
          <p:pic>
            <p:nvPicPr>
              <p:cNvPr descr="Une image contenant Dessin animé, clipart, Animation, illustration&#10;&#10;Description générée automatiquement" id="1651" name="Google Shape;1651;p248"/>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1652" name="Google Shape;1652;p248"/>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5">
                  <a:solidFill>
                    <a:srgbClr val="FFFFFF"/>
                  </a:solidFill>
                  <a:latin typeface="Calibri"/>
                  <a:ea typeface="Calibri"/>
                  <a:cs typeface="Calibri"/>
                  <a:sym typeface="Calibri"/>
                </a:endParaRPr>
              </a:p>
            </p:txBody>
          </p:sp>
        </p:grpSp>
      </p:grpSp>
      <p:grpSp>
        <p:nvGrpSpPr>
          <p:cNvPr id="1653" name="Google Shape;1653;p248"/>
          <p:cNvGrpSpPr/>
          <p:nvPr/>
        </p:nvGrpSpPr>
        <p:grpSpPr>
          <a:xfrm>
            <a:off x="915782" y="3007446"/>
            <a:ext cx="8342891" cy="490417"/>
            <a:chOff x="686836" y="2255584"/>
            <a:chExt cx="6257168" cy="367813"/>
          </a:xfrm>
        </p:grpSpPr>
        <p:sp>
          <p:nvSpPr>
            <p:cNvPr id="1654" name="Google Shape;1654;p248"/>
            <p:cNvSpPr txBox="1"/>
            <p:nvPr/>
          </p:nvSpPr>
          <p:spPr>
            <a:xfrm>
              <a:off x="1372968" y="2323395"/>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5">
                <a:solidFill>
                  <a:srgbClr val="000000"/>
                </a:solidFill>
                <a:latin typeface="Calibri"/>
                <a:ea typeface="Calibri"/>
                <a:cs typeface="Calibri"/>
                <a:sym typeface="Calibri"/>
              </a:endParaRPr>
            </a:p>
          </p:txBody>
        </p:sp>
        <p:grpSp>
          <p:nvGrpSpPr>
            <p:cNvPr id="1655" name="Google Shape;1655;p248"/>
            <p:cNvGrpSpPr/>
            <p:nvPr/>
          </p:nvGrpSpPr>
          <p:grpSpPr>
            <a:xfrm>
              <a:off x="686836" y="2255584"/>
              <a:ext cx="413750" cy="359624"/>
              <a:chOff x="10280460" y="4841540"/>
              <a:chExt cx="630930" cy="597556"/>
            </a:xfrm>
          </p:grpSpPr>
          <p:pic>
            <p:nvPicPr>
              <p:cNvPr id="1656" name="Google Shape;1656;p248"/>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1657" name="Google Shape;1657;p248"/>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1658" name="Google Shape;1658;p248"/>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5">
              <a:solidFill>
                <a:srgbClr val="000000"/>
              </a:solidFill>
              <a:latin typeface="Calibri"/>
              <a:ea typeface="Calibri"/>
              <a:cs typeface="Calibri"/>
              <a:sym typeface="Calibri"/>
            </a:endParaRPr>
          </a:p>
        </p:txBody>
      </p:sp>
      <p:sp>
        <p:nvSpPr>
          <p:cNvPr id="1659" name="Google Shape;1659;p248"/>
          <p:cNvSpPr txBox="1"/>
          <p:nvPr/>
        </p:nvSpPr>
        <p:spPr>
          <a:xfrm>
            <a:off x="1830624" y="5422784"/>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1660" name="Google Shape;1660;p248"/>
          <p:cNvPicPr preferRelativeResize="0"/>
          <p:nvPr/>
        </p:nvPicPr>
        <p:blipFill rotWithShape="1">
          <a:blip r:embed="rId9">
            <a:alphaModFix/>
          </a:blip>
          <a:srcRect b="0" l="0" r="0" t="0"/>
          <a:stretch/>
        </p:blipFill>
        <p:spPr>
          <a:xfrm>
            <a:off x="863575" y="5298758"/>
            <a:ext cx="648055" cy="648055"/>
          </a:xfrm>
          <a:prstGeom prst="rect">
            <a:avLst/>
          </a:prstGeom>
          <a:noFill/>
          <a:ln>
            <a:noFill/>
          </a:ln>
        </p:spPr>
      </p:pic>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elage">
  <p:cSld name="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1661" name="Shape 1661"/>
        <p:cNvGrpSpPr/>
        <p:nvPr/>
      </p:nvGrpSpPr>
      <p:grpSpPr>
        <a:xfrm>
          <a:off x="0" y="0"/>
          <a:ext cx="0" cy="0"/>
          <a:chOff x="0" y="0"/>
          <a:chExt cx="0" cy="0"/>
        </a:xfrm>
      </p:grpSpPr>
      <p:grpSp>
        <p:nvGrpSpPr>
          <p:cNvPr id="1662" name="Google Shape;1662;p249"/>
          <p:cNvGrpSpPr/>
          <p:nvPr/>
        </p:nvGrpSpPr>
        <p:grpSpPr>
          <a:xfrm>
            <a:off x="812158" y="829917"/>
            <a:ext cx="10567685" cy="5198169"/>
            <a:chOff x="2184400" y="1402025"/>
            <a:chExt cx="7823200" cy="4942038"/>
          </a:xfrm>
        </p:grpSpPr>
        <p:sp>
          <p:nvSpPr>
            <p:cNvPr id="1663" name="Google Shape;1663;p249"/>
            <p:cNvSpPr/>
            <p:nvPr/>
          </p:nvSpPr>
          <p:spPr>
            <a:xfrm>
              <a:off x="2184400" y="1402025"/>
              <a:ext cx="7823200" cy="4942038"/>
            </a:xfrm>
            <a:prstGeom prst="roundRect">
              <a:avLst>
                <a:gd fmla="val 2665" name="adj"/>
              </a:avLst>
            </a:prstGeom>
            <a:solidFill>
              <a:srgbClr val="C00000"/>
            </a:solidFill>
            <a:ln cap="flat" cmpd="sng" w="1270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664" name="Google Shape;1664;p24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1665" name="Google Shape;1665;p249"/>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1666" name="Google Shape;1666;p249"/>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C00000"/>
                </a:solidFill>
                <a:latin typeface="Calibri"/>
                <a:ea typeface="Calibri"/>
                <a:cs typeface="Calibri"/>
                <a:sym typeface="Calibri"/>
              </a:rPr>
              <a:t>Modelage</a:t>
            </a:r>
            <a:endParaRPr/>
          </a:p>
        </p:txBody>
      </p:sp>
      <p:pic>
        <p:nvPicPr>
          <p:cNvPr id="1667" name="Google Shape;1667;p249"/>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1668" name="Google Shape;1668;p249"/>
          <p:cNvGrpSpPr/>
          <p:nvPr/>
        </p:nvGrpSpPr>
        <p:grpSpPr>
          <a:xfrm>
            <a:off x="5759801" y="1118243"/>
            <a:ext cx="670236" cy="588434"/>
            <a:chOff x="277892" y="2283969"/>
            <a:chExt cx="939577" cy="824904"/>
          </a:xfrm>
        </p:grpSpPr>
        <p:sp>
          <p:nvSpPr>
            <p:cNvPr id="1669" name="Google Shape;1669;p249"/>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0" name="Google Shape;1670;p249"/>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671" name="Google Shape;1671;p249"/>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âche principale">
  <p:cSld name="Tâche principale">
    <p:spTree>
      <p:nvGrpSpPr>
        <p:cNvPr id="1672" name="Shape 1672"/>
        <p:cNvGrpSpPr/>
        <p:nvPr/>
      </p:nvGrpSpPr>
      <p:grpSpPr>
        <a:xfrm>
          <a:off x="0" y="0"/>
          <a:ext cx="0" cy="0"/>
          <a:chOff x="0" y="0"/>
          <a:chExt cx="0" cy="0"/>
        </a:xfrm>
      </p:grpSpPr>
      <p:grpSp>
        <p:nvGrpSpPr>
          <p:cNvPr id="1673" name="Google Shape;1673;p250"/>
          <p:cNvGrpSpPr/>
          <p:nvPr/>
        </p:nvGrpSpPr>
        <p:grpSpPr>
          <a:xfrm>
            <a:off x="4932835" y="1459304"/>
            <a:ext cx="6054377" cy="3711725"/>
            <a:chOff x="1715066" y="1103461"/>
            <a:chExt cx="5717724" cy="3124203"/>
          </a:xfrm>
        </p:grpSpPr>
        <p:sp>
          <p:nvSpPr>
            <p:cNvPr id="1674" name="Google Shape;1674;p250"/>
            <p:cNvSpPr/>
            <p:nvPr/>
          </p:nvSpPr>
          <p:spPr>
            <a:xfrm>
              <a:off x="1715066" y="1103461"/>
              <a:ext cx="5717724" cy="3124203"/>
            </a:xfrm>
            <a:prstGeom prst="rect">
              <a:avLst/>
            </a:prstGeom>
            <a:solidFill>
              <a:srgbClr val="C00000"/>
            </a:solidFill>
            <a:ln cap="flat" cmpd="sng" w="9525">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675" name="Google Shape;1675;p250"/>
            <p:cNvSpPr/>
            <p:nvPr/>
          </p:nvSpPr>
          <p:spPr>
            <a:xfrm>
              <a:off x="1802501" y="1179667"/>
              <a:ext cx="5542845" cy="2971800"/>
            </a:xfrm>
            <a:prstGeom prst="rect">
              <a:avLst/>
            </a:prstGeom>
            <a:solidFill>
              <a:srgbClr val="FFFFFF"/>
            </a:solidFill>
            <a:ln cap="flat" cmpd="sng" w="9525">
              <a:solidFill>
                <a:srgbClr val="C00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676" name="Google Shape;1676;p250"/>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7" name="Google Shape;1677;p250"/>
          <p:cNvSpPr txBox="1"/>
          <p:nvPr/>
        </p:nvSpPr>
        <p:spPr>
          <a:xfrm>
            <a:off x="5025418" y="2384963"/>
            <a:ext cx="5869201" cy="690767"/>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3735" u="none" cap="none" strike="noStrike">
                <a:solidFill>
                  <a:srgbClr val="C00000"/>
                </a:solidFill>
                <a:latin typeface="Calibri"/>
                <a:ea typeface="Calibri"/>
                <a:cs typeface="Calibri"/>
                <a:sym typeface="Calibri"/>
              </a:rPr>
              <a:t>Tâche principale</a:t>
            </a:r>
            <a:endParaRPr/>
          </a:p>
        </p:txBody>
      </p:sp>
      <p:sp>
        <p:nvSpPr>
          <p:cNvPr id="1678" name="Google Shape;1678;p250"/>
          <p:cNvSpPr/>
          <p:nvPr/>
        </p:nvSpPr>
        <p:spPr>
          <a:xfrm>
            <a:off x="4389349" y="1736952"/>
            <a:ext cx="1156184" cy="512421"/>
          </a:xfrm>
          <a:prstGeom prst="rect">
            <a:avLst/>
          </a:prstGeom>
          <a:solidFill>
            <a:srgbClr val="C00000"/>
          </a:solidFill>
          <a:ln cap="flat" cmpd="sng" w="25400">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679" name="Google Shape;1679;p250"/>
          <p:cNvSpPr/>
          <p:nvPr/>
        </p:nvSpPr>
        <p:spPr>
          <a:xfrm>
            <a:off x="4469041" y="1746942"/>
            <a:ext cx="1052999" cy="492443"/>
          </a:xfrm>
          <a:prstGeom prst="rect">
            <a:avLst/>
          </a:prstGeom>
          <a:solidFill>
            <a:srgbClr val="C00000"/>
          </a:solidFill>
          <a:ln cap="flat" cmpd="sng" w="9525">
            <a:solidFill>
              <a:srgbClr val="C00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M</a:t>
            </a:r>
            <a:endParaRPr b="1" sz="2400">
              <a:solidFill>
                <a:srgbClr val="FFFFFF"/>
              </a:solidFill>
              <a:latin typeface="Arial"/>
              <a:ea typeface="Arial"/>
              <a:cs typeface="Arial"/>
              <a:sym typeface="Arial"/>
            </a:endParaRPr>
          </a:p>
        </p:txBody>
      </p:sp>
      <p:pic>
        <p:nvPicPr>
          <p:cNvPr id="1680" name="Google Shape;1680;p250"/>
          <p:cNvPicPr preferRelativeResize="0"/>
          <p:nvPr/>
        </p:nvPicPr>
        <p:blipFill rotWithShape="1">
          <a:blip r:embed="rId2">
            <a:alphaModFix/>
          </a:blip>
          <a:srcRect b="0" l="0" r="0" t="0"/>
          <a:stretch/>
        </p:blipFill>
        <p:spPr>
          <a:xfrm>
            <a:off x="1204787" y="2396885"/>
            <a:ext cx="2432604" cy="2432604"/>
          </a:xfrm>
          <a:prstGeom prst="rect">
            <a:avLst/>
          </a:prstGeom>
          <a:noFill/>
          <a:ln>
            <a:noFill/>
          </a:ln>
        </p:spPr>
      </p:pic>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atique collective">
  <p:cSld name="1_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1681" name="Shape 1681"/>
        <p:cNvGrpSpPr/>
        <p:nvPr/>
      </p:nvGrpSpPr>
      <p:grpSpPr>
        <a:xfrm>
          <a:off x="0" y="0"/>
          <a:ext cx="0" cy="0"/>
          <a:chOff x="0" y="0"/>
          <a:chExt cx="0" cy="0"/>
        </a:xfrm>
      </p:grpSpPr>
      <p:grpSp>
        <p:nvGrpSpPr>
          <p:cNvPr id="1682" name="Google Shape;1682;p251"/>
          <p:cNvGrpSpPr/>
          <p:nvPr/>
        </p:nvGrpSpPr>
        <p:grpSpPr>
          <a:xfrm>
            <a:off x="812159" y="829917"/>
            <a:ext cx="10567685" cy="5198169"/>
            <a:chOff x="2184400" y="1402025"/>
            <a:chExt cx="7823200" cy="4942038"/>
          </a:xfrm>
        </p:grpSpPr>
        <p:sp>
          <p:nvSpPr>
            <p:cNvPr id="1683" name="Google Shape;1683;p251"/>
            <p:cNvSpPr/>
            <p:nvPr/>
          </p:nvSpPr>
          <p:spPr>
            <a:xfrm>
              <a:off x="2184400" y="1402025"/>
              <a:ext cx="7823200" cy="4942038"/>
            </a:xfrm>
            <a:prstGeom prst="roundRect">
              <a:avLst>
                <a:gd fmla="val 2665" name="adj"/>
              </a:avLst>
            </a:prstGeom>
            <a:solidFill>
              <a:srgbClr val="0F9ED5"/>
            </a:solidFill>
            <a:ln cap="flat" cmpd="sng" w="1270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684" name="Google Shape;1684;p25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F9ED5"/>
                  </a:solidFill>
                  <a:latin typeface="Calibri"/>
                  <a:ea typeface="Calibri"/>
                  <a:cs typeface="Calibri"/>
                  <a:sym typeface="Calibri"/>
                </a:rPr>
                <a:t>Pratique collective</a:t>
              </a:r>
              <a:endParaRPr/>
            </a:p>
          </p:txBody>
        </p:sp>
      </p:grpSp>
      <p:sp>
        <p:nvSpPr>
          <p:cNvPr id="1685" name="Google Shape;1685;p251"/>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1686" name="Google Shape;1686;p251"/>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1687" name="Google Shape;1687;p251"/>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688" name="Shape 1688"/>
        <p:cNvGrpSpPr/>
        <p:nvPr/>
      </p:nvGrpSpPr>
      <p:grpSpPr>
        <a:xfrm>
          <a:off x="0" y="0"/>
          <a:ext cx="0" cy="0"/>
          <a:chOff x="0" y="0"/>
          <a:chExt cx="0" cy="0"/>
        </a:xfrm>
      </p:grpSpPr>
      <p:grpSp>
        <p:nvGrpSpPr>
          <p:cNvPr id="1689" name="Google Shape;1689;p252"/>
          <p:cNvGrpSpPr/>
          <p:nvPr/>
        </p:nvGrpSpPr>
        <p:grpSpPr>
          <a:xfrm>
            <a:off x="0" y="1"/>
            <a:ext cx="12192000" cy="6858001"/>
            <a:chOff x="0" y="0"/>
            <a:chExt cx="13716000" cy="10287000"/>
          </a:xfrm>
        </p:grpSpPr>
        <p:sp>
          <p:nvSpPr>
            <p:cNvPr id="1690" name="Google Shape;1690;p252"/>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91" name="Google Shape;1691;p25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92" name="Google Shape;1692;p25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93" name="Google Shape;1693;p252"/>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4" name="Google Shape;1694;p25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5" name="Google Shape;1695;p252"/>
          <p:cNvSpPr txBox="1"/>
          <p:nvPr>
            <p:ph idx="2"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6" name="Google Shape;1696;p252"/>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FFFF"/>
                </a:solidFill>
                <a:latin typeface="Calibri"/>
                <a:ea typeface="Calibri"/>
                <a:cs typeface="Calibri"/>
                <a:sym typeface="Calibri"/>
              </a:rPr>
              <a:t>PC</a:t>
            </a:r>
            <a:endParaRPr b="1" sz="1800">
              <a:solidFill>
                <a:srgbClr val="FFFFFF"/>
              </a:solidFill>
              <a:latin typeface="Calibri"/>
              <a:ea typeface="Calibri"/>
              <a:cs typeface="Calibri"/>
              <a:sym typeface="Calibri"/>
            </a:endParaRPr>
          </a:p>
        </p:txBody>
      </p:sp>
      <p:pic>
        <p:nvPicPr>
          <p:cNvPr descr="Image générée" id="1697" name="Google Shape;1697;p252"/>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1698" name="Shape 1698"/>
        <p:cNvGrpSpPr/>
        <p:nvPr/>
      </p:nvGrpSpPr>
      <p:grpSpPr>
        <a:xfrm>
          <a:off x="0" y="0"/>
          <a:ext cx="0" cy="0"/>
          <a:chOff x="0" y="0"/>
          <a:chExt cx="0" cy="0"/>
        </a:xfrm>
      </p:grpSpPr>
      <p:grpSp>
        <p:nvGrpSpPr>
          <p:cNvPr id="1699" name="Google Shape;1699;p253"/>
          <p:cNvGrpSpPr/>
          <p:nvPr/>
        </p:nvGrpSpPr>
        <p:grpSpPr>
          <a:xfrm>
            <a:off x="0" y="1"/>
            <a:ext cx="12192000" cy="6858001"/>
            <a:chOff x="0" y="0"/>
            <a:chExt cx="13716000" cy="10287000"/>
          </a:xfrm>
        </p:grpSpPr>
        <p:sp>
          <p:nvSpPr>
            <p:cNvPr id="1700" name="Google Shape;1700;p253"/>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01" name="Google Shape;1701;p25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02" name="Google Shape;1702;p25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703" name="Google Shape;1703;p253"/>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4" name="Google Shape;1704;p253"/>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5" name="Google Shape;1705;p253"/>
          <p:cNvSpPr txBox="1"/>
          <p:nvPr>
            <p:ph idx="2"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6" name="Google Shape;1706;p253"/>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rgbClr val="FFFFFF"/>
                </a:solidFill>
                <a:latin typeface="Arial"/>
                <a:ea typeface="Arial"/>
                <a:cs typeface="Arial"/>
                <a:sym typeface="Arial"/>
              </a:rPr>
              <a:t>C</a:t>
            </a:r>
            <a:endParaRPr b="1" sz="1800">
              <a:solidFill>
                <a:srgbClr val="FFFFFF"/>
              </a:solidFill>
              <a:latin typeface="Arial"/>
              <a:ea typeface="Arial"/>
              <a:cs typeface="Arial"/>
              <a:sym typeface="Arial"/>
            </a:endParaRPr>
          </a:p>
        </p:txBody>
      </p:sp>
      <p:pic>
        <p:nvPicPr>
          <p:cNvPr descr="Image générée" id="1707" name="Google Shape;1707;p253"/>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7.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8.xml"/><Relationship Id="rId22" Type="http://schemas.openxmlformats.org/officeDocument/2006/relationships/slideLayout" Target="../slideLayouts/slideLayout50.xml"/><Relationship Id="rId21" Type="http://schemas.openxmlformats.org/officeDocument/2006/relationships/slideLayout" Target="../slideLayouts/slideLayout49.xml"/><Relationship Id="rId24" Type="http://schemas.openxmlformats.org/officeDocument/2006/relationships/slideLayout" Target="../slideLayouts/slideLayout52.xml"/><Relationship Id="rId23" Type="http://schemas.openxmlformats.org/officeDocument/2006/relationships/slideLayout" Target="../slideLayouts/slideLayout51.xml"/><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9" Type="http://schemas.openxmlformats.org/officeDocument/2006/relationships/slideLayout" Target="../slideLayouts/slideLayout37.xml"/><Relationship Id="rId26" Type="http://schemas.openxmlformats.org/officeDocument/2006/relationships/slideLayout" Target="../slideLayouts/slideLayout54.xml"/><Relationship Id="rId25" Type="http://schemas.openxmlformats.org/officeDocument/2006/relationships/slideLayout" Target="../slideLayouts/slideLayout53.xml"/><Relationship Id="rId28" Type="http://schemas.openxmlformats.org/officeDocument/2006/relationships/theme" Target="../theme/theme2.xml"/><Relationship Id="rId27" Type="http://schemas.openxmlformats.org/officeDocument/2006/relationships/slideLayout" Target="../slideLayouts/slideLayout55.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 Id="rId11" Type="http://schemas.openxmlformats.org/officeDocument/2006/relationships/slideLayout" Target="../slideLayouts/slideLayout39.xml"/><Relationship Id="rId10" Type="http://schemas.openxmlformats.org/officeDocument/2006/relationships/slideLayout" Target="../slideLayouts/slideLayout38.xml"/><Relationship Id="rId13" Type="http://schemas.openxmlformats.org/officeDocument/2006/relationships/slideLayout" Target="../slideLayouts/slideLayout41.xml"/><Relationship Id="rId12" Type="http://schemas.openxmlformats.org/officeDocument/2006/relationships/slideLayout" Target="../slideLayouts/slideLayout40.xml"/><Relationship Id="rId15" Type="http://schemas.openxmlformats.org/officeDocument/2006/relationships/slideLayout" Target="../slideLayouts/slideLayout43.xml"/><Relationship Id="rId14" Type="http://schemas.openxmlformats.org/officeDocument/2006/relationships/slideLayout" Target="../slideLayouts/slideLayout42.xml"/><Relationship Id="rId17" Type="http://schemas.openxmlformats.org/officeDocument/2006/relationships/slideLayout" Target="../slideLayouts/slideLayout45.xml"/><Relationship Id="rId16" Type="http://schemas.openxmlformats.org/officeDocument/2006/relationships/slideLayout" Target="../slideLayouts/slideLayout44.xml"/><Relationship Id="rId19" Type="http://schemas.openxmlformats.org/officeDocument/2006/relationships/slideLayout" Target="../slideLayouts/slideLayout47.xml"/><Relationship Id="rId18"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75.xml"/><Relationship Id="rId22" Type="http://schemas.openxmlformats.org/officeDocument/2006/relationships/slideLayout" Target="../slideLayouts/slideLayout77.xml"/><Relationship Id="rId21" Type="http://schemas.openxmlformats.org/officeDocument/2006/relationships/slideLayout" Target="../slideLayouts/slideLayout76.xml"/><Relationship Id="rId24" Type="http://schemas.openxmlformats.org/officeDocument/2006/relationships/slideLayout" Target="../slideLayouts/slideLayout79.xml"/><Relationship Id="rId23" Type="http://schemas.openxmlformats.org/officeDocument/2006/relationships/slideLayout" Target="../slideLayouts/slideLayout78.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9" Type="http://schemas.openxmlformats.org/officeDocument/2006/relationships/slideLayout" Target="../slideLayouts/slideLayout64.xml"/><Relationship Id="rId26" Type="http://schemas.openxmlformats.org/officeDocument/2006/relationships/slideLayout" Target="../slideLayouts/slideLayout81.xml"/><Relationship Id="rId25" Type="http://schemas.openxmlformats.org/officeDocument/2006/relationships/slideLayout" Target="../slideLayouts/slideLayout80.xml"/><Relationship Id="rId28" Type="http://schemas.openxmlformats.org/officeDocument/2006/relationships/slideLayout" Target="../slideLayouts/slideLayout83.xml"/><Relationship Id="rId27" Type="http://schemas.openxmlformats.org/officeDocument/2006/relationships/slideLayout" Target="../slideLayouts/slideLayout82.xml"/><Relationship Id="rId5" Type="http://schemas.openxmlformats.org/officeDocument/2006/relationships/slideLayout" Target="../slideLayouts/slideLayout60.xml"/><Relationship Id="rId6" Type="http://schemas.openxmlformats.org/officeDocument/2006/relationships/slideLayout" Target="../slideLayouts/slideLayout61.xml"/><Relationship Id="rId29" Type="http://schemas.openxmlformats.org/officeDocument/2006/relationships/slideLayout" Target="../slideLayouts/slideLayout84.xml"/><Relationship Id="rId7" Type="http://schemas.openxmlformats.org/officeDocument/2006/relationships/slideLayout" Target="../slideLayouts/slideLayout62.xml"/><Relationship Id="rId8" Type="http://schemas.openxmlformats.org/officeDocument/2006/relationships/slideLayout" Target="../slideLayouts/slideLayout63.xml"/><Relationship Id="rId31" Type="http://schemas.openxmlformats.org/officeDocument/2006/relationships/theme" Target="../theme/theme4.xml"/><Relationship Id="rId30" Type="http://schemas.openxmlformats.org/officeDocument/2006/relationships/slideLayout" Target="../slideLayouts/slideLayout85.xml"/><Relationship Id="rId11" Type="http://schemas.openxmlformats.org/officeDocument/2006/relationships/slideLayout" Target="../slideLayouts/slideLayout66.xml"/><Relationship Id="rId10" Type="http://schemas.openxmlformats.org/officeDocument/2006/relationships/slideLayout" Target="../slideLayouts/slideLayout65.xml"/><Relationship Id="rId13" Type="http://schemas.openxmlformats.org/officeDocument/2006/relationships/slideLayout" Target="../slideLayouts/slideLayout68.xml"/><Relationship Id="rId12" Type="http://schemas.openxmlformats.org/officeDocument/2006/relationships/slideLayout" Target="../slideLayouts/slideLayout67.xml"/><Relationship Id="rId15" Type="http://schemas.openxmlformats.org/officeDocument/2006/relationships/slideLayout" Target="../slideLayouts/slideLayout70.xml"/><Relationship Id="rId14" Type="http://schemas.openxmlformats.org/officeDocument/2006/relationships/slideLayout" Target="../slideLayouts/slideLayout69.xml"/><Relationship Id="rId17" Type="http://schemas.openxmlformats.org/officeDocument/2006/relationships/slideLayout" Target="../slideLayouts/slideLayout72.xml"/><Relationship Id="rId16" Type="http://schemas.openxmlformats.org/officeDocument/2006/relationships/slideLayout" Target="../slideLayouts/slideLayout71.xml"/><Relationship Id="rId19" Type="http://schemas.openxmlformats.org/officeDocument/2006/relationships/slideLayout" Target="../slideLayouts/slideLayout74.xml"/><Relationship Id="rId18" Type="http://schemas.openxmlformats.org/officeDocument/2006/relationships/slideLayout" Target="../slideLayouts/slideLayout73.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105.xml"/><Relationship Id="rId22" Type="http://schemas.openxmlformats.org/officeDocument/2006/relationships/slideLayout" Target="../slideLayouts/slideLayout107.xml"/><Relationship Id="rId21" Type="http://schemas.openxmlformats.org/officeDocument/2006/relationships/slideLayout" Target="../slideLayouts/slideLayout106.xml"/><Relationship Id="rId24" Type="http://schemas.openxmlformats.org/officeDocument/2006/relationships/theme" Target="../theme/theme3.xml"/><Relationship Id="rId23" Type="http://schemas.openxmlformats.org/officeDocument/2006/relationships/slideLayout" Target="../slideLayouts/slideLayout108.xml"/><Relationship Id="rId1" Type="http://schemas.openxmlformats.org/officeDocument/2006/relationships/slideLayout" Target="../slideLayouts/slideLayout86.xml"/><Relationship Id="rId2" Type="http://schemas.openxmlformats.org/officeDocument/2006/relationships/slideLayout" Target="../slideLayouts/slideLayout87.xml"/><Relationship Id="rId3" Type="http://schemas.openxmlformats.org/officeDocument/2006/relationships/slideLayout" Target="../slideLayouts/slideLayout88.xml"/><Relationship Id="rId4" Type="http://schemas.openxmlformats.org/officeDocument/2006/relationships/slideLayout" Target="../slideLayouts/slideLayout89.xml"/><Relationship Id="rId9" Type="http://schemas.openxmlformats.org/officeDocument/2006/relationships/slideLayout" Target="../slideLayouts/slideLayout94.xml"/><Relationship Id="rId5" Type="http://schemas.openxmlformats.org/officeDocument/2006/relationships/slideLayout" Target="../slideLayouts/slideLayout90.xml"/><Relationship Id="rId6" Type="http://schemas.openxmlformats.org/officeDocument/2006/relationships/slideLayout" Target="../slideLayouts/slideLayout91.xml"/><Relationship Id="rId7" Type="http://schemas.openxmlformats.org/officeDocument/2006/relationships/slideLayout" Target="../slideLayouts/slideLayout92.xml"/><Relationship Id="rId8" Type="http://schemas.openxmlformats.org/officeDocument/2006/relationships/slideLayout" Target="../slideLayouts/slideLayout93.xml"/><Relationship Id="rId11" Type="http://schemas.openxmlformats.org/officeDocument/2006/relationships/slideLayout" Target="../slideLayouts/slideLayout96.xml"/><Relationship Id="rId10" Type="http://schemas.openxmlformats.org/officeDocument/2006/relationships/slideLayout" Target="../slideLayouts/slideLayout95.xml"/><Relationship Id="rId13" Type="http://schemas.openxmlformats.org/officeDocument/2006/relationships/slideLayout" Target="../slideLayouts/slideLayout98.xml"/><Relationship Id="rId12" Type="http://schemas.openxmlformats.org/officeDocument/2006/relationships/slideLayout" Target="../slideLayouts/slideLayout97.xml"/><Relationship Id="rId15" Type="http://schemas.openxmlformats.org/officeDocument/2006/relationships/slideLayout" Target="../slideLayouts/slideLayout100.xml"/><Relationship Id="rId14" Type="http://schemas.openxmlformats.org/officeDocument/2006/relationships/slideLayout" Target="../slideLayouts/slideLayout99.xml"/><Relationship Id="rId17" Type="http://schemas.openxmlformats.org/officeDocument/2006/relationships/slideLayout" Target="../slideLayouts/slideLayout102.xml"/><Relationship Id="rId16" Type="http://schemas.openxmlformats.org/officeDocument/2006/relationships/slideLayout" Target="../slideLayouts/slideLayout101.xml"/><Relationship Id="rId19" Type="http://schemas.openxmlformats.org/officeDocument/2006/relationships/slideLayout" Target="../slideLayouts/slideLayout104.xml"/><Relationship Id="rId18" Type="http://schemas.openxmlformats.org/officeDocument/2006/relationships/slideLayout" Target="../slideLayouts/slideLayout103.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28.xml"/><Relationship Id="rId22" Type="http://schemas.openxmlformats.org/officeDocument/2006/relationships/slideLayout" Target="../slideLayouts/slideLayout130.xml"/><Relationship Id="rId21" Type="http://schemas.openxmlformats.org/officeDocument/2006/relationships/slideLayout" Target="../slideLayouts/slideLayout129.xml"/><Relationship Id="rId24" Type="http://schemas.openxmlformats.org/officeDocument/2006/relationships/slideLayout" Target="../slideLayouts/slideLayout132.xml"/><Relationship Id="rId23" Type="http://schemas.openxmlformats.org/officeDocument/2006/relationships/slideLayout" Target="../slideLayouts/slideLayout131.xml"/><Relationship Id="rId1" Type="http://schemas.openxmlformats.org/officeDocument/2006/relationships/slideLayout" Target="../slideLayouts/slideLayout109.xml"/><Relationship Id="rId2" Type="http://schemas.openxmlformats.org/officeDocument/2006/relationships/slideLayout" Target="../slideLayouts/slideLayout110.xml"/><Relationship Id="rId3" Type="http://schemas.openxmlformats.org/officeDocument/2006/relationships/slideLayout" Target="../slideLayouts/slideLayout111.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26" Type="http://schemas.openxmlformats.org/officeDocument/2006/relationships/slideLayout" Target="../slideLayouts/slideLayout134.xml"/><Relationship Id="rId25" Type="http://schemas.openxmlformats.org/officeDocument/2006/relationships/slideLayout" Target="../slideLayouts/slideLayout133.xml"/><Relationship Id="rId28" Type="http://schemas.openxmlformats.org/officeDocument/2006/relationships/slideLayout" Target="../slideLayouts/slideLayout136.xml"/><Relationship Id="rId27" Type="http://schemas.openxmlformats.org/officeDocument/2006/relationships/slideLayout" Target="../slideLayouts/slideLayout135.xml"/><Relationship Id="rId5" Type="http://schemas.openxmlformats.org/officeDocument/2006/relationships/slideLayout" Target="../slideLayouts/slideLayout113.xml"/><Relationship Id="rId6" Type="http://schemas.openxmlformats.org/officeDocument/2006/relationships/slideLayout" Target="../slideLayouts/slideLayout114.xml"/><Relationship Id="rId29" Type="http://schemas.openxmlformats.org/officeDocument/2006/relationships/theme" Target="../theme/theme5.xml"/><Relationship Id="rId7" Type="http://schemas.openxmlformats.org/officeDocument/2006/relationships/slideLayout" Target="../slideLayouts/slideLayout115.xml"/><Relationship Id="rId8" Type="http://schemas.openxmlformats.org/officeDocument/2006/relationships/slideLayout" Target="../slideLayouts/slideLayout116.xml"/><Relationship Id="rId11" Type="http://schemas.openxmlformats.org/officeDocument/2006/relationships/slideLayout" Target="../slideLayouts/slideLayout119.xml"/><Relationship Id="rId10" Type="http://schemas.openxmlformats.org/officeDocument/2006/relationships/slideLayout" Target="../slideLayouts/slideLayout118.xml"/><Relationship Id="rId13" Type="http://schemas.openxmlformats.org/officeDocument/2006/relationships/slideLayout" Target="../slideLayouts/slideLayout121.xml"/><Relationship Id="rId12" Type="http://schemas.openxmlformats.org/officeDocument/2006/relationships/slideLayout" Target="../slideLayouts/slideLayout120.xml"/><Relationship Id="rId15" Type="http://schemas.openxmlformats.org/officeDocument/2006/relationships/slideLayout" Target="../slideLayouts/slideLayout123.xml"/><Relationship Id="rId14" Type="http://schemas.openxmlformats.org/officeDocument/2006/relationships/slideLayout" Target="../slideLayouts/slideLayout122.xml"/><Relationship Id="rId17" Type="http://schemas.openxmlformats.org/officeDocument/2006/relationships/slideLayout" Target="../slideLayouts/slideLayout125.xml"/><Relationship Id="rId16" Type="http://schemas.openxmlformats.org/officeDocument/2006/relationships/slideLayout" Target="../slideLayouts/slideLayout124.xml"/><Relationship Id="rId19" Type="http://schemas.openxmlformats.org/officeDocument/2006/relationships/slideLayout" Target="../slideLayouts/slideLayout127.xml"/><Relationship Id="rId18" Type="http://schemas.openxmlformats.org/officeDocument/2006/relationships/slideLayout" Target="../slideLayouts/slideLayout126.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156.xml"/><Relationship Id="rId22" Type="http://schemas.openxmlformats.org/officeDocument/2006/relationships/slideLayout" Target="../slideLayouts/slideLayout158.xml"/><Relationship Id="rId21" Type="http://schemas.openxmlformats.org/officeDocument/2006/relationships/slideLayout" Target="../slideLayouts/slideLayout157.xml"/><Relationship Id="rId24" Type="http://schemas.openxmlformats.org/officeDocument/2006/relationships/slideLayout" Target="../slideLayouts/slideLayout160.xml"/><Relationship Id="rId23" Type="http://schemas.openxmlformats.org/officeDocument/2006/relationships/slideLayout" Target="../slideLayouts/slideLayout159.xml"/><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26" Type="http://schemas.openxmlformats.org/officeDocument/2006/relationships/slideLayout" Target="../slideLayouts/slideLayout162.xml"/><Relationship Id="rId25" Type="http://schemas.openxmlformats.org/officeDocument/2006/relationships/slideLayout" Target="../slideLayouts/slideLayout161.xml"/><Relationship Id="rId28" Type="http://schemas.openxmlformats.org/officeDocument/2006/relationships/slideLayout" Target="../slideLayouts/slideLayout164.xml"/><Relationship Id="rId27" Type="http://schemas.openxmlformats.org/officeDocument/2006/relationships/slideLayout" Target="../slideLayouts/slideLayout163.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29" Type="http://schemas.openxmlformats.org/officeDocument/2006/relationships/theme" Target="../theme/theme1.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11" Type="http://schemas.openxmlformats.org/officeDocument/2006/relationships/slideLayout" Target="../slideLayouts/slideLayout147.xml"/><Relationship Id="rId10" Type="http://schemas.openxmlformats.org/officeDocument/2006/relationships/slideLayout" Target="../slideLayouts/slideLayout146.xml"/><Relationship Id="rId13" Type="http://schemas.openxmlformats.org/officeDocument/2006/relationships/slideLayout" Target="../slideLayouts/slideLayout149.xml"/><Relationship Id="rId12" Type="http://schemas.openxmlformats.org/officeDocument/2006/relationships/slideLayout" Target="../slideLayouts/slideLayout148.xml"/><Relationship Id="rId15" Type="http://schemas.openxmlformats.org/officeDocument/2006/relationships/slideLayout" Target="../slideLayouts/slideLayout151.xml"/><Relationship Id="rId14" Type="http://schemas.openxmlformats.org/officeDocument/2006/relationships/slideLayout" Target="../slideLayouts/slideLayout150.xml"/><Relationship Id="rId17" Type="http://schemas.openxmlformats.org/officeDocument/2006/relationships/slideLayout" Target="../slideLayouts/slideLayout153.xml"/><Relationship Id="rId16" Type="http://schemas.openxmlformats.org/officeDocument/2006/relationships/slideLayout" Target="../slideLayouts/slideLayout152.xml"/><Relationship Id="rId19" Type="http://schemas.openxmlformats.org/officeDocument/2006/relationships/slideLayout" Target="../slideLayouts/slideLayout155.xml"/><Relationship Id="rId18" Type="http://schemas.openxmlformats.org/officeDocument/2006/relationships/slideLayout" Target="../slideLayouts/slideLayout154.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184.xml"/><Relationship Id="rId22" Type="http://schemas.openxmlformats.org/officeDocument/2006/relationships/slideLayout" Target="../slideLayouts/slideLayout186.xml"/><Relationship Id="rId21" Type="http://schemas.openxmlformats.org/officeDocument/2006/relationships/slideLayout" Target="../slideLayouts/slideLayout185.xml"/><Relationship Id="rId24" Type="http://schemas.openxmlformats.org/officeDocument/2006/relationships/slideLayout" Target="../slideLayouts/slideLayout188.xml"/><Relationship Id="rId23" Type="http://schemas.openxmlformats.org/officeDocument/2006/relationships/slideLayout" Target="../slideLayouts/slideLayout187.xml"/><Relationship Id="rId1" Type="http://schemas.openxmlformats.org/officeDocument/2006/relationships/slideLayout" Target="../slideLayouts/slideLayout165.xml"/><Relationship Id="rId2" Type="http://schemas.openxmlformats.org/officeDocument/2006/relationships/slideLayout" Target="../slideLayouts/slideLayout166.xml"/><Relationship Id="rId3" Type="http://schemas.openxmlformats.org/officeDocument/2006/relationships/slideLayout" Target="../slideLayouts/slideLayout167.xml"/><Relationship Id="rId4" Type="http://schemas.openxmlformats.org/officeDocument/2006/relationships/slideLayout" Target="../slideLayouts/slideLayout168.xml"/><Relationship Id="rId9" Type="http://schemas.openxmlformats.org/officeDocument/2006/relationships/slideLayout" Target="../slideLayouts/slideLayout173.xml"/><Relationship Id="rId26" Type="http://schemas.openxmlformats.org/officeDocument/2006/relationships/slideLayout" Target="../slideLayouts/slideLayout190.xml"/><Relationship Id="rId25" Type="http://schemas.openxmlformats.org/officeDocument/2006/relationships/slideLayout" Target="../slideLayouts/slideLayout189.xml"/><Relationship Id="rId28" Type="http://schemas.openxmlformats.org/officeDocument/2006/relationships/slideLayout" Target="../slideLayouts/slideLayout192.xml"/><Relationship Id="rId27" Type="http://schemas.openxmlformats.org/officeDocument/2006/relationships/slideLayout" Target="../slideLayouts/slideLayout191.xml"/><Relationship Id="rId5" Type="http://schemas.openxmlformats.org/officeDocument/2006/relationships/slideLayout" Target="../slideLayouts/slideLayout169.xml"/><Relationship Id="rId6" Type="http://schemas.openxmlformats.org/officeDocument/2006/relationships/slideLayout" Target="../slideLayouts/slideLayout170.xml"/><Relationship Id="rId29" Type="http://schemas.openxmlformats.org/officeDocument/2006/relationships/theme" Target="../theme/theme6.xml"/><Relationship Id="rId7" Type="http://schemas.openxmlformats.org/officeDocument/2006/relationships/slideLayout" Target="../slideLayouts/slideLayout171.xml"/><Relationship Id="rId8" Type="http://schemas.openxmlformats.org/officeDocument/2006/relationships/slideLayout" Target="../slideLayouts/slideLayout172.xml"/><Relationship Id="rId11" Type="http://schemas.openxmlformats.org/officeDocument/2006/relationships/slideLayout" Target="../slideLayouts/slideLayout175.xml"/><Relationship Id="rId10" Type="http://schemas.openxmlformats.org/officeDocument/2006/relationships/slideLayout" Target="../slideLayouts/slideLayout174.xml"/><Relationship Id="rId13" Type="http://schemas.openxmlformats.org/officeDocument/2006/relationships/slideLayout" Target="../slideLayouts/slideLayout177.xml"/><Relationship Id="rId12" Type="http://schemas.openxmlformats.org/officeDocument/2006/relationships/slideLayout" Target="../slideLayouts/slideLayout176.xml"/><Relationship Id="rId15" Type="http://schemas.openxmlformats.org/officeDocument/2006/relationships/slideLayout" Target="../slideLayouts/slideLayout179.xml"/><Relationship Id="rId14" Type="http://schemas.openxmlformats.org/officeDocument/2006/relationships/slideLayout" Target="../slideLayouts/slideLayout178.xml"/><Relationship Id="rId17" Type="http://schemas.openxmlformats.org/officeDocument/2006/relationships/slideLayout" Target="../slideLayouts/slideLayout181.xml"/><Relationship Id="rId16" Type="http://schemas.openxmlformats.org/officeDocument/2006/relationships/slideLayout" Target="../slideLayouts/slideLayout180.xml"/><Relationship Id="rId19" Type="http://schemas.openxmlformats.org/officeDocument/2006/relationships/slideLayout" Target="../slideLayouts/slideLayout183.xml"/><Relationship Id="rId18" Type="http://schemas.openxmlformats.org/officeDocument/2006/relationships/slideLayout" Target="../slideLayouts/slideLayout18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9" name="Shape 9"/>
        <p:cNvGrpSpPr/>
        <p:nvPr/>
      </p:nvGrpSpPr>
      <p:grpSpPr>
        <a:xfrm>
          <a:off x="0" y="0"/>
          <a:ext cx="0" cy="0"/>
          <a:chOff x="0" y="0"/>
          <a:chExt cx="0" cy="0"/>
        </a:xfrm>
      </p:grpSpPr>
      <p:sp>
        <p:nvSpPr>
          <p:cNvPr id="10" name="Google Shape;10;p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8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256" name="Shape 256"/>
        <p:cNvGrpSpPr/>
        <p:nvPr/>
      </p:nvGrpSpPr>
      <p:grpSpPr>
        <a:xfrm>
          <a:off x="0" y="0"/>
          <a:ext cx="0" cy="0"/>
          <a:chOff x="0" y="0"/>
          <a:chExt cx="0" cy="0"/>
        </a:xfrm>
      </p:grpSpPr>
      <p:sp>
        <p:nvSpPr>
          <p:cNvPr id="257" name="Google Shape;257;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8" name="Google Shape;258;p8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9" name="Google Shape;259;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0" name="Google Shape;260;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1" name="Google Shape;261;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 id="2147483703" r:id="rId26"/>
    <p:sldLayoutId id="2147483704"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516" name="Shape 516"/>
        <p:cNvGrpSpPr/>
        <p:nvPr/>
      </p:nvGrpSpPr>
      <p:grpSpPr>
        <a:xfrm>
          <a:off x="0" y="0"/>
          <a:ext cx="0" cy="0"/>
          <a:chOff x="0" y="0"/>
          <a:chExt cx="0" cy="0"/>
        </a:xfrm>
      </p:grpSpPr>
      <p:sp>
        <p:nvSpPr>
          <p:cNvPr id="517" name="Google Shape;517;p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18" name="Google Shape;518;p8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19" name="Google Shape;519;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0" name="Google Shape;520;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1" name="Google Shape;521;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 id="2147483729" r:id="rId24"/>
    <p:sldLayoutId id="2147483730" r:id="rId25"/>
    <p:sldLayoutId id="2147483731" r:id="rId26"/>
    <p:sldLayoutId id="2147483732" r:id="rId27"/>
    <p:sldLayoutId id="2147483733" r:id="rId28"/>
    <p:sldLayoutId id="2147483734" r:id="rId29"/>
    <p:sldLayoutId id="2147483735"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785" name="Shape 785"/>
        <p:cNvGrpSpPr/>
        <p:nvPr/>
      </p:nvGrpSpPr>
      <p:grpSpPr>
        <a:xfrm>
          <a:off x="0" y="0"/>
          <a:ext cx="0" cy="0"/>
          <a:chOff x="0" y="0"/>
          <a:chExt cx="0" cy="0"/>
        </a:xfrm>
      </p:grpSpPr>
      <p:sp>
        <p:nvSpPr>
          <p:cNvPr id="786" name="Google Shape;786;p9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87" name="Google Shape;787;p9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88" name="Google Shape;788;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9" name="Google Shape;789;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90" name="Google Shape;790;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964" name="Shape 964"/>
        <p:cNvGrpSpPr/>
        <p:nvPr/>
      </p:nvGrpSpPr>
      <p:grpSpPr>
        <a:xfrm>
          <a:off x="0" y="0"/>
          <a:ext cx="0" cy="0"/>
          <a:chOff x="0" y="0"/>
          <a:chExt cx="0" cy="0"/>
        </a:xfrm>
      </p:grpSpPr>
      <p:sp>
        <p:nvSpPr>
          <p:cNvPr id="965" name="Google Shape;965;p9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66" name="Google Shape;966;p9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67" name="Google Shape;967;p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68" name="Google Shape;968;p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69" name="Google Shape;969;p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79" r:id="rId19"/>
    <p:sldLayoutId id="2147483780" r:id="rId20"/>
    <p:sldLayoutId id="2147483781" r:id="rId21"/>
    <p:sldLayoutId id="2147483782" r:id="rId22"/>
    <p:sldLayoutId id="2147483783" r:id="rId23"/>
    <p:sldLayoutId id="2147483784" r:id="rId24"/>
    <p:sldLayoutId id="2147483785" r:id="rId25"/>
    <p:sldLayoutId id="2147483786" r:id="rId26"/>
    <p:sldLayoutId id="2147483787" r:id="rId27"/>
    <p:sldLayoutId id="2147483788"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1212" name="Shape 1212"/>
        <p:cNvGrpSpPr/>
        <p:nvPr/>
      </p:nvGrpSpPr>
      <p:grpSpPr>
        <a:xfrm>
          <a:off x="0" y="0"/>
          <a:ext cx="0" cy="0"/>
          <a:chOff x="0" y="0"/>
          <a:chExt cx="0" cy="0"/>
        </a:xfrm>
      </p:grpSpPr>
      <p:sp>
        <p:nvSpPr>
          <p:cNvPr id="1213" name="Google Shape;1213;p10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14" name="Google Shape;1214;p10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15" name="Google Shape;1215;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16" name="Google Shape;1216;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17" name="Google Shape;1217;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 id="2147483808" r:id="rId19"/>
    <p:sldLayoutId id="2147483809" r:id="rId20"/>
    <p:sldLayoutId id="2147483810" r:id="rId21"/>
    <p:sldLayoutId id="2147483811" r:id="rId22"/>
    <p:sldLayoutId id="2147483812" r:id="rId23"/>
    <p:sldLayoutId id="2147483813" r:id="rId24"/>
    <p:sldLayoutId id="2147483814" r:id="rId25"/>
    <p:sldLayoutId id="2147483815" r:id="rId26"/>
    <p:sldLayoutId id="2147483816" r:id="rId27"/>
    <p:sldLayoutId id="2147483817"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1460" name="Shape 1460"/>
        <p:cNvGrpSpPr/>
        <p:nvPr/>
      </p:nvGrpSpPr>
      <p:grpSpPr>
        <a:xfrm>
          <a:off x="0" y="0"/>
          <a:ext cx="0" cy="0"/>
          <a:chOff x="0" y="0"/>
          <a:chExt cx="0" cy="0"/>
        </a:xfrm>
      </p:grpSpPr>
      <p:sp>
        <p:nvSpPr>
          <p:cNvPr id="1461" name="Google Shape;1461;p10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62" name="Google Shape;1462;p10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63" name="Google Shape;1463;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4" name="Google Shape;1464;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5" name="Google Shape;1465;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 id="2147483835" r:id="rId17"/>
    <p:sldLayoutId id="2147483836" r:id="rId18"/>
    <p:sldLayoutId id="2147483837" r:id="rId19"/>
    <p:sldLayoutId id="2147483838" r:id="rId20"/>
    <p:sldLayoutId id="2147483839" r:id="rId21"/>
    <p:sldLayoutId id="2147483840" r:id="rId22"/>
    <p:sldLayoutId id="2147483841" r:id="rId23"/>
    <p:sldLayoutId id="2147483842" r:id="rId24"/>
    <p:sldLayoutId id="2147483843" r:id="rId25"/>
    <p:sldLayoutId id="2147483844" r:id="rId26"/>
    <p:sldLayoutId id="2147483845" r:id="rId27"/>
    <p:sldLayoutId id="2147483846"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xml"/><Relationship Id="rId3" Type="http://schemas.openxmlformats.org/officeDocument/2006/relationships/image" Target="../media/image22.png"/><Relationship Id="rId4" Type="http://schemas.openxmlformats.org/officeDocument/2006/relationships/image" Target="../media/image32.png"/><Relationship Id="rId9" Type="http://schemas.openxmlformats.org/officeDocument/2006/relationships/image" Target="../media/image35.jpg"/><Relationship Id="rId5" Type="http://schemas.openxmlformats.org/officeDocument/2006/relationships/image" Target="../media/image37.jpg"/><Relationship Id="rId6" Type="http://schemas.openxmlformats.org/officeDocument/2006/relationships/image" Target="../media/image31.png"/><Relationship Id="rId7" Type="http://schemas.openxmlformats.org/officeDocument/2006/relationships/image" Target="../media/image33.png"/><Relationship Id="rId8" Type="http://schemas.openxmlformats.org/officeDocument/2006/relationships/image" Target="../media/image44.png"/><Relationship Id="rId11" Type="http://schemas.openxmlformats.org/officeDocument/2006/relationships/image" Target="../media/image36.png"/><Relationship Id="rId10" Type="http://schemas.openxmlformats.org/officeDocument/2006/relationships/image" Target="../media/image43.jpg"/><Relationship Id="rId13" Type="http://schemas.openxmlformats.org/officeDocument/2006/relationships/image" Target="../media/image42.jpg"/><Relationship Id="rId12" Type="http://schemas.openxmlformats.org/officeDocument/2006/relationships/image" Target="../media/image34.png"/><Relationship Id="rId14" Type="http://schemas.openxmlformats.org/officeDocument/2006/relationships/image" Target="../media/image3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6.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9.xml"/><Relationship Id="rId3" Type="http://schemas.openxmlformats.org/officeDocument/2006/relationships/image" Target="../media/image5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10.xml"/><Relationship Id="rId3" Type="http://schemas.openxmlformats.org/officeDocument/2006/relationships/image" Target="../media/image4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11.xml"/><Relationship Id="rId3" Type="http://schemas.openxmlformats.org/officeDocument/2006/relationships/image" Target="../media/image49.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3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12.xml"/><Relationship Id="rId3" Type="http://schemas.openxmlformats.org/officeDocument/2006/relationships/image" Target="../media/image49.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4.xml"/><Relationship Id="rId3" Type="http://schemas.openxmlformats.org/officeDocument/2006/relationships/image" Target="../media/image4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0.png"/><Relationship Id="rId4" Type="http://schemas.openxmlformats.org/officeDocument/2006/relationships/image" Target="../media/image46.gif"/><Relationship Id="rId5" Type="http://schemas.openxmlformats.org/officeDocument/2006/relationships/image" Target="../media/image45.png"/><Relationship Id="rId6" Type="http://schemas.openxmlformats.org/officeDocument/2006/relationships/image" Target="../media/image4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png"/><Relationship Id="rId4" Type="http://schemas.openxmlformats.org/officeDocument/2006/relationships/image" Target="../media/image46.gif"/><Relationship Id="rId5" Type="http://schemas.openxmlformats.org/officeDocument/2006/relationships/image" Target="../media/image45.png"/><Relationship Id="rId6" Type="http://schemas.openxmlformats.org/officeDocument/2006/relationships/image" Target="../media/image4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0.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0.png"/><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4.xml"/><Relationship Id="rId3" Type="http://schemas.openxmlformats.org/officeDocument/2006/relationships/image" Target="../media/image70.png"/><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25.xml"/><Relationship Id="rId3" Type="http://schemas.openxmlformats.org/officeDocument/2006/relationships/image" Target="../media/image7.png"/><Relationship Id="rId4" Type="http://schemas.openxmlformats.org/officeDocument/2006/relationships/image" Target="../media/image52.png"/><Relationship Id="rId5" Type="http://schemas.openxmlformats.org/officeDocument/2006/relationships/image" Target="../media/image5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26.xml"/><Relationship Id="rId3" Type="http://schemas.openxmlformats.org/officeDocument/2006/relationships/image" Target="../media/image7.pn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27.xml"/><Relationship Id="rId3" Type="http://schemas.openxmlformats.org/officeDocument/2006/relationships/image" Target="../media/image70.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28.xml"/><Relationship Id="rId3" Type="http://schemas.openxmlformats.org/officeDocument/2006/relationships/image" Target="../media/image62.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29.xml"/><Relationship Id="rId3" Type="http://schemas.openxmlformats.org/officeDocument/2006/relationships/image" Target="../media/image7.png"/><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30.xml"/><Relationship Id="rId3" Type="http://schemas.openxmlformats.org/officeDocument/2006/relationships/image" Target="../media/image7.png"/><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31.xml"/><Relationship Id="rId3" Type="http://schemas.openxmlformats.org/officeDocument/2006/relationships/image" Target="../media/image7.png"/><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32.xml"/><Relationship Id="rId3" Type="http://schemas.openxmlformats.org/officeDocument/2006/relationships/image" Target="../media/image7.png"/><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33.xml"/><Relationship Id="rId3" Type="http://schemas.openxmlformats.org/officeDocument/2006/relationships/image" Target="../media/image7.png"/><Relationship Id="rId4" Type="http://schemas.openxmlformats.org/officeDocument/2006/relationships/image" Target="../media/image57.png"/><Relationship Id="rId5" Type="http://schemas.openxmlformats.org/officeDocument/2006/relationships/image" Target="../media/image59.png"/><Relationship Id="rId6" Type="http://schemas.openxmlformats.org/officeDocument/2006/relationships/image" Target="../media/image6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34.xml"/><Relationship Id="rId3" Type="http://schemas.openxmlformats.org/officeDocument/2006/relationships/image" Target="../media/image7.png"/><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35.xml"/><Relationship Id="rId3" Type="http://schemas.openxmlformats.org/officeDocument/2006/relationships/image" Target="../media/image7.png"/><Relationship Id="rId4" Type="http://schemas.openxmlformats.org/officeDocument/2006/relationships/image" Target="../media/image76.png"/><Relationship Id="rId5" Type="http://schemas.openxmlformats.org/officeDocument/2006/relationships/image" Target="../media/image60.png"/><Relationship Id="rId6" Type="http://schemas.openxmlformats.org/officeDocument/2006/relationships/image" Target="../media/image6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36.xml"/><Relationship Id="rId3" Type="http://schemas.openxmlformats.org/officeDocument/2006/relationships/image" Target="../media/image7.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38.xml"/><Relationship Id="rId3" Type="http://schemas.openxmlformats.org/officeDocument/2006/relationships/image" Target="../media/image6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39.xml"/><Relationship Id="rId3" Type="http://schemas.openxmlformats.org/officeDocument/2006/relationships/image" Target="../media/image7.png"/><Relationship Id="rId4" Type="http://schemas.openxmlformats.org/officeDocument/2006/relationships/image" Target="../media/image7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40.xml"/><Relationship Id="rId3" Type="http://schemas.openxmlformats.org/officeDocument/2006/relationships/image" Target="../media/image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41.xml"/><Relationship Id="rId3" Type="http://schemas.openxmlformats.org/officeDocument/2006/relationships/image" Target="../media/image7.png"/><Relationship Id="rId4" Type="http://schemas.openxmlformats.org/officeDocument/2006/relationships/image" Target="../media/image86.png"/><Relationship Id="rId5" Type="http://schemas.openxmlformats.org/officeDocument/2006/relationships/image" Target="../media/image7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42.xml"/><Relationship Id="rId3" Type="http://schemas.openxmlformats.org/officeDocument/2006/relationships/image" Target="../media/image7.png"/><Relationship Id="rId4" Type="http://schemas.openxmlformats.org/officeDocument/2006/relationships/image" Target="../media/image7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43.xml"/><Relationship Id="rId3" Type="http://schemas.openxmlformats.org/officeDocument/2006/relationships/image" Target="../media/image7.png"/><Relationship Id="rId4" Type="http://schemas.openxmlformats.org/officeDocument/2006/relationships/image" Target="../media/image71.png"/><Relationship Id="rId5" Type="http://schemas.openxmlformats.org/officeDocument/2006/relationships/image" Target="../media/image91.png"/><Relationship Id="rId6" Type="http://schemas.openxmlformats.org/officeDocument/2006/relationships/image" Target="../media/image6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44.xml"/><Relationship Id="rId3" Type="http://schemas.openxmlformats.org/officeDocument/2006/relationships/image" Target="../media/image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7.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46.xml"/><Relationship Id="rId3" Type="http://schemas.openxmlformats.org/officeDocument/2006/relationships/image" Target="../media/image4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47.xml"/><Relationship Id="rId3" Type="http://schemas.openxmlformats.org/officeDocument/2006/relationships/image" Target="../media/image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48.xml"/><Relationship Id="rId3" Type="http://schemas.openxmlformats.org/officeDocument/2006/relationships/image" Target="../media/image73.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49.xml"/><Relationship Id="rId3" Type="http://schemas.openxmlformats.org/officeDocument/2006/relationships/image" Target="../media/image73.png"/><Relationship Id="rId4" Type="http://schemas.openxmlformats.org/officeDocument/2006/relationships/image" Target="../media/image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50.xml"/><Relationship Id="rId3" Type="http://schemas.openxmlformats.org/officeDocument/2006/relationships/image" Target="../media/image69.png"/><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51.xml"/><Relationship Id="rId3" Type="http://schemas.openxmlformats.org/officeDocument/2006/relationships/image" Target="../media/image69.png"/><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52.xml"/><Relationship Id="rId3" Type="http://schemas.openxmlformats.org/officeDocument/2006/relationships/image" Target="../media/image72.png"/><Relationship Id="rId4" Type="http://schemas.openxmlformats.org/officeDocument/2006/relationships/image" Target="../media/image75.png"/><Relationship Id="rId5" Type="http://schemas.openxmlformats.org/officeDocument/2006/relationships/image" Target="../media/image74.png"/><Relationship Id="rId6" Type="http://schemas.openxmlformats.org/officeDocument/2006/relationships/image" Target="../media/image4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53.xml"/><Relationship Id="rId3" Type="http://schemas.openxmlformats.org/officeDocument/2006/relationships/image" Target="../media/image72.png"/><Relationship Id="rId4" Type="http://schemas.openxmlformats.org/officeDocument/2006/relationships/image" Target="../media/image75.png"/><Relationship Id="rId5" Type="http://schemas.openxmlformats.org/officeDocument/2006/relationships/image" Target="../media/image74.png"/><Relationship Id="rId6" Type="http://schemas.openxmlformats.org/officeDocument/2006/relationships/image" Target="../media/image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54.xml"/><Relationship Id="rId3" Type="http://schemas.openxmlformats.org/officeDocument/2006/relationships/image" Target="../media/image77.png"/><Relationship Id="rId4" Type="http://schemas.openxmlformats.org/officeDocument/2006/relationships/image" Target="../media/image79.png"/><Relationship Id="rId5" Type="http://schemas.openxmlformats.org/officeDocument/2006/relationships/image" Target="../media/image4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55.xml"/><Relationship Id="rId3" Type="http://schemas.openxmlformats.org/officeDocument/2006/relationships/image" Target="../media/image77.png"/><Relationship Id="rId4" Type="http://schemas.openxmlformats.org/officeDocument/2006/relationships/image" Target="../media/image79.png"/><Relationship Id="rId5" Type="http://schemas.openxmlformats.org/officeDocument/2006/relationships/image" Target="../media/image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56.xml"/><Relationship Id="rId3" Type="http://schemas.openxmlformats.org/officeDocument/2006/relationships/image" Target="../media/image4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57.xml"/><Relationship Id="rId3" Type="http://schemas.openxmlformats.org/officeDocument/2006/relationships/image" Target="../media/image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58.xml"/><Relationship Id="rId3" Type="http://schemas.openxmlformats.org/officeDocument/2006/relationships/image" Target="../media/image78.png"/><Relationship Id="rId4" Type="http://schemas.openxmlformats.org/officeDocument/2006/relationships/image" Target="../media/image4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59.xml"/><Relationship Id="rId3" Type="http://schemas.openxmlformats.org/officeDocument/2006/relationships/image" Target="../media/image78.png"/><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60.xml"/><Relationship Id="rId3" Type="http://schemas.openxmlformats.org/officeDocument/2006/relationships/image" Target="../media/image83.png"/><Relationship Id="rId4" Type="http://schemas.openxmlformats.org/officeDocument/2006/relationships/image" Target="../media/image80.png"/><Relationship Id="rId5" Type="http://schemas.openxmlformats.org/officeDocument/2006/relationships/image" Target="../media/image4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61.xml"/><Relationship Id="rId3" Type="http://schemas.openxmlformats.org/officeDocument/2006/relationships/image" Target="../media/image83.png"/><Relationship Id="rId4" Type="http://schemas.openxmlformats.org/officeDocument/2006/relationships/image" Target="../media/image80.png"/><Relationship Id="rId5" Type="http://schemas.openxmlformats.org/officeDocument/2006/relationships/image" Target="../media/image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62.xml"/><Relationship Id="rId3" Type="http://schemas.openxmlformats.org/officeDocument/2006/relationships/image" Target="../media/image89.png"/><Relationship Id="rId4" Type="http://schemas.openxmlformats.org/officeDocument/2006/relationships/image" Target="../media/image4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63.xml"/><Relationship Id="rId3" Type="http://schemas.openxmlformats.org/officeDocument/2006/relationships/image" Target="../media/image89.png"/><Relationship Id="rId4" Type="http://schemas.openxmlformats.org/officeDocument/2006/relationships/image" Target="../media/image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64.xml"/><Relationship Id="rId3" Type="http://schemas.openxmlformats.org/officeDocument/2006/relationships/image" Target="../media/image57.png"/><Relationship Id="rId4" Type="http://schemas.openxmlformats.org/officeDocument/2006/relationships/image" Target="../media/image4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65.xml"/><Relationship Id="rId3" Type="http://schemas.openxmlformats.org/officeDocument/2006/relationships/image" Target="../media/image57.png"/><Relationship Id="rId4" Type="http://schemas.openxmlformats.org/officeDocument/2006/relationships/image" Target="../media/image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65.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67.xml"/><Relationship Id="rId3" Type="http://schemas.openxmlformats.org/officeDocument/2006/relationships/image" Target="../media/image92.png"/><Relationship Id="rId4" Type="http://schemas.openxmlformats.org/officeDocument/2006/relationships/image" Target="../media/image85.png"/><Relationship Id="rId9" Type="http://schemas.openxmlformats.org/officeDocument/2006/relationships/image" Target="../media/image96.png"/><Relationship Id="rId5" Type="http://schemas.openxmlformats.org/officeDocument/2006/relationships/image" Target="../media/image82.png"/><Relationship Id="rId6" Type="http://schemas.openxmlformats.org/officeDocument/2006/relationships/image" Target="../media/image84.png"/><Relationship Id="rId7" Type="http://schemas.openxmlformats.org/officeDocument/2006/relationships/image" Target="../media/image87.png"/><Relationship Id="rId8" Type="http://schemas.openxmlformats.org/officeDocument/2006/relationships/image" Target="../media/image81.png"/><Relationship Id="rId11" Type="http://schemas.openxmlformats.org/officeDocument/2006/relationships/image" Target="../media/image88.png"/><Relationship Id="rId10" Type="http://schemas.openxmlformats.org/officeDocument/2006/relationships/image" Target="../media/image94.png"/><Relationship Id="rId13" Type="http://schemas.openxmlformats.org/officeDocument/2006/relationships/image" Target="../media/image95.png"/><Relationship Id="rId12" Type="http://schemas.openxmlformats.org/officeDocument/2006/relationships/image" Target="../media/image90.png"/><Relationship Id="rId15" Type="http://schemas.openxmlformats.org/officeDocument/2006/relationships/image" Target="../media/image93.png"/><Relationship Id="rId14" Type="http://schemas.openxmlformats.org/officeDocument/2006/relationships/image" Target="../media/image9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68.xml"/><Relationship Id="rId3" Type="http://schemas.openxmlformats.org/officeDocument/2006/relationships/image" Target="../media/image92.png"/><Relationship Id="rId4" Type="http://schemas.openxmlformats.org/officeDocument/2006/relationships/image" Target="../media/image85.png"/><Relationship Id="rId9" Type="http://schemas.openxmlformats.org/officeDocument/2006/relationships/image" Target="../media/image96.png"/><Relationship Id="rId5" Type="http://schemas.openxmlformats.org/officeDocument/2006/relationships/image" Target="../media/image82.png"/><Relationship Id="rId6" Type="http://schemas.openxmlformats.org/officeDocument/2006/relationships/image" Target="../media/image84.png"/><Relationship Id="rId7" Type="http://schemas.openxmlformats.org/officeDocument/2006/relationships/image" Target="../media/image87.png"/><Relationship Id="rId8" Type="http://schemas.openxmlformats.org/officeDocument/2006/relationships/image" Target="../media/image81.png"/><Relationship Id="rId11" Type="http://schemas.openxmlformats.org/officeDocument/2006/relationships/image" Target="../media/image88.png"/><Relationship Id="rId10" Type="http://schemas.openxmlformats.org/officeDocument/2006/relationships/image" Target="../media/image94.png"/><Relationship Id="rId13" Type="http://schemas.openxmlformats.org/officeDocument/2006/relationships/image" Target="../media/image95.png"/><Relationship Id="rId12" Type="http://schemas.openxmlformats.org/officeDocument/2006/relationships/image" Target="../media/image90.png"/><Relationship Id="rId15" Type="http://schemas.openxmlformats.org/officeDocument/2006/relationships/image" Target="../media/image93.png"/><Relationship Id="rId14" Type="http://schemas.openxmlformats.org/officeDocument/2006/relationships/image" Target="../media/image97.png"/><Relationship Id="rId16" Type="http://schemas.openxmlformats.org/officeDocument/2006/relationships/image" Target="../media/image10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69.xml"/><Relationship Id="rId3" Type="http://schemas.openxmlformats.org/officeDocument/2006/relationships/image" Target="../media/image92.png"/><Relationship Id="rId4" Type="http://schemas.openxmlformats.org/officeDocument/2006/relationships/image" Target="../media/image85.png"/><Relationship Id="rId9" Type="http://schemas.openxmlformats.org/officeDocument/2006/relationships/image" Target="../media/image96.png"/><Relationship Id="rId5" Type="http://schemas.openxmlformats.org/officeDocument/2006/relationships/image" Target="../media/image82.png"/><Relationship Id="rId6" Type="http://schemas.openxmlformats.org/officeDocument/2006/relationships/image" Target="../media/image84.png"/><Relationship Id="rId7" Type="http://schemas.openxmlformats.org/officeDocument/2006/relationships/image" Target="../media/image87.png"/><Relationship Id="rId8" Type="http://schemas.openxmlformats.org/officeDocument/2006/relationships/image" Target="../media/image81.png"/><Relationship Id="rId11" Type="http://schemas.openxmlformats.org/officeDocument/2006/relationships/image" Target="../media/image88.png"/><Relationship Id="rId10" Type="http://schemas.openxmlformats.org/officeDocument/2006/relationships/image" Target="../media/image94.png"/><Relationship Id="rId13" Type="http://schemas.openxmlformats.org/officeDocument/2006/relationships/image" Target="../media/image95.png"/><Relationship Id="rId12" Type="http://schemas.openxmlformats.org/officeDocument/2006/relationships/image" Target="../media/image90.png"/><Relationship Id="rId15" Type="http://schemas.openxmlformats.org/officeDocument/2006/relationships/image" Target="../media/image93.png"/><Relationship Id="rId14" Type="http://schemas.openxmlformats.org/officeDocument/2006/relationships/image" Target="../media/image97.png"/><Relationship Id="rId16" Type="http://schemas.openxmlformats.org/officeDocument/2006/relationships/image" Target="../media/image106.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70.xml"/><Relationship Id="rId3" Type="http://schemas.openxmlformats.org/officeDocument/2006/relationships/image" Target="../media/image92.png"/><Relationship Id="rId4" Type="http://schemas.openxmlformats.org/officeDocument/2006/relationships/image" Target="../media/image85.png"/><Relationship Id="rId9" Type="http://schemas.openxmlformats.org/officeDocument/2006/relationships/image" Target="../media/image96.png"/><Relationship Id="rId5" Type="http://schemas.openxmlformats.org/officeDocument/2006/relationships/image" Target="../media/image82.png"/><Relationship Id="rId6" Type="http://schemas.openxmlformats.org/officeDocument/2006/relationships/image" Target="../media/image84.png"/><Relationship Id="rId7" Type="http://schemas.openxmlformats.org/officeDocument/2006/relationships/image" Target="../media/image87.png"/><Relationship Id="rId8" Type="http://schemas.openxmlformats.org/officeDocument/2006/relationships/image" Target="../media/image81.png"/><Relationship Id="rId11" Type="http://schemas.openxmlformats.org/officeDocument/2006/relationships/image" Target="../media/image88.png"/><Relationship Id="rId10" Type="http://schemas.openxmlformats.org/officeDocument/2006/relationships/image" Target="../media/image94.png"/><Relationship Id="rId13" Type="http://schemas.openxmlformats.org/officeDocument/2006/relationships/image" Target="../media/image95.png"/><Relationship Id="rId12" Type="http://schemas.openxmlformats.org/officeDocument/2006/relationships/image" Target="../media/image90.png"/><Relationship Id="rId15" Type="http://schemas.openxmlformats.org/officeDocument/2006/relationships/image" Target="../media/image93.png"/><Relationship Id="rId14" Type="http://schemas.openxmlformats.org/officeDocument/2006/relationships/image" Target="../media/image97.png"/><Relationship Id="rId17" Type="http://schemas.openxmlformats.org/officeDocument/2006/relationships/image" Target="../media/image106.png"/><Relationship Id="rId16" Type="http://schemas.openxmlformats.org/officeDocument/2006/relationships/image" Target="../media/image9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2.xml"/><Relationship Id="rId3" Type="http://schemas.openxmlformats.org/officeDocument/2006/relationships/image" Target="../media/image10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3.xml"/><Relationship Id="rId3" Type="http://schemas.openxmlformats.org/officeDocument/2006/relationships/image" Target="../media/image10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4.xml"/><Relationship Id="rId3" Type="http://schemas.openxmlformats.org/officeDocument/2006/relationships/image" Target="../media/image104.png"/><Relationship Id="rId4" Type="http://schemas.openxmlformats.org/officeDocument/2006/relationships/image" Target="../media/image99.png"/><Relationship Id="rId5" Type="http://schemas.openxmlformats.org/officeDocument/2006/relationships/image" Target="../media/image105.png"/><Relationship Id="rId6" Type="http://schemas.openxmlformats.org/officeDocument/2006/relationships/image" Target="../media/image100.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76.xml"/><Relationship Id="rId3" Type="http://schemas.openxmlformats.org/officeDocument/2006/relationships/image" Target="../media/image101.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77.xml"/><Relationship Id="rId3" Type="http://schemas.openxmlformats.org/officeDocument/2006/relationships/image" Target="../media/image7.png"/><Relationship Id="rId4" Type="http://schemas.openxmlformats.org/officeDocument/2006/relationships/image" Target="../media/image5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7.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79.xml"/><Relationship Id="rId3" Type="http://schemas.openxmlformats.org/officeDocument/2006/relationships/image" Target="../media/image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80.xml"/><Relationship Id="rId3" Type="http://schemas.openxmlformats.org/officeDocument/2006/relationships/image" Target="../media/image7.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81.xml"/><Relationship Id="rId3" Type="http://schemas.openxmlformats.org/officeDocument/2006/relationships/image" Target="../media/image10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11" name="Shape 1711"/>
        <p:cNvGrpSpPr/>
        <p:nvPr/>
      </p:nvGrpSpPr>
      <p:grpSpPr>
        <a:xfrm>
          <a:off x="0" y="0"/>
          <a:ext cx="0" cy="0"/>
          <a:chOff x="0" y="0"/>
          <a:chExt cx="0" cy="0"/>
        </a:xfrm>
      </p:grpSpPr>
      <p:sp>
        <p:nvSpPr>
          <p:cNvPr id="1712" name="Google Shape;1712;p1"/>
          <p:cNvSpPr txBox="1"/>
          <p:nvPr>
            <p:ph idx="1" type="body"/>
          </p:nvPr>
        </p:nvSpPr>
        <p:spPr>
          <a:xfrm>
            <a:off x="10803924" y="1882678"/>
            <a:ext cx="717129" cy="346211"/>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FCBF18"/>
              </a:buClr>
              <a:buSzPts val="1800"/>
              <a:buNone/>
            </a:pPr>
            <a:r>
              <a:rPr lang="fr-FR"/>
              <a:t>2 AC</a:t>
            </a:r>
            <a:endParaRPr/>
          </a:p>
        </p:txBody>
      </p:sp>
      <p:sp>
        <p:nvSpPr>
          <p:cNvPr id="1713" name="Google Shape;1713;p1"/>
          <p:cNvSpPr txBox="1"/>
          <p:nvPr>
            <p:ph idx="2" type="body"/>
          </p:nvPr>
        </p:nvSpPr>
        <p:spPr>
          <a:xfrm>
            <a:off x="1686856" y="2366503"/>
            <a:ext cx="409473" cy="5220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70C0"/>
              </a:buClr>
              <a:buSzPts val="3000"/>
              <a:buNone/>
            </a:pPr>
            <a:r>
              <a:rPr lang="fr-FR"/>
              <a:t>4</a:t>
            </a:r>
            <a:endParaRPr/>
          </a:p>
        </p:txBody>
      </p:sp>
      <p:sp>
        <p:nvSpPr>
          <p:cNvPr id="1714" name="Google Shape;1714;p1"/>
          <p:cNvSpPr txBox="1"/>
          <p:nvPr>
            <p:ph idx="3" type="body"/>
          </p:nvPr>
        </p:nvSpPr>
        <p:spPr>
          <a:xfrm>
            <a:off x="2224725" y="4591216"/>
            <a:ext cx="4843667" cy="52199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L’induction électromagnétique</a:t>
            </a:r>
            <a:endParaRPr/>
          </a:p>
        </p:txBody>
      </p:sp>
      <p:sp>
        <p:nvSpPr>
          <p:cNvPr id="1715" name="Google Shape;1715;p1"/>
          <p:cNvSpPr txBox="1"/>
          <p:nvPr>
            <p:ph idx="4" type="body"/>
          </p:nvPr>
        </p:nvSpPr>
        <p:spPr>
          <a:xfrm>
            <a:off x="375127" y="4591216"/>
            <a:ext cx="1288409" cy="52199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Leçon 2</a:t>
            </a:r>
            <a:endParaRPr/>
          </a:p>
        </p:txBody>
      </p:sp>
      <p:sp>
        <p:nvSpPr>
          <p:cNvPr id="1716" name="Google Shape;1716;p1"/>
          <p:cNvSpPr txBox="1"/>
          <p:nvPr>
            <p:ph idx="5" type="body"/>
          </p:nvPr>
        </p:nvSpPr>
        <p:spPr>
          <a:xfrm>
            <a:off x="375127" y="5288319"/>
            <a:ext cx="1288409" cy="52199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Tâche 3</a:t>
            </a:r>
            <a:endParaRPr/>
          </a:p>
        </p:txBody>
      </p:sp>
      <p:sp>
        <p:nvSpPr>
          <p:cNvPr id="1717" name="Google Shape;1717;p1"/>
          <p:cNvSpPr txBox="1"/>
          <p:nvPr>
            <p:ph idx="6" type="body"/>
          </p:nvPr>
        </p:nvSpPr>
        <p:spPr>
          <a:xfrm>
            <a:off x="1947432" y="5288319"/>
            <a:ext cx="5080015" cy="521999"/>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rgbClr val="FFFFFF"/>
              </a:buClr>
              <a:buSzPts val="1600"/>
              <a:buNone/>
            </a:pPr>
            <a:r>
              <a:rPr lang="fr-FR" sz="1600"/>
              <a:t>Utiliser un graphique pour déterminer les caractéristiques d’une tension alternative sinusoïdale.</a:t>
            </a:r>
            <a:endParaRPr/>
          </a:p>
        </p:txBody>
      </p:sp>
      <p:sp>
        <p:nvSpPr>
          <p:cNvPr id="1718" name="Google Shape;1718;p1"/>
          <p:cNvSpPr txBox="1"/>
          <p:nvPr>
            <p:ph idx="7" type="body"/>
          </p:nvPr>
        </p:nvSpPr>
        <p:spPr>
          <a:xfrm>
            <a:off x="2224724" y="3892643"/>
            <a:ext cx="4843667" cy="52199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i="1" lang="fr-FR"/>
              <a:t>Énergie &amp; Électricité</a:t>
            </a:r>
            <a:endParaRPr/>
          </a:p>
        </p:txBody>
      </p:sp>
      <p:sp>
        <p:nvSpPr>
          <p:cNvPr id="1719" name="Google Shape;1719;p1"/>
          <p:cNvSpPr txBox="1"/>
          <p:nvPr>
            <p:ph idx="8" type="body"/>
          </p:nvPr>
        </p:nvSpPr>
        <p:spPr>
          <a:xfrm>
            <a:off x="375126" y="3892643"/>
            <a:ext cx="1288409" cy="52199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Thème 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23" name="Shape 1723"/>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27" name="Shape 1727"/>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1" name="Shape 1731"/>
        <p:cNvGrpSpPr/>
        <p:nvPr/>
      </p:nvGrpSpPr>
      <p:grpSpPr>
        <a:xfrm>
          <a:off x="0" y="0"/>
          <a:ext cx="0" cy="0"/>
          <a:chOff x="0" y="0"/>
          <a:chExt cx="0" cy="0"/>
        </a:xfrm>
      </p:grpSpPr>
      <p:sp>
        <p:nvSpPr>
          <p:cNvPr id="1732" name="Google Shape;1732;p4"/>
          <p:cNvSpPr/>
          <p:nvPr/>
        </p:nvSpPr>
        <p:spPr>
          <a:xfrm>
            <a:off x="1439692" y="1033219"/>
            <a:ext cx="9309992" cy="5232726"/>
          </a:xfrm>
          <a:prstGeom prst="rect">
            <a:avLst/>
          </a:prstGeom>
          <a:solidFill>
            <a:schemeClr val="lt1"/>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733" name="Google Shape;1733;p4"/>
          <p:cNvSpPr/>
          <p:nvPr/>
        </p:nvSpPr>
        <p:spPr>
          <a:xfrm>
            <a:off x="948074" y="181481"/>
            <a:ext cx="3947196" cy="584801"/>
          </a:xfrm>
          <a:prstGeom prst="rect">
            <a:avLst/>
          </a:prstGeom>
          <a:noFill/>
          <a:ln>
            <a:noFill/>
          </a:ln>
        </p:spPr>
        <p:txBody>
          <a:bodyPr anchorCtr="0" anchor="t" bIns="45675" lIns="91425" spcFirstLastPara="1" rIns="91425" wrap="square" tIns="45675">
            <a:noAutofit/>
          </a:bodyPr>
          <a:lstStyle/>
          <a:p>
            <a:pPr indent="0" lvl="0" marL="0" marR="0" rtl="0" algn="l">
              <a:lnSpc>
                <a:spcPct val="90000"/>
              </a:lnSpc>
              <a:spcBef>
                <a:spcPts val="0"/>
              </a:spcBef>
              <a:spcAft>
                <a:spcPts val="0"/>
              </a:spcAft>
              <a:buNone/>
            </a:pPr>
            <a:r>
              <a:rPr b="1" i="0" lang="fr-FR" sz="3200" u="none" cap="none" strike="noStrike">
                <a:solidFill>
                  <a:srgbClr val="44546A"/>
                </a:solidFill>
                <a:latin typeface="Calibri"/>
                <a:ea typeface="Calibri"/>
                <a:cs typeface="Calibri"/>
                <a:sym typeface="Calibri"/>
              </a:rPr>
              <a:t>Matériel nécessaire</a:t>
            </a:r>
            <a:endParaRPr/>
          </a:p>
        </p:txBody>
      </p:sp>
      <p:sp>
        <p:nvSpPr>
          <p:cNvPr id="1734" name="Google Shape;1734;p4"/>
          <p:cNvSpPr txBox="1"/>
          <p:nvPr/>
        </p:nvSpPr>
        <p:spPr>
          <a:xfrm>
            <a:off x="5991497" y="1281705"/>
            <a:ext cx="4360944" cy="650168"/>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spcBef>
                <a:spcPts val="0"/>
              </a:spcBef>
              <a:spcAft>
                <a:spcPts val="0"/>
              </a:spcAft>
              <a:buNone/>
            </a:pPr>
            <a:r>
              <a:rPr b="1" i="0" lang="fr-FR" sz="1865" u="none" cap="none" strike="noStrike">
                <a:solidFill>
                  <a:srgbClr val="FFFFFF"/>
                </a:solidFill>
                <a:latin typeface="Calibri"/>
                <a:ea typeface="Calibri"/>
                <a:cs typeface="Calibri"/>
                <a:sym typeface="Calibri"/>
              </a:rPr>
              <a:t>Matériel de l’élève</a:t>
            </a:r>
            <a:endParaRPr/>
          </a:p>
        </p:txBody>
      </p:sp>
      <p:pic>
        <p:nvPicPr>
          <p:cNvPr descr="Image générée" id="1735" name="Google Shape;1735;p4"/>
          <p:cNvPicPr preferRelativeResize="0"/>
          <p:nvPr/>
        </p:nvPicPr>
        <p:blipFill rotWithShape="1">
          <a:blip r:embed="rId3">
            <a:alphaModFix/>
          </a:blip>
          <a:srcRect b="10678" l="0" r="0" t="11064"/>
          <a:stretch/>
        </p:blipFill>
        <p:spPr>
          <a:xfrm>
            <a:off x="220259" y="46702"/>
            <a:ext cx="727815" cy="854359"/>
          </a:xfrm>
          <a:prstGeom prst="rect">
            <a:avLst/>
          </a:prstGeom>
          <a:noFill/>
          <a:ln>
            <a:noFill/>
          </a:ln>
        </p:spPr>
      </p:pic>
      <p:pic>
        <p:nvPicPr>
          <p:cNvPr id="1736" name="Google Shape;1736;p4"/>
          <p:cNvPicPr preferRelativeResize="0"/>
          <p:nvPr/>
        </p:nvPicPr>
        <p:blipFill rotWithShape="1">
          <a:blip r:embed="rId4">
            <a:alphaModFix/>
          </a:blip>
          <a:srcRect b="0" l="0" r="0" t="0"/>
          <a:stretch/>
        </p:blipFill>
        <p:spPr>
          <a:xfrm rot="-1924716">
            <a:off x="7628996" y="3087426"/>
            <a:ext cx="1207308" cy="192558"/>
          </a:xfrm>
          <a:prstGeom prst="rect">
            <a:avLst/>
          </a:prstGeom>
          <a:noFill/>
          <a:ln>
            <a:noFill/>
          </a:ln>
        </p:spPr>
      </p:pic>
      <p:pic>
        <p:nvPicPr>
          <p:cNvPr id="1737" name="Google Shape;1737;p4"/>
          <p:cNvPicPr preferRelativeResize="0"/>
          <p:nvPr/>
        </p:nvPicPr>
        <p:blipFill rotWithShape="1">
          <a:blip r:embed="rId5">
            <a:alphaModFix/>
          </a:blip>
          <a:srcRect b="30055" l="11665" r="26247" t="23325"/>
          <a:stretch/>
        </p:blipFill>
        <p:spPr>
          <a:xfrm>
            <a:off x="6602203" y="2210521"/>
            <a:ext cx="1227204" cy="921459"/>
          </a:xfrm>
          <a:prstGeom prst="rect">
            <a:avLst/>
          </a:prstGeom>
          <a:noFill/>
          <a:ln>
            <a:noFill/>
          </a:ln>
        </p:spPr>
      </p:pic>
      <p:pic>
        <p:nvPicPr>
          <p:cNvPr id="1738" name="Google Shape;1738;p4"/>
          <p:cNvPicPr preferRelativeResize="0"/>
          <p:nvPr/>
        </p:nvPicPr>
        <p:blipFill rotWithShape="1">
          <a:blip r:embed="rId6">
            <a:alphaModFix/>
          </a:blip>
          <a:srcRect b="0" l="0" r="0" t="0"/>
          <a:stretch/>
        </p:blipFill>
        <p:spPr>
          <a:xfrm flipH="1">
            <a:off x="6621959" y="3179588"/>
            <a:ext cx="593846" cy="570969"/>
          </a:xfrm>
          <a:prstGeom prst="rect">
            <a:avLst/>
          </a:prstGeom>
          <a:noFill/>
          <a:ln>
            <a:noFill/>
          </a:ln>
        </p:spPr>
      </p:pic>
      <p:pic>
        <p:nvPicPr>
          <p:cNvPr id="1739" name="Google Shape;1739;p4"/>
          <p:cNvPicPr preferRelativeResize="0"/>
          <p:nvPr/>
        </p:nvPicPr>
        <p:blipFill rotWithShape="1">
          <a:blip r:embed="rId7">
            <a:alphaModFix/>
          </a:blip>
          <a:srcRect b="0" l="0" r="0" t="0"/>
          <a:stretch/>
        </p:blipFill>
        <p:spPr>
          <a:xfrm>
            <a:off x="8998989" y="2210521"/>
            <a:ext cx="1272102" cy="921459"/>
          </a:xfrm>
          <a:prstGeom prst="rect">
            <a:avLst/>
          </a:prstGeom>
          <a:noFill/>
          <a:ln>
            <a:noFill/>
          </a:ln>
        </p:spPr>
      </p:pic>
      <p:pic>
        <p:nvPicPr>
          <p:cNvPr id="1740" name="Google Shape;1740;p4"/>
          <p:cNvPicPr preferRelativeResize="0"/>
          <p:nvPr/>
        </p:nvPicPr>
        <p:blipFill rotWithShape="1">
          <a:blip r:embed="rId8">
            <a:alphaModFix/>
          </a:blip>
          <a:srcRect b="8101" l="36221" r="35717" t="23463"/>
          <a:stretch/>
        </p:blipFill>
        <p:spPr>
          <a:xfrm>
            <a:off x="8735354" y="3553317"/>
            <a:ext cx="1617087" cy="2218099"/>
          </a:xfrm>
          <a:prstGeom prst="rect">
            <a:avLst/>
          </a:prstGeom>
          <a:noFill/>
          <a:ln>
            <a:noFill/>
          </a:ln>
        </p:spPr>
      </p:pic>
      <p:pic>
        <p:nvPicPr>
          <p:cNvPr descr="Polygom Equerre 15cm 60°" id="1741" name="Google Shape;1741;p4"/>
          <p:cNvPicPr preferRelativeResize="0"/>
          <p:nvPr/>
        </p:nvPicPr>
        <p:blipFill rotWithShape="1">
          <a:blip r:embed="rId9">
            <a:alphaModFix/>
          </a:blip>
          <a:srcRect b="0" l="0" r="0" t="0"/>
          <a:stretch/>
        </p:blipFill>
        <p:spPr>
          <a:xfrm>
            <a:off x="7614889" y="4796105"/>
            <a:ext cx="964522" cy="964194"/>
          </a:xfrm>
          <a:prstGeom prst="rect">
            <a:avLst/>
          </a:prstGeom>
          <a:noFill/>
          <a:ln>
            <a:noFill/>
          </a:ln>
        </p:spPr>
      </p:pic>
      <p:pic>
        <p:nvPicPr>
          <p:cNvPr descr="Rapporteur - rapporteur pour ecole ecolier liste palette fourniture  scolaire achat acheter affaire de - Val d'eure" id="1742" name="Google Shape;1742;p4"/>
          <p:cNvPicPr preferRelativeResize="0"/>
          <p:nvPr/>
        </p:nvPicPr>
        <p:blipFill rotWithShape="1">
          <a:blip r:embed="rId10">
            <a:alphaModFix/>
          </a:blip>
          <a:srcRect b="0" l="0" r="0" t="0"/>
          <a:stretch/>
        </p:blipFill>
        <p:spPr>
          <a:xfrm>
            <a:off x="6513943" y="4771328"/>
            <a:ext cx="945003" cy="982159"/>
          </a:xfrm>
          <a:prstGeom prst="rect">
            <a:avLst/>
          </a:prstGeom>
          <a:noFill/>
          <a:ln>
            <a:noFill/>
          </a:ln>
        </p:spPr>
      </p:pic>
      <p:pic>
        <p:nvPicPr>
          <p:cNvPr descr="Règles réelles personnalisées - Précision pour l'école et le bureau" id="1743" name="Google Shape;1743;p4"/>
          <p:cNvPicPr preferRelativeResize="0"/>
          <p:nvPr/>
        </p:nvPicPr>
        <p:blipFill rotWithShape="1">
          <a:blip r:embed="rId11">
            <a:alphaModFix/>
          </a:blip>
          <a:srcRect b="0" l="0" r="0" t="0"/>
          <a:stretch/>
        </p:blipFill>
        <p:spPr>
          <a:xfrm>
            <a:off x="7080667" y="3657352"/>
            <a:ext cx="1089578" cy="847810"/>
          </a:xfrm>
          <a:prstGeom prst="rect">
            <a:avLst/>
          </a:prstGeom>
          <a:noFill/>
          <a:ln>
            <a:noFill/>
          </a:ln>
        </p:spPr>
      </p:pic>
      <p:sp>
        <p:nvSpPr>
          <p:cNvPr id="1744" name="Google Shape;1744;p4"/>
          <p:cNvSpPr txBox="1"/>
          <p:nvPr/>
        </p:nvSpPr>
        <p:spPr>
          <a:xfrm>
            <a:off x="1989337" y="1281704"/>
            <a:ext cx="3341675" cy="650167"/>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lnSpc>
                <a:spcPct val="130000"/>
              </a:lnSpc>
              <a:spcBef>
                <a:spcPts val="0"/>
              </a:spcBef>
              <a:spcAft>
                <a:spcPts val="0"/>
              </a:spcAft>
              <a:buNone/>
            </a:pPr>
            <a:r>
              <a:rPr b="1" i="0" lang="fr-FR" sz="1865" u="none" cap="none" strike="noStrike">
                <a:solidFill>
                  <a:srgbClr val="FFFFFF"/>
                </a:solidFill>
                <a:latin typeface="Calibri"/>
                <a:ea typeface="Calibri"/>
                <a:cs typeface="Calibri"/>
                <a:sym typeface="Calibri"/>
              </a:rPr>
              <a:t>Matériel de l’enseignant </a:t>
            </a:r>
            <a:endParaRPr/>
          </a:p>
        </p:txBody>
      </p:sp>
      <p:sp>
        <p:nvSpPr>
          <p:cNvPr id="1745" name="Google Shape;1745;p4"/>
          <p:cNvSpPr txBox="1"/>
          <p:nvPr/>
        </p:nvSpPr>
        <p:spPr>
          <a:xfrm>
            <a:off x="1886040" y="3999048"/>
            <a:ext cx="13497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Oscilloscope</a:t>
            </a:r>
            <a:endParaRPr/>
          </a:p>
        </p:txBody>
      </p:sp>
      <p:sp>
        <p:nvSpPr>
          <p:cNvPr id="1746" name="Google Shape;1746;p4"/>
          <p:cNvSpPr txBox="1"/>
          <p:nvPr/>
        </p:nvSpPr>
        <p:spPr>
          <a:xfrm>
            <a:off x="1834682" y="5359644"/>
            <a:ext cx="157613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Fils électriques</a:t>
            </a:r>
            <a:endParaRPr/>
          </a:p>
        </p:txBody>
      </p:sp>
      <p:pic>
        <p:nvPicPr>
          <p:cNvPr id="1747" name="Google Shape;1747;p4"/>
          <p:cNvPicPr preferRelativeResize="0"/>
          <p:nvPr/>
        </p:nvPicPr>
        <p:blipFill rotWithShape="1">
          <a:blip r:embed="rId12">
            <a:alphaModFix/>
          </a:blip>
          <a:srcRect b="0" l="0" r="0" t="0"/>
          <a:stretch/>
        </p:blipFill>
        <p:spPr>
          <a:xfrm>
            <a:off x="3526295" y="5245247"/>
            <a:ext cx="1745829" cy="1098083"/>
          </a:xfrm>
          <a:prstGeom prst="rect">
            <a:avLst/>
          </a:prstGeom>
          <a:noFill/>
          <a:ln>
            <a:noFill/>
          </a:ln>
        </p:spPr>
      </p:pic>
      <p:pic>
        <p:nvPicPr>
          <p:cNvPr descr="Ampli GBF - Jeulin" id="1748" name="Google Shape;1748;p4"/>
          <p:cNvPicPr preferRelativeResize="0"/>
          <p:nvPr/>
        </p:nvPicPr>
        <p:blipFill rotWithShape="1">
          <a:blip r:embed="rId13">
            <a:alphaModFix/>
          </a:blip>
          <a:srcRect b="14069" l="8063" r="8770" t="20514"/>
          <a:stretch/>
        </p:blipFill>
        <p:spPr>
          <a:xfrm>
            <a:off x="3560451" y="1990160"/>
            <a:ext cx="1808689" cy="1422692"/>
          </a:xfrm>
          <a:prstGeom prst="rect">
            <a:avLst/>
          </a:prstGeom>
          <a:noFill/>
          <a:ln>
            <a:noFill/>
          </a:ln>
        </p:spPr>
      </p:pic>
      <p:sp>
        <p:nvSpPr>
          <p:cNvPr id="1749" name="Google Shape;1749;p4"/>
          <p:cNvSpPr txBox="1"/>
          <p:nvPr/>
        </p:nvSpPr>
        <p:spPr>
          <a:xfrm>
            <a:off x="1920909" y="2485649"/>
            <a:ext cx="180868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Générateur GBF</a:t>
            </a:r>
            <a:endParaRPr/>
          </a:p>
        </p:txBody>
      </p:sp>
      <p:pic>
        <p:nvPicPr>
          <p:cNvPr id="1750" name="Google Shape;1750;p4"/>
          <p:cNvPicPr preferRelativeResize="0"/>
          <p:nvPr/>
        </p:nvPicPr>
        <p:blipFill rotWithShape="1">
          <a:blip r:embed="rId14">
            <a:alphaModFix/>
          </a:blip>
          <a:srcRect b="0" l="0" r="0" t="0"/>
          <a:stretch/>
        </p:blipFill>
        <p:spPr>
          <a:xfrm>
            <a:off x="3447162" y="3342084"/>
            <a:ext cx="2060850" cy="195368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4" name="Shape 1754"/>
        <p:cNvGrpSpPr/>
        <p:nvPr/>
      </p:nvGrpSpPr>
      <p:grpSpPr>
        <a:xfrm>
          <a:off x="0" y="0"/>
          <a:ext cx="0" cy="0"/>
          <a:chOff x="0" y="0"/>
          <a:chExt cx="0" cy="0"/>
        </a:xfrm>
      </p:grpSpPr>
      <p:sp>
        <p:nvSpPr>
          <p:cNvPr id="1755" name="Google Shape;1755;p5"/>
          <p:cNvSpPr/>
          <p:nvPr/>
        </p:nvSpPr>
        <p:spPr>
          <a:xfrm>
            <a:off x="948074" y="165260"/>
            <a:ext cx="7935199" cy="584801"/>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Repérage dans </a:t>
            </a:r>
            <a:r>
              <a:rPr b="1" i="0" lang="fr-FR" sz="3200" u="none" cap="none" strike="noStrike">
                <a:solidFill>
                  <a:schemeClr val="accent1"/>
                </a:solidFill>
                <a:latin typeface="Calibri"/>
                <a:ea typeface="Calibri"/>
                <a:cs typeface="Calibri"/>
                <a:sym typeface="Calibri"/>
              </a:rPr>
              <a:t>le chapitre</a:t>
            </a:r>
            <a:endParaRPr i="1" sz="3200">
              <a:solidFill>
                <a:schemeClr val="accent1"/>
              </a:solidFill>
              <a:latin typeface="Calibri"/>
              <a:ea typeface="Calibri"/>
              <a:cs typeface="Calibri"/>
              <a:sym typeface="Calibri"/>
            </a:endParaRPr>
          </a:p>
        </p:txBody>
      </p:sp>
      <p:pic>
        <p:nvPicPr>
          <p:cNvPr descr="Image générée" id="1756" name="Google Shape;1756;p5"/>
          <p:cNvPicPr preferRelativeResize="0"/>
          <p:nvPr/>
        </p:nvPicPr>
        <p:blipFill rotWithShape="1">
          <a:blip r:embed="rId3">
            <a:alphaModFix/>
          </a:blip>
          <a:srcRect b="10678" l="0" r="0" t="11064"/>
          <a:stretch/>
        </p:blipFill>
        <p:spPr>
          <a:xfrm>
            <a:off x="220259" y="30481"/>
            <a:ext cx="727815" cy="854359"/>
          </a:xfrm>
          <a:prstGeom prst="rect">
            <a:avLst/>
          </a:prstGeom>
          <a:noFill/>
          <a:ln>
            <a:noFill/>
          </a:ln>
        </p:spPr>
      </p:pic>
      <p:sp>
        <p:nvSpPr>
          <p:cNvPr id="1757" name="Google Shape;1757;p5"/>
          <p:cNvSpPr/>
          <p:nvPr/>
        </p:nvSpPr>
        <p:spPr>
          <a:xfrm>
            <a:off x="1274587" y="4668009"/>
            <a:ext cx="10268313" cy="972000"/>
          </a:xfrm>
          <a:prstGeom prst="roundRect">
            <a:avLst>
              <a:gd fmla="val 16667" name="adj"/>
            </a:avLst>
          </a:prstGeom>
          <a:noFill/>
          <a:ln cap="flat" cmpd="sng" w="38100">
            <a:solidFill>
              <a:srgbClr val="0C4132"/>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758" name="Google Shape;1758;p5"/>
          <p:cNvSpPr txBox="1"/>
          <p:nvPr/>
        </p:nvSpPr>
        <p:spPr>
          <a:xfrm>
            <a:off x="2914588" y="4780520"/>
            <a:ext cx="8420092" cy="707886"/>
          </a:xfrm>
          <a:prstGeom prst="rect">
            <a:avLst/>
          </a:prstGeom>
          <a:noFill/>
          <a:ln>
            <a:noFill/>
          </a:ln>
        </p:spPr>
        <p:txBody>
          <a:bodyPr anchorCtr="0" anchor="t" bIns="45700" lIns="91425" spcFirstLastPara="1" rIns="91425" wrap="square" tIns="45700">
            <a:spAutoFit/>
          </a:bodyPr>
          <a:lstStyle/>
          <a:p>
            <a:pPr indent="-182563" lvl="0" marL="182563" marR="0" rtl="0" algn="just">
              <a:spcBef>
                <a:spcPts val="0"/>
              </a:spcBef>
              <a:spcAft>
                <a:spcPts val="0"/>
              </a:spcAft>
              <a:buClr>
                <a:schemeClr val="dk1"/>
              </a:buClr>
              <a:buSzPts val="2000"/>
              <a:buFont typeface="Arial"/>
              <a:buChar char="•"/>
            </a:pPr>
            <a:r>
              <a:rPr b="1" lang="fr-FR" sz="2000">
                <a:solidFill>
                  <a:schemeClr val="dk1"/>
                </a:solidFill>
                <a:latin typeface="Calibri"/>
                <a:ea typeface="Calibri"/>
                <a:cs typeface="Calibri"/>
                <a:sym typeface="Calibri"/>
              </a:rPr>
              <a:t>Utiliser un graphique (oscillogramme) pour déterminer les caractéristiques d’une tension alternative sinusoïdale.</a:t>
            </a:r>
            <a:endParaRPr/>
          </a:p>
        </p:txBody>
      </p:sp>
      <p:sp>
        <p:nvSpPr>
          <p:cNvPr id="1759" name="Google Shape;1759;p5"/>
          <p:cNvSpPr txBox="1"/>
          <p:nvPr/>
        </p:nvSpPr>
        <p:spPr>
          <a:xfrm>
            <a:off x="2827936" y="2329452"/>
            <a:ext cx="8338506" cy="707886"/>
          </a:xfrm>
          <a:prstGeom prst="rect">
            <a:avLst/>
          </a:prstGeom>
          <a:noFill/>
          <a:ln>
            <a:noFill/>
          </a:ln>
        </p:spPr>
        <p:txBody>
          <a:bodyPr anchorCtr="0" anchor="t" bIns="45700" lIns="91425" spcFirstLastPara="1" rIns="91425" wrap="square" tIns="45700">
            <a:spAutoFit/>
          </a:bodyPr>
          <a:lstStyle/>
          <a:p>
            <a:pPr indent="-182563" lvl="0" marL="182563" marR="0" rtl="0" algn="just">
              <a:spcBef>
                <a:spcPts val="0"/>
              </a:spcBef>
              <a:spcAft>
                <a:spcPts val="0"/>
              </a:spcAft>
              <a:buClr>
                <a:schemeClr val="dk1"/>
              </a:buClr>
              <a:buSzPts val="2000"/>
              <a:buFont typeface="Arial"/>
              <a:buChar char="•"/>
            </a:pPr>
            <a:r>
              <a:rPr b="1" lang="fr-FR" sz="2000">
                <a:solidFill>
                  <a:schemeClr val="dk1"/>
                </a:solidFill>
                <a:latin typeface="Calibri"/>
                <a:ea typeface="Calibri"/>
                <a:cs typeface="Calibri"/>
                <a:sym typeface="Calibri"/>
              </a:rPr>
              <a:t>Identifier les facteurs influençant le courant électrique induit dans une bobine.</a:t>
            </a:r>
            <a:endParaRPr/>
          </a:p>
        </p:txBody>
      </p:sp>
      <p:sp>
        <p:nvSpPr>
          <p:cNvPr id="1760" name="Google Shape;1760;p5"/>
          <p:cNvSpPr txBox="1"/>
          <p:nvPr/>
        </p:nvSpPr>
        <p:spPr>
          <a:xfrm>
            <a:off x="2827936" y="3607943"/>
            <a:ext cx="8313004" cy="707886"/>
          </a:xfrm>
          <a:prstGeom prst="rect">
            <a:avLst/>
          </a:prstGeom>
          <a:noFill/>
          <a:ln>
            <a:noFill/>
          </a:ln>
        </p:spPr>
        <p:txBody>
          <a:bodyPr anchorCtr="0" anchor="t" bIns="45700" lIns="91425" spcFirstLastPara="1" rIns="91425" wrap="square" tIns="45700">
            <a:spAutoFit/>
          </a:bodyPr>
          <a:lstStyle/>
          <a:p>
            <a:pPr indent="-173355" lvl="0" marL="173355" marR="0" rtl="0" algn="just">
              <a:spcBef>
                <a:spcPts val="0"/>
              </a:spcBef>
              <a:spcAft>
                <a:spcPts val="0"/>
              </a:spcAft>
              <a:buClr>
                <a:schemeClr val="dk1"/>
              </a:buClr>
              <a:buSzPts val="2000"/>
              <a:buFont typeface="Arial"/>
              <a:buChar char="•"/>
            </a:pPr>
            <a:r>
              <a:rPr b="1" lang="fr-FR" sz="2000">
                <a:solidFill>
                  <a:schemeClr val="dk1"/>
                </a:solidFill>
                <a:latin typeface="Calibri"/>
                <a:ea typeface="Calibri"/>
                <a:cs typeface="Calibri"/>
                <a:sym typeface="Calibri"/>
              </a:rPr>
              <a:t>Identifier la nature de la tension ou du courant électrique créée par un alternateur.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65" name="Shape 1765"/>
        <p:cNvGrpSpPr/>
        <p:nvPr/>
      </p:nvGrpSpPr>
      <p:grpSpPr>
        <a:xfrm>
          <a:off x="0" y="0"/>
          <a:ext cx="0" cy="0"/>
          <a:chOff x="0" y="0"/>
          <a:chExt cx="0" cy="0"/>
        </a:xfrm>
      </p:grpSpPr>
      <p:sp>
        <p:nvSpPr>
          <p:cNvPr id="1766" name="Google Shape;1766;p6"/>
          <p:cNvSpPr/>
          <p:nvPr/>
        </p:nvSpPr>
        <p:spPr>
          <a:xfrm>
            <a:off x="575491" y="4911958"/>
            <a:ext cx="2063752" cy="1818435"/>
          </a:xfrm>
          <a:prstGeom prst="roundRect">
            <a:avLst>
              <a:gd fmla="val 16667" name="adj"/>
            </a:avLst>
          </a:prstGeom>
          <a:solidFill>
            <a:schemeClr val="accent4"/>
          </a:solidFill>
          <a:ln cap="flat" cmpd="sng" w="12700">
            <a:solidFill>
              <a:srgbClr val="0C2E4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800">
                <a:solidFill>
                  <a:srgbClr val="FFFFFF"/>
                </a:solidFill>
                <a:latin typeface="Calibri"/>
                <a:ea typeface="Calibri"/>
                <a:cs typeface="Calibri"/>
                <a:sym typeface="Calibri"/>
              </a:rPr>
              <a:t>Conceptions erronées</a:t>
            </a:r>
            <a:endParaRPr/>
          </a:p>
          <a:p>
            <a:pPr indent="0" lvl="0" marL="0" marR="0" rtl="0" algn="ctr">
              <a:spcBef>
                <a:spcPts val="0"/>
              </a:spcBef>
              <a:spcAft>
                <a:spcPts val="0"/>
              </a:spcAft>
              <a:buNone/>
            </a:pPr>
            <a:r>
              <a:rPr b="1" lang="fr-FR" sz="1800">
                <a:solidFill>
                  <a:srgbClr val="FFFFFF"/>
                </a:solidFill>
                <a:latin typeface="Calibri"/>
                <a:ea typeface="Calibri"/>
                <a:cs typeface="Calibri"/>
                <a:sym typeface="Calibri"/>
              </a:rPr>
              <a:t> des élèves</a:t>
            </a:r>
            <a:endParaRPr/>
          </a:p>
        </p:txBody>
      </p:sp>
      <p:sp>
        <p:nvSpPr>
          <p:cNvPr id="1767" name="Google Shape;1767;p6"/>
          <p:cNvSpPr/>
          <p:nvPr/>
        </p:nvSpPr>
        <p:spPr>
          <a:xfrm>
            <a:off x="2789561" y="4911958"/>
            <a:ext cx="8999165" cy="1818435"/>
          </a:xfrm>
          <a:prstGeom prst="roundRect">
            <a:avLst>
              <a:gd fmla="val 7837" name="adj"/>
            </a:avLst>
          </a:prstGeom>
          <a:solidFill>
            <a:schemeClr val="lt1"/>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176530" lvl="0" marL="176530" marR="0" rtl="0" algn="just">
              <a:lnSpc>
                <a:spcPct val="125000"/>
              </a:lnSpc>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Confondre l’échelle horizontale (temps) et l’échelle verticale (tension) lors de la lecture de l’oscillogramme.</a:t>
            </a:r>
            <a:endParaRPr/>
          </a:p>
          <a:p>
            <a:pPr indent="-176530" lvl="0" marL="176530" marR="0" rtl="0" algn="just">
              <a:lnSpc>
                <a:spcPct val="125000"/>
              </a:lnSpc>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Confondre la période et la fréquence.</a:t>
            </a:r>
            <a:endParaRPr/>
          </a:p>
          <a:p>
            <a:pPr indent="-176530" lvl="0" marL="176530" marR="0" rtl="0" algn="just">
              <a:lnSpc>
                <a:spcPct val="125000"/>
              </a:lnSpc>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Confondre l’amplitude maximale et la valeur efficace de la tension.</a:t>
            </a:r>
            <a:endParaRPr/>
          </a:p>
          <a:p>
            <a:pPr indent="-176530" lvl="0" marL="176530" marR="0" rtl="0" algn="just">
              <a:lnSpc>
                <a:spcPct val="125000"/>
              </a:lnSpc>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Penser que la valeur efficace est égale à la valeur maximale divisée par 2.</a:t>
            </a:r>
            <a:endParaRPr/>
          </a:p>
        </p:txBody>
      </p:sp>
      <p:sp>
        <p:nvSpPr>
          <p:cNvPr id="1768" name="Google Shape;1768;p6"/>
          <p:cNvSpPr/>
          <p:nvPr/>
        </p:nvSpPr>
        <p:spPr>
          <a:xfrm>
            <a:off x="575491" y="894165"/>
            <a:ext cx="2063752" cy="1717621"/>
          </a:xfrm>
          <a:prstGeom prst="roundRect">
            <a:avLst>
              <a:gd fmla="val 16667" name="adj"/>
            </a:avLst>
          </a:prstGeom>
          <a:solidFill>
            <a:schemeClr val="accent4"/>
          </a:solidFill>
          <a:ln cap="flat" cmpd="sng" w="12700">
            <a:solidFill>
              <a:srgbClr val="0C2E4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800">
                <a:solidFill>
                  <a:srgbClr val="FFFFFF"/>
                </a:solidFill>
                <a:latin typeface="Calibri"/>
                <a:ea typeface="Calibri"/>
                <a:cs typeface="Calibri"/>
                <a:sym typeface="Calibri"/>
              </a:rPr>
              <a:t>Tâche à réussir</a:t>
            </a:r>
            <a:endParaRPr/>
          </a:p>
        </p:txBody>
      </p:sp>
      <p:sp>
        <p:nvSpPr>
          <p:cNvPr id="1769" name="Google Shape;1769;p6"/>
          <p:cNvSpPr/>
          <p:nvPr/>
        </p:nvSpPr>
        <p:spPr>
          <a:xfrm>
            <a:off x="2789560" y="934362"/>
            <a:ext cx="8999165" cy="1684221"/>
          </a:xfrm>
          <a:prstGeom prst="roundRect">
            <a:avLst>
              <a:gd fmla="val 7861" name="adj"/>
            </a:avLst>
          </a:prstGeom>
          <a:solidFill>
            <a:schemeClr val="l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0" algn="just">
              <a:lnSpc>
                <a:spcPct val="125000"/>
              </a:lnSpc>
              <a:spcBef>
                <a:spcPts val="0"/>
              </a:spcBef>
              <a:spcAft>
                <a:spcPts val="0"/>
              </a:spcAft>
              <a:buClr>
                <a:srgbClr val="000000"/>
              </a:buClr>
              <a:buSzPts val="1800"/>
              <a:buFont typeface="Arial"/>
              <a:buChar char="•"/>
            </a:pPr>
            <a:r>
              <a:rPr b="1" lang="fr-FR" sz="1800">
                <a:solidFill>
                  <a:schemeClr val="dk1"/>
                </a:solidFill>
                <a:latin typeface="Calibri"/>
                <a:ea typeface="Calibri"/>
                <a:cs typeface="Calibri"/>
                <a:sym typeface="Calibri"/>
              </a:rPr>
              <a:t>La tâche principale </a:t>
            </a:r>
            <a:r>
              <a:rPr lang="fr-FR" sz="1800">
                <a:solidFill>
                  <a:schemeClr val="dk1"/>
                </a:solidFill>
                <a:latin typeface="Calibri"/>
                <a:ea typeface="Calibri"/>
                <a:cs typeface="Calibri"/>
                <a:sym typeface="Calibri"/>
              </a:rPr>
              <a:t>de cette séance repose  sur: </a:t>
            </a:r>
            <a:endParaRPr/>
          </a:p>
          <a:p>
            <a:pPr indent="-201930" lvl="0" marL="285750" marR="0" rtl="0" algn="just">
              <a:lnSpc>
                <a:spcPct val="125000"/>
              </a:lnSpc>
              <a:spcBef>
                <a:spcPts val="0"/>
              </a:spcBef>
              <a:spcAft>
                <a:spcPts val="0"/>
              </a:spcAft>
              <a:buClr>
                <a:srgbClr val="000000"/>
              </a:buClr>
              <a:buSzPts val="1800"/>
              <a:buFont typeface="Arial"/>
              <a:buChar char="•"/>
            </a:pPr>
            <a:r>
              <a:rPr b="1" lang="fr-FR" sz="1800" u="sng">
                <a:solidFill>
                  <a:schemeClr val="dk1"/>
                </a:solidFill>
                <a:latin typeface="Calibri"/>
                <a:ea typeface="Calibri"/>
                <a:cs typeface="Calibri"/>
                <a:sym typeface="Calibri"/>
              </a:rPr>
              <a:t>l’utilisation </a:t>
            </a:r>
            <a:r>
              <a:rPr lang="fr-FR" sz="1800" u="sng">
                <a:solidFill>
                  <a:schemeClr val="dk1"/>
                </a:solidFill>
                <a:latin typeface="Calibri"/>
                <a:ea typeface="Calibri"/>
                <a:cs typeface="Calibri"/>
                <a:sym typeface="Calibri"/>
              </a:rPr>
              <a:t>d’un graphique (oscillogramme) pour déterminer les caractéristiques d’une tension alternative sinusoïdale.</a:t>
            </a:r>
            <a:endParaRPr/>
          </a:p>
          <a:p>
            <a:pPr indent="-201930" lvl="0" marL="285750" marR="0" rtl="0" algn="just">
              <a:lnSpc>
                <a:spcPct val="125000"/>
              </a:lnSpc>
              <a:spcBef>
                <a:spcPts val="0"/>
              </a:spcBef>
              <a:spcAft>
                <a:spcPts val="0"/>
              </a:spcAft>
              <a:buClr>
                <a:srgbClr val="000000"/>
              </a:buClr>
              <a:buSzPts val="1800"/>
              <a:buFont typeface="Arial"/>
              <a:buChar char="•"/>
            </a:pPr>
            <a:r>
              <a:rPr lang="fr-FR" sz="1800">
                <a:solidFill>
                  <a:schemeClr val="dk1"/>
                </a:solidFill>
                <a:latin typeface="Calibri"/>
                <a:ea typeface="Calibri"/>
                <a:cs typeface="Calibri"/>
                <a:sym typeface="Calibri"/>
              </a:rPr>
              <a:t>Cette détermination s’effectue en exploitant l’oscillogramme affiché à l’écran de l’oscilloscope.</a:t>
            </a:r>
            <a:endParaRPr/>
          </a:p>
        </p:txBody>
      </p:sp>
      <p:sp>
        <p:nvSpPr>
          <p:cNvPr id="1770" name="Google Shape;1770;p6"/>
          <p:cNvSpPr/>
          <p:nvPr/>
        </p:nvSpPr>
        <p:spPr>
          <a:xfrm>
            <a:off x="2789562" y="2841674"/>
            <a:ext cx="8999164" cy="1818435"/>
          </a:xfrm>
          <a:prstGeom prst="roundRect">
            <a:avLst>
              <a:gd fmla="val 16667" name="adj"/>
            </a:avLst>
          </a:prstGeom>
          <a:solidFill>
            <a:schemeClr val="l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182563" lvl="0" marL="182563" marR="0" rtl="0" algn="just">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Observer l’oscillogramme représentant une tension alternative sinusoïdale.</a:t>
            </a:r>
            <a:endParaRPr/>
          </a:p>
          <a:p>
            <a:pPr indent="-182563" lvl="0" marL="182563" marR="0" rtl="0" algn="just">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Déterminer graphiquement la fréquence de la tension électrique à partir de nombres d’alternances dans le temps correspondant à la largeur de l’écran de visualisation.</a:t>
            </a:r>
            <a:endParaRPr/>
          </a:p>
          <a:p>
            <a:pPr indent="-182563" lvl="0" marL="182563" marR="0" rtl="0" algn="just">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Déterminer graphiquement la valeur maximale de la tension électrique.</a:t>
            </a:r>
            <a:endParaRPr/>
          </a:p>
          <a:p>
            <a:pPr indent="-182563" lvl="0" marL="182563" marR="0" rtl="0" algn="just">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Déduction de la valeur de la tension électrique efficace via une relation avec la tension maximale.</a:t>
            </a:r>
            <a:endParaRPr/>
          </a:p>
        </p:txBody>
      </p:sp>
      <p:sp>
        <p:nvSpPr>
          <p:cNvPr id="1771" name="Google Shape;1771;p6"/>
          <p:cNvSpPr/>
          <p:nvPr/>
        </p:nvSpPr>
        <p:spPr>
          <a:xfrm>
            <a:off x="588509" y="2841674"/>
            <a:ext cx="2037716" cy="1818435"/>
          </a:xfrm>
          <a:prstGeom prst="roundRect">
            <a:avLst>
              <a:gd fmla="val 16667" name="adj"/>
            </a:avLst>
          </a:prstGeom>
          <a:solidFill>
            <a:schemeClr val="accent4"/>
          </a:solidFill>
          <a:ln cap="flat" cmpd="sng" w="12700">
            <a:solidFill>
              <a:srgbClr val="0C2E4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800">
                <a:solidFill>
                  <a:srgbClr val="FFFFFF"/>
                </a:solidFill>
                <a:latin typeface="Calibri"/>
                <a:ea typeface="Calibri"/>
                <a:cs typeface="Calibri"/>
                <a:sym typeface="Calibri"/>
              </a:rPr>
              <a:t>Stratégie</a:t>
            </a:r>
            <a:endParaRPr/>
          </a:p>
        </p:txBody>
      </p:sp>
      <p:sp>
        <p:nvSpPr>
          <p:cNvPr id="1772" name="Google Shape;1772;p6"/>
          <p:cNvSpPr txBox="1"/>
          <p:nvPr/>
        </p:nvSpPr>
        <p:spPr>
          <a:xfrm>
            <a:off x="730894" y="39806"/>
            <a:ext cx="572871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200">
                <a:solidFill>
                  <a:srgbClr val="0040C0"/>
                </a:solidFill>
                <a:latin typeface="Calibri"/>
                <a:ea typeface="Calibri"/>
                <a:cs typeface="Calibri"/>
                <a:sym typeface="Calibri"/>
              </a:rPr>
              <a:t>Orientations didactiques </a:t>
            </a:r>
            <a:endParaRPr/>
          </a:p>
        </p:txBody>
      </p:sp>
      <p:pic>
        <p:nvPicPr>
          <p:cNvPr descr="Image générée" id="1773" name="Google Shape;1773;p6"/>
          <p:cNvPicPr preferRelativeResize="0"/>
          <p:nvPr/>
        </p:nvPicPr>
        <p:blipFill rotWithShape="1">
          <a:blip r:embed="rId3">
            <a:alphaModFix/>
          </a:blip>
          <a:srcRect b="10678" l="0" r="0" t="11064"/>
          <a:stretch/>
        </p:blipFill>
        <p:spPr>
          <a:xfrm>
            <a:off x="3079" y="-42256"/>
            <a:ext cx="727815" cy="85435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77" name="Shape 1777"/>
        <p:cNvGrpSpPr/>
        <p:nvPr/>
      </p:nvGrpSpPr>
      <p:grpSpPr>
        <a:xfrm>
          <a:off x="0" y="0"/>
          <a:ext cx="0" cy="0"/>
          <a:chOff x="0" y="0"/>
          <a:chExt cx="0" cy="0"/>
        </a:xfrm>
      </p:grpSpPr>
      <p:sp>
        <p:nvSpPr>
          <p:cNvPr id="1778" name="Google Shape;1778;p7"/>
          <p:cNvSpPr txBox="1"/>
          <p:nvPr>
            <p:ph idx="1" type="body"/>
          </p:nvPr>
        </p:nvSpPr>
        <p:spPr>
          <a:xfrm>
            <a:off x="7879221" y="1447571"/>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t/>
            </a:r>
            <a:endParaRPr/>
          </a:p>
        </p:txBody>
      </p:sp>
      <p:sp>
        <p:nvSpPr>
          <p:cNvPr id="1779" name="Google Shape;1779;p7"/>
          <p:cNvSpPr txBox="1"/>
          <p:nvPr>
            <p:ph idx="2" type="body"/>
          </p:nvPr>
        </p:nvSpPr>
        <p:spPr>
          <a:xfrm>
            <a:off x="7879221" y="2277958"/>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t/>
            </a:r>
            <a:endParaRPr/>
          </a:p>
        </p:txBody>
      </p:sp>
      <p:sp>
        <p:nvSpPr>
          <p:cNvPr id="1780" name="Google Shape;1780;p7"/>
          <p:cNvSpPr txBox="1"/>
          <p:nvPr>
            <p:ph idx="3" type="body"/>
          </p:nvPr>
        </p:nvSpPr>
        <p:spPr>
          <a:xfrm>
            <a:off x="7879220" y="3104337"/>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08 min</a:t>
            </a:r>
            <a:endParaRPr/>
          </a:p>
        </p:txBody>
      </p:sp>
      <p:sp>
        <p:nvSpPr>
          <p:cNvPr id="1781" name="Google Shape;1781;p7"/>
          <p:cNvSpPr txBox="1"/>
          <p:nvPr>
            <p:ph idx="4" type="body"/>
          </p:nvPr>
        </p:nvSpPr>
        <p:spPr>
          <a:xfrm>
            <a:off x="7879219" y="3928027"/>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12 min</a:t>
            </a:r>
            <a:endParaRPr/>
          </a:p>
        </p:txBody>
      </p:sp>
      <p:sp>
        <p:nvSpPr>
          <p:cNvPr id="1782" name="Google Shape;1782;p7"/>
          <p:cNvSpPr txBox="1"/>
          <p:nvPr>
            <p:ph idx="5" type="body"/>
          </p:nvPr>
        </p:nvSpPr>
        <p:spPr>
          <a:xfrm>
            <a:off x="7879218" y="4757093"/>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12 min</a:t>
            </a:r>
            <a:endParaRPr/>
          </a:p>
        </p:txBody>
      </p:sp>
      <p:sp>
        <p:nvSpPr>
          <p:cNvPr id="1783" name="Google Shape;1783;p7"/>
          <p:cNvSpPr txBox="1"/>
          <p:nvPr>
            <p:ph idx="6" type="body"/>
          </p:nvPr>
        </p:nvSpPr>
        <p:spPr>
          <a:xfrm>
            <a:off x="7879217" y="5583473"/>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03 min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7" name="Shape 1787"/>
        <p:cNvGrpSpPr/>
        <p:nvPr/>
      </p:nvGrpSpPr>
      <p:grpSpPr>
        <a:xfrm>
          <a:off x="0" y="0"/>
          <a:ext cx="0" cy="0"/>
          <a:chOff x="0" y="0"/>
          <a:chExt cx="0" cy="0"/>
        </a:xfrm>
      </p:grpSpPr>
      <p:sp>
        <p:nvSpPr>
          <p:cNvPr id="1788" name="Google Shape;1788;p8"/>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10 min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2" name="Shape 1792"/>
        <p:cNvGrpSpPr/>
        <p:nvPr/>
      </p:nvGrpSpPr>
      <p:grpSpPr>
        <a:xfrm>
          <a:off x="0" y="0"/>
          <a:ext cx="0" cy="0"/>
          <a:chOff x="0" y="0"/>
          <a:chExt cx="0" cy="0"/>
        </a:xfrm>
      </p:grpSpPr>
      <p:sp>
        <p:nvSpPr>
          <p:cNvPr id="1793" name="Google Shape;1793;p9"/>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latin typeface="Calibri"/>
                <a:ea typeface="Calibri"/>
                <a:cs typeface="Calibri"/>
                <a:sym typeface="Calibri"/>
              </a:rPr>
              <a:t>Bonjour! Prêts pour démarrer notre séance? Allons-y!</a:t>
            </a:r>
            <a:endParaRPr/>
          </a:p>
        </p:txBody>
      </p:sp>
      <p:sp>
        <p:nvSpPr>
          <p:cNvPr id="1794" name="Google Shape;1794;p9"/>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50"/>
              <a:buNone/>
            </a:pPr>
            <a:r>
              <a:t/>
            </a:r>
            <a:endParaRPr/>
          </a:p>
        </p:txBody>
      </p:sp>
      <p:pic>
        <p:nvPicPr>
          <p:cNvPr descr="Une fusée Soyouz décolle vers l'ISS avec un Russe et un Américain à bord, fusée  qui décolle - heartfeltfuneralcompany.co.uk" id="1795" name="Google Shape;1795;p9"/>
          <p:cNvPicPr preferRelativeResize="0"/>
          <p:nvPr/>
        </p:nvPicPr>
        <p:blipFill rotWithShape="1">
          <a:blip r:embed="rId3">
            <a:alphaModFix/>
          </a:blip>
          <a:srcRect b="0" l="12628" r="42945" t="0"/>
          <a:stretch/>
        </p:blipFill>
        <p:spPr>
          <a:xfrm>
            <a:off x="3948453" y="1699037"/>
            <a:ext cx="4295093" cy="3951537"/>
          </a:xfrm>
          <a:prstGeom prst="ellipse">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9" name="Shape 1799"/>
        <p:cNvGrpSpPr/>
        <p:nvPr/>
      </p:nvGrpSpPr>
      <p:grpSpPr>
        <a:xfrm>
          <a:off x="0" y="0"/>
          <a:ext cx="0" cy="0"/>
          <a:chOff x="0" y="0"/>
          <a:chExt cx="0" cy="0"/>
        </a:xfrm>
      </p:grpSpPr>
      <p:pic>
        <p:nvPicPr>
          <p:cNvPr descr="Une image contenant dessin humoristique, mammifère, illustration, clipart&#10;&#10;Le contenu généré par l’IA peut être incorrect." id="1800" name="Google Shape;1800;p10"/>
          <p:cNvPicPr preferRelativeResize="0"/>
          <p:nvPr/>
        </p:nvPicPr>
        <p:blipFill rotWithShape="1">
          <a:blip r:embed="rId3">
            <a:alphaModFix/>
          </a:blip>
          <a:srcRect b="0" l="0" r="0" t="0"/>
          <a:stretch/>
        </p:blipFill>
        <p:spPr>
          <a:xfrm>
            <a:off x="258073" y="1549840"/>
            <a:ext cx="4550664" cy="4550664"/>
          </a:xfrm>
          <a:prstGeom prst="rect">
            <a:avLst/>
          </a:prstGeom>
          <a:noFill/>
          <a:ln>
            <a:noFill/>
          </a:ln>
        </p:spPr>
      </p:pic>
      <p:grpSp>
        <p:nvGrpSpPr>
          <p:cNvPr id="1801" name="Google Shape;1801;p10"/>
          <p:cNvGrpSpPr/>
          <p:nvPr/>
        </p:nvGrpSpPr>
        <p:grpSpPr>
          <a:xfrm>
            <a:off x="4932835" y="1459304"/>
            <a:ext cx="6054377" cy="3711725"/>
            <a:chOff x="1715066" y="1103461"/>
            <a:chExt cx="5717724" cy="3124203"/>
          </a:xfrm>
        </p:grpSpPr>
        <p:sp>
          <p:nvSpPr>
            <p:cNvPr id="1802" name="Google Shape;1802;p10"/>
            <p:cNvSpPr/>
            <p:nvPr/>
          </p:nvSpPr>
          <p:spPr>
            <a:xfrm>
              <a:off x="1715066" y="1103461"/>
              <a:ext cx="5717724" cy="3124203"/>
            </a:xfrm>
            <a:prstGeom prst="rect">
              <a:avLst/>
            </a:prstGeom>
            <a:solidFill>
              <a:srgbClr val="F9D8A3"/>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803" name="Google Shape;1803;p10"/>
            <p:cNvSpPr/>
            <p:nvPr/>
          </p:nvSpPr>
          <p:spPr>
            <a:xfrm>
              <a:off x="1802501" y="1179667"/>
              <a:ext cx="5542845" cy="2971800"/>
            </a:xfrm>
            <a:prstGeom prst="rect">
              <a:avLst/>
            </a:prstGeom>
            <a:solidFill>
              <a:srgbClr val="FFFFFF"/>
            </a:solidFill>
            <a:ln cap="flat" cmpd="sng" w="9525">
              <a:solidFill>
                <a:srgbClr val="FFC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804" name="Google Shape;1804;p10"/>
          <p:cNvSpPr/>
          <p:nvPr/>
        </p:nvSpPr>
        <p:spPr>
          <a:xfrm>
            <a:off x="5141617" y="4829489"/>
            <a:ext cx="5527345" cy="77087"/>
          </a:xfrm>
          <a:prstGeom prst="rect">
            <a:avLst/>
          </a:prstGeom>
          <a:solidFill>
            <a:srgbClr val="FFC000"/>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805" name="Google Shape;1805;p10"/>
          <p:cNvSpPr/>
          <p:nvPr/>
        </p:nvSpPr>
        <p:spPr>
          <a:xfrm>
            <a:off x="4389349" y="1736952"/>
            <a:ext cx="1156184" cy="512421"/>
          </a:xfrm>
          <a:prstGeom prst="rect">
            <a:avLst/>
          </a:prstGeom>
          <a:solidFill>
            <a:srgbClr val="FFC000"/>
          </a:solidFill>
          <a:ln cap="flat" cmpd="sng" w="25400">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806" name="Google Shape;1806;p10"/>
          <p:cNvSpPr/>
          <p:nvPr/>
        </p:nvSpPr>
        <p:spPr>
          <a:xfrm>
            <a:off x="4469041" y="1746942"/>
            <a:ext cx="1052999" cy="492443"/>
          </a:xfrm>
          <a:prstGeom prst="rect">
            <a:avLst/>
          </a:prstGeom>
          <a:noFill/>
          <a:ln cap="flat" cmpd="sng" w="9525">
            <a:solidFill>
              <a:srgbClr val="FFC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a:p>
        </p:txBody>
      </p:sp>
      <p:sp>
        <p:nvSpPr>
          <p:cNvPr id="1807" name="Google Shape;1807;p10"/>
          <p:cNvSpPr txBox="1"/>
          <p:nvPr/>
        </p:nvSpPr>
        <p:spPr>
          <a:xfrm>
            <a:off x="5147892" y="2280492"/>
            <a:ext cx="5869201" cy="1632435"/>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4800" u="none" cap="none" strike="noStrike">
                <a:solidFill>
                  <a:srgbClr val="FFC000"/>
                </a:solidFill>
                <a:latin typeface="Arial"/>
                <a:ea typeface="Arial"/>
                <a:cs typeface="Arial"/>
                <a:sym typeface="Arial"/>
              </a:rPr>
              <a:t>Le rituel</a:t>
            </a:r>
            <a:endParaRPr/>
          </a:p>
          <a:p>
            <a:pPr indent="0" lvl="0" marL="0" marR="0" rtl="0" algn="ctr">
              <a:lnSpc>
                <a:spcPct val="90000"/>
              </a:lnSpc>
              <a:spcBef>
                <a:spcPts val="0"/>
              </a:spcBef>
              <a:spcAft>
                <a:spcPts val="0"/>
              </a:spcAft>
              <a:buNone/>
            </a:pPr>
            <a:r>
              <a:rPr b="1" i="0" lang="fr-FR" sz="4800" u="none" cap="none" strike="noStrike">
                <a:solidFill>
                  <a:srgbClr val="FFC000"/>
                </a:solidFill>
                <a:latin typeface="Arial"/>
                <a:ea typeface="Arial"/>
                <a:cs typeface="Arial"/>
                <a:sym typeface="Arial"/>
              </a:rPr>
              <a:t>(2 min)</a:t>
            </a:r>
            <a:endParaRPr b="1" sz="4800">
              <a:solidFill>
                <a:srgbClr val="FFC000"/>
              </a:solidFill>
              <a:latin typeface="Arial"/>
              <a:ea typeface="Arial"/>
              <a:cs typeface="Arial"/>
              <a:sym typeface="Arial"/>
            </a:endParaRPr>
          </a:p>
        </p:txBody>
      </p:sp>
      <p:sp>
        <p:nvSpPr>
          <p:cNvPr id="1808" name="Google Shape;1808;p10"/>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t/>
            </a:r>
            <a:endParaRPr/>
          </a:p>
        </p:txBody>
      </p:sp>
      <p:sp>
        <p:nvSpPr>
          <p:cNvPr id="1809" name="Google Shape;1809;p10"/>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5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3" name="Shape 1813"/>
        <p:cNvGrpSpPr/>
        <p:nvPr/>
      </p:nvGrpSpPr>
      <p:grpSpPr>
        <a:xfrm>
          <a:off x="0" y="0"/>
          <a:ext cx="0" cy="0"/>
          <a:chOff x="0" y="0"/>
          <a:chExt cx="0" cy="0"/>
        </a:xfrm>
      </p:grpSpPr>
      <p:sp>
        <p:nvSpPr>
          <p:cNvPr id="1814" name="Google Shape;1814;p11"/>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400"/>
              <a:buFont typeface="Calibri"/>
              <a:buNone/>
            </a:pPr>
            <a:r>
              <a:rPr lang="fr-FR" sz="1400"/>
              <a:t>Qui peut me rappeler la signification de ces icônes?</a:t>
            </a:r>
            <a:endParaRPr/>
          </a:p>
        </p:txBody>
      </p:sp>
      <p:sp>
        <p:nvSpPr>
          <p:cNvPr id="1815" name="Google Shape;1815;p11"/>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000"/>
              <a:buNone/>
            </a:pPr>
            <a:r>
              <a:rPr lang="fr-FR"/>
              <a:t>Demander à 3 élèves au hasard</a:t>
            </a:r>
            <a:endParaRPr/>
          </a:p>
        </p:txBody>
      </p:sp>
      <p:pic>
        <p:nvPicPr>
          <p:cNvPr descr="Lever la main - Icônes mains et gestes gratuites" id="1816" name="Google Shape;1816;p11"/>
          <p:cNvPicPr preferRelativeResize="0"/>
          <p:nvPr/>
        </p:nvPicPr>
        <p:blipFill rotWithShape="1">
          <a:blip r:embed="rId3">
            <a:alphaModFix/>
          </a:blip>
          <a:srcRect b="0" l="0" r="0" t="0"/>
          <a:stretch/>
        </p:blipFill>
        <p:spPr>
          <a:xfrm>
            <a:off x="2133600" y="2115480"/>
            <a:ext cx="1756042" cy="1756042"/>
          </a:xfrm>
          <a:prstGeom prst="rect">
            <a:avLst/>
          </a:prstGeom>
          <a:noFill/>
          <a:ln>
            <a:noFill/>
          </a:ln>
        </p:spPr>
      </p:pic>
      <p:pic>
        <p:nvPicPr>
          <p:cNvPr id="1817" name="Google Shape;1817;p11"/>
          <p:cNvPicPr preferRelativeResize="0"/>
          <p:nvPr/>
        </p:nvPicPr>
        <p:blipFill rotWithShape="1">
          <a:blip r:embed="rId4">
            <a:alphaModFix/>
          </a:blip>
          <a:srcRect b="0" l="0" r="0" t="0"/>
          <a:stretch/>
        </p:blipFill>
        <p:spPr>
          <a:xfrm>
            <a:off x="8677197" y="2115480"/>
            <a:ext cx="1747084" cy="1747084"/>
          </a:xfrm>
          <a:prstGeom prst="rect">
            <a:avLst/>
          </a:prstGeom>
          <a:noFill/>
          <a:ln>
            <a:noFill/>
          </a:ln>
        </p:spPr>
      </p:pic>
      <p:pic>
        <p:nvPicPr>
          <p:cNvPr id="1818" name="Google Shape;1818;p11"/>
          <p:cNvPicPr preferRelativeResize="0"/>
          <p:nvPr/>
        </p:nvPicPr>
        <p:blipFill rotWithShape="1">
          <a:blip r:embed="rId5">
            <a:alphaModFix/>
          </a:blip>
          <a:srcRect b="0" l="0" r="0" t="0"/>
          <a:stretch/>
        </p:blipFill>
        <p:spPr>
          <a:xfrm>
            <a:off x="11081316" y="225184"/>
            <a:ext cx="452042" cy="452042"/>
          </a:xfrm>
          <a:prstGeom prst="rect">
            <a:avLst/>
          </a:prstGeom>
          <a:noFill/>
          <a:ln>
            <a:noFill/>
          </a:ln>
        </p:spPr>
      </p:pic>
      <p:pic>
        <p:nvPicPr>
          <p:cNvPr descr="Lever la main - Icônes mains et gestes gratuites" id="1819" name="Google Shape;1819;p11"/>
          <p:cNvPicPr preferRelativeResize="0"/>
          <p:nvPr/>
        </p:nvPicPr>
        <p:blipFill rotWithShape="1">
          <a:blip r:embed="rId6">
            <a:alphaModFix/>
          </a:blip>
          <a:srcRect b="0" l="0" r="0" t="0"/>
          <a:stretch/>
        </p:blipFill>
        <p:spPr>
          <a:xfrm>
            <a:off x="11589416" y="461518"/>
            <a:ext cx="431416" cy="43141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3" name="Shape 1823"/>
        <p:cNvGrpSpPr/>
        <p:nvPr/>
      </p:nvGrpSpPr>
      <p:grpSpPr>
        <a:xfrm>
          <a:off x="0" y="0"/>
          <a:ext cx="0" cy="0"/>
          <a:chOff x="0" y="0"/>
          <a:chExt cx="0" cy="0"/>
        </a:xfrm>
      </p:grpSpPr>
      <p:sp>
        <p:nvSpPr>
          <p:cNvPr id="1824" name="Google Shape;1824;p12"/>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Très bien.</a:t>
            </a:r>
            <a:endParaRPr/>
          </a:p>
        </p:txBody>
      </p:sp>
      <p:sp>
        <p:nvSpPr>
          <p:cNvPr id="1825" name="Google Shape;1825;p12"/>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050"/>
              <a:buNone/>
            </a:pPr>
            <a:r>
              <a:t/>
            </a:r>
            <a:endParaRPr>
              <a:solidFill>
                <a:srgbClr val="AEABAB"/>
              </a:solidFill>
            </a:endParaRPr>
          </a:p>
        </p:txBody>
      </p:sp>
      <p:pic>
        <p:nvPicPr>
          <p:cNvPr descr="Lever la main - Icônes mains et gestes gratuites" id="1826" name="Google Shape;1826;p12"/>
          <p:cNvPicPr preferRelativeResize="0"/>
          <p:nvPr/>
        </p:nvPicPr>
        <p:blipFill rotWithShape="1">
          <a:blip r:embed="rId3">
            <a:alphaModFix/>
          </a:blip>
          <a:srcRect b="0" l="0" r="0" t="0"/>
          <a:stretch/>
        </p:blipFill>
        <p:spPr>
          <a:xfrm>
            <a:off x="2133600" y="2115480"/>
            <a:ext cx="1756042" cy="1756042"/>
          </a:xfrm>
          <a:prstGeom prst="rect">
            <a:avLst/>
          </a:prstGeom>
          <a:noFill/>
          <a:ln>
            <a:noFill/>
          </a:ln>
        </p:spPr>
      </p:pic>
      <p:pic>
        <p:nvPicPr>
          <p:cNvPr id="1827" name="Google Shape;1827;p12"/>
          <p:cNvPicPr preferRelativeResize="0"/>
          <p:nvPr/>
        </p:nvPicPr>
        <p:blipFill rotWithShape="1">
          <a:blip r:embed="rId4">
            <a:alphaModFix/>
          </a:blip>
          <a:srcRect b="0" l="0" r="0" t="0"/>
          <a:stretch/>
        </p:blipFill>
        <p:spPr>
          <a:xfrm>
            <a:off x="8677197" y="2115480"/>
            <a:ext cx="1747084" cy="1747084"/>
          </a:xfrm>
          <a:prstGeom prst="rect">
            <a:avLst/>
          </a:prstGeom>
          <a:noFill/>
          <a:ln>
            <a:noFill/>
          </a:ln>
        </p:spPr>
      </p:pic>
      <p:sp>
        <p:nvSpPr>
          <p:cNvPr id="1828" name="Google Shape;1828;p12"/>
          <p:cNvSpPr txBox="1"/>
          <p:nvPr/>
        </p:nvSpPr>
        <p:spPr>
          <a:xfrm>
            <a:off x="1468611" y="4077885"/>
            <a:ext cx="3771982"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1800"/>
              <a:buFont typeface="Calibri"/>
              <a:buNone/>
            </a:pPr>
            <a:r>
              <a:rPr b="1" i="0" lang="fr-FR" sz="1800" u="none" cap="none" strike="noStrike">
                <a:solidFill>
                  <a:srgbClr val="44546A"/>
                </a:solidFill>
                <a:latin typeface="Calibri"/>
                <a:ea typeface="Calibri"/>
                <a:cs typeface="Calibri"/>
                <a:sym typeface="Calibri"/>
              </a:rPr>
              <a:t>Je participe activement.</a:t>
            </a:r>
            <a:endParaRPr/>
          </a:p>
          <a:p>
            <a:pPr indent="0" lvl="0" marL="0" marR="0" rtl="0" algn="l">
              <a:lnSpc>
                <a:spcPct val="100000"/>
              </a:lnSpc>
              <a:spcBef>
                <a:spcPts val="0"/>
              </a:spcBef>
              <a:spcAft>
                <a:spcPts val="0"/>
              </a:spcAft>
              <a:buClr>
                <a:srgbClr val="44546A"/>
              </a:buClr>
              <a:buSzPts val="1800"/>
              <a:buFont typeface="Calibri"/>
              <a:buNone/>
            </a:pPr>
            <a:r>
              <a:rPr b="1" i="0" lang="fr-FR" sz="1800" u="none" cap="none" strike="noStrike">
                <a:solidFill>
                  <a:srgbClr val="44546A"/>
                </a:solidFill>
                <a:latin typeface="Calibri"/>
                <a:ea typeface="Calibri"/>
                <a:cs typeface="Calibri"/>
                <a:sym typeface="Calibri"/>
              </a:rPr>
              <a:t>Je lève la main pour participer</a:t>
            </a:r>
            <a:endParaRPr b="0" i="0" sz="1200" u="none" cap="none" strike="noStrike">
              <a:solidFill>
                <a:srgbClr val="000000"/>
              </a:solidFill>
              <a:latin typeface="Arial"/>
              <a:ea typeface="Arial"/>
              <a:cs typeface="Arial"/>
              <a:sym typeface="Arial"/>
            </a:endParaRPr>
          </a:p>
        </p:txBody>
      </p:sp>
      <p:sp>
        <p:nvSpPr>
          <p:cNvPr id="1829" name="Google Shape;1829;p12"/>
          <p:cNvSpPr txBox="1"/>
          <p:nvPr/>
        </p:nvSpPr>
        <p:spPr>
          <a:xfrm>
            <a:off x="7350558" y="4077885"/>
            <a:ext cx="4400362" cy="900208"/>
          </a:xfrm>
          <a:prstGeom prst="rect">
            <a:avLst/>
          </a:prstGeom>
          <a:noFill/>
          <a:ln>
            <a:noFill/>
          </a:ln>
        </p:spPr>
        <p:txBody>
          <a:bodyPr anchorCtr="0" anchor="t" bIns="34250" lIns="68550" spcFirstLastPara="1" rIns="68550" wrap="square" tIns="34250">
            <a:spAutoFit/>
          </a:bodyPr>
          <a:lstStyle/>
          <a:p>
            <a:pPr indent="0" lvl="0" marL="0" marR="0" rtl="0" algn="l">
              <a:lnSpc>
                <a:spcPct val="100000"/>
              </a:lnSpc>
              <a:spcBef>
                <a:spcPts val="0"/>
              </a:spcBef>
              <a:spcAft>
                <a:spcPts val="0"/>
              </a:spcAft>
              <a:buClr>
                <a:srgbClr val="44546A"/>
              </a:buClr>
              <a:buSzPts val="1800"/>
              <a:buFont typeface="Calibri"/>
              <a:buNone/>
            </a:pPr>
            <a:r>
              <a:rPr b="1" i="0" lang="fr-FR" sz="1800" u="none" cap="none" strike="noStrike">
                <a:solidFill>
                  <a:srgbClr val="44546A"/>
                </a:solidFill>
                <a:latin typeface="Calibri"/>
                <a:ea typeface="Calibri"/>
                <a:cs typeface="Calibri"/>
                <a:sym typeface="Calibri"/>
              </a:rPr>
              <a:t>Je prête attention quand l’enseignant parle</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44546A"/>
              </a:buClr>
              <a:buSzPts val="1800"/>
              <a:buFont typeface="Calibri"/>
              <a:buNone/>
            </a:pPr>
            <a:r>
              <a:rPr b="1" i="0" lang="fr-FR" sz="1800" u="none" cap="none" strike="noStrike">
                <a:solidFill>
                  <a:srgbClr val="44546A"/>
                </a:solidFill>
                <a:latin typeface="Calibri"/>
                <a:ea typeface="Calibri"/>
                <a:cs typeface="Calibri"/>
                <a:sym typeface="Calibri"/>
              </a:rPr>
              <a:t>Je prête attention quand d’autres camarades répondent à l’enseignant</a:t>
            </a:r>
            <a:endParaRPr b="0" i="0" sz="1800" u="none" cap="none" strike="noStrike">
              <a:solidFill>
                <a:srgbClr val="000000"/>
              </a:solidFill>
              <a:latin typeface="Calibri"/>
              <a:ea typeface="Calibri"/>
              <a:cs typeface="Calibri"/>
              <a:sym typeface="Calibri"/>
            </a:endParaRPr>
          </a:p>
        </p:txBody>
      </p:sp>
      <p:pic>
        <p:nvPicPr>
          <p:cNvPr id="1830" name="Google Shape;1830;p12"/>
          <p:cNvPicPr preferRelativeResize="0"/>
          <p:nvPr/>
        </p:nvPicPr>
        <p:blipFill rotWithShape="1">
          <a:blip r:embed="rId4">
            <a:alphaModFix/>
          </a:blip>
          <a:srcRect b="0" l="0" r="0" t="0"/>
          <a:stretch/>
        </p:blipFill>
        <p:spPr>
          <a:xfrm>
            <a:off x="11645716" y="505406"/>
            <a:ext cx="325863" cy="32586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4" name="Shape 1834"/>
        <p:cNvGrpSpPr/>
        <p:nvPr/>
      </p:nvGrpSpPr>
      <p:grpSpPr>
        <a:xfrm>
          <a:off x="0" y="0"/>
          <a:ext cx="0" cy="0"/>
          <a:chOff x="0" y="0"/>
          <a:chExt cx="0" cy="0"/>
        </a:xfrm>
      </p:grpSpPr>
      <p:pic>
        <p:nvPicPr>
          <p:cNvPr descr="Une image contenant dessin humoristique, mammifère, illustration, clipart&#10;&#10;Le contenu généré par l’IA peut être incorrect." id="1835" name="Google Shape;1835;p13"/>
          <p:cNvPicPr preferRelativeResize="0"/>
          <p:nvPr/>
        </p:nvPicPr>
        <p:blipFill rotWithShape="1">
          <a:blip r:embed="rId3">
            <a:alphaModFix/>
          </a:blip>
          <a:srcRect b="0" l="0" r="0" t="0"/>
          <a:stretch/>
        </p:blipFill>
        <p:spPr>
          <a:xfrm>
            <a:off x="258072" y="1056200"/>
            <a:ext cx="4550664" cy="4550664"/>
          </a:xfrm>
          <a:prstGeom prst="rect">
            <a:avLst/>
          </a:prstGeom>
          <a:noFill/>
          <a:ln>
            <a:noFill/>
          </a:ln>
        </p:spPr>
      </p:pic>
      <p:grpSp>
        <p:nvGrpSpPr>
          <p:cNvPr id="1836" name="Google Shape;1836;p13"/>
          <p:cNvGrpSpPr/>
          <p:nvPr/>
        </p:nvGrpSpPr>
        <p:grpSpPr>
          <a:xfrm>
            <a:off x="4932835" y="1459304"/>
            <a:ext cx="6054377" cy="3711725"/>
            <a:chOff x="1715066" y="1103461"/>
            <a:chExt cx="5717724" cy="3124203"/>
          </a:xfrm>
        </p:grpSpPr>
        <p:sp>
          <p:nvSpPr>
            <p:cNvPr id="1837" name="Google Shape;1837;p13"/>
            <p:cNvSpPr/>
            <p:nvPr/>
          </p:nvSpPr>
          <p:spPr>
            <a:xfrm>
              <a:off x="1715066" y="1103461"/>
              <a:ext cx="5717724" cy="3124203"/>
            </a:xfrm>
            <a:prstGeom prst="rect">
              <a:avLst/>
            </a:prstGeom>
            <a:solidFill>
              <a:srgbClr val="F9D8A3"/>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838" name="Google Shape;1838;p13"/>
            <p:cNvSpPr/>
            <p:nvPr/>
          </p:nvSpPr>
          <p:spPr>
            <a:xfrm>
              <a:off x="1802501" y="1179667"/>
              <a:ext cx="5542845" cy="2971800"/>
            </a:xfrm>
            <a:prstGeom prst="rect">
              <a:avLst/>
            </a:prstGeom>
            <a:solidFill>
              <a:srgbClr val="FFFFFF"/>
            </a:solidFill>
            <a:ln cap="flat" cmpd="sng" w="9525">
              <a:solidFill>
                <a:srgbClr val="FFC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839" name="Google Shape;1839;p13"/>
          <p:cNvSpPr/>
          <p:nvPr/>
        </p:nvSpPr>
        <p:spPr>
          <a:xfrm>
            <a:off x="5141617" y="4829489"/>
            <a:ext cx="5527345" cy="77087"/>
          </a:xfrm>
          <a:prstGeom prst="rect">
            <a:avLst/>
          </a:prstGeom>
          <a:solidFill>
            <a:srgbClr val="FFC000"/>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840" name="Google Shape;1840;p13"/>
          <p:cNvSpPr/>
          <p:nvPr/>
        </p:nvSpPr>
        <p:spPr>
          <a:xfrm>
            <a:off x="4389349" y="1736952"/>
            <a:ext cx="1156184" cy="512421"/>
          </a:xfrm>
          <a:prstGeom prst="rect">
            <a:avLst/>
          </a:prstGeom>
          <a:solidFill>
            <a:srgbClr val="FFC000"/>
          </a:solidFill>
          <a:ln cap="flat" cmpd="sng" w="25400">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841" name="Google Shape;1841;p13"/>
          <p:cNvSpPr/>
          <p:nvPr/>
        </p:nvSpPr>
        <p:spPr>
          <a:xfrm>
            <a:off x="4469041" y="1746942"/>
            <a:ext cx="1052999" cy="492443"/>
          </a:xfrm>
          <a:prstGeom prst="rect">
            <a:avLst/>
          </a:prstGeom>
          <a:noFill/>
          <a:ln cap="flat" cmpd="sng" w="9525">
            <a:solidFill>
              <a:srgbClr val="FFC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a:p>
        </p:txBody>
      </p:sp>
      <p:sp>
        <p:nvSpPr>
          <p:cNvPr id="1842" name="Google Shape;1842;p13"/>
          <p:cNvSpPr txBox="1"/>
          <p:nvPr/>
        </p:nvSpPr>
        <p:spPr>
          <a:xfrm>
            <a:off x="5147892" y="2280492"/>
            <a:ext cx="5869201" cy="2600071"/>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4800" u="none" cap="none" strike="noStrike">
                <a:solidFill>
                  <a:srgbClr val="FFC000"/>
                </a:solidFill>
                <a:latin typeface="Arial"/>
                <a:ea typeface="Arial"/>
                <a:cs typeface="Arial"/>
                <a:sym typeface="Arial"/>
              </a:rPr>
              <a:t>Réactivation des prérequis</a:t>
            </a:r>
            <a:endParaRPr/>
          </a:p>
          <a:p>
            <a:pPr indent="0" lvl="0" marL="0" marR="0" rtl="0" algn="ctr">
              <a:lnSpc>
                <a:spcPct val="90000"/>
              </a:lnSpc>
              <a:spcBef>
                <a:spcPts val="0"/>
              </a:spcBef>
              <a:spcAft>
                <a:spcPts val="0"/>
              </a:spcAft>
              <a:buNone/>
            </a:pPr>
            <a:r>
              <a:rPr b="1" i="0" lang="fr-FR" sz="4800" u="none" cap="none" strike="noStrike">
                <a:solidFill>
                  <a:srgbClr val="FFC000"/>
                </a:solidFill>
                <a:latin typeface="Arial"/>
                <a:ea typeface="Arial"/>
                <a:cs typeface="Arial"/>
                <a:sym typeface="Arial"/>
              </a:rPr>
              <a:t>(6 min)</a:t>
            </a:r>
            <a:endParaRPr b="1" sz="4800">
              <a:solidFill>
                <a:srgbClr val="FFC000"/>
              </a:solidFill>
              <a:latin typeface="Arial"/>
              <a:ea typeface="Arial"/>
              <a:cs typeface="Arial"/>
              <a:sym typeface="Arial"/>
            </a:endParaRPr>
          </a:p>
        </p:txBody>
      </p:sp>
      <p:sp>
        <p:nvSpPr>
          <p:cNvPr id="1843" name="Google Shape;1843;p13"/>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t/>
            </a:r>
            <a:endParaRPr/>
          </a:p>
        </p:txBody>
      </p:sp>
      <p:sp>
        <p:nvSpPr>
          <p:cNvPr id="1844" name="Google Shape;1844;p13"/>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5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8" name="Shape 1848"/>
        <p:cNvGrpSpPr/>
        <p:nvPr/>
      </p:nvGrpSpPr>
      <p:grpSpPr>
        <a:xfrm>
          <a:off x="0" y="0"/>
          <a:ext cx="0" cy="0"/>
          <a:chOff x="0" y="0"/>
          <a:chExt cx="0" cy="0"/>
        </a:xfrm>
      </p:grpSpPr>
      <p:sp>
        <p:nvSpPr>
          <p:cNvPr id="1849" name="Google Shape;1849;p14"/>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Avant d’entamer l’étude de la tâche de la séance, on commence par rappeler les notions essentielles déjà étudiées et nécessaires à la poursuite de l’apprentissage. Choisissez l’affirmation correcte.</a:t>
            </a:r>
            <a:endParaRPr/>
          </a:p>
        </p:txBody>
      </p:sp>
      <p:sp>
        <p:nvSpPr>
          <p:cNvPr id="1850" name="Google Shape;1850;p14"/>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50"/>
              <a:buNone/>
            </a:pPr>
            <a:r>
              <a:t/>
            </a:r>
            <a:endParaRPr/>
          </a:p>
        </p:txBody>
      </p:sp>
      <p:grpSp>
        <p:nvGrpSpPr>
          <p:cNvPr id="1851" name="Google Shape;1851;p14"/>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1852" name="Google Shape;1852;p14"/>
            <p:cNvPicPr preferRelativeResize="0"/>
            <p:nvPr/>
          </p:nvPicPr>
          <p:blipFill rotWithShape="1">
            <a:blip r:embed="rId3">
              <a:alphaModFix/>
            </a:blip>
            <a:srcRect b="23864" l="18242" r="18458" t="9344"/>
            <a:stretch/>
          </p:blipFill>
          <p:spPr>
            <a:xfrm>
              <a:off x="779844" y="4335989"/>
              <a:ext cx="563238" cy="575842"/>
            </a:xfrm>
            <a:prstGeom prst="rect">
              <a:avLst/>
            </a:prstGeom>
            <a:noFill/>
            <a:ln>
              <a:noFill/>
            </a:ln>
          </p:spPr>
        </p:pic>
        <p:sp>
          <p:nvSpPr>
            <p:cNvPr id="1853" name="Google Shape;1853;p14"/>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descr="Chapitre I - Le circuit électrique - Physique-Chimie au Collège" id="1854" name="Google Shape;1854;p14"/>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5" name="Google Shape;1855;p14"/>
          <p:cNvSpPr txBox="1"/>
          <p:nvPr/>
        </p:nvSpPr>
        <p:spPr>
          <a:xfrm>
            <a:off x="804269" y="2046691"/>
            <a:ext cx="10583462"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La tension électrique est une grandeur qui se mesure avec :</a:t>
            </a:r>
            <a:endParaRPr/>
          </a:p>
        </p:txBody>
      </p:sp>
      <p:sp>
        <p:nvSpPr>
          <p:cNvPr id="1856" name="Google Shape;1856;p14"/>
          <p:cNvSpPr/>
          <p:nvPr/>
        </p:nvSpPr>
        <p:spPr>
          <a:xfrm>
            <a:off x="1619728" y="5159612"/>
            <a:ext cx="520310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une lampe.</a:t>
            </a:r>
            <a:endParaRPr/>
          </a:p>
        </p:txBody>
      </p:sp>
      <p:sp>
        <p:nvSpPr>
          <p:cNvPr id="1857" name="Google Shape;1857;p14"/>
          <p:cNvSpPr/>
          <p:nvPr/>
        </p:nvSpPr>
        <p:spPr>
          <a:xfrm>
            <a:off x="1171972" y="4174667"/>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1858" name="Google Shape;1858;p14"/>
          <p:cNvSpPr/>
          <p:nvPr/>
        </p:nvSpPr>
        <p:spPr>
          <a:xfrm>
            <a:off x="1603972" y="3189722"/>
            <a:ext cx="5218859"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un ampèremètre.</a:t>
            </a:r>
            <a:endParaRPr baseline="30000" sz="2400">
              <a:solidFill>
                <a:srgbClr val="000000"/>
              </a:solidFill>
              <a:latin typeface="Calibri"/>
              <a:ea typeface="Calibri"/>
              <a:cs typeface="Calibri"/>
              <a:sym typeface="Calibri"/>
            </a:endParaRPr>
          </a:p>
        </p:txBody>
      </p:sp>
      <p:sp>
        <p:nvSpPr>
          <p:cNvPr id="1859" name="Google Shape;1859;p14"/>
          <p:cNvSpPr/>
          <p:nvPr/>
        </p:nvSpPr>
        <p:spPr>
          <a:xfrm>
            <a:off x="1156216" y="3189722"/>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1860" name="Google Shape;1860;p14"/>
          <p:cNvSpPr/>
          <p:nvPr/>
        </p:nvSpPr>
        <p:spPr>
          <a:xfrm>
            <a:off x="1588216" y="4197035"/>
            <a:ext cx="5218859"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un voltmètre</a:t>
            </a:r>
            <a:endParaRPr baseline="30000" sz="2400">
              <a:solidFill>
                <a:srgbClr val="000000"/>
              </a:solidFill>
              <a:latin typeface="Calibri"/>
              <a:ea typeface="Calibri"/>
              <a:cs typeface="Calibri"/>
              <a:sym typeface="Calibri"/>
            </a:endParaRPr>
          </a:p>
        </p:txBody>
      </p:sp>
      <p:sp>
        <p:nvSpPr>
          <p:cNvPr id="1861" name="Google Shape;1861;p14"/>
          <p:cNvSpPr/>
          <p:nvPr/>
        </p:nvSpPr>
        <p:spPr>
          <a:xfrm>
            <a:off x="1171972" y="5159612"/>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5" name="Shape 1865"/>
        <p:cNvGrpSpPr/>
        <p:nvPr/>
      </p:nvGrpSpPr>
      <p:grpSpPr>
        <a:xfrm>
          <a:off x="0" y="0"/>
          <a:ext cx="0" cy="0"/>
          <a:chOff x="0" y="0"/>
          <a:chExt cx="0" cy="0"/>
        </a:xfrm>
      </p:grpSpPr>
      <p:sp>
        <p:nvSpPr>
          <p:cNvPr id="1866" name="Google Shape;1866;p15"/>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B : une tension électrique se mesure avec un voltmètre.</a:t>
            </a:r>
            <a:endParaRPr/>
          </a:p>
        </p:txBody>
      </p:sp>
      <p:sp>
        <p:nvSpPr>
          <p:cNvPr id="1867" name="Google Shape;1867;p15"/>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L’enseignant·e demande aux élèves d’expliciter leur raisonnement. </a:t>
            </a:r>
            <a:endParaRPr/>
          </a:p>
        </p:txBody>
      </p:sp>
      <p:pic>
        <p:nvPicPr>
          <p:cNvPr id="1868" name="Google Shape;1868;p15"/>
          <p:cNvPicPr preferRelativeResize="0"/>
          <p:nvPr/>
        </p:nvPicPr>
        <p:blipFill rotWithShape="1">
          <a:blip r:embed="rId3">
            <a:alphaModFix/>
          </a:blip>
          <a:srcRect b="0" l="0" r="0" t="0"/>
          <a:stretch/>
        </p:blipFill>
        <p:spPr>
          <a:xfrm>
            <a:off x="11557601" y="451681"/>
            <a:ext cx="433313" cy="433313"/>
          </a:xfrm>
          <a:prstGeom prst="rect">
            <a:avLst/>
          </a:prstGeom>
          <a:noFill/>
          <a:ln>
            <a:noFill/>
          </a:ln>
        </p:spPr>
      </p:pic>
      <p:sp>
        <p:nvSpPr>
          <p:cNvPr descr="Coche avec un remplissage uni" id="1869" name="Google Shape;1869;p15"/>
          <p:cNvSpPr/>
          <p:nvPr/>
        </p:nvSpPr>
        <p:spPr>
          <a:xfrm>
            <a:off x="345416" y="4070082"/>
            <a:ext cx="684830" cy="684830"/>
          </a:xfrm>
          <a:prstGeom prst="rect">
            <a:avLst/>
          </a:prstGeom>
          <a:noFill/>
          <a:ln>
            <a:noFill/>
          </a:ln>
        </p:spPr>
      </p:sp>
      <p:sp>
        <p:nvSpPr>
          <p:cNvPr id="1870" name="Google Shape;1870;p15"/>
          <p:cNvSpPr txBox="1"/>
          <p:nvPr/>
        </p:nvSpPr>
        <p:spPr>
          <a:xfrm>
            <a:off x="804269" y="2046691"/>
            <a:ext cx="10583462"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La tension électrique est une grandeur qui se mesure avec :</a:t>
            </a:r>
            <a:endParaRPr/>
          </a:p>
        </p:txBody>
      </p:sp>
      <p:sp>
        <p:nvSpPr>
          <p:cNvPr id="1871" name="Google Shape;1871;p15"/>
          <p:cNvSpPr/>
          <p:nvPr/>
        </p:nvSpPr>
        <p:spPr>
          <a:xfrm>
            <a:off x="1619728" y="5159612"/>
            <a:ext cx="520310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une lampe.</a:t>
            </a:r>
            <a:endParaRPr/>
          </a:p>
        </p:txBody>
      </p:sp>
      <p:sp>
        <p:nvSpPr>
          <p:cNvPr id="1872" name="Google Shape;1872;p15"/>
          <p:cNvSpPr/>
          <p:nvPr/>
        </p:nvSpPr>
        <p:spPr>
          <a:xfrm>
            <a:off x="1171972" y="4174667"/>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1873" name="Google Shape;1873;p15"/>
          <p:cNvSpPr/>
          <p:nvPr/>
        </p:nvSpPr>
        <p:spPr>
          <a:xfrm>
            <a:off x="1603972" y="3189722"/>
            <a:ext cx="5218859"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un ampèremètre.</a:t>
            </a:r>
            <a:endParaRPr baseline="30000" sz="2400">
              <a:solidFill>
                <a:srgbClr val="000000"/>
              </a:solidFill>
              <a:latin typeface="Calibri"/>
              <a:ea typeface="Calibri"/>
              <a:cs typeface="Calibri"/>
              <a:sym typeface="Calibri"/>
            </a:endParaRPr>
          </a:p>
        </p:txBody>
      </p:sp>
      <p:sp>
        <p:nvSpPr>
          <p:cNvPr id="1874" name="Google Shape;1874;p15"/>
          <p:cNvSpPr/>
          <p:nvPr/>
        </p:nvSpPr>
        <p:spPr>
          <a:xfrm>
            <a:off x="1156216" y="3189722"/>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1875" name="Google Shape;1875;p15"/>
          <p:cNvSpPr/>
          <p:nvPr/>
        </p:nvSpPr>
        <p:spPr>
          <a:xfrm>
            <a:off x="1588216" y="4197035"/>
            <a:ext cx="5218859"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un voltmètre</a:t>
            </a:r>
            <a:endParaRPr baseline="30000" sz="2400">
              <a:solidFill>
                <a:srgbClr val="000000"/>
              </a:solidFill>
              <a:latin typeface="Calibri"/>
              <a:ea typeface="Calibri"/>
              <a:cs typeface="Calibri"/>
              <a:sym typeface="Calibri"/>
            </a:endParaRPr>
          </a:p>
        </p:txBody>
      </p:sp>
      <p:sp>
        <p:nvSpPr>
          <p:cNvPr id="1876" name="Google Shape;1876;p15"/>
          <p:cNvSpPr/>
          <p:nvPr/>
        </p:nvSpPr>
        <p:spPr>
          <a:xfrm>
            <a:off x="1171972" y="5159612"/>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0" name="Shape 1880"/>
        <p:cNvGrpSpPr/>
        <p:nvPr/>
      </p:nvGrpSpPr>
      <p:grpSpPr>
        <a:xfrm>
          <a:off x="0" y="0"/>
          <a:ext cx="0" cy="0"/>
          <a:chOff x="0" y="0"/>
          <a:chExt cx="0" cy="0"/>
        </a:xfrm>
      </p:grpSpPr>
      <p:sp>
        <p:nvSpPr>
          <p:cNvPr id="1881" name="Google Shape;1881;p16"/>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On passe à la notion de tension alternative, abordée dans la tâche précédente. Choisissez l’affirmation correcte.</a:t>
            </a:r>
            <a:endParaRPr/>
          </a:p>
        </p:txBody>
      </p:sp>
      <p:sp>
        <p:nvSpPr>
          <p:cNvPr id="1882" name="Google Shape;1882;p16"/>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Les élèves répondent sur leurs ardoises. L’enseignant·e reformule ou utilise l’alternance linguistique pour assurer la compréhension si nécessaire.</a:t>
            </a:r>
            <a:endParaRPr/>
          </a:p>
        </p:txBody>
      </p:sp>
      <p:grpSp>
        <p:nvGrpSpPr>
          <p:cNvPr id="1883" name="Google Shape;1883;p16"/>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1884" name="Google Shape;1884;p16"/>
            <p:cNvPicPr preferRelativeResize="0"/>
            <p:nvPr/>
          </p:nvPicPr>
          <p:blipFill rotWithShape="1">
            <a:blip r:embed="rId3">
              <a:alphaModFix/>
            </a:blip>
            <a:srcRect b="23864" l="18242" r="18458" t="9344"/>
            <a:stretch/>
          </p:blipFill>
          <p:spPr>
            <a:xfrm>
              <a:off x="779844" y="4335989"/>
              <a:ext cx="563238" cy="575842"/>
            </a:xfrm>
            <a:prstGeom prst="rect">
              <a:avLst/>
            </a:prstGeom>
            <a:noFill/>
            <a:ln>
              <a:noFill/>
            </a:ln>
          </p:spPr>
        </p:pic>
        <p:sp>
          <p:nvSpPr>
            <p:cNvPr id="1885" name="Google Shape;1885;p16"/>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descr="Chapitre I - Le circuit électrique - Physique-Chimie au Collège" id="1886" name="Google Shape;1886;p16"/>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7" name="Google Shape;1887;p16"/>
          <p:cNvSpPr txBox="1"/>
          <p:nvPr/>
        </p:nvSpPr>
        <p:spPr>
          <a:xfrm>
            <a:off x="804269" y="2046691"/>
            <a:ext cx="10583462"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Une tension électrique est dite alternative lorsque :</a:t>
            </a:r>
            <a:endParaRPr/>
          </a:p>
        </p:txBody>
      </p:sp>
      <p:sp>
        <p:nvSpPr>
          <p:cNvPr id="1888" name="Google Shape;1888;p16"/>
          <p:cNvSpPr/>
          <p:nvPr/>
        </p:nvSpPr>
        <p:spPr>
          <a:xfrm>
            <a:off x="1619728" y="4174667"/>
            <a:ext cx="520310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elle change de valeur et de signe.</a:t>
            </a:r>
            <a:endParaRPr/>
          </a:p>
        </p:txBody>
      </p:sp>
      <p:sp>
        <p:nvSpPr>
          <p:cNvPr id="1889" name="Google Shape;1889;p16"/>
          <p:cNvSpPr/>
          <p:nvPr/>
        </p:nvSpPr>
        <p:spPr>
          <a:xfrm>
            <a:off x="1171972" y="4174667"/>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1890" name="Google Shape;1890;p16"/>
          <p:cNvSpPr/>
          <p:nvPr/>
        </p:nvSpPr>
        <p:spPr>
          <a:xfrm>
            <a:off x="1603972" y="3189722"/>
            <a:ext cx="5218859"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elle garde toujours la même valeur.</a:t>
            </a:r>
            <a:endParaRPr baseline="30000" sz="2400">
              <a:solidFill>
                <a:srgbClr val="000000"/>
              </a:solidFill>
              <a:latin typeface="Calibri"/>
              <a:ea typeface="Calibri"/>
              <a:cs typeface="Calibri"/>
              <a:sym typeface="Calibri"/>
            </a:endParaRPr>
          </a:p>
        </p:txBody>
      </p:sp>
      <p:sp>
        <p:nvSpPr>
          <p:cNvPr id="1891" name="Google Shape;1891;p16"/>
          <p:cNvSpPr/>
          <p:nvPr/>
        </p:nvSpPr>
        <p:spPr>
          <a:xfrm>
            <a:off x="1156216" y="3189722"/>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1892" name="Google Shape;1892;p16"/>
          <p:cNvSpPr/>
          <p:nvPr/>
        </p:nvSpPr>
        <p:spPr>
          <a:xfrm>
            <a:off x="1603972" y="5159612"/>
            <a:ext cx="5218859"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elle est toujours positive. </a:t>
            </a:r>
            <a:endParaRPr baseline="30000" sz="2400">
              <a:solidFill>
                <a:srgbClr val="000000"/>
              </a:solidFill>
              <a:latin typeface="Calibri"/>
              <a:ea typeface="Calibri"/>
              <a:cs typeface="Calibri"/>
              <a:sym typeface="Calibri"/>
            </a:endParaRPr>
          </a:p>
        </p:txBody>
      </p:sp>
      <p:sp>
        <p:nvSpPr>
          <p:cNvPr id="1893" name="Google Shape;1893;p16"/>
          <p:cNvSpPr/>
          <p:nvPr/>
        </p:nvSpPr>
        <p:spPr>
          <a:xfrm>
            <a:off x="1171972" y="5159612"/>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7" name="Shape 1897"/>
        <p:cNvGrpSpPr/>
        <p:nvPr/>
      </p:nvGrpSpPr>
      <p:grpSpPr>
        <a:xfrm>
          <a:off x="0" y="0"/>
          <a:ext cx="0" cy="0"/>
          <a:chOff x="0" y="0"/>
          <a:chExt cx="0" cy="0"/>
        </a:xfrm>
      </p:grpSpPr>
      <p:sp>
        <p:nvSpPr>
          <p:cNvPr id="1898" name="Google Shape;1898;p17"/>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B : une tension électrique alternative est une tension variable qui prend successivement des valeurs positives et négatives ; autrement dit, elle change à la fois de valeur et de signe.</a:t>
            </a:r>
            <a:endParaRPr/>
          </a:p>
        </p:txBody>
      </p:sp>
      <p:sp>
        <p:nvSpPr>
          <p:cNvPr id="1899" name="Google Shape;1899;p17"/>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L’enseignant·e demande aux élèves d’expliciter leur raisonnement. </a:t>
            </a:r>
            <a:endParaRPr/>
          </a:p>
        </p:txBody>
      </p:sp>
      <p:pic>
        <p:nvPicPr>
          <p:cNvPr id="1900" name="Google Shape;1900;p17"/>
          <p:cNvPicPr preferRelativeResize="0"/>
          <p:nvPr/>
        </p:nvPicPr>
        <p:blipFill rotWithShape="1">
          <a:blip r:embed="rId3">
            <a:alphaModFix/>
          </a:blip>
          <a:srcRect b="0" l="0" r="0" t="0"/>
          <a:stretch/>
        </p:blipFill>
        <p:spPr>
          <a:xfrm>
            <a:off x="11557601" y="451681"/>
            <a:ext cx="433313" cy="433313"/>
          </a:xfrm>
          <a:prstGeom prst="rect">
            <a:avLst/>
          </a:prstGeom>
          <a:noFill/>
          <a:ln>
            <a:noFill/>
          </a:ln>
        </p:spPr>
      </p:pic>
      <p:sp>
        <p:nvSpPr>
          <p:cNvPr descr="Coche avec un remplissage uni" id="1901" name="Google Shape;1901;p17"/>
          <p:cNvSpPr/>
          <p:nvPr/>
        </p:nvSpPr>
        <p:spPr>
          <a:xfrm>
            <a:off x="6946775" y="4007230"/>
            <a:ext cx="684830" cy="684830"/>
          </a:xfrm>
          <a:prstGeom prst="rect">
            <a:avLst/>
          </a:prstGeom>
          <a:noFill/>
          <a:ln>
            <a:noFill/>
          </a:ln>
        </p:spPr>
      </p:sp>
      <p:sp>
        <p:nvSpPr>
          <p:cNvPr id="1902" name="Google Shape;1902;p17"/>
          <p:cNvSpPr txBox="1"/>
          <p:nvPr/>
        </p:nvSpPr>
        <p:spPr>
          <a:xfrm>
            <a:off x="804269" y="2046691"/>
            <a:ext cx="10583462"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Une tension électrique est dite alternative lorsque :</a:t>
            </a:r>
            <a:endParaRPr/>
          </a:p>
        </p:txBody>
      </p:sp>
      <p:sp>
        <p:nvSpPr>
          <p:cNvPr id="1903" name="Google Shape;1903;p17"/>
          <p:cNvSpPr/>
          <p:nvPr/>
        </p:nvSpPr>
        <p:spPr>
          <a:xfrm>
            <a:off x="1619728" y="4174667"/>
            <a:ext cx="520310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elle change de valeur et de signe.</a:t>
            </a:r>
            <a:endParaRPr/>
          </a:p>
        </p:txBody>
      </p:sp>
      <p:sp>
        <p:nvSpPr>
          <p:cNvPr id="1904" name="Google Shape;1904;p17"/>
          <p:cNvSpPr/>
          <p:nvPr/>
        </p:nvSpPr>
        <p:spPr>
          <a:xfrm>
            <a:off x="1171972" y="4174667"/>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1905" name="Google Shape;1905;p17"/>
          <p:cNvSpPr/>
          <p:nvPr/>
        </p:nvSpPr>
        <p:spPr>
          <a:xfrm>
            <a:off x="1603972" y="3189722"/>
            <a:ext cx="5218859"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elle garde toujours la même valeur.</a:t>
            </a:r>
            <a:endParaRPr baseline="30000" sz="2400">
              <a:solidFill>
                <a:srgbClr val="000000"/>
              </a:solidFill>
              <a:latin typeface="Calibri"/>
              <a:ea typeface="Calibri"/>
              <a:cs typeface="Calibri"/>
              <a:sym typeface="Calibri"/>
            </a:endParaRPr>
          </a:p>
        </p:txBody>
      </p:sp>
      <p:sp>
        <p:nvSpPr>
          <p:cNvPr id="1906" name="Google Shape;1906;p17"/>
          <p:cNvSpPr/>
          <p:nvPr/>
        </p:nvSpPr>
        <p:spPr>
          <a:xfrm>
            <a:off x="1156216" y="3189722"/>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1907" name="Google Shape;1907;p17"/>
          <p:cNvSpPr/>
          <p:nvPr/>
        </p:nvSpPr>
        <p:spPr>
          <a:xfrm>
            <a:off x="1603972" y="5159612"/>
            <a:ext cx="5218859"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elle est toujours positive. </a:t>
            </a:r>
            <a:endParaRPr baseline="30000" sz="2400">
              <a:solidFill>
                <a:srgbClr val="000000"/>
              </a:solidFill>
              <a:latin typeface="Calibri"/>
              <a:ea typeface="Calibri"/>
              <a:cs typeface="Calibri"/>
              <a:sym typeface="Calibri"/>
            </a:endParaRPr>
          </a:p>
        </p:txBody>
      </p:sp>
      <p:sp>
        <p:nvSpPr>
          <p:cNvPr id="1908" name="Google Shape;1908;p17"/>
          <p:cNvSpPr/>
          <p:nvPr/>
        </p:nvSpPr>
        <p:spPr>
          <a:xfrm>
            <a:off x="1171972" y="5159612"/>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2" name="Shape 1912"/>
        <p:cNvGrpSpPr/>
        <p:nvPr/>
      </p:nvGrpSpPr>
      <p:grpSpPr>
        <a:xfrm>
          <a:off x="0" y="0"/>
          <a:ext cx="0" cy="0"/>
          <a:chOff x="0" y="0"/>
          <a:chExt cx="0" cy="0"/>
        </a:xfrm>
      </p:grpSpPr>
      <p:sp>
        <p:nvSpPr>
          <p:cNvPr id="1913" name="Google Shape;1913;p18"/>
          <p:cNvSpPr txBox="1"/>
          <p:nvPr>
            <p:ph type="title"/>
          </p:nvPr>
        </p:nvSpPr>
        <p:spPr>
          <a:xfrm>
            <a:off x="1030246" y="318293"/>
            <a:ext cx="9900351" cy="26828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Choisissez l’affirmation correcte.</a:t>
            </a:r>
            <a:endParaRPr/>
          </a:p>
        </p:txBody>
      </p:sp>
      <p:sp>
        <p:nvSpPr>
          <p:cNvPr id="1914" name="Google Shape;1914;p18"/>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Les élèves répondent sur leurs ardoises. L’enseignant·e reformule ou utilise l’alternance linguistique pour assurer la compréhension.</a:t>
            </a:r>
            <a:endParaRPr/>
          </a:p>
        </p:txBody>
      </p:sp>
      <p:grpSp>
        <p:nvGrpSpPr>
          <p:cNvPr id="1915" name="Google Shape;1915;p18"/>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1916" name="Google Shape;1916;p18"/>
            <p:cNvPicPr preferRelativeResize="0"/>
            <p:nvPr/>
          </p:nvPicPr>
          <p:blipFill rotWithShape="1">
            <a:blip r:embed="rId3">
              <a:alphaModFix/>
            </a:blip>
            <a:srcRect b="23864" l="18242" r="18458" t="9344"/>
            <a:stretch/>
          </p:blipFill>
          <p:spPr>
            <a:xfrm>
              <a:off x="779844" y="4335989"/>
              <a:ext cx="563238" cy="575842"/>
            </a:xfrm>
            <a:prstGeom prst="rect">
              <a:avLst/>
            </a:prstGeom>
            <a:noFill/>
            <a:ln>
              <a:noFill/>
            </a:ln>
          </p:spPr>
        </p:pic>
        <p:sp>
          <p:nvSpPr>
            <p:cNvPr id="1917" name="Google Shape;1917;p18"/>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descr="Chapitre I - Le circuit électrique - Physique-Chimie au Collège" id="1918" name="Google Shape;1918;p18"/>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9" name="Google Shape;1919;p18"/>
          <p:cNvSpPr txBox="1"/>
          <p:nvPr/>
        </p:nvSpPr>
        <p:spPr>
          <a:xfrm>
            <a:off x="460374" y="1119422"/>
            <a:ext cx="11357253" cy="1200329"/>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On connecte les bornes de la pile à celles de l’oscilloscope, puis on répète la même opération avec la bobine d’un alternateur en fonctionnement.</a:t>
            </a:r>
            <a:endParaRPr/>
          </a:p>
          <a:p>
            <a:pPr indent="0" lvl="0" marL="0" marR="0" rtl="0" algn="just">
              <a:spcBef>
                <a:spcPts val="0"/>
              </a:spcBef>
              <a:spcAft>
                <a:spcPts val="0"/>
              </a:spcAft>
              <a:buNone/>
            </a:pPr>
            <a:r>
              <a:rPr lang="fr-FR" sz="2400">
                <a:solidFill>
                  <a:schemeClr val="dk1"/>
                </a:solidFill>
                <a:latin typeface="Calibri"/>
                <a:ea typeface="Calibri"/>
                <a:cs typeface="Calibri"/>
                <a:sym typeface="Calibri"/>
              </a:rPr>
              <a:t>Indiquer 1 ou 2 devant la tension visualisée sur l’oscilloscope.</a:t>
            </a:r>
            <a:endParaRPr/>
          </a:p>
        </p:txBody>
      </p:sp>
      <p:sp>
        <p:nvSpPr>
          <p:cNvPr id="1920" name="Google Shape;1920;p18"/>
          <p:cNvSpPr/>
          <p:nvPr/>
        </p:nvSpPr>
        <p:spPr>
          <a:xfrm>
            <a:off x="6415038" y="3495141"/>
            <a:ext cx="3960000" cy="43200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Tension électrique alternative</a:t>
            </a:r>
            <a:endParaRPr baseline="30000" sz="2400">
              <a:solidFill>
                <a:schemeClr val="dk1"/>
              </a:solidFill>
              <a:latin typeface="Calibri"/>
              <a:ea typeface="Calibri"/>
              <a:cs typeface="Calibri"/>
              <a:sym typeface="Calibri"/>
            </a:endParaRPr>
          </a:p>
        </p:txBody>
      </p:sp>
      <p:sp>
        <p:nvSpPr>
          <p:cNvPr id="1921" name="Google Shape;1921;p18"/>
          <p:cNvSpPr/>
          <p:nvPr/>
        </p:nvSpPr>
        <p:spPr>
          <a:xfrm>
            <a:off x="6415038" y="4683252"/>
            <a:ext cx="3960000" cy="43200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rgbClr val="000000"/>
                </a:solidFill>
                <a:latin typeface="Calibri"/>
                <a:ea typeface="Calibri"/>
                <a:cs typeface="Calibri"/>
                <a:sym typeface="Calibri"/>
              </a:rPr>
              <a:t>Tension électrique continue</a:t>
            </a:r>
            <a:endParaRPr baseline="30000" sz="2400">
              <a:solidFill>
                <a:srgbClr val="000000"/>
              </a:solidFill>
              <a:latin typeface="Calibri"/>
              <a:ea typeface="Calibri"/>
              <a:cs typeface="Calibri"/>
              <a:sym typeface="Calibri"/>
            </a:endParaRPr>
          </a:p>
        </p:txBody>
      </p:sp>
      <p:sp>
        <p:nvSpPr>
          <p:cNvPr id="1922" name="Google Shape;1922;p18"/>
          <p:cNvSpPr/>
          <p:nvPr/>
        </p:nvSpPr>
        <p:spPr>
          <a:xfrm>
            <a:off x="10371634" y="3495141"/>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1923" name="Google Shape;1923;p18"/>
          <p:cNvSpPr/>
          <p:nvPr/>
        </p:nvSpPr>
        <p:spPr>
          <a:xfrm>
            <a:off x="10371634" y="4682176"/>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pic>
        <p:nvPicPr>
          <p:cNvPr descr="Principe de l'alternateur - myMaxicours" id="1924" name="Google Shape;1924;p18"/>
          <p:cNvPicPr preferRelativeResize="0"/>
          <p:nvPr/>
        </p:nvPicPr>
        <p:blipFill rotWithShape="1">
          <a:blip r:embed="rId4">
            <a:alphaModFix/>
          </a:blip>
          <a:srcRect b="1772" l="0" r="0" t="48948"/>
          <a:stretch/>
        </p:blipFill>
        <p:spPr>
          <a:xfrm>
            <a:off x="1893941" y="4496046"/>
            <a:ext cx="3674486" cy="2099377"/>
          </a:xfrm>
          <a:prstGeom prst="rect">
            <a:avLst/>
          </a:prstGeom>
          <a:noFill/>
          <a:ln>
            <a:noFill/>
          </a:ln>
        </p:spPr>
      </p:pic>
      <p:pic>
        <p:nvPicPr>
          <p:cNvPr id="1925" name="Google Shape;1925;p18"/>
          <p:cNvPicPr preferRelativeResize="0"/>
          <p:nvPr/>
        </p:nvPicPr>
        <p:blipFill rotWithShape="1">
          <a:blip r:embed="rId5">
            <a:alphaModFix/>
          </a:blip>
          <a:srcRect b="17360" l="44369" r="14537" t="21013"/>
          <a:stretch/>
        </p:blipFill>
        <p:spPr>
          <a:xfrm>
            <a:off x="460374" y="4857048"/>
            <a:ext cx="1119367" cy="1678652"/>
          </a:xfrm>
          <a:prstGeom prst="rect">
            <a:avLst/>
          </a:prstGeom>
          <a:noFill/>
          <a:ln>
            <a:noFill/>
          </a:ln>
        </p:spPr>
      </p:pic>
      <p:sp>
        <p:nvSpPr>
          <p:cNvPr id="1926" name="Google Shape;1926;p18"/>
          <p:cNvSpPr txBox="1"/>
          <p:nvPr/>
        </p:nvSpPr>
        <p:spPr>
          <a:xfrm>
            <a:off x="784826" y="4522269"/>
            <a:ext cx="4908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①</a:t>
            </a:r>
            <a:endParaRPr sz="1800">
              <a:solidFill>
                <a:schemeClr val="dk1"/>
              </a:solidFill>
              <a:latin typeface="Calibri"/>
              <a:ea typeface="Calibri"/>
              <a:cs typeface="Calibri"/>
              <a:sym typeface="Calibri"/>
            </a:endParaRPr>
          </a:p>
        </p:txBody>
      </p:sp>
      <p:sp>
        <p:nvSpPr>
          <p:cNvPr id="1927" name="Google Shape;1927;p18"/>
          <p:cNvSpPr txBox="1"/>
          <p:nvPr/>
        </p:nvSpPr>
        <p:spPr>
          <a:xfrm>
            <a:off x="2256204" y="4152937"/>
            <a:ext cx="4908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②</a:t>
            </a:r>
            <a:endParaRPr sz="1800">
              <a:solidFill>
                <a:schemeClr val="dk1"/>
              </a:solidFill>
              <a:latin typeface="Calibri"/>
              <a:ea typeface="Calibri"/>
              <a:cs typeface="Calibri"/>
              <a:sym typeface="Calibri"/>
            </a:endParaRPr>
          </a:p>
        </p:txBody>
      </p:sp>
      <p:pic>
        <p:nvPicPr>
          <p:cNvPr descr="Utiliser un oscilloscope" id="1928" name="Google Shape;1928;p18"/>
          <p:cNvPicPr preferRelativeResize="0"/>
          <p:nvPr/>
        </p:nvPicPr>
        <p:blipFill rotWithShape="1">
          <a:blip r:embed="rId6">
            <a:alphaModFix/>
          </a:blip>
          <a:srcRect b="0" l="0" r="0" t="0"/>
          <a:stretch/>
        </p:blipFill>
        <p:spPr>
          <a:xfrm>
            <a:off x="992584" y="2461232"/>
            <a:ext cx="3113137" cy="167865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2" name="Shape 1932"/>
        <p:cNvGrpSpPr/>
        <p:nvPr/>
      </p:nvGrpSpPr>
      <p:grpSpPr>
        <a:xfrm>
          <a:off x="0" y="0"/>
          <a:ext cx="0" cy="0"/>
          <a:chOff x="0" y="0"/>
          <a:chExt cx="0" cy="0"/>
        </a:xfrm>
      </p:grpSpPr>
      <p:sp>
        <p:nvSpPr>
          <p:cNvPr id="1933" name="Google Shape;1933;p19"/>
          <p:cNvSpPr txBox="1"/>
          <p:nvPr>
            <p:ph type="title"/>
          </p:nvPr>
        </p:nvSpPr>
        <p:spPr>
          <a:xfrm>
            <a:off x="780450" y="152878"/>
            <a:ext cx="10895735" cy="648536"/>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chemeClr val="dk1"/>
              </a:buClr>
              <a:buSzPts val="1600"/>
              <a:buFont typeface="Calibri"/>
              <a:buNone/>
            </a:pPr>
            <a:r>
              <a:rPr lang="fr-FR"/>
              <a:t>La réponse correcte est 2 et 1. En effet, la pile constitue un générateur de courant électrique continu ; la tension entre ses bornes est donc une tension continue. En revanche, la tension délivrée par un alternateur est une tension alternative, car elle varie en prenant successivement des valeurs positives et négatives.</a:t>
            </a:r>
            <a:endParaRPr/>
          </a:p>
        </p:txBody>
      </p:sp>
      <p:sp>
        <p:nvSpPr>
          <p:cNvPr id="1934" name="Google Shape;1934;p19"/>
          <p:cNvSpPr txBox="1"/>
          <p:nvPr>
            <p:ph idx="1" type="body"/>
          </p:nvPr>
        </p:nvSpPr>
        <p:spPr>
          <a:xfrm>
            <a:off x="780450" y="780394"/>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L’enseignant·e demande aux élèves d’expliciter leur réponse. </a:t>
            </a:r>
            <a:endParaRPr/>
          </a:p>
        </p:txBody>
      </p:sp>
      <p:pic>
        <p:nvPicPr>
          <p:cNvPr id="1935" name="Google Shape;1935;p19"/>
          <p:cNvPicPr preferRelativeResize="0"/>
          <p:nvPr/>
        </p:nvPicPr>
        <p:blipFill rotWithShape="1">
          <a:blip r:embed="rId3">
            <a:alphaModFix/>
          </a:blip>
          <a:srcRect b="0" l="0" r="0" t="0"/>
          <a:stretch/>
        </p:blipFill>
        <p:spPr>
          <a:xfrm>
            <a:off x="11557601" y="451681"/>
            <a:ext cx="433313" cy="433313"/>
          </a:xfrm>
          <a:prstGeom prst="rect">
            <a:avLst/>
          </a:prstGeom>
          <a:noFill/>
          <a:ln>
            <a:noFill/>
          </a:ln>
        </p:spPr>
      </p:pic>
      <p:pic>
        <p:nvPicPr>
          <p:cNvPr descr="Principe de l'alternateur - myMaxicours" id="1936" name="Google Shape;1936;p19"/>
          <p:cNvPicPr preferRelativeResize="0"/>
          <p:nvPr/>
        </p:nvPicPr>
        <p:blipFill rotWithShape="1">
          <a:blip r:embed="rId4">
            <a:alphaModFix/>
          </a:blip>
          <a:srcRect b="1772" l="0" r="0" t="48948"/>
          <a:stretch/>
        </p:blipFill>
        <p:spPr>
          <a:xfrm>
            <a:off x="1893941" y="4496046"/>
            <a:ext cx="3674486" cy="2099377"/>
          </a:xfrm>
          <a:prstGeom prst="rect">
            <a:avLst/>
          </a:prstGeom>
          <a:noFill/>
          <a:ln>
            <a:noFill/>
          </a:ln>
        </p:spPr>
      </p:pic>
      <p:pic>
        <p:nvPicPr>
          <p:cNvPr id="1937" name="Google Shape;1937;p19"/>
          <p:cNvPicPr preferRelativeResize="0"/>
          <p:nvPr/>
        </p:nvPicPr>
        <p:blipFill rotWithShape="1">
          <a:blip r:embed="rId5">
            <a:alphaModFix/>
          </a:blip>
          <a:srcRect b="17360" l="44369" r="14537" t="21013"/>
          <a:stretch/>
        </p:blipFill>
        <p:spPr>
          <a:xfrm>
            <a:off x="460374" y="4857048"/>
            <a:ext cx="1119367" cy="1678652"/>
          </a:xfrm>
          <a:prstGeom prst="rect">
            <a:avLst/>
          </a:prstGeom>
          <a:noFill/>
          <a:ln>
            <a:noFill/>
          </a:ln>
        </p:spPr>
      </p:pic>
      <p:sp>
        <p:nvSpPr>
          <p:cNvPr id="1938" name="Google Shape;1938;p19"/>
          <p:cNvSpPr txBox="1"/>
          <p:nvPr/>
        </p:nvSpPr>
        <p:spPr>
          <a:xfrm>
            <a:off x="784826" y="4522269"/>
            <a:ext cx="4908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①</a:t>
            </a:r>
            <a:endParaRPr sz="1800">
              <a:solidFill>
                <a:schemeClr val="dk1"/>
              </a:solidFill>
              <a:latin typeface="Calibri"/>
              <a:ea typeface="Calibri"/>
              <a:cs typeface="Calibri"/>
              <a:sym typeface="Calibri"/>
            </a:endParaRPr>
          </a:p>
        </p:txBody>
      </p:sp>
      <p:sp>
        <p:nvSpPr>
          <p:cNvPr id="1939" name="Google Shape;1939;p19"/>
          <p:cNvSpPr txBox="1"/>
          <p:nvPr/>
        </p:nvSpPr>
        <p:spPr>
          <a:xfrm>
            <a:off x="2256204" y="4152937"/>
            <a:ext cx="4908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②</a:t>
            </a:r>
            <a:endParaRPr sz="1800">
              <a:solidFill>
                <a:schemeClr val="dk1"/>
              </a:solidFill>
              <a:latin typeface="Calibri"/>
              <a:ea typeface="Calibri"/>
              <a:cs typeface="Calibri"/>
              <a:sym typeface="Calibri"/>
            </a:endParaRPr>
          </a:p>
        </p:txBody>
      </p:sp>
      <p:sp>
        <p:nvSpPr>
          <p:cNvPr id="1940" name="Google Shape;1940;p19"/>
          <p:cNvSpPr txBox="1"/>
          <p:nvPr/>
        </p:nvSpPr>
        <p:spPr>
          <a:xfrm>
            <a:off x="460374" y="1119422"/>
            <a:ext cx="11357253" cy="1200329"/>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On connecte les bornes de la pile à celles de l’oscilloscope, puis on répète la même opération avec la bobine d’un alternateur en fonctionnement.</a:t>
            </a:r>
            <a:endParaRPr/>
          </a:p>
          <a:p>
            <a:pPr indent="0" lvl="0" marL="0" marR="0" rtl="0" algn="just">
              <a:spcBef>
                <a:spcPts val="0"/>
              </a:spcBef>
              <a:spcAft>
                <a:spcPts val="0"/>
              </a:spcAft>
              <a:buNone/>
            </a:pPr>
            <a:r>
              <a:rPr lang="fr-FR" sz="2400">
                <a:solidFill>
                  <a:schemeClr val="dk1"/>
                </a:solidFill>
                <a:latin typeface="Calibri"/>
                <a:ea typeface="Calibri"/>
                <a:cs typeface="Calibri"/>
                <a:sym typeface="Calibri"/>
              </a:rPr>
              <a:t>Indiquer 1 ou 2 devant la tension visualisée sur l’oscilloscope.</a:t>
            </a:r>
            <a:endParaRPr/>
          </a:p>
        </p:txBody>
      </p:sp>
      <p:sp>
        <p:nvSpPr>
          <p:cNvPr id="1941" name="Google Shape;1941;p19"/>
          <p:cNvSpPr/>
          <p:nvPr/>
        </p:nvSpPr>
        <p:spPr>
          <a:xfrm>
            <a:off x="6415038" y="3495141"/>
            <a:ext cx="3960000" cy="43200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Tension électrique alternative</a:t>
            </a:r>
            <a:endParaRPr baseline="30000" sz="2400">
              <a:solidFill>
                <a:schemeClr val="dk1"/>
              </a:solidFill>
              <a:latin typeface="Calibri"/>
              <a:ea typeface="Calibri"/>
              <a:cs typeface="Calibri"/>
              <a:sym typeface="Calibri"/>
            </a:endParaRPr>
          </a:p>
        </p:txBody>
      </p:sp>
      <p:sp>
        <p:nvSpPr>
          <p:cNvPr id="1942" name="Google Shape;1942;p19"/>
          <p:cNvSpPr/>
          <p:nvPr/>
        </p:nvSpPr>
        <p:spPr>
          <a:xfrm>
            <a:off x="6415038" y="4683252"/>
            <a:ext cx="3960000" cy="43200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rgbClr val="000000"/>
                </a:solidFill>
                <a:latin typeface="Calibri"/>
                <a:ea typeface="Calibri"/>
                <a:cs typeface="Calibri"/>
                <a:sym typeface="Calibri"/>
              </a:rPr>
              <a:t>Tension électrique continue</a:t>
            </a:r>
            <a:endParaRPr baseline="30000" sz="2400">
              <a:solidFill>
                <a:srgbClr val="000000"/>
              </a:solidFill>
              <a:latin typeface="Calibri"/>
              <a:ea typeface="Calibri"/>
              <a:cs typeface="Calibri"/>
              <a:sym typeface="Calibri"/>
            </a:endParaRPr>
          </a:p>
        </p:txBody>
      </p:sp>
      <p:pic>
        <p:nvPicPr>
          <p:cNvPr descr="Utiliser un oscilloscope" id="1943" name="Google Shape;1943;p19"/>
          <p:cNvPicPr preferRelativeResize="0"/>
          <p:nvPr/>
        </p:nvPicPr>
        <p:blipFill rotWithShape="1">
          <a:blip r:embed="rId6">
            <a:alphaModFix/>
          </a:blip>
          <a:srcRect b="0" l="0" r="0" t="0"/>
          <a:stretch/>
        </p:blipFill>
        <p:spPr>
          <a:xfrm>
            <a:off x="992584" y="2461232"/>
            <a:ext cx="3113137" cy="1678652"/>
          </a:xfrm>
          <a:prstGeom prst="rect">
            <a:avLst/>
          </a:prstGeom>
          <a:noFill/>
          <a:ln>
            <a:noFill/>
          </a:ln>
        </p:spPr>
      </p:pic>
      <p:sp>
        <p:nvSpPr>
          <p:cNvPr id="1944" name="Google Shape;1944;p19"/>
          <p:cNvSpPr/>
          <p:nvPr/>
        </p:nvSpPr>
        <p:spPr>
          <a:xfrm>
            <a:off x="10371634" y="3495141"/>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1945" name="Google Shape;1945;p19"/>
          <p:cNvSpPr/>
          <p:nvPr/>
        </p:nvSpPr>
        <p:spPr>
          <a:xfrm>
            <a:off x="10371634" y="4682176"/>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1946" name="Google Shape;1946;p19"/>
          <p:cNvSpPr txBox="1"/>
          <p:nvPr/>
        </p:nvSpPr>
        <p:spPr>
          <a:xfrm>
            <a:off x="10367536" y="3429000"/>
            <a:ext cx="43345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2800">
                <a:solidFill>
                  <a:schemeClr val="dk1"/>
                </a:solidFill>
                <a:latin typeface="Calibri"/>
                <a:ea typeface="Calibri"/>
                <a:cs typeface="Calibri"/>
                <a:sym typeface="Calibri"/>
              </a:rPr>
              <a:t>2</a:t>
            </a:r>
            <a:endParaRPr/>
          </a:p>
        </p:txBody>
      </p:sp>
      <p:sp>
        <p:nvSpPr>
          <p:cNvPr id="1947" name="Google Shape;1947;p19"/>
          <p:cNvSpPr txBox="1"/>
          <p:nvPr/>
        </p:nvSpPr>
        <p:spPr>
          <a:xfrm>
            <a:off x="10375038" y="4636028"/>
            <a:ext cx="43345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fr-FR" sz="2800">
                <a:solidFill>
                  <a:schemeClr val="dk1"/>
                </a:solidFill>
                <a:latin typeface="Calibri"/>
                <a:ea typeface="Calibri"/>
                <a:cs typeface="Calibri"/>
                <a:sym typeface="Calibri"/>
              </a:rPr>
              <a:t>1</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1" name="Shape 1951"/>
        <p:cNvGrpSpPr/>
        <p:nvPr/>
      </p:nvGrpSpPr>
      <p:grpSpPr>
        <a:xfrm>
          <a:off x="0" y="0"/>
          <a:ext cx="0" cy="0"/>
          <a:chOff x="0" y="0"/>
          <a:chExt cx="0" cy="0"/>
        </a:xfrm>
      </p:grpSpPr>
      <p:sp>
        <p:nvSpPr>
          <p:cNvPr id="1952" name="Google Shape;1952;p20"/>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Choisir l’affirmation correcte.</a:t>
            </a:r>
            <a:endParaRPr/>
          </a:p>
        </p:txBody>
      </p:sp>
      <p:sp>
        <p:nvSpPr>
          <p:cNvPr id="1953" name="Google Shape;1953;p20"/>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Les élèves répondent sur leurs ardoises. L’enseignant·e reformule ou utilise l’alternance linguistique pour assurer la compréhension (si nécessaire).</a:t>
            </a:r>
            <a:endParaRPr/>
          </a:p>
        </p:txBody>
      </p:sp>
      <p:grpSp>
        <p:nvGrpSpPr>
          <p:cNvPr id="1954" name="Google Shape;1954;p20"/>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1955" name="Google Shape;1955;p20"/>
            <p:cNvPicPr preferRelativeResize="0"/>
            <p:nvPr/>
          </p:nvPicPr>
          <p:blipFill rotWithShape="1">
            <a:blip r:embed="rId3">
              <a:alphaModFix/>
            </a:blip>
            <a:srcRect b="23864" l="18242" r="18458" t="9344"/>
            <a:stretch/>
          </p:blipFill>
          <p:spPr>
            <a:xfrm>
              <a:off x="779844" y="4335989"/>
              <a:ext cx="563238" cy="575842"/>
            </a:xfrm>
            <a:prstGeom prst="rect">
              <a:avLst/>
            </a:prstGeom>
            <a:noFill/>
            <a:ln>
              <a:noFill/>
            </a:ln>
          </p:spPr>
        </p:pic>
        <p:sp>
          <p:nvSpPr>
            <p:cNvPr id="1956" name="Google Shape;1956;p20"/>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descr="Chapitre I - Le circuit électrique - Physique-Chimie au Collège" id="1957" name="Google Shape;1957;p20"/>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8" name="Google Shape;1958;p20"/>
          <p:cNvSpPr txBox="1"/>
          <p:nvPr/>
        </p:nvSpPr>
        <p:spPr>
          <a:xfrm>
            <a:off x="799475" y="1612130"/>
            <a:ext cx="10593049" cy="830997"/>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Sur un graphique, de tension en fonction du temps, affiché sur un oscilloscope, l’axe horizontal (en rouge) représente :</a:t>
            </a:r>
            <a:endParaRPr/>
          </a:p>
        </p:txBody>
      </p:sp>
      <p:grpSp>
        <p:nvGrpSpPr>
          <p:cNvPr id="1959" name="Google Shape;1959;p20"/>
          <p:cNvGrpSpPr/>
          <p:nvPr/>
        </p:nvGrpSpPr>
        <p:grpSpPr>
          <a:xfrm>
            <a:off x="4948575" y="2640522"/>
            <a:ext cx="6443949" cy="3791190"/>
            <a:chOff x="4948575" y="2640522"/>
            <a:chExt cx="6443949" cy="3791190"/>
          </a:xfrm>
        </p:grpSpPr>
        <p:pic>
          <p:nvPicPr>
            <p:cNvPr descr="Séance 15 - Le courant électrique alternatif sinusoïdal - AlloSchool" id="1960" name="Google Shape;1960;p20"/>
            <p:cNvPicPr preferRelativeResize="0"/>
            <p:nvPr/>
          </p:nvPicPr>
          <p:blipFill rotWithShape="1">
            <a:blip r:embed="rId4">
              <a:alphaModFix/>
            </a:blip>
            <a:srcRect b="0" l="0" r="0" t="0"/>
            <a:stretch/>
          </p:blipFill>
          <p:spPr>
            <a:xfrm>
              <a:off x="4948575" y="2640522"/>
              <a:ext cx="6443949" cy="3791190"/>
            </a:xfrm>
            <a:prstGeom prst="rect">
              <a:avLst/>
            </a:prstGeom>
            <a:noFill/>
            <a:ln>
              <a:noFill/>
            </a:ln>
          </p:spPr>
        </p:pic>
        <p:cxnSp>
          <p:nvCxnSpPr>
            <p:cNvPr id="1961" name="Google Shape;1961;p20"/>
            <p:cNvCxnSpPr/>
            <p:nvPr/>
          </p:nvCxnSpPr>
          <p:spPr>
            <a:xfrm>
              <a:off x="5064364" y="4039295"/>
              <a:ext cx="2880000" cy="0"/>
            </a:xfrm>
            <a:prstGeom prst="straightConnector1">
              <a:avLst/>
            </a:prstGeom>
            <a:noFill/>
            <a:ln cap="flat" cmpd="sng" w="28575">
              <a:solidFill>
                <a:srgbClr val="FF0000"/>
              </a:solidFill>
              <a:prstDash val="solid"/>
              <a:miter lim="800000"/>
              <a:headEnd len="sm" w="sm" type="none"/>
              <a:tailEnd len="med" w="med" type="stealth"/>
            </a:ln>
          </p:spPr>
        </p:cxnSp>
      </p:grpSp>
      <p:sp>
        <p:nvSpPr>
          <p:cNvPr id="1962" name="Google Shape;1962;p20"/>
          <p:cNvSpPr/>
          <p:nvPr/>
        </p:nvSpPr>
        <p:spPr>
          <a:xfrm>
            <a:off x="1557421" y="5077917"/>
            <a:ext cx="2530219"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la température.</a:t>
            </a:r>
            <a:endParaRPr/>
          </a:p>
        </p:txBody>
      </p:sp>
      <p:sp>
        <p:nvSpPr>
          <p:cNvPr id="1963" name="Google Shape;1963;p20"/>
          <p:cNvSpPr/>
          <p:nvPr/>
        </p:nvSpPr>
        <p:spPr>
          <a:xfrm>
            <a:off x="1125422" y="5077917"/>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
        <p:nvSpPr>
          <p:cNvPr id="1964" name="Google Shape;1964;p20"/>
          <p:cNvSpPr/>
          <p:nvPr/>
        </p:nvSpPr>
        <p:spPr>
          <a:xfrm>
            <a:off x="1557422" y="3014742"/>
            <a:ext cx="2530218"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la tension.</a:t>
            </a:r>
            <a:endParaRPr baseline="30000" sz="2400">
              <a:solidFill>
                <a:srgbClr val="000000"/>
              </a:solidFill>
              <a:latin typeface="Calibri"/>
              <a:ea typeface="Calibri"/>
              <a:cs typeface="Calibri"/>
              <a:sym typeface="Calibri"/>
            </a:endParaRPr>
          </a:p>
        </p:txBody>
      </p:sp>
      <p:sp>
        <p:nvSpPr>
          <p:cNvPr id="1965" name="Google Shape;1965;p20"/>
          <p:cNvSpPr/>
          <p:nvPr/>
        </p:nvSpPr>
        <p:spPr>
          <a:xfrm>
            <a:off x="1125422" y="3014742"/>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1966" name="Google Shape;1966;p20"/>
          <p:cNvSpPr/>
          <p:nvPr/>
        </p:nvSpPr>
        <p:spPr>
          <a:xfrm>
            <a:off x="1557422" y="4053363"/>
            <a:ext cx="2530218"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le temps.</a:t>
            </a:r>
            <a:endParaRPr baseline="30000" sz="2400">
              <a:solidFill>
                <a:srgbClr val="000000"/>
              </a:solidFill>
              <a:latin typeface="Calibri"/>
              <a:ea typeface="Calibri"/>
              <a:cs typeface="Calibri"/>
              <a:sym typeface="Calibri"/>
            </a:endParaRPr>
          </a:p>
        </p:txBody>
      </p:sp>
      <p:sp>
        <p:nvSpPr>
          <p:cNvPr id="1967" name="Google Shape;1967;p20"/>
          <p:cNvSpPr/>
          <p:nvPr/>
        </p:nvSpPr>
        <p:spPr>
          <a:xfrm>
            <a:off x="1125422" y="4053363"/>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1" name="Shape 1971"/>
        <p:cNvGrpSpPr/>
        <p:nvPr/>
      </p:nvGrpSpPr>
      <p:grpSpPr>
        <a:xfrm>
          <a:off x="0" y="0"/>
          <a:ext cx="0" cy="0"/>
          <a:chOff x="0" y="0"/>
          <a:chExt cx="0" cy="0"/>
        </a:xfrm>
      </p:grpSpPr>
      <p:sp>
        <p:nvSpPr>
          <p:cNvPr id="1972" name="Google Shape;1972;p21"/>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B. </a:t>
            </a:r>
            <a:endParaRPr/>
          </a:p>
        </p:txBody>
      </p:sp>
      <p:sp>
        <p:nvSpPr>
          <p:cNvPr id="1973" name="Google Shape;1973;p21"/>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L’enseignant·e demande aux élèves d’expliciter leur raisonnement. </a:t>
            </a:r>
            <a:endParaRPr/>
          </a:p>
        </p:txBody>
      </p:sp>
      <p:pic>
        <p:nvPicPr>
          <p:cNvPr id="1974" name="Google Shape;1974;p21"/>
          <p:cNvPicPr preferRelativeResize="0"/>
          <p:nvPr/>
        </p:nvPicPr>
        <p:blipFill rotWithShape="1">
          <a:blip r:embed="rId3">
            <a:alphaModFix/>
          </a:blip>
          <a:srcRect b="0" l="0" r="0" t="0"/>
          <a:stretch/>
        </p:blipFill>
        <p:spPr>
          <a:xfrm>
            <a:off x="11557601" y="451681"/>
            <a:ext cx="433313" cy="433313"/>
          </a:xfrm>
          <a:prstGeom prst="rect">
            <a:avLst/>
          </a:prstGeom>
          <a:noFill/>
          <a:ln>
            <a:noFill/>
          </a:ln>
        </p:spPr>
      </p:pic>
      <p:sp>
        <p:nvSpPr>
          <p:cNvPr descr="Coche avec un remplissage uni" id="1975" name="Google Shape;1975;p21"/>
          <p:cNvSpPr/>
          <p:nvPr/>
        </p:nvSpPr>
        <p:spPr>
          <a:xfrm>
            <a:off x="4129844" y="3879423"/>
            <a:ext cx="684830" cy="684830"/>
          </a:xfrm>
          <a:prstGeom prst="rect">
            <a:avLst/>
          </a:prstGeom>
          <a:noFill/>
          <a:ln>
            <a:noFill/>
          </a:ln>
        </p:spPr>
      </p:sp>
      <p:sp>
        <p:nvSpPr>
          <p:cNvPr id="1976" name="Google Shape;1976;p21"/>
          <p:cNvSpPr/>
          <p:nvPr/>
        </p:nvSpPr>
        <p:spPr>
          <a:xfrm>
            <a:off x="1557421" y="5077917"/>
            <a:ext cx="2530219"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la température.</a:t>
            </a:r>
            <a:endParaRPr/>
          </a:p>
        </p:txBody>
      </p:sp>
      <p:sp>
        <p:nvSpPr>
          <p:cNvPr id="1977" name="Google Shape;1977;p21"/>
          <p:cNvSpPr/>
          <p:nvPr/>
        </p:nvSpPr>
        <p:spPr>
          <a:xfrm>
            <a:off x="1125422" y="5077917"/>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
        <p:nvSpPr>
          <p:cNvPr id="1978" name="Google Shape;1978;p21"/>
          <p:cNvSpPr/>
          <p:nvPr/>
        </p:nvSpPr>
        <p:spPr>
          <a:xfrm>
            <a:off x="1557422" y="3014742"/>
            <a:ext cx="2530218"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la tension.</a:t>
            </a:r>
            <a:endParaRPr baseline="30000" sz="2400">
              <a:solidFill>
                <a:srgbClr val="000000"/>
              </a:solidFill>
              <a:latin typeface="Calibri"/>
              <a:ea typeface="Calibri"/>
              <a:cs typeface="Calibri"/>
              <a:sym typeface="Calibri"/>
            </a:endParaRPr>
          </a:p>
        </p:txBody>
      </p:sp>
      <p:sp>
        <p:nvSpPr>
          <p:cNvPr id="1979" name="Google Shape;1979;p21"/>
          <p:cNvSpPr/>
          <p:nvPr/>
        </p:nvSpPr>
        <p:spPr>
          <a:xfrm>
            <a:off x="1125422" y="3014742"/>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1980" name="Google Shape;1980;p21"/>
          <p:cNvSpPr/>
          <p:nvPr/>
        </p:nvSpPr>
        <p:spPr>
          <a:xfrm>
            <a:off x="1557422" y="4053363"/>
            <a:ext cx="2530218"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le temps.</a:t>
            </a:r>
            <a:endParaRPr baseline="30000" sz="2400">
              <a:solidFill>
                <a:srgbClr val="000000"/>
              </a:solidFill>
              <a:latin typeface="Calibri"/>
              <a:ea typeface="Calibri"/>
              <a:cs typeface="Calibri"/>
              <a:sym typeface="Calibri"/>
            </a:endParaRPr>
          </a:p>
        </p:txBody>
      </p:sp>
      <p:sp>
        <p:nvSpPr>
          <p:cNvPr id="1981" name="Google Shape;1981;p21"/>
          <p:cNvSpPr/>
          <p:nvPr/>
        </p:nvSpPr>
        <p:spPr>
          <a:xfrm>
            <a:off x="1125422" y="4053363"/>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grpSp>
        <p:nvGrpSpPr>
          <p:cNvPr id="1982" name="Google Shape;1982;p21"/>
          <p:cNvGrpSpPr/>
          <p:nvPr/>
        </p:nvGrpSpPr>
        <p:grpSpPr>
          <a:xfrm>
            <a:off x="4948575" y="2640522"/>
            <a:ext cx="6443949" cy="3791190"/>
            <a:chOff x="4948575" y="2640522"/>
            <a:chExt cx="6443949" cy="3791190"/>
          </a:xfrm>
        </p:grpSpPr>
        <p:pic>
          <p:nvPicPr>
            <p:cNvPr descr="Séance 15 - Le courant électrique alternatif sinusoïdal - AlloSchool" id="1983" name="Google Shape;1983;p21"/>
            <p:cNvPicPr preferRelativeResize="0"/>
            <p:nvPr/>
          </p:nvPicPr>
          <p:blipFill rotWithShape="1">
            <a:blip r:embed="rId4">
              <a:alphaModFix/>
            </a:blip>
            <a:srcRect b="0" l="0" r="0" t="0"/>
            <a:stretch/>
          </p:blipFill>
          <p:spPr>
            <a:xfrm>
              <a:off x="4948575" y="2640522"/>
              <a:ext cx="6443949" cy="3791190"/>
            </a:xfrm>
            <a:prstGeom prst="rect">
              <a:avLst/>
            </a:prstGeom>
            <a:noFill/>
            <a:ln>
              <a:noFill/>
            </a:ln>
          </p:spPr>
        </p:pic>
        <p:cxnSp>
          <p:nvCxnSpPr>
            <p:cNvPr id="1984" name="Google Shape;1984;p21"/>
            <p:cNvCxnSpPr/>
            <p:nvPr/>
          </p:nvCxnSpPr>
          <p:spPr>
            <a:xfrm>
              <a:off x="5064364" y="4039295"/>
              <a:ext cx="2880000" cy="0"/>
            </a:xfrm>
            <a:prstGeom prst="straightConnector1">
              <a:avLst/>
            </a:prstGeom>
            <a:noFill/>
            <a:ln cap="flat" cmpd="sng" w="28575">
              <a:solidFill>
                <a:srgbClr val="FF0000"/>
              </a:solidFill>
              <a:prstDash val="solid"/>
              <a:miter lim="800000"/>
              <a:headEnd len="sm" w="sm" type="none"/>
              <a:tailEnd len="med" w="med" type="stealth"/>
            </a:ln>
          </p:spPr>
        </p:cxnSp>
      </p:grpSp>
      <p:sp>
        <p:nvSpPr>
          <p:cNvPr id="1985" name="Google Shape;1985;p21"/>
          <p:cNvSpPr txBox="1"/>
          <p:nvPr/>
        </p:nvSpPr>
        <p:spPr>
          <a:xfrm>
            <a:off x="799475" y="1612130"/>
            <a:ext cx="10593049" cy="830997"/>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Sur un graphique, de tension en fonction du temps, affiché sur un oscilloscope, l’axe horizontal (en rouge) représente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9" name="Shape 1989"/>
        <p:cNvGrpSpPr/>
        <p:nvPr/>
      </p:nvGrpSpPr>
      <p:grpSpPr>
        <a:xfrm>
          <a:off x="0" y="0"/>
          <a:ext cx="0" cy="0"/>
          <a:chOff x="0" y="0"/>
          <a:chExt cx="0" cy="0"/>
        </a:xfrm>
      </p:grpSpPr>
      <p:sp>
        <p:nvSpPr>
          <p:cNvPr id="1990" name="Google Shape;1990;p22"/>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Choisissez l’affirmation correcte.</a:t>
            </a:r>
            <a:endParaRPr/>
          </a:p>
        </p:txBody>
      </p:sp>
      <p:sp>
        <p:nvSpPr>
          <p:cNvPr id="1991" name="Google Shape;1991;p22"/>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Les élèves répondent sur leurs ardoises. L’enseignant·e reformule ou utilise l’alternance linguistique pour assurer la compréhension (si nécessaire).</a:t>
            </a:r>
            <a:endParaRPr/>
          </a:p>
        </p:txBody>
      </p:sp>
      <p:grpSp>
        <p:nvGrpSpPr>
          <p:cNvPr id="1992" name="Google Shape;1992;p22"/>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1993" name="Google Shape;1993;p22"/>
            <p:cNvPicPr preferRelativeResize="0"/>
            <p:nvPr/>
          </p:nvPicPr>
          <p:blipFill rotWithShape="1">
            <a:blip r:embed="rId3">
              <a:alphaModFix/>
            </a:blip>
            <a:srcRect b="23864" l="18242" r="18458" t="9344"/>
            <a:stretch/>
          </p:blipFill>
          <p:spPr>
            <a:xfrm>
              <a:off x="779844" y="4335989"/>
              <a:ext cx="563238" cy="575842"/>
            </a:xfrm>
            <a:prstGeom prst="rect">
              <a:avLst/>
            </a:prstGeom>
            <a:noFill/>
            <a:ln>
              <a:noFill/>
            </a:ln>
          </p:spPr>
        </p:pic>
        <p:sp>
          <p:nvSpPr>
            <p:cNvPr id="1994" name="Google Shape;1994;p22"/>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descr="Chapitre I - Le circuit électrique - Physique-Chimie au Collège" id="1995" name="Google Shape;1995;p22"/>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6" name="Google Shape;1996;p22"/>
          <p:cNvSpPr txBox="1"/>
          <p:nvPr/>
        </p:nvSpPr>
        <p:spPr>
          <a:xfrm>
            <a:off x="799475" y="1612130"/>
            <a:ext cx="10593049"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La tension électrique visible sur l’écran de l’oscilloscope est :</a:t>
            </a:r>
            <a:endParaRPr/>
          </a:p>
        </p:txBody>
      </p:sp>
      <p:sp>
        <p:nvSpPr>
          <p:cNvPr id="1997" name="Google Shape;1997;p22"/>
          <p:cNvSpPr/>
          <p:nvPr/>
        </p:nvSpPr>
        <p:spPr>
          <a:xfrm>
            <a:off x="2598430" y="5163258"/>
            <a:ext cx="2029841"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rgbClr val="000000"/>
                </a:solidFill>
                <a:latin typeface="Calibri"/>
                <a:ea typeface="Calibri"/>
                <a:cs typeface="Calibri"/>
                <a:sym typeface="Calibri"/>
              </a:rPr>
              <a:t>nulle.</a:t>
            </a:r>
            <a:endParaRPr/>
          </a:p>
        </p:txBody>
      </p:sp>
      <p:sp>
        <p:nvSpPr>
          <p:cNvPr id="1998" name="Google Shape;1998;p22"/>
          <p:cNvSpPr/>
          <p:nvPr/>
        </p:nvSpPr>
        <p:spPr>
          <a:xfrm>
            <a:off x="2166431" y="5163258"/>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
        <p:nvSpPr>
          <p:cNvPr id="1999" name="Google Shape;1999;p22"/>
          <p:cNvSpPr/>
          <p:nvPr/>
        </p:nvSpPr>
        <p:spPr>
          <a:xfrm>
            <a:off x="2598431" y="3100083"/>
            <a:ext cx="2029840"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rgbClr val="000000"/>
                </a:solidFill>
                <a:latin typeface="Calibri"/>
                <a:ea typeface="Calibri"/>
                <a:cs typeface="Calibri"/>
                <a:sym typeface="Calibri"/>
              </a:rPr>
              <a:t>continue.</a:t>
            </a:r>
            <a:endParaRPr baseline="30000" sz="2400">
              <a:solidFill>
                <a:srgbClr val="000000"/>
              </a:solidFill>
              <a:latin typeface="Calibri"/>
              <a:ea typeface="Calibri"/>
              <a:cs typeface="Calibri"/>
              <a:sym typeface="Calibri"/>
            </a:endParaRPr>
          </a:p>
        </p:txBody>
      </p:sp>
      <p:sp>
        <p:nvSpPr>
          <p:cNvPr id="2000" name="Google Shape;2000;p22"/>
          <p:cNvSpPr/>
          <p:nvPr/>
        </p:nvSpPr>
        <p:spPr>
          <a:xfrm>
            <a:off x="2166431" y="3100083"/>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001" name="Google Shape;2001;p22"/>
          <p:cNvSpPr/>
          <p:nvPr/>
        </p:nvSpPr>
        <p:spPr>
          <a:xfrm>
            <a:off x="2598431" y="4138704"/>
            <a:ext cx="202984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rgbClr val="000000"/>
                </a:solidFill>
                <a:latin typeface="Calibri"/>
                <a:ea typeface="Calibri"/>
                <a:cs typeface="Calibri"/>
                <a:sym typeface="Calibri"/>
              </a:rPr>
              <a:t>alternative.</a:t>
            </a:r>
            <a:endParaRPr baseline="30000" sz="2400">
              <a:solidFill>
                <a:srgbClr val="000000"/>
              </a:solidFill>
              <a:latin typeface="Calibri"/>
              <a:ea typeface="Calibri"/>
              <a:cs typeface="Calibri"/>
              <a:sym typeface="Calibri"/>
            </a:endParaRPr>
          </a:p>
        </p:txBody>
      </p:sp>
      <p:sp>
        <p:nvSpPr>
          <p:cNvPr id="2002" name="Google Shape;2002;p22"/>
          <p:cNvSpPr/>
          <p:nvPr/>
        </p:nvSpPr>
        <p:spPr>
          <a:xfrm>
            <a:off x="2166431" y="4138704"/>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pic>
        <p:nvPicPr>
          <p:cNvPr id="2003" name="Google Shape;2003;p22"/>
          <p:cNvPicPr preferRelativeResize="0"/>
          <p:nvPr/>
        </p:nvPicPr>
        <p:blipFill rotWithShape="1">
          <a:blip r:embed="rId4">
            <a:alphaModFix/>
          </a:blip>
          <a:srcRect b="0" l="0" r="0" t="0"/>
          <a:stretch/>
        </p:blipFill>
        <p:spPr>
          <a:xfrm>
            <a:off x="6242898" y="2253693"/>
            <a:ext cx="4167194" cy="415325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7" name="Shape 2007"/>
        <p:cNvGrpSpPr/>
        <p:nvPr/>
      </p:nvGrpSpPr>
      <p:grpSpPr>
        <a:xfrm>
          <a:off x="0" y="0"/>
          <a:ext cx="0" cy="0"/>
          <a:chOff x="0" y="0"/>
          <a:chExt cx="0" cy="0"/>
        </a:xfrm>
      </p:grpSpPr>
      <p:sp>
        <p:nvSpPr>
          <p:cNvPr id="2008" name="Google Shape;2008;p23"/>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A car la tension continue garde la même valeur non nulle au cours du temps. </a:t>
            </a:r>
            <a:endParaRPr/>
          </a:p>
        </p:txBody>
      </p:sp>
      <p:sp>
        <p:nvSpPr>
          <p:cNvPr id="2009" name="Google Shape;2009;p23"/>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L’enseignant·e demande aux élèves d’expliquer leur raisonnement et peut préciser que l’oscilloscope est réglé à zéro avant cette visualisation.</a:t>
            </a:r>
            <a:endParaRPr/>
          </a:p>
        </p:txBody>
      </p:sp>
      <p:pic>
        <p:nvPicPr>
          <p:cNvPr id="2010" name="Google Shape;2010;p23"/>
          <p:cNvPicPr preferRelativeResize="0"/>
          <p:nvPr/>
        </p:nvPicPr>
        <p:blipFill rotWithShape="1">
          <a:blip r:embed="rId3">
            <a:alphaModFix/>
          </a:blip>
          <a:srcRect b="0" l="0" r="0" t="0"/>
          <a:stretch/>
        </p:blipFill>
        <p:spPr>
          <a:xfrm>
            <a:off x="11557601" y="451681"/>
            <a:ext cx="433313" cy="433313"/>
          </a:xfrm>
          <a:prstGeom prst="rect">
            <a:avLst/>
          </a:prstGeom>
          <a:noFill/>
          <a:ln>
            <a:noFill/>
          </a:ln>
        </p:spPr>
      </p:pic>
      <p:sp>
        <p:nvSpPr>
          <p:cNvPr descr="Coche avec un remplissage uni" id="2011" name="Google Shape;2011;p23"/>
          <p:cNvSpPr/>
          <p:nvPr/>
        </p:nvSpPr>
        <p:spPr>
          <a:xfrm>
            <a:off x="4628271" y="2933696"/>
            <a:ext cx="684830" cy="684830"/>
          </a:xfrm>
          <a:prstGeom prst="rect">
            <a:avLst/>
          </a:prstGeom>
          <a:noFill/>
          <a:ln>
            <a:noFill/>
          </a:ln>
        </p:spPr>
      </p:sp>
      <p:sp>
        <p:nvSpPr>
          <p:cNvPr id="2012" name="Google Shape;2012;p23"/>
          <p:cNvSpPr txBox="1"/>
          <p:nvPr/>
        </p:nvSpPr>
        <p:spPr>
          <a:xfrm>
            <a:off x="799475" y="1612130"/>
            <a:ext cx="10593049"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La tension électrique visible sur l’écran de l’oscilloscope est :</a:t>
            </a:r>
            <a:endParaRPr/>
          </a:p>
        </p:txBody>
      </p:sp>
      <p:sp>
        <p:nvSpPr>
          <p:cNvPr id="2013" name="Google Shape;2013;p23"/>
          <p:cNvSpPr/>
          <p:nvPr/>
        </p:nvSpPr>
        <p:spPr>
          <a:xfrm>
            <a:off x="2598430" y="5163258"/>
            <a:ext cx="2029841"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rgbClr val="000000"/>
                </a:solidFill>
                <a:latin typeface="Calibri"/>
                <a:ea typeface="Calibri"/>
                <a:cs typeface="Calibri"/>
                <a:sym typeface="Calibri"/>
              </a:rPr>
              <a:t>nulle.</a:t>
            </a:r>
            <a:endParaRPr/>
          </a:p>
        </p:txBody>
      </p:sp>
      <p:sp>
        <p:nvSpPr>
          <p:cNvPr id="2014" name="Google Shape;2014;p23"/>
          <p:cNvSpPr/>
          <p:nvPr/>
        </p:nvSpPr>
        <p:spPr>
          <a:xfrm>
            <a:off x="2166431" y="5163258"/>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
        <p:nvSpPr>
          <p:cNvPr id="2015" name="Google Shape;2015;p23"/>
          <p:cNvSpPr/>
          <p:nvPr/>
        </p:nvSpPr>
        <p:spPr>
          <a:xfrm>
            <a:off x="2598431" y="3100083"/>
            <a:ext cx="2029840"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rgbClr val="000000"/>
                </a:solidFill>
                <a:latin typeface="Calibri"/>
                <a:ea typeface="Calibri"/>
                <a:cs typeface="Calibri"/>
                <a:sym typeface="Calibri"/>
              </a:rPr>
              <a:t>continue.</a:t>
            </a:r>
            <a:endParaRPr baseline="30000" sz="2400">
              <a:solidFill>
                <a:srgbClr val="000000"/>
              </a:solidFill>
              <a:latin typeface="Calibri"/>
              <a:ea typeface="Calibri"/>
              <a:cs typeface="Calibri"/>
              <a:sym typeface="Calibri"/>
            </a:endParaRPr>
          </a:p>
        </p:txBody>
      </p:sp>
      <p:sp>
        <p:nvSpPr>
          <p:cNvPr id="2016" name="Google Shape;2016;p23"/>
          <p:cNvSpPr/>
          <p:nvPr/>
        </p:nvSpPr>
        <p:spPr>
          <a:xfrm>
            <a:off x="2166431" y="3100083"/>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017" name="Google Shape;2017;p23"/>
          <p:cNvSpPr/>
          <p:nvPr/>
        </p:nvSpPr>
        <p:spPr>
          <a:xfrm>
            <a:off x="2598431" y="4138704"/>
            <a:ext cx="202984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rgbClr val="000000"/>
                </a:solidFill>
                <a:latin typeface="Calibri"/>
                <a:ea typeface="Calibri"/>
                <a:cs typeface="Calibri"/>
                <a:sym typeface="Calibri"/>
              </a:rPr>
              <a:t>alternative.</a:t>
            </a:r>
            <a:endParaRPr baseline="30000" sz="2400">
              <a:solidFill>
                <a:srgbClr val="000000"/>
              </a:solidFill>
              <a:latin typeface="Calibri"/>
              <a:ea typeface="Calibri"/>
              <a:cs typeface="Calibri"/>
              <a:sym typeface="Calibri"/>
            </a:endParaRPr>
          </a:p>
        </p:txBody>
      </p:sp>
      <p:sp>
        <p:nvSpPr>
          <p:cNvPr id="2018" name="Google Shape;2018;p23"/>
          <p:cNvSpPr/>
          <p:nvPr/>
        </p:nvSpPr>
        <p:spPr>
          <a:xfrm>
            <a:off x="2166431" y="4138704"/>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pic>
        <p:nvPicPr>
          <p:cNvPr id="2019" name="Google Shape;2019;p23"/>
          <p:cNvPicPr preferRelativeResize="0"/>
          <p:nvPr/>
        </p:nvPicPr>
        <p:blipFill rotWithShape="1">
          <a:blip r:embed="rId4">
            <a:alphaModFix/>
          </a:blip>
          <a:srcRect b="0" l="0" r="0" t="0"/>
          <a:stretch/>
        </p:blipFill>
        <p:spPr>
          <a:xfrm>
            <a:off x="6242898" y="2253693"/>
            <a:ext cx="4167194" cy="415325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3" name="Shape 2023"/>
        <p:cNvGrpSpPr/>
        <p:nvPr/>
      </p:nvGrpSpPr>
      <p:grpSpPr>
        <a:xfrm>
          <a:off x="0" y="0"/>
          <a:ext cx="0" cy="0"/>
          <a:chOff x="0" y="0"/>
          <a:chExt cx="0" cy="0"/>
        </a:xfrm>
      </p:grpSpPr>
      <p:grpSp>
        <p:nvGrpSpPr>
          <p:cNvPr id="2024" name="Google Shape;2024;p24"/>
          <p:cNvGrpSpPr/>
          <p:nvPr/>
        </p:nvGrpSpPr>
        <p:grpSpPr>
          <a:xfrm>
            <a:off x="4932835" y="1459304"/>
            <a:ext cx="6054377" cy="3711725"/>
            <a:chOff x="1715066" y="1103461"/>
            <a:chExt cx="5717724" cy="3124203"/>
          </a:xfrm>
        </p:grpSpPr>
        <p:sp>
          <p:nvSpPr>
            <p:cNvPr id="2025" name="Google Shape;2025;p24"/>
            <p:cNvSpPr/>
            <p:nvPr/>
          </p:nvSpPr>
          <p:spPr>
            <a:xfrm>
              <a:off x="1715066" y="1103461"/>
              <a:ext cx="5717724" cy="3124203"/>
            </a:xfrm>
            <a:prstGeom prst="rect">
              <a:avLst/>
            </a:prstGeom>
            <a:solidFill>
              <a:srgbClr val="F9D8A3"/>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026" name="Google Shape;2026;p24"/>
            <p:cNvSpPr/>
            <p:nvPr/>
          </p:nvSpPr>
          <p:spPr>
            <a:xfrm>
              <a:off x="1802501" y="1179667"/>
              <a:ext cx="5542845" cy="2971800"/>
            </a:xfrm>
            <a:prstGeom prst="rect">
              <a:avLst/>
            </a:prstGeom>
            <a:solidFill>
              <a:srgbClr val="FFFFFF"/>
            </a:solidFill>
            <a:ln cap="flat" cmpd="sng" w="9525">
              <a:solidFill>
                <a:srgbClr val="FFC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2027" name="Google Shape;2027;p24"/>
          <p:cNvSpPr/>
          <p:nvPr/>
        </p:nvSpPr>
        <p:spPr>
          <a:xfrm>
            <a:off x="5141617" y="4829489"/>
            <a:ext cx="5527345" cy="77087"/>
          </a:xfrm>
          <a:prstGeom prst="rect">
            <a:avLst/>
          </a:prstGeom>
          <a:solidFill>
            <a:srgbClr val="FFC000"/>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028" name="Google Shape;2028;p24"/>
          <p:cNvSpPr/>
          <p:nvPr/>
        </p:nvSpPr>
        <p:spPr>
          <a:xfrm>
            <a:off x="4389349" y="1736952"/>
            <a:ext cx="1156184" cy="512421"/>
          </a:xfrm>
          <a:prstGeom prst="rect">
            <a:avLst/>
          </a:prstGeom>
          <a:solidFill>
            <a:srgbClr val="FFC000"/>
          </a:solidFill>
          <a:ln cap="flat" cmpd="sng" w="25400">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029" name="Google Shape;2029;p24"/>
          <p:cNvSpPr/>
          <p:nvPr/>
        </p:nvSpPr>
        <p:spPr>
          <a:xfrm>
            <a:off x="4469041" y="1746942"/>
            <a:ext cx="1052999" cy="492443"/>
          </a:xfrm>
          <a:prstGeom prst="rect">
            <a:avLst/>
          </a:prstGeom>
          <a:noFill/>
          <a:ln cap="flat" cmpd="sng" w="9525">
            <a:solidFill>
              <a:srgbClr val="FFC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a:p>
        </p:txBody>
      </p:sp>
      <p:sp>
        <p:nvSpPr>
          <p:cNvPr id="2030" name="Google Shape;2030;p24"/>
          <p:cNvSpPr txBox="1"/>
          <p:nvPr/>
        </p:nvSpPr>
        <p:spPr>
          <a:xfrm>
            <a:off x="5103228" y="2212061"/>
            <a:ext cx="5869201" cy="2219069"/>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4265" u="none" cap="none" strike="noStrike">
                <a:solidFill>
                  <a:srgbClr val="FFC000"/>
                </a:solidFill>
                <a:latin typeface="Arial"/>
                <a:ea typeface="Arial"/>
                <a:cs typeface="Arial"/>
                <a:sym typeface="Arial"/>
              </a:rPr>
              <a:t>Déclaration de l’objectif</a:t>
            </a:r>
            <a:endParaRPr/>
          </a:p>
          <a:p>
            <a:pPr indent="0" lvl="0" marL="0" marR="0" rtl="0" algn="ctr">
              <a:lnSpc>
                <a:spcPct val="90000"/>
              </a:lnSpc>
              <a:spcBef>
                <a:spcPts val="0"/>
              </a:spcBef>
              <a:spcAft>
                <a:spcPts val="0"/>
              </a:spcAft>
              <a:buNone/>
            </a:pPr>
            <a:r>
              <a:rPr b="0" i="1" lang="fr-FR" sz="3600" u="none" cap="none" strike="noStrike">
                <a:solidFill>
                  <a:srgbClr val="FFC000"/>
                </a:solidFill>
                <a:latin typeface="Arial"/>
                <a:ea typeface="Arial"/>
                <a:cs typeface="Arial"/>
                <a:sym typeface="Arial"/>
              </a:rPr>
              <a:t>(2 min)</a:t>
            </a:r>
            <a:endParaRPr i="1" sz="3600">
              <a:solidFill>
                <a:srgbClr val="FFC000"/>
              </a:solidFill>
              <a:latin typeface="Arial"/>
              <a:ea typeface="Arial"/>
              <a:cs typeface="Arial"/>
              <a:sym typeface="Arial"/>
            </a:endParaRPr>
          </a:p>
        </p:txBody>
      </p:sp>
      <p:grpSp>
        <p:nvGrpSpPr>
          <p:cNvPr id="2031" name="Google Shape;2031;p24"/>
          <p:cNvGrpSpPr/>
          <p:nvPr/>
        </p:nvGrpSpPr>
        <p:grpSpPr>
          <a:xfrm>
            <a:off x="1110808" y="1793796"/>
            <a:ext cx="2675209" cy="2958054"/>
            <a:chOff x="1169970" y="1521517"/>
            <a:chExt cx="2675209" cy="2958054"/>
          </a:xfrm>
        </p:grpSpPr>
        <p:pic>
          <p:nvPicPr>
            <p:cNvPr id="2032" name="Google Shape;2032;p24"/>
            <p:cNvPicPr preferRelativeResize="0"/>
            <p:nvPr/>
          </p:nvPicPr>
          <p:blipFill rotWithShape="1">
            <a:blip r:embed="rId3">
              <a:alphaModFix/>
            </a:blip>
            <a:srcRect b="0" l="0" r="0" t="0"/>
            <a:stretch/>
          </p:blipFill>
          <p:spPr>
            <a:xfrm>
              <a:off x="1169970" y="1804362"/>
              <a:ext cx="2675209" cy="2675209"/>
            </a:xfrm>
            <a:prstGeom prst="rect">
              <a:avLst/>
            </a:prstGeom>
            <a:noFill/>
            <a:ln>
              <a:noFill/>
            </a:ln>
          </p:spPr>
        </p:pic>
        <p:pic>
          <p:nvPicPr>
            <p:cNvPr id="2033" name="Google Shape;2033;p24"/>
            <p:cNvPicPr preferRelativeResize="0"/>
            <p:nvPr/>
          </p:nvPicPr>
          <p:blipFill rotWithShape="1">
            <a:blip r:embed="rId4">
              <a:alphaModFix/>
            </a:blip>
            <a:srcRect b="0" l="0" r="0" t="0"/>
            <a:stretch/>
          </p:blipFill>
          <p:spPr>
            <a:xfrm>
              <a:off x="2671488" y="1521517"/>
              <a:ext cx="1173691" cy="1173691"/>
            </a:xfrm>
            <a:prstGeom prst="rect">
              <a:avLst/>
            </a:prstGeom>
            <a:noFill/>
            <a:ln>
              <a:noFill/>
            </a:ln>
          </p:spPr>
        </p:pic>
      </p:grpSp>
      <p:sp>
        <p:nvSpPr>
          <p:cNvPr id="2034" name="Google Shape;2034;p24"/>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t/>
            </a:r>
            <a:endParaRPr/>
          </a:p>
        </p:txBody>
      </p:sp>
      <p:sp>
        <p:nvSpPr>
          <p:cNvPr id="2035" name="Google Shape;2035;p24"/>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50"/>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9" name="Shape 2039"/>
        <p:cNvGrpSpPr/>
        <p:nvPr/>
      </p:nvGrpSpPr>
      <p:grpSpPr>
        <a:xfrm>
          <a:off x="0" y="0"/>
          <a:ext cx="0" cy="0"/>
          <a:chOff x="0" y="0"/>
          <a:chExt cx="0" cy="0"/>
        </a:xfrm>
      </p:grpSpPr>
      <p:pic>
        <p:nvPicPr>
          <p:cNvPr id="2040" name="Google Shape;2040;p25"/>
          <p:cNvPicPr preferRelativeResize="0"/>
          <p:nvPr/>
        </p:nvPicPr>
        <p:blipFill rotWithShape="1">
          <a:blip r:embed="rId3">
            <a:alphaModFix/>
          </a:blip>
          <a:srcRect b="0" l="0" r="0" t="0"/>
          <a:stretch/>
        </p:blipFill>
        <p:spPr>
          <a:xfrm>
            <a:off x="11231930" y="234317"/>
            <a:ext cx="583170" cy="583170"/>
          </a:xfrm>
          <a:prstGeom prst="rect">
            <a:avLst/>
          </a:prstGeom>
          <a:noFill/>
          <a:ln>
            <a:noFill/>
          </a:ln>
        </p:spPr>
      </p:pic>
      <p:sp>
        <p:nvSpPr>
          <p:cNvPr id="2041" name="Google Shape;2041;p25"/>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Avant d’aborder notre tâche d’aujourd’hui, je vous présente la situation suivante:</a:t>
            </a:r>
            <a:endParaRPr/>
          </a:p>
        </p:txBody>
      </p:sp>
      <p:sp>
        <p:nvSpPr>
          <p:cNvPr id="2042" name="Google Shape;2042;p25"/>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 L’enseignant·e présente l’image ci-dessous et autres images illustratives du phénomène.</a:t>
            </a:r>
            <a:endParaRPr/>
          </a:p>
        </p:txBody>
      </p:sp>
      <p:grpSp>
        <p:nvGrpSpPr>
          <p:cNvPr id="2043" name="Google Shape;2043;p25"/>
          <p:cNvGrpSpPr/>
          <p:nvPr/>
        </p:nvGrpSpPr>
        <p:grpSpPr>
          <a:xfrm>
            <a:off x="6232480" y="1185943"/>
            <a:ext cx="5582620" cy="5253808"/>
            <a:chOff x="6232480" y="1185943"/>
            <a:chExt cx="5582620" cy="5253808"/>
          </a:xfrm>
        </p:grpSpPr>
        <p:pic>
          <p:nvPicPr>
            <p:cNvPr id="2044" name="Google Shape;2044;p25"/>
            <p:cNvPicPr preferRelativeResize="0"/>
            <p:nvPr/>
          </p:nvPicPr>
          <p:blipFill rotWithShape="1">
            <a:blip r:embed="rId4">
              <a:alphaModFix/>
            </a:blip>
            <a:srcRect b="0" l="0" r="0" t="0"/>
            <a:stretch/>
          </p:blipFill>
          <p:spPr>
            <a:xfrm>
              <a:off x="6232480" y="1185943"/>
              <a:ext cx="1407669" cy="1213984"/>
            </a:xfrm>
            <a:prstGeom prst="rect">
              <a:avLst/>
            </a:prstGeom>
            <a:noFill/>
            <a:ln>
              <a:noFill/>
            </a:ln>
          </p:spPr>
        </p:pic>
        <p:sp>
          <p:nvSpPr>
            <p:cNvPr id="2045" name="Google Shape;2045;p25"/>
            <p:cNvSpPr/>
            <p:nvPr/>
          </p:nvSpPr>
          <p:spPr>
            <a:xfrm>
              <a:off x="6233165" y="2403581"/>
              <a:ext cx="5581935" cy="4036170"/>
            </a:xfrm>
            <a:prstGeom prst="rect">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spAutoFit/>
            </a:bodyPr>
            <a:lstStyle/>
            <a:p>
              <a:pPr indent="0" lvl="0" marL="0" marR="0" rtl="0" algn="just">
                <a:lnSpc>
                  <a:spcPct val="150000"/>
                </a:lnSpc>
                <a:spcBef>
                  <a:spcPts val="0"/>
                </a:spcBef>
                <a:spcAft>
                  <a:spcPts val="0"/>
                </a:spcAft>
                <a:buNone/>
              </a:pPr>
              <a:r>
                <a:rPr lang="fr-FR" sz="2400">
                  <a:solidFill>
                    <a:schemeClr val="dk1"/>
                  </a:solidFill>
                  <a:latin typeface="Calibri"/>
                  <a:ea typeface="Calibri"/>
                  <a:cs typeface="Calibri"/>
                  <a:sym typeface="Calibri"/>
                </a:rPr>
                <a:t>On connecte les bornes d’un générateur aux entrées d’un oscilloscope. On observe alors une tension alternative, de forme sinusoïdale.</a:t>
              </a:r>
              <a:endParaRPr/>
            </a:p>
            <a:p>
              <a:pPr indent="0" lvl="0" marL="0" marR="0" rtl="0" algn="just">
                <a:lnSpc>
                  <a:spcPct val="200000"/>
                </a:lnSpc>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just">
                <a:lnSpc>
                  <a:spcPct val="200000"/>
                </a:lnSpc>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just">
                <a:lnSpc>
                  <a:spcPct val="150000"/>
                </a:lnSpc>
                <a:spcBef>
                  <a:spcPts val="0"/>
                </a:spcBef>
                <a:spcAft>
                  <a:spcPts val="0"/>
                </a:spcAft>
                <a:buNone/>
              </a:pPr>
              <a:r>
                <a:rPr b="1" lang="fr-FR" sz="2400">
                  <a:solidFill>
                    <a:schemeClr val="dk1"/>
                  </a:solidFill>
                  <a:latin typeface="Calibri"/>
                  <a:ea typeface="Calibri"/>
                  <a:cs typeface="Calibri"/>
                  <a:sym typeface="Calibri"/>
                </a:rPr>
                <a:t>Quelles sont les caractéristiques d’une tension alternative sinusoïdale ?</a:t>
              </a:r>
              <a:endParaRPr/>
            </a:p>
          </p:txBody>
        </p:sp>
      </p:grpSp>
      <p:pic>
        <p:nvPicPr>
          <p:cNvPr id="2046" name="Google Shape;2046;p25"/>
          <p:cNvPicPr preferRelativeResize="0"/>
          <p:nvPr/>
        </p:nvPicPr>
        <p:blipFill rotWithShape="1">
          <a:blip r:embed="rId5">
            <a:alphaModFix/>
          </a:blip>
          <a:srcRect b="0" l="0" r="0" t="0"/>
          <a:stretch/>
        </p:blipFill>
        <p:spPr>
          <a:xfrm>
            <a:off x="316354" y="2563698"/>
            <a:ext cx="5779646" cy="32366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6"/>
                                        </p:tgtEl>
                                        <p:attrNameLst>
                                          <p:attrName>style.visibility</p:attrName>
                                        </p:attrNameLst>
                                      </p:cBhvr>
                                      <p:to>
                                        <p:strVal val="visible"/>
                                      </p:to>
                                    </p:set>
                                    <p:animEffect filter="fade" transition="in">
                                      <p:cBhvr>
                                        <p:cTn dur="500"/>
                                        <p:tgtEl>
                                          <p:spTgt spid="20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3"/>
                                        </p:tgtEl>
                                        <p:attrNameLst>
                                          <p:attrName>style.visibility</p:attrName>
                                        </p:attrNameLst>
                                      </p:cBhvr>
                                      <p:to>
                                        <p:strVal val="visible"/>
                                      </p:to>
                                    </p:set>
                                    <p:animEffect filter="fade" transition="in">
                                      <p:cBhvr>
                                        <p:cTn dur="500"/>
                                        <p:tgtEl>
                                          <p:spTgt spid="20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0" name="Shape 2050"/>
        <p:cNvGrpSpPr/>
        <p:nvPr/>
      </p:nvGrpSpPr>
      <p:grpSpPr>
        <a:xfrm>
          <a:off x="0" y="0"/>
          <a:ext cx="0" cy="0"/>
          <a:chOff x="0" y="0"/>
          <a:chExt cx="0" cy="0"/>
        </a:xfrm>
      </p:grpSpPr>
      <p:pic>
        <p:nvPicPr>
          <p:cNvPr id="2051" name="Google Shape;2051;p26"/>
          <p:cNvPicPr preferRelativeResize="0"/>
          <p:nvPr/>
        </p:nvPicPr>
        <p:blipFill rotWithShape="1">
          <a:blip r:embed="rId3">
            <a:alphaModFix/>
          </a:blip>
          <a:srcRect b="0" l="0" r="0" t="0"/>
          <a:stretch/>
        </p:blipFill>
        <p:spPr>
          <a:xfrm>
            <a:off x="11231930" y="234317"/>
            <a:ext cx="452987" cy="452987"/>
          </a:xfrm>
          <a:prstGeom prst="rect">
            <a:avLst/>
          </a:prstGeom>
          <a:noFill/>
          <a:ln>
            <a:noFill/>
          </a:ln>
        </p:spPr>
      </p:pic>
      <p:sp>
        <p:nvSpPr>
          <p:cNvPr id="2052" name="Google Shape;2052;p26"/>
          <p:cNvSpPr txBox="1"/>
          <p:nvPr>
            <p:ph type="title"/>
          </p:nvPr>
        </p:nvSpPr>
        <p:spPr>
          <a:xfrm>
            <a:off x="696171" y="187073"/>
            <a:ext cx="10804342" cy="45336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500"/>
              <a:buFont typeface="Calibri"/>
              <a:buNone/>
            </a:pPr>
            <a:r>
              <a:rPr lang="fr-FR" sz="1500"/>
              <a:t>À la fin de cette séance, vous serez capable de déterminer, à partir d’un graphique (oscillogramme), les caractéristiques d’une tension alternative sinusoïdale.</a:t>
            </a:r>
            <a:endParaRPr/>
          </a:p>
        </p:txBody>
      </p:sp>
      <p:sp>
        <p:nvSpPr>
          <p:cNvPr id="2053" name="Google Shape;2053;p26"/>
          <p:cNvSpPr txBox="1"/>
          <p:nvPr>
            <p:ph idx="2" type="body"/>
          </p:nvPr>
        </p:nvSpPr>
        <p:spPr>
          <a:xfrm>
            <a:off x="696170" y="687304"/>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Bien expliquer la tâche en revenant à la situation déclenchante.</a:t>
            </a:r>
            <a:endParaRPr/>
          </a:p>
        </p:txBody>
      </p:sp>
      <p:grpSp>
        <p:nvGrpSpPr>
          <p:cNvPr id="2054" name="Google Shape;2054;p26"/>
          <p:cNvGrpSpPr/>
          <p:nvPr/>
        </p:nvGrpSpPr>
        <p:grpSpPr>
          <a:xfrm>
            <a:off x="456896" y="2873307"/>
            <a:ext cx="11343217" cy="1082795"/>
            <a:chOff x="1091018" y="2855889"/>
            <a:chExt cx="11343217" cy="1082795"/>
          </a:xfrm>
        </p:grpSpPr>
        <p:sp>
          <p:nvSpPr>
            <p:cNvPr id="2055" name="Google Shape;2055;p26"/>
            <p:cNvSpPr/>
            <p:nvPr/>
          </p:nvSpPr>
          <p:spPr>
            <a:xfrm>
              <a:off x="1441466" y="3161727"/>
              <a:ext cx="10992769" cy="776957"/>
            </a:xfrm>
            <a:prstGeom prst="roundRect">
              <a:avLst>
                <a:gd fmla="val 50000" name="adj"/>
              </a:avLst>
            </a:prstGeom>
            <a:noFill/>
            <a:ln cap="flat" cmpd="sng" w="19050">
              <a:solidFill>
                <a:srgbClr val="72B6D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pic>
          <p:nvPicPr>
            <p:cNvPr id="2056" name="Google Shape;2056;p26"/>
            <p:cNvPicPr preferRelativeResize="0"/>
            <p:nvPr/>
          </p:nvPicPr>
          <p:blipFill rotWithShape="1">
            <a:blip r:embed="rId4">
              <a:alphaModFix/>
            </a:blip>
            <a:srcRect b="0" l="0" r="0" t="0"/>
            <a:stretch/>
          </p:blipFill>
          <p:spPr>
            <a:xfrm>
              <a:off x="1091018" y="2855889"/>
              <a:ext cx="805544" cy="805544"/>
            </a:xfrm>
            <a:prstGeom prst="rect">
              <a:avLst/>
            </a:prstGeom>
            <a:noFill/>
            <a:ln>
              <a:noFill/>
            </a:ln>
          </p:spPr>
        </p:pic>
        <p:sp>
          <p:nvSpPr>
            <p:cNvPr id="2057" name="Google Shape;2057;p26"/>
            <p:cNvSpPr/>
            <p:nvPr/>
          </p:nvSpPr>
          <p:spPr>
            <a:xfrm>
              <a:off x="6572680" y="2973939"/>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 </a:t>
              </a:r>
              <a:endParaRPr/>
            </a:p>
          </p:txBody>
        </p:sp>
      </p:grpSp>
      <p:sp>
        <p:nvSpPr>
          <p:cNvPr id="2058" name="Google Shape;2058;p26"/>
          <p:cNvSpPr/>
          <p:nvPr/>
        </p:nvSpPr>
        <p:spPr>
          <a:xfrm>
            <a:off x="1300378" y="3125106"/>
            <a:ext cx="10007385"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rgbClr val="FF0000"/>
                </a:solidFill>
                <a:latin typeface="Calibri"/>
                <a:ea typeface="Calibri"/>
                <a:cs typeface="Calibri"/>
                <a:sym typeface="Calibri"/>
              </a:rPr>
              <a:t>Utiliser</a:t>
            </a:r>
            <a:r>
              <a:rPr b="1" lang="fr-FR" sz="2400">
                <a:solidFill>
                  <a:srgbClr val="000000"/>
                </a:solidFill>
                <a:latin typeface="Calibri"/>
                <a:ea typeface="Calibri"/>
                <a:cs typeface="Calibri"/>
                <a:sym typeface="Calibri"/>
              </a:rPr>
              <a:t> </a:t>
            </a:r>
            <a:r>
              <a:rPr lang="fr-FR" sz="2400">
                <a:solidFill>
                  <a:srgbClr val="000000"/>
                </a:solidFill>
                <a:latin typeface="Calibri"/>
                <a:ea typeface="Calibri"/>
                <a:cs typeface="Calibri"/>
                <a:sym typeface="Calibri"/>
              </a:rPr>
              <a:t>un graphique (oscillogramme) pour déterminer les </a:t>
            </a:r>
            <a:r>
              <a:rPr b="1" lang="fr-FR" sz="2400">
                <a:solidFill>
                  <a:srgbClr val="000000"/>
                </a:solidFill>
                <a:latin typeface="Calibri"/>
                <a:ea typeface="Calibri"/>
                <a:cs typeface="Calibri"/>
                <a:sym typeface="Calibri"/>
              </a:rPr>
              <a:t>caractéristiques </a:t>
            </a:r>
            <a:r>
              <a:rPr lang="fr-FR" sz="2400">
                <a:solidFill>
                  <a:srgbClr val="000000"/>
                </a:solidFill>
                <a:latin typeface="Calibri"/>
                <a:ea typeface="Calibri"/>
                <a:cs typeface="Calibri"/>
                <a:sym typeface="Calibri"/>
              </a:rPr>
              <a:t>d’une</a:t>
            </a:r>
            <a:r>
              <a:rPr b="1" lang="fr-FR" sz="2400">
                <a:solidFill>
                  <a:srgbClr val="000000"/>
                </a:solidFill>
                <a:latin typeface="Calibri"/>
                <a:ea typeface="Calibri"/>
                <a:cs typeface="Calibri"/>
                <a:sym typeface="Calibri"/>
              </a:rPr>
              <a:t> tension alternative sinusoïdale.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62" name="Shape 2062"/>
        <p:cNvGrpSpPr/>
        <p:nvPr/>
      </p:nvGrpSpPr>
      <p:grpSpPr>
        <a:xfrm>
          <a:off x="0" y="0"/>
          <a:ext cx="0" cy="0"/>
          <a:chOff x="0" y="0"/>
          <a:chExt cx="0" cy="0"/>
        </a:xfrm>
      </p:grpSpPr>
      <p:grpSp>
        <p:nvGrpSpPr>
          <p:cNvPr id="2063" name="Google Shape;2063;p27"/>
          <p:cNvGrpSpPr/>
          <p:nvPr/>
        </p:nvGrpSpPr>
        <p:grpSpPr>
          <a:xfrm>
            <a:off x="4932835" y="1459304"/>
            <a:ext cx="6054377" cy="3711725"/>
            <a:chOff x="1715066" y="1103461"/>
            <a:chExt cx="5717724" cy="3124203"/>
          </a:xfrm>
        </p:grpSpPr>
        <p:sp>
          <p:nvSpPr>
            <p:cNvPr id="2064" name="Google Shape;2064;p27"/>
            <p:cNvSpPr/>
            <p:nvPr/>
          </p:nvSpPr>
          <p:spPr>
            <a:xfrm>
              <a:off x="1715066" y="1103461"/>
              <a:ext cx="5717724" cy="3124203"/>
            </a:xfrm>
            <a:prstGeom prst="rect">
              <a:avLst/>
            </a:prstGeom>
            <a:solidFill>
              <a:srgbClr val="F9D8A3"/>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065" name="Google Shape;2065;p27"/>
            <p:cNvSpPr/>
            <p:nvPr/>
          </p:nvSpPr>
          <p:spPr>
            <a:xfrm>
              <a:off x="1802501" y="1179667"/>
              <a:ext cx="5542845" cy="2971800"/>
            </a:xfrm>
            <a:prstGeom prst="rect">
              <a:avLst/>
            </a:prstGeom>
            <a:solidFill>
              <a:srgbClr val="FFFFFF"/>
            </a:solidFill>
            <a:ln cap="flat" cmpd="sng" w="9525">
              <a:solidFill>
                <a:srgbClr val="FFC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2066" name="Google Shape;2066;p27"/>
          <p:cNvSpPr/>
          <p:nvPr/>
        </p:nvSpPr>
        <p:spPr>
          <a:xfrm>
            <a:off x="5141617" y="4829489"/>
            <a:ext cx="5527345" cy="77087"/>
          </a:xfrm>
          <a:prstGeom prst="rect">
            <a:avLst/>
          </a:prstGeom>
          <a:solidFill>
            <a:srgbClr val="FFC000"/>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067" name="Google Shape;2067;p27"/>
          <p:cNvSpPr/>
          <p:nvPr/>
        </p:nvSpPr>
        <p:spPr>
          <a:xfrm>
            <a:off x="4389349" y="1736952"/>
            <a:ext cx="1156184" cy="512421"/>
          </a:xfrm>
          <a:prstGeom prst="rect">
            <a:avLst/>
          </a:prstGeom>
          <a:solidFill>
            <a:srgbClr val="FFC000"/>
          </a:solidFill>
          <a:ln cap="flat" cmpd="sng" w="25400">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068" name="Google Shape;2068;p27"/>
          <p:cNvSpPr/>
          <p:nvPr/>
        </p:nvSpPr>
        <p:spPr>
          <a:xfrm>
            <a:off x="4469041" y="1746942"/>
            <a:ext cx="1052999" cy="492443"/>
          </a:xfrm>
          <a:prstGeom prst="rect">
            <a:avLst/>
          </a:prstGeom>
          <a:noFill/>
          <a:ln cap="flat" cmpd="sng" w="9525">
            <a:solidFill>
              <a:srgbClr val="FFC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a:p>
        </p:txBody>
      </p:sp>
      <p:sp>
        <p:nvSpPr>
          <p:cNvPr id="2069" name="Google Shape;2069;p27"/>
          <p:cNvSpPr txBox="1"/>
          <p:nvPr/>
        </p:nvSpPr>
        <p:spPr>
          <a:xfrm>
            <a:off x="5065761" y="2259363"/>
            <a:ext cx="5869201" cy="1719573"/>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4265" u="none" cap="none" strike="noStrike">
                <a:solidFill>
                  <a:srgbClr val="FFC000"/>
                </a:solidFill>
                <a:latin typeface="Arial"/>
                <a:ea typeface="Arial"/>
                <a:cs typeface="Arial"/>
                <a:sym typeface="Arial"/>
              </a:rPr>
              <a:t>Introduction </a:t>
            </a:r>
            <a:endParaRPr/>
          </a:p>
          <a:p>
            <a:pPr indent="0" lvl="0" marL="0" marR="0" rtl="0" algn="ctr">
              <a:lnSpc>
                <a:spcPct val="131000"/>
              </a:lnSpc>
              <a:spcBef>
                <a:spcPts val="0"/>
              </a:spcBef>
              <a:spcAft>
                <a:spcPts val="0"/>
              </a:spcAft>
              <a:buNone/>
            </a:pPr>
            <a:r>
              <a:rPr b="1" i="0" lang="fr-FR" sz="4265" u="none" cap="none" strike="noStrike">
                <a:solidFill>
                  <a:srgbClr val="FFC000"/>
                </a:solidFill>
                <a:latin typeface="Arial"/>
                <a:ea typeface="Arial"/>
                <a:cs typeface="Arial"/>
                <a:sym typeface="Arial"/>
              </a:rPr>
              <a:t>à la tâche</a:t>
            </a:r>
            <a:endParaRPr/>
          </a:p>
        </p:txBody>
      </p:sp>
      <p:grpSp>
        <p:nvGrpSpPr>
          <p:cNvPr id="2070" name="Google Shape;2070;p27"/>
          <p:cNvGrpSpPr/>
          <p:nvPr/>
        </p:nvGrpSpPr>
        <p:grpSpPr>
          <a:xfrm>
            <a:off x="1110808" y="1793796"/>
            <a:ext cx="2675209" cy="2958054"/>
            <a:chOff x="1169970" y="1521517"/>
            <a:chExt cx="2675209" cy="2958054"/>
          </a:xfrm>
        </p:grpSpPr>
        <p:pic>
          <p:nvPicPr>
            <p:cNvPr id="2071" name="Google Shape;2071;p27"/>
            <p:cNvPicPr preferRelativeResize="0"/>
            <p:nvPr/>
          </p:nvPicPr>
          <p:blipFill rotWithShape="1">
            <a:blip r:embed="rId3">
              <a:alphaModFix/>
            </a:blip>
            <a:srcRect b="0" l="0" r="0" t="0"/>
            <a:stretch/>
          </p:blipFill>
          <p:spPr>
            <a:xfrm>
              <a:off x="1169970" y="1804362"/>
              <a:ext cx="2675209" cy="2675209"/>
            </a:xfrm>
            <a:prstGeom prst="rect">
              <a:avLst/>
            </a:prstGeom>
            <a:noFill/>
            <a:ln>
              <a:noFill/>
            </a:ln>
          </p:spPr>
        </p:pic>
        <p:pic>
          <p:nvPicPr>
            <p:cNvPr id="2072" name="Google Shape;2072;p27"/>
            <p:cNvPicPr preferRelativeResize="0"/>
            <p:nvPr/>
          </p:nvPicPr>
          <p:blipFill rotWithShape="1">
            <a:blip r:embed="rId4">
              <a:alphaModFix/>
            </a:blip>
            <a:srcRect b="0" l="0" r="0" t="0"/>
            <a:stretch/>
          </p:blipFill>
          <p:spPr>
            <a:xfrm>
              <a:off x="2671488" y="1521517"/>
              <a:ext cx="1173691" cy="1173691"/>
            </a:xfrm>
            <a:prstGeom prst="rect">
              <a:avLst/>
            </a:prstGeom>
            <a:noFill/>
            <a:ln>
              <a:noFill/>
            </a:ln>
          </p:spPr>
        </p:pic>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6" name="Shape 2076"/>
        <p:cNvGrpSpPr/>
        <p:nvPr/>
      </p:nvGrpSpPr>
      <p:grpSpPr>
        <a:xfrm>
          <a:off x="0" y="0"/>
          <a:ext cx="0" cy="0"/>
          <a:chOff x="0" y="0"/>
          <a:chExt cx="0" cy="0"/>
        </a:xfrm>
      </p:grpSpPr>
      <p:grpSp>
        <p:nvGrpSpPr>
          <p:cNvPr id="2077" name="Google Shape;2077;p28"/>
          <p:cNvGrpSpPr/>
          <p:nvPr/>
        </p:nvGrpSpPr>
        <p:grpSpPr>
          <a:xfrm>
            <a:off x="3682727" y="1817395"/>
            <a:ext cx="6819705" cy="5037093"/>
            <a:chOff x="3695240" y="1820907"/>
            <a:chExt cx="6819705" cy="5037093"/>
          </a:xfrm>
        </p:grpSpPr>
        <p:grpSp>
          <p:nvGrpSpPr>
            <p:cNvPr id="2078" name="Google Shape;2078;p28"/>
            <p:cNvGrpSpPr/>
            <p:nvPr/>
          </p:nvGrpSpPr>
          <p:grpSpPr>
            <a:xfrm>
              <a:off x="3695240" y="2237730"/>
              <a:ext cx="6819705" cy="4052939"/>
              <a:chOff x="3695240" y="2237730"/>
              <a:chExt cx="6819705" cy="4052939"/>
            </a:xfrm>
          </p:grpSpPr>
          <p:pic>
            <p:nvPicPr>
              <p:cNvPr id="2079" name="Google Shape;2079;p28"/>
              <p:cNvPicPr preferRelativeResize="0"/>
              <p:nvPr/>
            </p:nvPicPr>
            <p:blipFill rotWithShape="1">
              <a:blip r:embed="rId3">
                <a:alphaModFix/>
              </a:blip>
              <a:srcRect b="0" l="0" r="0" t="0"/>
              <a:stretch/>
            </p:blipFill>
            <p:spPr>
              <a:xfrm>
                <a:off x="3695240" y="2266852"/>
                <a:ext cx="6628621" cy="4023817"/>
              </a:xfrm>
              <a:prstGeom prst="rect">
                <a:avLst/>
              </a:prstGeom>
              <a:noFill/>
              <a:ln>
                <a:noFill/>
              </a:ln>
            </p:spPr>
          </p:pic>
          <p:sp>
            <p:nvSpPr>
              <p:cNvPr id="2080" name="Google Shape;2080;p28"/>
              <p:cNvSpPr/>
              <p:nvPr/>
            </p:nvSpPr>
            <p:spPr>
              <a:xfrm>
                <a:off x="3861371" y="4395217"/>
                <a:ext cx="6230956" cy="0"/>
              </a:xfrm>
              <a:custGeom>
                <a:rect b="b" l="l" r="r" t="t"/>
                <a:pathLst>
                  <a:path extrusionOk="0" h="120000" w="3750957">
                    <a:moveTo>
                      <a:pt x="0" y="0"/>
                    </a:moveTo>
                    <a:lnTo>
                      <a:pt x="3750957" y="0"/>
                    </a:lnTo>
                  </a:path>
                </a:pathLst>
              </a:custGeom>
              <a:noFill/>
              <a:ln cap="flat" cmpd="sng" w="24500">
                <a:solidFill>
                  <a:srgbClr val="FFFFFF"/>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081" name="Google Shape;2081;p28"/>
              <p:cNvSpPr/>
              <p:nvPr/>
            </p:nvSpPr>
            <p:spPr>
              <a:xfrm>
                <a:off x="10015055" y="4303533"/>
                <a:ext cx="221199" cy="183364"/>
              </a:xfrm>
              <a:custGeom>
                <a:rect b="b" l="l" r="r" t="t"/>
                <a:pathLst>
                  <a:path extrusionOk="0" h="96900" w="133159">
                    <a:moveTo>
                      <a:pt x="133159" y="48450"/>
                    </a:moveTo>
                    <a:lnTo>
                      <a:pt x="0" y="0"/>
                    </a:lnTo>
                    <a:lnTo>
                      <a:pt x="46520" y="48450"/>
                    </a:lnTo>
                    <a:lnTo>
                      <a:pt x="0" y="96900"/>
                    </a:lnTo>
                    <a:close/>
                    <a:moveTo>
                      <a:pt x="133159" y="48450"/>
                    </a:moveTo>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082" name="Google Shape;2082;p28"/>
              <p:cNvSpPr/>
              <p:nvPr/>
            </p:nvSpPr>
            <p:spPr>
              <a:xfrm>
                <a:off x="3870101" y="2478476"/>
                <a:ext cx="0" cy="3759937"/>
              </a:xfrm>
              <a:custGeom>
                <a:rect b="b" l="l" r="r" t="t"/>
                <a:pathLst>
                  <a:path extrusionOk="0" h="1986965" w="120000">
                    <a:moveTo>
                      <a:pt x="0" y="1986965"/>
                    </a:moveTo>
                    <a:lnTo>
                      <a:pt x="0" y="0"/>
                    </a:lnTo>
                  </a:path>
                </a:pathLst>
              </a:custGeom>
              <a:noFill/>
              <a:ln cap="flat" cmpd="sng" w="24500">
                <a:solidFill>
                  <a:srgbClr val="FFFFFF"/>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083" name="Google Shape;2083;p28"/>
              <p:cNvSpPr/>
              <p:nvPr/>
            </p:nvSpPr>
            <p:spPr>
              <a:xfrm>
                <a:off x="3789617" y="2314538"/>
                <a:ext cx="160967" cy="251977"/>
              </a:xfrm>
              <a:custGeom>
                <a:rect b="b" l="l" r="r" t="t"/>
                <a:pathLst>
                  <a:path extrusionOk="0" h="133159" w="96900">
                    <a:moveTo>
                      <a:pt x="48450" y="0"/>
                    </a:moveTo>
                    <a:lnTo>
                      <a:pt x="0" y="133159"/>
                    </a:lnTo>
                    <a:lnTo>
                      <a:pt x="48450" y="86639"/>
                    </a:lnTo>
                    <a:lnTo>
                      <a:pt x="96900" y="133159"/>
                    </a:lnTo>
                    <a:close/>
                    <a:moveTo>
                      <a:pt x="48450" y="0"/>
                    </a:moveTo>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084" name="Google Shape;2084;p28"/>
              <p:cNvSpPr/>
              <p:nvPr/>
            </p:nvSpPr>
            <p:spPr>
              <a:xfrm>
                <a:off x="9088922" y="4578581"/>
                <a:ext cx="1426023" cy="47046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fr-FR" sz="2400">
                    <a:solidFill>
                      <a:srgbClr val="FFFFFF"/>
                    </a:solidFill>
                    <a:latin typeface="Calibri"/>
                    <a:ea typeface="Calibri"/>
                    <a:cs typeface="Calibri"/>
                    <a:sym typeface="Calibri"/>
                  </a:rPr>
                  <a:t>Temps (t)</a:t>
                </a:r>
                <a:endParaRPr/>
              </a:p>
            </p:txBody>
          </p:sp>
          <p:sp>
            <p:nvSpPr>
              <p:cNvPr id="2085" name="Google Shape;2085;p28"/>
              <p:cNvSpPr/>
              <p:nvPr/>
            </p:nvSpPr>
            <p:spPr>
              <a:xfrm>
                <a:off x="3980975" y="2237730"/>
                <a:ext cx="1726294" cy="47046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fr-FR" sz="2400">
                    <a:solidFill>
                      <a:srgbClr val="FFFFFF"/>
                    </a:solidFill>
                    <a:latin typeface="Calibri"/>
                    <a:ea typeface="Calibri"/>
                    <a:cs typeface="Calibri"/>
                    <a:sym typeface="Calibri"/>
                  </a:rPr>
                  <a:t>Tension (U)</a:t>
                </a:r>
                <a:endParaRPr/>
              </a:p>
            </p:txBody>
          </p:sp>
          <p:sp>
            <p:nvSpPr>
              <p:cNvPr id="2086" name="Google Shape;2086;p28"/>
              <p:cNvSpPr/>
              <p:nvPr/>
            </p:nvSpPr>
            <p:spPr>
              <a:xfrm>
                <a:off x="3932913" y="4425155"/>
                <a:ext cx="186805" cy="47046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fr-FR" sz="2400">
                    <a:solidFill>
                      <a:srgbClr val="FFFFFF"/>
                    </a:solidFill>
                    <a:latin typeface="Calibri"/>
                    <a:ea typeface="Calibri"/>
                    <a:cs typeface="Calibri"/>
                    <a:sym typeface="Calibri"/>
                  </a:rPr>
                  <a:t>0</a:t>
                </a:r>
                <a:endParaRPr/>
              </a:p>
            </p:txBody>
          </p:sp>
        </p:grpSp>
        <p:sp>
          <p:nvSpPr>
            <p:cNvPr id="2087" name="Google Shape;2087;p28"/>
            <p:cNvSpPr/>
            <p:nvPr/>
          </p:nvSpPr>
          <p:spPr>
            <a:xfrm>
              <a:off x="3897252" y="1820926"/>
              <a:ext cx="1271756" cy="2624439"/>
            </a:xfrm>
            <a:custGeom>
              <a:rect b="b" l="l" r="r" t="t"/>
              <a:pathLst>
                <a:path extrusionOk="0" h="1386903" w="765581">
                  <a:moveTo>
                    <a:pt x="0" y="1367853"/>
                  </a:moveTo>
                  <a:cubicBezTo>
                    <a:pt x="0" y="1367853"/>
                    <a:pt x="265620" y="0"/>
                    <a:pt x="499884" y="563156"/>
                  </a:cubicBezTo>
                  <a:cubicBezTo>
                    <a:pt x="571309" y="745287"/>
                    <a:pt x="645591" y="890981"/>
                    <a:pt x="765581" y="1386903"/>
                  </a:cubicBezTo>
                </a:path>
              </a:pathLst>
            </a:custGeom>
            <a:noFill/>
            <a:ln cap="flat" cmpd="sng" w="50100">
              <a:solidFill>
                <a:srgbClr val="F9EF42"/>
              </a:solidFill>
              <a:prstDash val="solid"/>
              <a:miter lim="127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088" name="Google Shape;2088;p28"/>
            <p:cNvSpPr/>
            <p:nvPr/>
          </p:nvSpPr>
          <p:spPr>
            <a:xfrm>
              <a:off x="6426874" y="1820907"/>
              <a:ext cx="3848244" cy="2625879"/>
            </a:xfrm>
            <a:custGeom>
              <a:rect b="b" l="l" r="r" t="t"/>
              <a:pathLst>
                <a:path extrusionOk="0" h="1387664" w="2316594">
                  <a:moveTo>
                    <a:pt x="0" y="1358861"/>
                  </a:moveTo>
                  <a:cubicBezTo>
                    <a:pt x="0" y="1358861"/>
                    <a:pt x="289572" y="0"/>
                    <a:pt x="523849" y="563168"/>
                  </a:cubicBezTo>
                  <a:cubicBezTo>
                    <a:pt x="595274" y="745286"/>
                    <a:pt x="669556" y="890981"/>
                    <a:pt x="789546" y="1386902"/>
                  </a:cubicBezTo>
                  <a:moveTo>
                    <a:pt x="1558594" y="1323365"/>
                  </a:moveTo>
                  <a:cubicBezTo>
                    <a:pt x="1558594" y="1323365"/>
                    <a:pt x="1838909" y="0"/>
                    <a:pt x="2073186" y="563168"/>
                  </a:cubicBezTo>
                  <a:cubicBezTo>
                    <a:pt x="2144610" y="745286"/>
                    <a:pt x="2196604" y="891743"/>
                    <a:pt x="2316594" y="1387664"/>
                  </a:cubicBezTo>
                </a:path>
              </a:pathLst>
            </a:custGeom>
            <a:noFill/>
            <a:ln cap="flat" cmpd="sng" w="50100">
              <a:solidFill>
                <a:srgbClr val="4BC4D7"/>
              </a:solidFill>
              <a:prstDash val="solid"/>
              <a:miter lim="127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089" name="Google Shape;2089;p28"/>
            <p:cNvSpPr/>
            <p:nvPr/>
          </p:nvSpPr>
          <p:spPr>
            <a:xfrm>
              <a:off x="5157154" y="4385470"/>
              <a:ext cx="1269709" cy="2472530"/>
            </a:xfrm>
            <a:custGeom>
              <a:rect b="b" l="l" r="r" t="t"/>
              <a:pathLst>
                <a:path extrusionOk="0" h="1306626" w="764349">
                  <a:moveTo>
                    <a:pt x="0" y="2349"/>
                  </a:moveTo>
                  <a:cubicBezTo>
                    <a:pt x="0" y="2349"/>
                    <a:pt x="275691" y="1306626"/>
                    <a:pt x="509955" y="767320"/>
                  </a:cubicBezTo>
                  <a:cubicBezTo>
                    <a:pt x="589953" y="590320"/>
                    <a:pt x="638644" y="456335"/>
                    <a:pt x="764349" y="0"/>
                  </a:cubicBezTo>
                </a:path>
              </a:pathLst>
            </a:custGeom>
            <a:noFill/>
            <a:ln cap="flat" cmpd="sng" w="50100">
              <a:solidFill>
                <a:srgbClr val="F89B3D"/>
              </a:solidFill>
              <a:prstDash val="solid"/>
              <a:miter lim="127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090" name="Google Shape;2090;p28"/>
            <p:cNvSpPr/>
            <p:nvPr/>
          </p:nvSpPr>
          <p:spPr>
            <a:xfrm>
              <a:off x="7724303" y="4298933"/>
              <a:ext cx="1297979" cy="2553952"/>
            </a:xfrm>
            <a:custGeom>
              <a:rect b="b" l="l" r="r" t="t"/>
              <a:pathLst>
                <a:path extrusionOk="0" h="1349654" w="781367">
                  <a:moveTo>
                    <a:pt x="0" y="45377"/>
                  </a:moveTo>
                  <a:cubicBezTo>
                    <a:pt x="0" y="45377"/>
                    <a:pt x="275691" y="1349654"/>
                    <a:pt x="509955" y="810348"/>
                  </a:cubicBezTo>
                  <a:cubicBezTo>
                    <a:pt x="589953" y="633348"/>
                    <a:pt x="655662" y="456336"/>
                    <a:pt x="781367" y="0"/>
                  </a:cubicBezTo>
                </a:path>
              </a:pathLst>
            </a:custGeom>
            <a:noFill/>
            <a:ln cap="flat" cmpd="sng" w="50100">
              <a:solidFill>
                <a:srgbClr val="4BC4D7"/>
              </a:solidFill>
              <a:prstDash val="solid"/>
              <a:miter lim="127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grpSp>
      <p:sp>
        <p:nvSpPr>
          <p:cNvPr id="2091" name="Google Shape;2091;p28"/>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092" name="Google Shape;2092;p28"/>
          <p:cNvPicPr preferRelativeResize="0"/>
          <p:nvPr/>
        </p:nvPicPr>
        <p:blipFill rotWithShape="1">
          <a:blip r:embed="rId4">
            <a:alphaModFix/>
          </a:blip>
          <a:srcRect b="0" l="0" r="0" t="0"/>
          <a:stretch/>
        </p:blipFill>
        <p:spPr>
          <a:xfrm>
            <a:off x="11180723" y="353455"/>
            <a:ext cx="583170" cy="583170"/>
          </a:xfrm>
          <a:prstGeom prst="rect">
            <a:avLst/>
          </a:prstGeom>
          <a:noFill/>
          <a:ln>
            <a:noFill/>
          </a:ln>
        </p:spPr>
      </p:pic>
      <p:sp>
        <p:nvSpPr>
          <p:cNvPr id="2093" name="Google Shape;2093;p28"/>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Avant de réponde à cette question, on va connaître ce qui est une tension alternative sinusoïdale. </a:t>
            </a:r>
            <a:endParaRPr/>
          </a:p>
        </p:txBody>
      </p:sp>
      <p:sp>
        <p:nvSpPr>
          <p:cNvPr id="2094" name="Google Shape;2094;p28"/>
          <p:cNvSpPr txBox="1"/>
          <p:nvPr>
            <p:ph idx="1" type="body"/>
          </p:nvPr>
        </p:nvSpPr>
        <p:spPr>
          <a:xfrm>
            <a:off x="941831" y="613746"/>
            <a:ext cx="10529705" cy="2682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000"/>
              <a:buNone/>
            </a:pPr>
            <a:r>
              <a:rPr lang="fr-FR"/>
              <a:t>L’enseignant(e) peut apporter des explications complémentaires et répondre aux questions des élèves. Il/Elle peut également préciser qu’il existe plusieurs formes de tensions, telles que les tensions carrées, triangulaires ou d’autres formes plus complexes.</a:t>
            </a:r>
            <a:endParaRPr/>
          </a:p>
        </p:txBody>
      </p:sp>
      <p:sp>
        <p:nvSpPr>
          <p:cNvPr id="2095" name="Google Shape;2095;p28"/>
          <p:cNvSpPr/>
          <p:nvPr/>
        </p:nvSpPr>
        <p:spPr>
          <a:xfrm>
            <a:off x="11763893" y="163773"/>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96" name="Google Shape;2096;p28"/>
          <p:cNvSpPr/>
          <p:nvPr/>
        </p:nvSpPr>
        <p:spPr>
          <a:xfrm>
            <a:off x="308514" y="1092608"/>
            <a:ext cx="11285428" cy="43088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fr-FR" sz="2800">
                <a:solidFill>
                  <a:srgbClr val="231F20"/>
                </a:solidFill>
                <a:latin typeface="Calibri"/>
                <a:ea typeface="Calibri"/>
                <a:cs typeface="Calibri"/>
                <a:sym typeface="Calibri"/>
              </a:rPr>
              <a:t>Une tension </a:t>
            </a:r>
            <a:r>
              <a:rPr b="1" i="0" lang="fr-FR" sz="2800">
                <a:solidFill>
                  <a:srgbClr val="FF0000"/>
                </a:solidFill>
                <a:latin typeface="Calibri"/>
                <a:ea typeface="Calibri"/>
                <a:cs typeface="Calibri"/>
                <a:sym typeface="Calibri"/>
              </a:rPr>
              <a:t>alternative sinusoïdale </a:t>
            </a:r>
            <a:r>
              <a:rPr b="1" i="0" lang="fr-FR" sz="2800">
                <a:solidFill>
                  <a:srgbClr val="231F20"/>
                </a:solidFill>
                <a:latin typeface="Calibri"/>
                <a:ea typeface="Calibri"/>
                <a:cs typeface="Calibri"/>
                <a:sym typeface="Calibri"/>
              </a:rPr>
              <a:t>a l’allure suivante</a:t>
            </a:r>
            <a:r>
              <a:rPr lang="fr-FR" sz="2800">
                <a:solidFill>
                  <a:srgbClr val="231F20"/>
                </a:solidFill>
                <a:latin typeface="Calibri"/>
                <a:ea typeface="Calibri"/>
                <a:cs typeface="Calibri"/>
                <a:sym typeface="Calibri"/>
              </a:rPr>
              <a:t>: </a:t>
            </a:r>
            <a:r>
              <a:rPr b="0" i="0" lang="fr-FR" sz="2800">
                <a:solidFill>
                  <a:srgbClr val="231F20"/>
                </a:solidFill>
                <a:latin typeface="Calibri"/>
                <a:ea typeface="Calibri"/>
                <a:cs typeface="Calibri"/>
                <a:sym typeface="Calibri"/>
              </a:rPr>
              <a:t> </a:t>
            </a:r>
            <a:endParaRPr/>
          </a:p>
        </p:txBody>
      </p:sp>
      <p:grpSp>
        <p:nvGrpSpPr>
          <p:cNvPr id="2097" name="Google Shape;2097;p28"/>
          <p:cNvGrpSpPr/>
          <p:nvPr/>
        </p:nvGrpSpPr>
        <p:grpSpPr>
          <a:xfrm>
            <a:off x="1064663" y="2566515"/>
            <a:ext cx="3148762" cy="699164"/>
            <a:chOff x="1064663" y="2566515"/>
            <a:chExt cx="3148762" cy="699164"/>
          </a:xfrm>
        </p:grpSpPr>
        <p:sp>
          <p:nvSpPr>
            <p:cNvPr id="2098" name="Google Shape;2098;p28"/>
            <p:cNvSpPr/>
            <p:nvPr/>
          </p:nvSpPr>
          <p:spPr>
            <a:xfrm>
              <a:off x="2595037" y="2989670"/>
              <a:ext cx="1618388" cy="0"/>
            </a:xfrm>
            <a:custGeom>
              <a:rect b="b" l="l" r="r" t="t"/>
              <a:pathLst>
                <a:path extrusionOk="0" h="485914" w="797559">
                  <a:moveTo>
                    <a:pt x="797559" y="0"/>
                  </a:moveTo>
                  <a:lnTo>
                    <a:pt x="0" y="0"/>
                  </a:lnTo>
                </a:path>
              </a:pathLst>
            </a:custGeom>
            <a:noFill/>
            <a:ln cap="flat" cmpd="sng" w="12700">
              <a:solidFill>
                <a:srgbClr val="F58735"/>
              </a:solidFill>
              <a:prstDash val="solid"/>
              <a:miter lim="50800"/>
              <a:headEnd len="med" w="med" type="stealth"/>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099" name="Google Shape;2099;p28"/>
            <p:cNvSpPr/>
            <p:nvPr/>
          </p:nvSpPr>
          <p:spPr>
            <a:xfrm>
              <a:off x="1064663" y="2566515"/>
              <a:ext cx="1721518" cy="6991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fr-FR" sz="2400">
                  <a:solidFill>
                    <a:srgbClr val="243D98"/>
                  </a:solidFill>
                  <a:latin typeface="Calibri"/>
                  <a:ea typeface="Calibri"/>
                  <a:cs typeface="Calibri"/>
                  <a:sym typeface="Calibri"/>
                </a:rPr>
                <a:t>Alternance </a:t>
              </a:r>
              <a:endParaRPr/>
            </a:p>
            <a:p>
              <a:pPr indent="0" lvl="0" marL="0" marR="0" rtl="0" algn="l">
                <a:lnSpc>
                  <a:spcPct val="60291"/>
                </a:lnSpc>
                <a:spcBef>
                  <a:spcPts val="0"/>
                </a:spcBef>
                <a:spcAft>
                  <a:spcPts val="0"/>
                </a:spcAft>
                <a:buNone/>
              </a:pPr>
              <a:r>
                <a:rPr b="0" i="0" lang="fr-FR" sz="2400">
                  <a:solidFill>
                    <a:srgbClr val="243D98"/>
                  </a:solidFill>
                  <a:latin typeface="Calibri"/>
                  <a:ea typeface="Calibri"/>
                  <a:cs typeface="Calibri"/>
                  <a:sym typeface="Calibri"/>
                </a:rPr>
                <a:t>positive</a:t>
              </a:r>
              <a:endParaRPr/>
            </a:p>
          </p:txBody>
        </p:sp>
      </p:grpSp>
      <p:grpSp>
        <p:nvGrpSpPr>
          <p:cNvPr id="2100" name="Google Shape;2100;p28"/>
          <p:cNvGrpSpPr/>
          <p:nvPr/>
        </p:nvGrpSpPr>
        <p:grpSpPr>
          <a:xfrm>
            <a:off x="1109126" y="5226327"/>
            <a:ext cx="4337270" cy="699164"/>
            <a:chOff x="1109126" y="5226327"/>
            <a:chExt cx="4337270" cy="699164"/>
          </a:xfrm>
        </p:grpSpPr>
        <p:sp>
          <p:nvSpPr>
            <p:cNvPr id="2101" name="Google Shape;2101;p28"/>
            <p:cNvSpPr/>
            <p:nvPr/>
          </p:nvSpPr>
          <p:spPr>
            <a:xfrm>
              <a:off x="2755310" y="5652532"/>
              <a:ext cx="2691086" cy="0"/>
            </a:xfrm>
            <a:custGeom>
              <a:rect b="b" l="l" r="r" t="t"/>
              <a:pathLst>
                <a:path extrusionOk="0" h="120000" w="1565033">
                  <a:moveTo>
                    <a:pt x="1565033" y="0"/>
                  </a:moveTo>
                  <a:lnTo>
                    <a:pt x="0" y="0"/>
                  </a:lnTo>
                </a:path>
              </a:pathLst>
            </a:custGeom>
            <a:noFill/>
            <a:ln cap="flat" cmpd="sng" w="12700">
              <a:solidFill>
                <a:srgbClr val="F58735"/>
              </a:solidFill>
              <a:prstDash val="solid"/>
              <a:miter lim="50800"/>
              <a:headEnd len="med" w="med" type="stealth"/>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102" name="Google Shape;2102;p28"/>
            <p:cNvSpPr/>
            <p:nvPr/>
          </p:nvSpPr>
          <p:spPr>
            <a:xfrm>
              <a:off x="1109126" y="5226327"/>
              <a:ext cx="1721518" cy="6991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fr-FR" sz="2400">
                  <a:solidFill>
                    <a:srgbClr val="243D98"/>
                  </a:solidFill>
                  <a:latin typeface="Calibri"/>
                  <a:ea typeface="Calibri"/>
                  <a:cs typeface="Calibri"/>
                  <a:sym typeface="Calibri"/>
                </a:rPr>
                <a:t>Alternance </a:t>
              </a:r>
              <a:endParaRPr/>
            </a:p>
            <a:p>
              <a:pPr indent="0" lvl="0" marL="0" marR="0" rtl="0" algn="l">
                <a:lnSpc>
                  <a:spcPct val="60291"/>
                </a:lnSpc>
                <a:spcBef>
                  <a:spcPts val="0"/>
                </a:spcBef>
                <a:spcAft>
                  <a:spcPts val="0"/>
                </a:spcAft>
                <a:buNone/>
              </a:pPr>
              <a:r>
                <a:rPr b="0" i="0" lang="fr-FR" sz="2400">
                  <a:solidFill>
                    <a:srgbClr val="243D98"/>
                  </a:solidFill>
                  <a:latin typeface="Calibri"/>
                  <a:ea typeface="Calibri"/>
                  <a:cs typeface="Calibri"/>
                  <a:sym typeface="Calibri"/>
                </a:rPr>
                <a:t>négative</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6"/>
                                        </p:tgtEl>
                                        <p:attrNameLst>
                                          <p:attrName>style.visibility</p:attrName>
                                        </p:attrNameLst>
                                      </p:cBhvr>
                                      <p:to>
                                        <p:strVal val="visible"/>
                                      </p:to>
                                    </p:set>
                                    <p:animEffect filter="fade" transition="in">
                                      <p:cBhvr>
                                        <p:cTn dur="500"/>
                                        <p:tgtEl>
                                          <p:spTgt spid="20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7"/>
                                        </p:tgtEl>
                                        <p:attrNameLst>
                                          <p:attrName>style.visibility</p:attrName>
                                        </p:attrNameLst>
                                      </p:cBhvr>
                                      <p:to>
                                        <p:strVal val="visible"/>
                                      </p:to>
                                    </p:set>
                                    <p:animEffect filter="fade" transition="in">
                                      <p:cBhvr>
                                        <p:cTn dur="500"/>
                                        <p:tgtEl>
                                          <p:spTgt spid="20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97"/>
                                        </p:tgtEl>
                                        <p:attrNameLst>
                                          <p:attrName>style.visibility</p:attrName>
                                        </p:attrNameLst>
                                      </p:cBhvr>
                                      <p:to>
                                        <p:strVal val="visible"/>
                                      </p:to>
                                    </p:set>
                                    <p:animEffect filter="fade" transition="in">
                                      <p:cBhvr>
                                        <p:cTn dur="500"/>
                                        <p:tgtEl>
                                          <p:spTgt spid="20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0"/>
                                        </p:tgtEl>
                                        <p:attrNameLst>
                                          <p:attrName>style.visibility</p:attrName>
                                        </p:attrNameLst>
                                      </p:cBhvr>
                                      <p:to>
                                        <p:strVal val="visible"/>
                                      </p:to>
                                    </p:set>
                                    <p:animEffect filter="fade" transition="in">
                                      <p:cBhvr>
                                        <p:cTn dur="500"/>
                                        <p:tgtEl>
                                          <p:spTgt spid="21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6" name="Shape 2106"/>
        <p:cNvGrpSpPr/>
        <p:nvPr/>
      </p:nvGrpSpPr>
      <p:grpSpPr>
        <a:xfrm>
          <a:off x="0" y="0"/>
          <a:ext cx="0" cy="0"/>
          <a:chOff x="0" y="0"/>
          <a:chExt cx="0" cy="0"/>
        </a:xfrm>
      </p:grpSpPr>
      <p:sp>
        <p:nvSpPr>
          <p:cNvPr id="2107" name="Google Shape;2107;p29"/>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108" name="Google Shape;2108;p29"/>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109" name="Google Shape;2109;p29"/>
          <p:cNvSpPr txBox="1"/>
          <p:nvPr>
            <p:ph type="title"/>
          </p:nvPr>
        </p:nvSpPr>
        <p:spPr>
          <a:xfrm>
            <a:off x="859953" y="206046"/>
            <a:ext cx="10389801" cy="583170"/>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chemeClr val="dk1"/>
              </a:buClr>
              <a:buSzPts val="1600"/>
              <a:buFont typeface="Calibri"/>
              <a:buNone/>
            </a:pPr>
            <a:r>
              <a:rPr lang="fr-FR"/>
              <a:t>Une tension alternative sinusoïdale comporte deux alternances, l’une positive et l’autre négative, qui se répètent au cours du temps. L’ensemble d’une alternance positive et d’une alternance négative successives correspond à une durée caractéristique appelée période.</a:t>
            </a:r>
            <a:endParaRPr/>
          </a:p>
        </p:txBody>
      </p:sp>
      <p:sp>
        <p:nvSpPr>
          <p:cNvPr id="2110" name="Google Shape;2110;p29"/>
          <p:cNvSpPr txBox="1"/>
          <p:nvPr>
            <p:ph idx="1" type="body"/>
          </p:nvPr>
        </p:nvSpPr>
        <p:spPr>
          <a:xfrm>
            <a:off x="846710" y="793239"/>
            <a:ext cx="10177868" cy="2682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000"/>
              <a:buNone/>
            </a:pPr>
            <a:r>
              <a:rPr lang="fr-FR"/>
              <a:t>L’enseignant(e) peut apporter des explications complémentaires et répondre aux interrogations des élèves. Il (elle) doit préciser chaque alternance sur l’oscillogramme.</a:t>
            </a:r>
            <a:endParaRPr/>
          </a:p>
        </p:txBody>
      </p:sp>
      <p:sp>
        <p:nvSpPr>
          <p:cNvPr id="2111" name="Google Shape;2111;p29"/>
          <p:cNvSpPr/>
          <p:nvPr/>
        </p:nvSpPr>
        <p:spPr>
          <a:xfrm>
            <a:off x="11763893" y="163773"/>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12" name="Google Shape;2112;p29"/>
          <p:cNvSpPr/>
          <p:nvPr/>
        </p:nvSpPr>
        <p:spPr>
          <a:xfrm>
            <a:off x="581304" y="5606703"/>
            <a:ext cx="9405034" cy="369332"/>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fr-FR" sz="2400">
                <a:solidFill>
                  <a:srgbClr val="231F20"/>
                </a:solidFill>
                <a:latin typeface="Calibri"/>
                <a:ea typeface="Calibri"/>
                <a:cs typeface="Calibri"/>
                <a:sym typeface="Calibri"/>
              </a:rPr>
              <a:t>La période: la durée de </a:t>
            </a:r>
            <a:r>
              <a:rPr b="1" lang="fr-FR" sz="2400">
                <a:solidFill>
                  <a:srgbClr val="FF0000"/>
                </a:solidFill>
                <a:latin typeface="Calibri"/>
                <a:ea typeface="Calibri"/>
                <a:cs typeface="Calibri"/>
                <a:sym typeface="Calibri"/>
              </a:rPr>
              <a:t>deux alternances </a:t>
            </a:r>
            <a:r>
              <a:rPr lang="fr-FR" sz="2400">
                <a:solidFill>
                  <a:srgbClr val="231F20"/>
                </a:solidFill>
                <a:latin typeface="Calibri"/>
                <a:ea typeface="Calibri"/>
                <a:cs typeface="Calibri"/>
                <a:sym typeface="Calibri"/>
              </a:rPr>
              <a:t>successives: (positive + négative)</a:t>
            </a:r>
            <a:endParaRPr/>
          </a:p>
        </p:txBody>
      </p:sp>
      <p:grpSp>
        <p:nvGrpSpPr>
          <p:cNvPr id="2113" name="Google Shape;2113;p29"/>
          <p:cNvGrpSpPr/>
          <p:nvPr/>
        </p:nvGrpSpPr>
        <p:grpSpPr>
          <a:xfrm>
            <a:off x="517952" y="1153459"/>
            <a:ext cx="9715802" cy="3908375"/>
            <a:chOff x="858757" y="2264734"/>
            <a:chExt cx="9715802" cy="3908375"/>
          </a:xfrm>
        </p:grpSpPr>
        <p:pic>
          <p:nvPicPr>
            <p:cNvPr id="2114" name="Google Shape;2114;p29"/>
            <p:cNvPicPr preferRelativeResize="0"/>
            <p:nvPr/>
          </p:nvPicPr>
          <p:blipFill rotWithShape="1">
            <a:blip r:embed="rId4">
              <a:alphaModFix/>
            </a:blip>
            <a:srcRect b="11966" l="1213" r="0" t="9528"/>
            <a:stretch/>
          </p:blipFill>
          <p:spPr>
            <a:xfrm>
              <a:off x="858757" y="2264734"/>
              <a:ext cx="9715802" cy="3908375"/>
            </a:xfrm>
            <a:prstGeom prst="rect">
              <a:avLst/>
            </a:prstGeom>
            <a:noFill/>
            <a:ln>
              <a:noFill/>
            </a:ln>
          </p:spPr>
        </p:pic>
        <p:sp>
          <p:nvSpPr>
            <p:cNvPr id="2115" name="Google Shape;2115;p29"/>
            <p:cNvSpPr txBox="1"/>
            <p:nvPr/>
          </p:nvSpPr>
          <p:spPr>
            <a:xfrm>
              <a:off x="3848986" y="3487012"/>
              <a:ext cx="36150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3200">
                  <a:solidFill>
                    <a:schemeClr val="lt1"/>
                  </a:solidFill>
                  <a:latin typeface="Calibri"/>
                  <a:ea typeface="Calibri"/>
                  <a:cs typeface="Calibri"/>
                  <a:sym typeface="Calibri"/>
                </a:rPr>
                <a:t>+</a:t>
              </a:r>
              <a:endParaRPr/>
            </a:p>
          </p:txBody>
        </p:sp>
        <p:sp>
          <p:nvSpPr>
            <p:cNvPr id="2116" name="Google Shape;2116;p29"/>
            <p:cNvSpPr txBox="1"/>
            <p:nvPr/>
          </p:nvSpPr>
          <p:spPr>
            <a:xfrm>
              <a:off x="6627628" y="3487012"/>
              <a:ext cx="36150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3200">
                  <a:solidFill>
                    <a:schemeClr val="lt1"/>
                  </a:solidFill>
                  <a:latin typeface="Calibri"/>
                  <a:ea typeface="Calibri"/>
                  <a:cs typeface="Calibri"/>
                  <a:sym typeface="Calibri"/>
                </a:rPr>
                <a:t>+</a:t>
              </a:r>
              <a:endParaRPr/>
            </a:p>
          </p:txBody>
        </p:sp>
        <p:sp>
          <p:nvSpPr>
            <p:cNvPr id="2117" name="Google Shape;2117;p29"/>
            <p:cNvSpPr txBox="1"/>
            <p:nvPr/>
          </p:nvSpPr>
          <p:spPr>
            <a:xfrm>
              <a:off x="9470068" y="3497645"/>
              <a:ext cx="36150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3200">
                  <a:solidFill>
                    <a:schemeClr val="lt1"/>
                  </a:solidFill>
                  <a:latin typeface="Calibri"/>
                  <a:ea typeface="Calibri"/>
                  <a:cs typeface="Calibri"/>
                  <a:sym typeface="Calibri"/>
                </a:rPr>
                <a:t>+</a:t>
              </a:r>
              <a:endParaRPr/>
            </a:p>
          </p:txBody>
        </p:sp>
        <p:sp>
          <p:nvSpPr>
            <p:cNvPr id="2118" name="Google Shape;2118;p29"/>
            <p:cNvSpPr txBox="1"/>
            <p:nvPr/>
          </p:nvSpPr>
          <p:spPr>
            <a:xfrm>
              <a:off x="8070114" y="5117338"/>
              <a:ext cx="36150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3200">
                  <a:solidFill>
                    <a:schemeClr val="lt1"/>
                  </a:solidFill>
                  <a:latin typeface="Calibri"/>
                  <a:ea typeface="Calibri"/>
                  <a:cs typeface="Calibri"/>
                  <a:sym typeface="Calibri"/>
                </a:rPr>
                <a:t>-</a:t>
              </a:r>
              <a:endParaRPr/>
            </a:p>
          </p:txBody>
        </p:sp>
        <p:sp>
          <p:nvSpPr>
            <p:cNvPr id="2119" name="Google Shape;2119;p29"/>
            <p:cNvSpPr txBox="1"/>
            <p:nvPr/>
          </p:nvSpPr>
          <p:spPr>
            <a:xfrm>
              <a:off x="5263119" y="5095591"/>
              <a:ext cx="36150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3200">
                  <a:solidFill>
                    <a:schemeClr val="lt1"/>
                  </a:solidFill>
                  <a:latin typeface="Calibri"/>
                  <a:ea typeface="Calibri"/>
                  <a:cs typeface="Calibri"/>
                  <a:sym typeface="Calibri"/>
                </a:rPr>
                <a:t>-</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3"/>
                                        </p:tgtEl>
                                        <p:attrNameLst>
                                          <p:attrName>style.visibility</p:attrName>
                                        </p:attrNameLst>
                                      </p:cBhvr>
                                      <p:to>
                                        <p:strVal val="visible"/>
                                      </p:to>
                                    </p:set>
                                    <p:animEffect filter="fade" transition="in">
                                      <p:cBhvr>
                                        <p:cTn dur="500"/>
                                        <p:tgtEl>
                                          <p:spTgt spid="21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12"/>
                                        </p:tgtEl>
                                        <p:attrNameLst>
                                          <p:attrName>style.visibility</p:attrName>
                                        </p:attrNameLst>
                                      </p:cBhvr>
                                      <p:to>
                                        <p:strVal val="visible"/>
                                      </p:to>
                                    </p:set>
                                    <p:animEffect filter="fade" transition="in">
                                      <p:cBhvr>
                                        <p:cTn dur="500"/>
                                        <p:tgtEl>
                                          <p:spTgt spid="2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3" name="Shape 2123"/>
        <p:cNvGrpSpPr/>
        <p:nvPr/>
      </p:nvGrpSpPr>
      <p:grpSpPr>
        <a:xfrm>
          <a:off x="0" y="0"/>
          <a:ext cx="0" cy="0"/>
          <a:chOff x="0" y="0"/>
          <a:chExt cx="0" cy="0"/>
        </a:xfrm>
      </p:grpSpPr>
      <p:sp>
        <p:nvSpPr>
          <p:cNvPr id="2124" name="Google Shape;2124;p30"/>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125" name="Google Shape;2125;p30"/>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126" name="Google Shape;2126;p30"/>
          <p:cNvSpPr txBox="1"/>
          <p:nvPr>
            <p:ph type="title"/>
          </p:nvPr>
        </p:nvSpPr>
        <p:spPr>
          <a:xfrm>
            <a:off x="1064663" y="318293"/>
            <a:ext cx="8748077" cy="322064"/>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tension alternative sinusoïdale possède les caractéristiques suivantes :</a:t>
            </a:r>
            <a:endParaRPr/>
          </a:p>
        </p:txBody>
      </p:sp>
      <p:sp>
        <p:nvSpPr>
          <p:cNvPr id="2127" name="Google Shape;2127;p30"/>
          <p:cNvSpPr txBox="1"/>
          <p:nvPr>
            <p:ph idx="1" type="body"/>
          </p:nvPr>
        </p:nvSpPr>
        <p:spPr>
          <a:xfrm>
            <a:off x="831147" y="642524"/>
            <a:ext cx="10250835" cy="269231"/>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peut approfondir les explications et répondre aux questions des élèves. Il/Elle doit préciser que la période correspond au temps nécessaire mis par une alternance positive et une alternance négative.</a:t>
            </a:r>
            <a:endParaRPr/>
          </a:p>
        </p:txBody>
      </p:sp>
      <p:sp>
        <p:nvSpPr>
          <p:cNvPr id="2128" name="Google Shape;2128;p30"/>
          <p:cNvSpPr/>
          <p:nvPr/>
        </p:nvSpPr>
        <p:spPr>
          <a:xfrm>
            <a:off x="11763893" y="163773"/>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29" name="Google Shape;2129;p30"/>
          <p:cNvSpPr/>
          <p:nvPr/>
        </p:nvSpPr>
        <p:spPr>
          <a:xfrm>
            <a:off x="374142" y="1019121"/>
            <a:ext cx="8195699" cy="258532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fr-FR" sz="2800">
                <a:solidFill>
                  <a:srgbClr val="231F20"/>
                </a:solidFill>
                <a:latin typeface="Calibri"/>
                <a:ea typeface="Calibri"/>
                <a:cs typeface="Calibri"/>
                <a:sym typeface="Calibri"/>
              </a:rPr>
              <a:t>Une tension alternative sinusoïdale est caractérisée par: </a:t>
            </a:r>
            <a:endParaRPr/>
          </a:p>
          <a:p>
            <a:pPr indent="-180975" lvl="0" marL="180975" marR="0" rtl="0" algn="l">
              <a:lnSpc>
                <a:spcPct val="150000"/>
              </a:lnSpc>
              <a:spcBef>
                <a:spcPts val="0"/>
              </a:spcBef>
              <a:spcAft>
                <a:spcPts val="0"/>
              </a:spcAft>
              <a:buClr>
                <a:schemeClr val="dk1"/>
              </a:buClr>
              <a:buSzPts val="2800"/>
              <a:buFont typeface="Arial"/>
              <a:buChar char="•"/>
            </a:pPr>
            <a:r>
              <a:rPr b="0" i="0" lang="fr-FR" sz="2800">
                <a:solidFill>
                  <a:schemeClr val="dk1"/>
                </a:solidFill>
                <a:latin typeface="Calibri"/>
                <a:ea typeface="Calibri"/>
                <a:cs typeface="Calibri"/>
                <a:sym typeface="Calibri"/>
              </a:rPr>
              <a:t>sa</a:t>
            </a:r>
            <a:r>
              <a:rPr b="0" i="0" lang="fr-FR" sz="2800">
                <a:solidFill>
                  <a:srgbClr val="F5821F"/>
                </a:solidFill>
                <a:latin typeface="Calibri"/>
                <a:ea typeface="Calibri"/>
                <a:cs typeface="Calibri"/>
                <a:sym typeface="Calibri"/>
              </a:rPr>
              <a:t> fréquence (f)</a:t>
            </a:r>
            <a:r>
              <a:rPr b="0" i="0" lang="fr-FR" sz="2800">
                <a:solidFill>
                  <a:srgbClr val="231F20"/>
                </a:solidFill>
                <a:latin typeface="Calibri"/>
                <a:ea typeface="Calibri"/>
                <a:cs typeface="Calibri"/>
                <a:sym typeface="Calibri"/>
              </a:rPr>
              <a:t>, </a:t>
            </a:r>
            <a:endParaRPr/>
          </a:p>
          <a:p>
            <a:pPr indent="-180975" lvl="0" marL="180975" marR="0" rtl="0" algn="l">
              <a:lnSpc>
                <a:spcPct val="150000"/>
              </a:lnSpc>
              <a:spcBef>
                <a:spcPts val="0"/>
              </a:spcBef>
              <a:spcAft>
                <a:spcPts val="0"/>
              </a:spcAft>
              <a:buClr>
                <a:srgbClr val="231F20"/>
              </a:buClr>
              <a:buSzPts val="2800"/>
              <a:buFont typeface="Arial"/>
              <a:buChar char="•"/>
            </a:pPr>
            <a:r>
              <a:rPr b="0" i="0" lang="fr-FR" sz="2800">
                <a:solidFill>
                  <a:srgbClr val="231F20"/>
                </a:solidFill>
                <a:latin typeface="Calibri"/>
                <a:ea typeface="Calibri"/>
                <a:cs typeface="Calibri"/>
                <a:sym typeface="Calibri"/>
              </a:rPr>
              <a:t>sa </a:t>
            </a:r>
            <a:r>
              <a:rPr b="0" i="0" lang="fr-FR" sz="2800">
                <a:solidFill>
                  <a:srgbClr val="F5821F"/>
                </a:solidFill>
                <a:latin typeface="Calibri"/>
                <a:ea typeface="Calibri"/>
                <a:cs typeface="Calibri"/>
                <a:sym typeface="Calibri"/>
              </a:rPr>
              <a:t>valeur maximale</a:t>
            </a:r>
            <a:r>
              <a:rPr b="0" i="0" lang="fr-FR" sz="2800">
                <a:solidFill>
                  <a:schemeClr val="dk1"/>
                </a:solidFill>
                <a:latin typeface="Calibri"/>
                <a:ea typeface="Calibri"/>
                <a:cs typeface="Calibri"/>
                <a:sym typeface="Calibri"/>
              </a:rPr>
              <a:t>,</a:t>
            </a:r>
            <a:r>
              <a:rPr b="0" i="0" lang="fr-FR" sz="2800">
                <a:solidFill>
                  <a:srgbClr val="231F20"/>
                </a:solidFill>
                <a:latin typeface="Calibri"/>
                <a:ea typeface="Calibri"/>
                <a:cs typeface="Calibri"/>
                <a:sym typeface="Calibri"/>
              </a:rPr>
              <a:t> </a:t>
            </a:r>
            <a:endParaRPr/>
          </a:p>
          <a:p>
            <a:pPr indent="-180975" lvl="0" marL="180975" marR="0" rtl="0" algn="l">
              <a:lnSpc>
                <a:spcPct val="150000"/>
              </a:lnSpc>
              <a:spcBef>
                <a:spcPts val="0"/>
              </a:spcBef>
              <a:spcAft>
                <a:spcPts val="0"/>
              </a:spcAft>
              <a:buClr>
                <a:srgbClr val="231F20"/>
              </a:buClr>
              <a:buSzPts val="2800"/>
              <a:buFont typeface="Arial"/>
              <a:buChar char="•"/>
            </a:pPr>
            <a:r>
              <a:rPr b="0" i="0" lang="fr-FR" sz="2800">
                <a:solidFill>
                  <a:srgbClr val="231F20"/>
                </a:solidFill>
                <a:latin typeface="Calibri"/>
                <a:ea typeface="Calibri"/>
                <a:cs typeface="Calibri"/>
                <a:sym typeface="Calibri"/>
              </a:rPr>
              <a:t>sa </a:t>
            </a:r>
            <a:r>
              <a:rPr b="0" i="0" lang="fr-FR" sz="2800">
                <a:solidFill>
                  <a:srgbClr val="F5821F"/>
                </a:solidFill>
                <a:latin typeface="Calibri"/>
                <a:ea typeface="Calibri"/>
                <a:cs typeface="Calibri"/>
                <a:sym typeface="Calibri"/>
              </a:rPr>
              <a:t>tension efficace</a:t>
            </a:r>
            <a:r>
              <a:rPr b="0" i="0" lang="fr-FR" sz="2800">
                <a:solidFill>
                  <a:srgbClr val="231F20"/>
                </a:solidFill>
                <a:latin typeface="Calibri"/>
                <a:ea typeface="Calibri"/>
                <a:cs typeface="Calibri"/>
                <a:sym typeface="Calibri"/>
              </a:rPr>
              <a:t>. </a:t>
            </a:r>
            <a:endParaRPr/>
          </a:p>
        </p:txBody>
      </p:sp>
      <p:pic>
        <p:nvPicPr>
          <p:cNvPr id="2130" name="Google Shape;2130;p30"/>
          <p:cNvPicPr preferRelativeResize="0"/>
          <p:nvPr/>
        </p:nvPicPr>
        <p:blipFill rotWithShape="1">
          <a:blip r:embed="rId4">
            <a:alphaModFix/>
          </a:blip>
          <a:srcRect b="11982" l="0" r="0" t="9740"/>
          <a:stretch/>
        </p:blipFill>
        <p:spPr>
          <a:xfrm>
            <a:off x="3885274" y="1904337"/>
            <a:ext cx="8022159" cy="4311139"/>
          </a:xfrm>
          <a:prstGeom prst="rect">
            <a:avLst/>
          </a:prstGeom>
          <a:noFill/>
          <a:ln>
            <a:noFill/>
          </a:ln>
        </p:spPr>
      </p:pic>
      <p:cxnSp>
        <p:nvCxnSpPr>
          <p:cNvPr id="2131" name="Google Shape;2131;p30"/>
          <p:cNvCxnSpPr/>
          <p:nvPr/>
        </p:nvCxnSpPr>
        <p:spPr>
          <a:xfrm flipH="1" rot="10800000">
            <a:off x="3406943" y="2311782"/>
            <a:ext cx="680484" cy="378255"/>
          </a:xfrm>
          <a:prstGeom prst="straightConnector1">
            <a:avLst/>
          </a:prstGeom>
          <a:noFill/>
          <a:ln cap="flat" cmpd="sng" w="28575">
            <a:solidFill>
              <a:srgbClr val="FFC000"/>
            </a:solidFill>
            <a:prstDash val="solid"/>
            <a:miter lim="800000"/>
            <a:headEnd len="sm" w="sm" type="none"/>
            <a:tailEnd len="med" w="med" type="stealth"/>
          </a:ln>
        </p:spPr>
      </p:cxnSp>
      <p:cxnSp>
        <p:nvCxnSpPr>
          <p:cNvPr id="2132" name="Google Shape;2132;p30"/>
          <p:cNvCxnSpPr/>
          <p:nvPr/>
        </p:nvCxnSpPr>
        <p:spPr>
          <a:xfrm>
            <a:off x="4125433" y="2311782"/>
            <a:ext cx="648000" cy="0"/>
          </a:xfrm>
          <a:prstGeom prst="straightConnector1">
            <a:avLst/>
          </a:prstGeom>
          <a:noFill/>
          <a:ln cap="flat" cmpd="sng" w="38100">
            <a:solidFill>
              <a:schemeClr val="lt1"/>
            </a:solidFill>
            <a:prstDash val="dash"/>
            <a:miter lim="800000"/>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9">
                                            <p:txEl>
                                              <p:pRg end="0" st="0"/>
                                            </p:txEl>
                                          </p:spTgt>
                                        </p:tgtEl>
                                        <p:attrNameLst>
                                          <p:attrName>style.visibility</p:attrName>
                                        </p:attrNameLst>
                                      </p:cBhvr>
                                      <p:to>
                                        <p:strVal val="visible"/>
                                      </p:to>
                                    </p:set>
                                    <p:animEffect filter="fade" transition="in">
                                      <p:cBhvr>
                                        <p:cTn dur="500"/>
                                        <p:tgtEl>
                                          <p:spTgt spid="212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9">
                                            <p:txEl>
                                              <p:pRg end="1" st="1"/>
                                            </p:txEl>
                                          </p:spTgt>
                                        </p:tgtEl>
                                        <p:attrNameLst>
                                          <p:attrName>style.visibility</p:attrName>
                                        </p:attrNameLst>
                                      </p:cBhvr>
                                      <p:to>
                                        <p:strVal val="visible"/>
                                      </p:to>
                                    </p:set>
                                    <p:animEffect filter="fade" transition="in">
                                      <p:cBhvr>
                                        <p:cTn dur="500"/>
                                        <p:tgtEl>
                                          <p:spTgt spid="212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9">
                                            <p:txEl>
                                              <p:pRg end="2" st="2"/>
                                            </p:txEl>
                                          </p:spTgt>
                                        </p:tgtEl>
                                        <p:attrNameLst>
                                          <p:attrName>style.visibility</p:attrName>
                                        </p:attrNameLst>
                                      </p:cBhvr>
                                      <p:to>
                                        <p:strVal val="visible"/>
                                      </p:to>
                                    </p:set>
                                    <p:animEffect filter="fade" transition="in">
                                      <p:cBhvr>
                                        <p:cTn dur="500"/>
                                        <p:tgtEl>
                                          <p:spTgt spid="212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9">
                                            <p:txEl>
                                              <p:pRg end="3" st="3"/>
                                            </p:txEl>
                                          </p:spTgt>
                                        </p:tgtEl>
                                        <p:attrNameLst>
                                          <p:attrName>style.visibility</p:attrName>
                                        </p:attrNameLst>
                                      </p:cBhvr>
                                      <p:to>
                                        <p:strVal val="visible"/>
                                      </p:to>
                                    </p:set>
                                    <p:animEffect filter="fade" transition="in">
                                      <p:cBhvr>
                                        <p:cTn dur="500"/>
                                        <p:tgtEl>
                                          <p:spTgt spid="212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1"/>
                                        </p:tgtEl>
                                        <p:attrNameLst>
                                          <p:attrName>style.visibility</p:attrName>
                                        </p:attrNameLst>
                                      </p:cBhvr>
                                      <p:to>
                                        <p:strVal val="visible"/>
                                      </p:to>
                                    </p:set>
                                    <p:animEffect filter="fade" transition="in">
                                      <p:cBhvr>
                                        <p:cTn dur="500"/>
                                        <p:tgtEl>
                                          <p:spTgt spid="21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0"/>
                                        </p:tgtEl>
                                        <p:attrNameLst>
                                          <p:attrName>style.visibility</p:attrName>
                                        </p:attrNameLst>
                                      </p:cBhvr>
                                      <p:to>
                                        <p:strVal val="visible"/>
                                      </p:to>
                                    </p:set>
                                    <p:animEffect filter="fade" transition="in">
                                      <p:cBhvr>
                                        <p:cTn dur="500"/>
                                        <p:tgtEl>
                                          <p:spTgt spid="21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6" name="Shape 2136"/>
        <p:cNvGrpSpPr/>
        <p:nvPr/>
      </p:nvGrpSpPr>
      <p:grpSpPr>
        <a:xfrm>
          <a:off x="0" y="0"/>
          <a:ext cx="0" cy="0"/>
          <a:chOff x="0" y="0"/>
          <a:chExt cx="0" cy="0"/>
        </a:xfrm>
      </p:grpSpPr>
      <p:sp>
        <p:nvSpPr>
          <p:cNvPr id="2137" name="Google Shape;2137;p31"/>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138" name="Google Shape;2138;p31"/>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139" name="Google Shape;2139;p31"/>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Nous allons maintenant voir comment déterminer la fréquence à partir de l’oscillogramme d’une tension alternative sinusoïdale.</a:t>
            </a:r>
            <a:endParaRPr/>
          </a:p>
        </p:txBody>
      </p:sp>
      <p:sp>
        <p:nvSpPr>
          <p:cNvPr id="2140" name="Google Shape;2140;p31"/>
          <p:cNvSpPr txBox="1"/>
          <p:nvPr>
            <p:ph idx="1" type="body"/>
          </p:nvPr>
        </p:nvSpPr>
        <p:spPr>
          <a:xfrm>
            <a:off x="955479"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peut compléter les explications et répondre aux questions des élèves, en insistant sur l’unité de la fréquence et en présentant des exemples de calcul simples variés et enrichissants.</a:t>
            </a:r>
            <a:endParaRPr/>
          </a:p>
        </p:txBody>
      </p:sp>
      <p:sp>
        <p:nvSpPr>
          <p:cNvPr id="2141" name="Google Shape;2141;p31"/>
          <p:cNvSpPr/>
          <p:nvPr/>
        </p:nvSpPr>
        <p:spPr>
          <a:xfrm>
            <a:off x="11763893" y="163773"/>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42" name="Google Shape;2142;p31"/>
          <p:cNvSpPr/>
          <p:nvPr/>
        </p:nvSpPr>
        <p:spPr>
          <a:xfrm>
            <a:off x="314631" y="1215719"/>
            <a:ext cx="11449262" cy="344838"/>
          </a:xfrm>
          <a:prstGeom prst="rect">
            <a:avLst/>
          </a:prstGeom>
          <a:noFill/>
          <a:ln>
            <a:noFill/>
          </a:ln>
        </p:spPr>
        <p:txBody>
          <a:bodyPr anchorCtr="0" anchor="t" bIns="0" lIns="0" spcFirstLastPara="1" rIns="0" wrap="square" tIns="0">
            <a:spAutoFit/>
          </a:bodyPr>
          <a:lstStyle/>
          <a:p>
            <a:pPr indent="0" lvl="0" marL="0" marR="0" rtl="0" algn="l">
              <a:lnSpc>
                <a:spcPct val="92464"/>
              </a:lnSpc>
              <a:spcBef>
                <a:spcPts val="0"/>
              </a:spcBef>
              <a:spcAft>
                <a:spcPts val="0"/>
              </a:spcAft>
              <a:buNone/>
            </a:pPr>
            <a:r>
              <a:rPr b="1" lang="fr-FR" sz="2800">
                <a:solidFill>
                  <a:srgbClr val="F5821F"/>
                </a:solidFill>
                <a:latin typeface="Calibri"/>
                <a:ea typeface="Calibri"/>
                <a:cs typeface="Calibri"/>
                <a:sym typeface="Calibri"/>
              </a:rPr>
              <a:t>La fréquence (f): </a:t>
            </a:r>
            <a:r>
              <a:rPr lang="fr-FR" sz="2800">
                <a:solidFill>
                  <a:srgbClr val="231F20"/>
                </a:solidFill>
                <a:latin typeface="Calibri"/>
                <a:ea typeface="Calibri"/>
                <a:cs typeface="Calibri"/>
                <a:sym typeface="Calibri"/>
              </a:rPr>
              <a:t>le nombre de période par seconde, son unité est le Hertz (Hz).</a:t>
            </a:r>
            <a:endParaRPr/>
          </a:p>
        </p:txBody>
      </p:sp>
      <p:sp>
        <p:nvSpPr>
          <p:cNvPr id="2143" name="Google Shape;2143;p31"/>
          <p:cNvSpPr/>
          <p:nvPr/>
        </p:nvSpPr>
        <p:spPr>
          <a:xfrm>
            <a:off x="9889604" y="3349403"/>
            <a:ext cx="906386" cy="0"/>
          </a:xfrm>
          <a:custGeom>
            <a:rect b="b" l="l" r="r" t="t"/>
            <a:pathLst>
              <a:path extrusionOk="0" h="120000" w="293039">
                <a:moveTo>
                  <a:pt x="0" y="0"/>
                </a:moveTo>
                <a:lnTo>
                  <a:pt x="293039" y="0"/>
                </a:lnTo>
              </a:path>
            </a:pathLst>
          </a:custGeom>
          <a:noFill/>
          <a:ln cap="flat" cmpd="sng" w="57150">
            <a:solidFill>
              <a:schemeClr val="dk1"/>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Calibri"/>
              <a:buNone/>
            </a:pPr>
            <a:r>
              <a:t/>
            </a:r>
            <a:endParaRPr b="1" i="1" sz="3200" u="none" cap="none" strike="noStrike">
              <a:solidFill>
                <a:srgbClr val="FFFFFF"/>
              </a:solidFill>
              <a:latin typeface="Calibri"/>
              <a:ea typeface="Calibri"/>
              <a:cs typeface="Calibri"/>
              <a:sym typeface="Calibri"/>
            </a:endParaRPr>
          </a:p>
        </p:txBody>
      </p:sp>
      <p:sp>
        <p:nvSpPr>
          <p:cNvPr id="2144" name="Google Shape;2144;p31"/>
          <p:cNvSpPr/>
          <p:nvPr/>
        </p:nvSpPr>
        <p:spPr>
          <a:xfrm>
            <a:off x="8383343" y="2581797"/>
            <a:ext cx="1429879" cy="135421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8800"/>
              <a:buFont typeface="Calibri"/>
              <a:buNone/>
            </a:pPr>
            <a:r>
              <a:rPr b="1" i="1" lang="fr-FR" sz="8800" u="none" cap="none" strike="noStrike">
                <a:solidFill>
                  <a:srgbClr val="F5821F"/>
                </a:solidFill>
                <a:latin typeface="Calibri"/>
                <a:ea typeface="Calibri"/>
                <a:cs typeface="Calibri"/>
                <a:sym typeface="Calibri"/>
              </a:rPr>
              <a:t>f = </a:t>
            </a:r>
            <a:endParaRPr/>
          </a:p>
        </p:txBody>
      </p:sp>
      <p:sp>
        <p:nvSpPr>
          <p:cNvPr id="2145" name="Google Shape;2145;p31"/>
          <p:cNvSpPr/>
          <p:nvPr/>
        </p:nvSpPr>
        <p:spPr>
          <a:xfrm>
            <a:off x="6764358" y="3586852"/>
            <a:ext cx="217519" cy="154435"/>
          </a:xfrm>
          <a:custGeom>
            <a:rect b="b" l="l" r="r" t="t"/>
            <a:pathLst>
              <a:path extrusionOk="0" h="96900" w="133159">
                <a:moveTo>
                  <a:pt x="133159" y="48450"/>
                </a:moveTo>
                <a:lnTo>
                  <a:pt x="0" y="0"/>
                </a:lnTo>
                <a:lnTo>
                  <a:pt x="46520" y="48450"/>
                </a:lnTo>
                <a:lnTo>
                  <a:pt x="0" y="96900"/>
                </a:lnTo>
                <a:close/>
                <a:moveTo>
                  <a:pt x="133159" y="48450"/>
                </a:moveTo>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grpSp>
        <p:nvGrpSpPr>
          <p:cNvPr id="2146" name="Google Shape;2146;p31"/>
          <p:cNvGrpSpPr/>
          <p:nvPr/>
        </p:nvGrpSpPr>
        <p:grpSpPr>
          <a:xfrm>
            <a:off x="961819" y="1725614"/>
            <a:ext cx="6632004" cy="4242396"/>
            <a:chOff x="399993" y="1503725"/>
            <a:chExt cx="6632004" cy="4242396"/>
          </a:xfrm>
        </p:grpSpPr>
        <p:grpSp>
          <p:nvGrpSpPr>
            <p:cNvPr id="2147" name="Google Shape;2147;p31"/>
            <p:cNvGrpSpPr/>
            <p:nvPr/>
          </p:nvGrpSpPr>
          <p:grpSpPr>
            <a:xfrm>
              <a:off x="399993" y="1503725"/>
              <a:ext cx="6632004" cy="4242396"/>
              <a:chOff x="399993" y="1503725"/>
              <a:chExt cx="6632004" cy="4242396"/>
            </a:xfrm>
          </p:grpSpPr>
          <p:grpSp>
            <p:nvGrpSpPr>
              <p:cNvPr id="2148" name="Google Shape;2148;p31"/>
              <p:cNvGrpSpPr/>
              <p:nvPr/>
            </p:nvGrpSpPr>
            <p:grpSpPr>
              <a:xfrm>
                <a:off x="399993" y="1503725"/>
                <a:ext cx="6518334" cy="4242396"/>
                <a:chOff x="380175" y="1495907"/>
                <a:chExt cx="6518334" cy="4242396"/>
              </a:xfrm>
            </p:grpSpPr>
            <p:pic>
              <p:nvPicPr>
                <p:cNvPr id="2149" name="Google Shape;2149;p31"/>
                <p:cNvPicPr preferRelativeResize="0"/>
                <p:nvPr/>
              </p:nvPicPr>
              <p:blipFill rotWithShape="1">
                <a:blip r:embed="rId4">
                  <a:alphaModFix/>
                </a:blip>
                <a:srcRect b="0" l="0" r="0" t="0"/>
                <a:stretch/>
              </p:blipFill>
              <p:spPr>
                <a:xfrm>
                  <a:off x="380175" y="1877204"/>
                  <a:ext cx="6518334" cy="3388983"/>
                </a:xfrm>
                <a:prstGeom prst="rect">
                  <a:avLst/>
                </a:prstGeom>
                <a:noFill/>
                <a:ln>
                  <a:noFill/>
                </a:ln>
              </p:spPr>
            </p:pic>
            <p:sp>
              <p:nvSpPr>
                <p:cNvPr id="2150" name="Google Shape;2150;p31"/>
                <p:cNvSpPr/>
                <p:nvPr/>
              </p:nvSpPr>
              <p:spPr>
                <a:xfrm>
                  <a:off x="626758" y="1495923"/>
                  <a:ext cx="1250596" cy="2210384"/>
                </a:xfrm>
                <a:custGeom>
                  <a:rect b="b" l="l" r="r" t="t"/>
                  <a:pathLst>
                    <a:path extrusionOk="0" h="1386903" w="765581">
                      <a:moveTo>
                        <a:pt x="0" y="1367853"/>
                      </a:moveTo>
                      <a:cubicBezTo>
                        <a:pt x="0" y="1367853"/>
                        <a:pt x="265620" y="0"/>
                        <a:pt x="499884" y="563156"/>
                      </a:cubicBezTo>
                      <a:cubicBezTo>
                        <a:pt x="571309" y="745287"/>
                        <a:pt x="645591" y="890981"/>
                        <a:pt x="765581" y="1386903"/>
                      </a:cubicBezTo>
                    </a:path>
                  </a:pathLst>
                </a:custGeom>
                <a:noFill/>
                <a:ln cap="flat" cmpd="sng" w="50100">
                  <a:solidFill>
                    <a:srgbClr val="F9EF42"/>
                  </a:solidFill>
                  <a:prstDash val="solid"/>
                  <a:miter lim="127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151" name="Google Shape;2151;p31"/>
                <p:cNvSpPr/>
                <p:nvPr/>
              </p:nvSpPr>
              <p:spPr>
                <a:xfrm>
                  <a:off x="3114292" y="1495907"/>
                  <a:ext cx="3784217" cy="2211597"/>
                </a:xfrm>
                <a:custGeom>
                  <a:rect b="b" l="l" r="r" t="t"/>
                  <a:pathLst>
                    <a:path extrusionOk="0" h="1387664" w="2316594">
                      <a:moveTo>
                        <a:pt x="0" y="1358861"/>
                      </a:moveTo>
                      <a:cubicBezTo>
                        <a:pt x="0" y="1358861"/>
                        <a:pt x="289572" y="0"/>
                        <a:pt x="523849" y="563168"/>
                      </a:cubicBezTo>
                      <a:cubicBezTo>
                        <a:pt x="595274" y="745286"/>
                        <a:pt x="669556" y="890981"/>
                        <a:pt x="789546" y="1386902"/>
                      </a:cubicBezTo>
                      <a:moveTo>
                        <a:pt x="1558594" y="1323365"/>
                      </a:moveTo>
                      <a:cubicBezTo>
                        <a:pt x="1558594" y="1323365"/>
                        <a:pt x="1838909" y="0"/>
                        <a:pt x="2073186" y="563168"/>
                      </a:cubicBezTo>
                      <a:cubicBezTo>
                        <a:pt x="2144610" y="745286"/>
                        <a:pt x="2196604" y="891743"/>
                        <a:pt x="2316594" y="1387664"/>
                      </a:cubicBezTo>
                    </a:path>
                  </a:pathLst>
                </a:custGeom>
                <a:noFill/>
                <a:ln cap="flat" cmpd="sng" w="50100">
                  <a:solidFill>
                    <a:srgbClr val="4BC4D7"/>
                  </a:solidFill>
                  <a:prstDash val="solid"/>
                  <a:miter lim="127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152" name="Google Shape;2152;p31"/>
                <p:cNvSpPr/>
                <p:nvPr/>
              </p:nvSpPr>
              <p:spPr>
                <a:xfrm>
                  <a:off x="1865698" y="3655861"/>
                  <a:ext cx="1248584" cy="2082442"/>
                </a:xfrm>
                <a:custGeom>
                  <a:rect b="b" l="l" r="r" t="t"/>
                  <a:pathLst>
                    <a:path extrusionOk="0" h="1306626" w="764349">
                      <a:moveTo>
                        <a:pt x="0" y="2349"/>
                      </a:moveTo>
                      <a:cubicBezTo>
                        <a:pt x="0" y="2349"/>
                        <a:pt x="275691" y="1306626"/>
                        <a:pt x="509955" y="767320"/>
                      </a:cubicBezTo>
                      <a:cubicBezTo>
                        <a:pt x="589953" y="590320"/>
                        <a:pt x="638644" y="456335"/>
                        <a:pt x="764349" y="0"/>
                      </a:cubicBezTo>
                    </a:path>
                  </a:pathLst>
                </a:custGeom>
                <a:noFill/>
                <a:ln cap="flat" cmpd="sng" w="50100">
                  <a:solidFill>
                    <a:srgbClr val="F89B3D"/>
                  </a:solidFill>
                  <a:prstDash val="solid"/>
                  <a:miter lim="127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153" name="Google Shape;2153;p31"/>
                <p:cNvSpPr/>
                <p:nvPr/>
              </p:nvSpPr>
              <p:spPr>
                <a:xfrm>
                  <a:off x="4390134" y="3582977"/>
                  <a:ext cx="1276383" cy="2151018"/>
                </a:xfrm>
                <a:custGeom>
                  <a:rect b="b" l="l" r="r" t="t"/>
                  <a:pathLst>
                    <a:path extrusionOk="0" h="1349654" w="781367">
                      <a:moveTo>
                        <a:pt x="0" y="45377"/>
                      </a:moveTo>
                      <a:cubicBezTo>
                        <a:pt x="0" y="45377"/>
                        <a:pt x="275691" y="1349654"/>
                        <a:pt x="509955" y="810348"/>
                      </a:cubicBezTo>
                      <a:cubicBezTo>
                        <a:pt x="589953" y="633348"/>
                        <a:pt x="655662" y="456336"/>
                        <a:pt x="781367" y="0"/>
                      </a:cubicBezTo>
                    </a:path>
                  </a:pathLst>
                </a:custGeom>
                <a:noFill/>
                <a:ln cap="flat" cmpd="sng" w="50100">
                  <a:solidFill>
                    <a:srgbClr val="4BC4D7"/>
                  </a:solidFill>
                  <a:prstDash val="solid"/>
                  <a:miter lim="127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grpSp>
          <p:sp>
            <p:nvSpPr>
              <p:cNvPr id="2154" name="Google Shape;2154;p31"/>
              <p:cNvSpPr/>
              <p:nvPr/>
            </p:nvSpPr>
            <p:spPr>
              <a:xfrm>
                <a:off x="591474" y="3664069"/>
                <a:ext cx="6354967" cy="72865"/>
              </a:xfrm>
              <a:custGeom>
                <a:rect b="b" l="l" r="r" t="t"/>
                <a:pathLst>
                  <a:path extrusionOk="0" h="120000" w="3750957">
                    <a:moveTo>
                      <a:pt x="0" y="0"/>
                    </a:moveTo>
                    <a:lnTo>
                      <a:pt x="3750957" y="0"/>
                    </a:lnTo>
                  </a:path>
                </a:pathLst>
              </a:custGeom>
              <a:noFill/>
              <a:ln cap="flat" cmpd="sng" w="24500">
                <a:solidFill>
                  <a:srgbClr val="FFFFFF"/>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155" name="Google Shape;2155;p31"/>
              <p:cNvSpPr/>
              <p:nvPr/>
            </p:nvSpPr>
            <p:spPr>
              <a:xfrm>
                <a:off x="600058" y="2049732"/>
                <a:ext cx="0" cy="3166736"/>
              </a:xfrm>
              <a:custGeom>
                <a:rect b="b" l="l" r="r" t="t"/>
                <a:pathLst>
                  <a:path extrusionOk="0" h="1986965" w="120000">
                    <a:moveTo>
                      <a:pt x="0" y="1986965"/>
                    </a:moveTo>
                    <a:lnTo>
                      <a:pt x="0" y="0"/>
                    </a:lnTo>
                  </a:path>
                </a:pathLst>
              </a:custGeom>
              <a:noFill/>
              <a:ln cap="flat" cmpd="sng" w="24500">
                <a:solidFill>
                  <a:srgbClr val="FFFFFF"/>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sp>
            <p:nvSpPr>
              <p:cNvPr id="2156" name="Google Shape;2156;p31"/>
              <p:cNvSpPr/>
              <p:nvPr/>
            </p:nvSpPr>
            <p:spPr>
              <a:xfrm>
                <a:off x="5744461" y="3718596"/>
                <a:ext cx="1160574"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fr-FR" sz="2400">
                    <a:solidFill>
                      <a:srgbClr val="FFFFFF"/>
                    </a:solidFill>
                    <a:latin typeface="Calibri"/>
                    <a:ea typeface="Calibri"/>
                    <a:cs typeface="Calibri"/>
                    <a:sym typeface="Calibri"/>
                  </a:rPr>
                  <a:t>Temps </a:t>
                </a:r>
                <a:r>
                  <a:rPr lang="fr-FR" sz="2400">
                    <a:solidFill>
                      <a:srgbClr val="FFFFFF"/>
                    </a:solidFill>
                    <a:latin typeface="Calibri"/>
                    <a:ea typeface="Calibri"/>
                    <a:cs typeface="Calibri"/>
                    <a:sym typeface="Calibri"/>
                  </a:rPr>
                  <a:t>(t)</a:t>
                </a:r>
                <a:endParaRPr b="0" i="0" sz="2400">
                  <a:solidFill>
                    <a:srgbClr val="FFFFFF"/>
                  </a:solidFill>
                  <a:latin typeface="Calibri"/>
                  <a:ea typeface="Calibri"/>
                  <a:cs typeface="Calibri"/>
                  <a:sym typeface="Calibri"/>
                </a:endParaRPr>
              </a:p>
            </p:txBody>
          </p:sp>
          <p:sp>
            <p:nvSpPr>
              <p:cNvPr id="2157" name="Google Shape;2157;p31"/>
              <p:cNvSpPr/>
              <p:nvPr/>
            </p:nvSpPr>
            <p:spPr>
              <a:xfrm>
                <a:off x="679203" y="1841473"/>
                <a:ext cx="1551717" cy="43085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fr-FR" sz="2400">
                    <a:solidFill>
                      <a:srgbClr val="FFFFFF"/>
                    </a:solidFill>
                    <a:latin typeface="Calibri"/>
                    <a:ea typeface="Calibri"/>
                    <a:cs typeface="Calibri"/>
                    <a:sym typeface="Calibri"/>
                  </a:rPr>
                  <a:t>Tension (U)</a:t>
                </a:r>
                <a:endParaRPr/>
              </a:p>
            </p:txBody>
          </p:sp>
          <p:sp>
            <p:nvSpPr>
              <p:cNvPr id="2158" name="Google Shape;2158;p31"/>
              <p:cNvSpPr/>
              <p:nvPr/>
            </p:nvSpPr>
            <p:spPr>
              <a:xfrm>
                <a:off x="661825" y="3689285"/>
                <a:ext cx="171643" cy="43085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fr-FR" sz="2400">
                    <a:solidFill>
                      <a:srgbClr val="FFFFFF"/>
                    </a:solidFill>
                    <a:latin typeface="Calibri"/>
                    <a:ea typeface="Calibri"/>
                    <a:cs typeface="Calibri"/>
                    <a:sym typeface="Calibri"/>
                  </a:rPr>
                  <a:t>0</a:t>
                </a:r>
                <a:endParaRPr/>
              </a:p>
            </p:txBody>
          </p:sp>
          <p:sp>
            <p:nvSpPr>
              <p:cNvPr id="2159" name="Google Shape;2159;p31"/>
              <p:cNvSpPr/>
              <p:nvPr/>
            </p:nvSpPr>
            <p:spPr>
              <a:xfrm>
                <a:off x="6687031" y="3061173"/>
                <a:ext cx="34496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600">
                    <a:solidFill>
                      <a:srgbClr val="FF0000"/>
                    </a:solidFill>
                    <a:latin typeface="Calibri"/>
                    <a:ea typeface="Calibri"/>
                    <a:cs typeface="Calibri"/>
                    <a:sym typeface="Calibri"/>
                  </a:rPr>
                  <a:t>t</a:t>
                </a:r>
                <a:endParaRPr/>
              </a:p>
            </p:txBody>
          </p:sp>
        </p:grpSp>
        <p:sp>
          <p:nvSpPr>
            <p:cNvPr id="2160" name="Google Shape;2160;p31"/>
            <p:cNvSpPr/>
            <p:nvPr/>
          </p:nvSpPr>
          <p:spPr>
            <a:xfrm>
              <a:off x="520914" y="1911659"/>
              <a:ext cx="158289" cy="212223"/>
            </a:xfrm>
            <a:custGeom>
              <a:rect b="b" l="l" r="r" t="t"/>
              <a:pathLst>
                <a:path extrusionOk="0" h="133159" w="96900">
                  <a:moveTo>
                    <a:pt x="48450" y="0"/>
                  </a:moveTo>
                  <a:lnTo>
                    <a:pt x="0" y="133159"/>
                  </a:lnTo>
                  <a:lnTo>
                    <a:pt x="48450" y="86639"/>
                  </a:lnTo>
                  <a:lnTo>
                    <a:pt x="96900" y="133159"/>
                  </a:lnTo>
                  <a:close/>
                  <a:moveTo>
                    <a:pt x="48450" y="0"/>
                  </a:moveTo>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lt1"/>
                </a:solidFill>
                <a:latin typeface="Calibri"/>
                <a:ea typeface="Calibri"/>
                <a:cs typeface="Calibri"/>
                <a:sym typeface="Calibri"/>
              </a:endParaRPr>
            </a:p>
          </p:txBody>
        </p:sp>
      </p:grpSp>
      <p:sp>
        <p:nvSpPr>
          <p:cNvPr id="2161" name="Google Shape;2161;p31"/>
          <p:cNvSpPr/>
          <p:nvPr/>
        </p:nvSpPr>
        <p:spPr>
          <a:xfrm>
            <a:off x="3407881" y="4682865"/>
            <a:ext cx="1904367" cy="83099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00"/>
              </a:buClr>
              <a:buSzPts val="5400"/>
              <a:buFont typeface="Calibri"/>
              <a:buNone/>
            </a:pPr>
            <a:r>
              <a:rPr b="1" i="1" lang="fr-FR" sz="5400" u="none" cap="none" strike="noStrike">
                <a:solidFill>
                  <a:srgbClr val="FFFF00"/>
                </a:solidFill>
                <a:latin typeface="Calibri"/>
                <a:ea typeface="Calibri"/>
                <a:cs typeface="Calibri"/>
                <a:sym typeface="Calibri"/>
              </a:rPr>
              <a:t>n = 2,5</a:t>
            </a:r>
            <a:endParaRPr/>
          </a:p>
        </p:txBody>
      </p:sp>
      <p:grpSp>
        <p:nvGrpSpPr>
          <p:cNvPr id="2162" name="Google Shape;2162;p31"/>
          <p:cNvGrpSpPr/>
          <p:nvPr/>
        </p:nvGrpSpPr>
        <p:grpSpPr>
          <a:xfrm>
            <a:off x="1221518" y="3870004"/>
            <a:ext cx="2457884" cy="435342"/>
            <a:chOff x="1221518" y="3870004"/>
            <a:chExt cx="2457884" cy="435342"/>
          </a:xfrm>
        </p:grpSpPr>
        <p:cxnSp>
          <p:nvCxnSpPr>
            <p:cNvPr id="2163" name="Google Shape;2163;p31"/>
            <p:cNvCxnSpPr/>
            <p:nvPr/>
          </p:nvCxnSpPr>
          <p:spPr>
            <a:xfrm>
              <a:off x="1221518" y="3870004"/>
              <a:ext cx="2457884" cy="0"/>
            </a:xfrm>
            <a:prstGeom prst="straightConnector1">
              <a:avLst/>
            </a:prstGeom>
            <a:noFill/>
            <a:ln cap="flat" cmpd="sng" w="57150">
              <a:solidFill>
                <a:srgbClr val="58E0BA"/>
              </a:solidFill>
              <a:prstDash val="solid"/>
              <a:miter lim="800000"/>
              <a:headEnd len="med" w="med" type="stealth"/>
              <a:tailEnd len="med" w="med" type="stealth"/>
            </a:ln>
          </p:spPr>
        </p:cxnSp>
        <p:sp>
          <p:nvSpPr>
            <p:cNvPr id="2164" name="Google Shape;2164;p31"/>
            <p:cNvSpPr/>
            <p:nvPr/>
          </p:nvSpPr>
          <p:spPr>
            <a:xfrm>
              <a:off x="1874177" y="3936014"/>
              <a:ext cx="962058"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fr-FR" sz="2400">
                  <a:solidFill>
                    <a:srgbClr val="FFFFFF"/>
                  </a:solidFill>
                  <a:latin typeface="Calibri"/>
                  <a:ea typeface="Calibri"/>
                  <a:cs typeface="Calibri"/>
                  <a:sym typeface="Calibri"/>
                </a:rPr>
                <a:t>Période</a:t>
              </a:r>
              <a:endParaRPr/>
            </a:p>
          </p:txBody>
        </p:sp>
      </p:grpSp>
      <p:grpSp>
        <p:nvGrpSpPr>
          <p:cNvPr id="2165" name="Google Shape;2165;p31"/>
          <p:cNvGrpSpPr/>
          <p:nvPr/>
        </p:nvGrpSpPr>
        <p:grpSpPr>
          <a:xfrm>
            <a:off x="3732930" y="3469802"/>
            <a:ext cx="2523946" cy="425808"/>
            <a:chOff x="3732930" y="3469802"/>
            <a:chExt cx="2523946" cy="425808"/>
          </a:xfrm>
        </p:grpSpPr>
        <p:sp>
          <p:nvSpPr>
            <p:cNvPr id="2166" name="Google Shape;2166;p31"/>
            <p:cNvSpPr/>
            <p:nvPr/>
          </p:nvSpPr>
          <p:spPr>
            <a:xfrm>
              <a:off x="4327723" y="3469802"/>
              <a:ext cx="962058"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fr-FR" sz="2400">
                  <a:solidFill>
                    <a:srgbClr val="FFFFFF"/>
                  </a:solidFill>
                  <a:latin typeface="Calibri"/>
                  <a:ea typeface="Calibri"/>
                  <a:cs typeface="Calibri"/>
                  <a:sym typeface="Calibri"/>
                </a:rPr>
                <a:t>Période</a:t>
              </a:r>
              <a:endParaRPr/>
            </a:p>
          </p:txBody>
        </p:sp>
        <p:cxnSp>
          <p:nvCxnSpPr>
            <p:cNvPr id="2167" name="Google Shape;2167;p31"/>
            <p:cNvCxnSpPr/>
            <p:nvPr/>
          </p:nvCxnSpPr>
          <p:spPr>
            <a:xfrm>
              <a:off x="3732930" y="3895610"/>
              <a:ext cx="2523946" cy="0"/>
            </a:xfrm>
            <a:prstGeom prst="straightConnector1">
              <a:avLst/>
            </a:prstGeom>
            <a:noFill/>
            <a:ln cap="flat" cmpd="sng" w="57150">
              <a:solidFill>
                <a:srgbClr val="58E0BA"/>
              </a:solidFill>
              <a:prstDash val="solid"/>
              <a:miter lim="800000"/>
              <a:headEnd len="med" w="med" type="stealth"/>
              <a:tailEnd len="med" w="med" type="stealth"/>
            </a:ln>
          </p:spPr>
        </p:cxnSp>
      </p:grpSp>
      <p:grpSp>
        <p:nvGrpSpPr>
          <p:cNvPr id="2168" name="Google Shape;2168;p31"/>
          <p:cNvGrpSpPr/>
          <p:nvPr/>
        </p:nvGrpSpPr>
        <p:grpSpPr>
          <a:xfrm>
            <a:off x="6217693" y="3031044"/>
            <a:ext cx="1384845" cy="875782"/>
            <a:chOff x="6217693" y="3031044"/>
            <a:chExt cx="1384845" cy="875782"/>
          </a:xfrm>
        </p:grpSpPr>
        <p:sp>
          <p:nvSpPr>
            <p:cNvPr id="2169" name="Google Shape;2169;p31"/>
            <p:cNvSpPr/>
            <p:nvPr/>
          </p:nvSpPr>
          <p:spPr>
            <a:xfrm>
              <a:off x="6460498" y="3031044"/>
              <a:ext cx="97142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fr-FR" sz="2400">
                  <a:solidFill>
                    <a:srgbClr val="FFFFFF"/>
                  </a:solidFill>
                  <a:latin typeface="Calibri"/>
                  <a:ea typeface="Calibri"/>
                  <a:cs typeface="Calibri"/>
                  <a:sym typeface="Calibri"/>
                </a:rPr>
                <a:t>Demi-</a:t>
              </a:r>
              <a:endParaRPr/>
            </a:p>
            <a:p>
              <a:pPr indent="0" lvl="0" marL="0" marR="0" rtl="0" algn="ctr">
                <a:spcBef>
                  <a:spcPts val="0"/>
                </a:spcBef>
                <a:spcAft>
                  <a:spcPts val="0"/>
                </a:spcAft>
                <a:buNone/>
              </a:pPr>
              <a:r>
                <a:rPr b="0" i="0" lang="fr-FR" sz="2400">
                  <a:solidFill>
                    <a:srgbClr val="FFFFFF"/>
                  </a:solidFill>
                  <a:latin typeface="Calibri"/>
                  <a:ea typeface="Calibri"/>
                  <a:cs typeface="Calibri"/>
                  <a:sym typeface="Calibri"/>
                </a:rPr>
                <a:t>période</a:t>
              </a:r>
              <a:endParaRPr/>
            </a:p>
          </p:txBody>
        </p:sp>
        <p:cxnSp>
          <p:nvCxnSpPr>
            <p:cNvPr id="2170" name="Google Shape;2170;p31"/>
            <p:cNvCxnSpPr/>
            <p:nvPr/>
          </p:nvCxnSpPr>
          <p:spPr>
            <a:xfrm>
              <a:off x="6217693" y="3895610"/>
              <a:ext cx="1384845" cy="11216"/>
            </a:xfrm>
            <a:prstGeom prst="straightConnector1">
              <a:avLst/>
            </a:prstGeom>
            <a:noFill/>
            <a:ln cap="flat" cmpd="sng" w="57150">
              <a:solidFill>
                <a:srgbClr val="58E0BA"/>
              </a:solidFill>
              <a:prstDash val="solid"/>
              <a:miter lim="800000"/>
              <a:headEnd len="med" w="med" type="stealth"/>
              <a:tailEnd len="med" w="med" type="stealth"/>
            </a:ln>
          </p:spPr>
        </p:cxnSp>
      </p:grpSp>
      <p:sp>
        <p:nvSpPr>
          <p:cNvPr id="2171" name="Google Shape;2171;p31"/>
          <p:cNvSpPr/>
          <p:nvPr/>
        </p:nvSpPr>
        <p:spPr>
          <a:xfrm>
            <a:off x="3387172" y="4636699"/>
            <a:ext cx="405560" cy="92333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C000"/>
              </a:buClr>
              <a:buSzPts val="6000"/>
              <a:buFont typeface="Calibri"/>
              <a:buNone/>
            </a:pPr>
            <a:r>
              <a:rPr b="1" i="1" lang="fr-FR" sz="6000" u="none" cap="none" strike="noStrike">
                <a:solidFill>
                  <a:srgbClr val="FFC000"/>
                </a:solidFill>
                <a:latin typeface="Calibri"/>
                <a:ea typeface="Calibri"/>
                <a:cs typeface="Calibri"/>
                <a:sym typeface="Calibri"/>
              </a:rPr>
              <a:t>n</a:t>
            </a:r>
            <a:endParaRPr/>
          </a:p>
        </p:txBody>
      </p:sp>
      <p:sp>
        <p:nvSpPr>
          <p:cNvPr id="2172" name="Google Shape;2172;p31"/>
          <p:cNvSpPr/>
          <p:nvPr/>
        </p:nvSpPr>
        <p:spPr>
          <a:xfrm>
            <a:off x="7333306" y="3098395"/>
            <a:ext cx="293350" cy="10156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0000"/>
              </a:buClr>
              <a:buSzPts val="6600"/>
              <a:buFont typeface="Calibri"/>
              <a:buNone/>
            </a:pPr>
            <a:r>
              <a:rPr b="1" i="1" lang="fr-FR" sz="6600" u="none" cap="none" strike="noStrike">
                <a:solidFill>
                  <a:srgbClr val="FF0000"/>
                </a:solidFill>
                <a:latin typeface="Calibri"/>
                <a:ea typeface="Calibri"/>
                <a:cs typeface="Calibri"/>
                <a:sym typeface="Calibri"/>
              </a:rPr>
              <a:t>t</a:t>
            </a:r>
            <a:endParaRPr/>
          </a:p>
        </p:txBody>
      </p:sp>
      <p:grpSp>
        <p:nvGrpSpPr>
          <p:cNvPr id="2173" name="Google Shape;2173;p31"/>
          <p:cNvGrpSpPr/>
          <p:nvPr/>
        </p:nvGrpSpPr>
        <p:grpSpPr>
          <a:xfrm>
            <a:off x="8158952" y="1791692"/>
            <a:ext cx="3326232" cy="790105"/>
            <a:chOff x="8158952" y="1791692"/>
            <a:chExt cx="3326232" cy="790105"/>
          </a:xfrm>
        </p:grpSpPr>
        <p:sp>
          <p:nvSpPr>
            <p:cNvPr id="2174" name="Google Shape;2174;p31"/>
            <p:cNvSpPr/>
            <p:nvPr/>
          </p:nvSpPr>
          <p:spPr>
            <a:xfrm>
              <a:off x="8158952" y="1791692"/>
              <a:ext cx="3326232" cy="43088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2800"/>
                <a:buFont typeface="Calibri"/>
                <a:buNone/>
              </a:pPr>
              <a:r>
                <a:rPr b="0" i="0" lang="fr-FR" sz="2800" u="none" cap="none" strike="noStrike">
                  <a:solidFill>
                    <a:srgbClr val="231F20"/>
                  </a:solidFill>
                  <a:latin typeface="Calibri"/>
                  <a:ea typeface="Calibri"/>
                  <a:cs typeface="Calibri"/>
                  <a:sym typeface="Calibri"/>
                </a:rPr>
                <a:t>n: nombre de périodes</a:t>
              </a:r>
              <a:endParaRPr/>
            </a:p>
          </p:txBody>
        </p:sp>
        <p:cxnSp>
          <p:nvCxnSpPr>
            <p:cNvPr id="2175" name="Google Shape;2175;p31"/>
            <p:cNvCxnSpPr/>
            <p:nvPr/>
          </p:nvCxnSpPr>
          <p:spPr>
            <a:xfrm>
              <a:off x="10127974" y="2239659"/>
              <a:ext cx="214823" cy="342138"/>
            </a:xfrm>
            <a:prstGeom prst="straightConnector1">
              <a:avLst/>
            </a:prstGeom>
            <a:noFill/>
            <a:ln cap="flat" cmpd="sng" w="38100">
              <a:solidFill>
                <a:schemeClr val="dk1"/>
              </a:solidFill>
              <a:prstDash val="solid"/>
              <a:miter lim="800000"/>
              <a:headEnd len="sm" w="sm" type="none"/>
              <a:tailEnd len="med" w="med" type="triangle"/>
            </a:ln>
          </p:spPr>
        </p:cxnSp>
      </p:grpSp>
      <p:grpSp>
        <p:nvGrpSpPr>
          <p:cNvPr id="2176" name="Google Shape;2176;p31"/>
          <p:cNvGrpSpPr/>
          <p:nvPr/>
        </p:nvGrpSpPr>
        <p:grpSpPr>
          <a:xfrm>
            <a:off x="8552006" y="4097716"/>
            <a:ext cx="2444580" cy="1039995"/>
            <a:chOff x="7978671" y="5149667"/>
            <a:chExt cx="2444580" cy="1039995"/>
          </a:xfrm>
        </p:grpSpPr>
        <p:sp>
          <p:nvSpPr>
            <p:cNvPr id="2177" name="Google Shape;2177;p31"/>
            <p:cNvSpPr/>
            <p:nvPr/>
          </p:nvSpPr>
          <p:spPr>
            <a:xfrm>
              <a:off x="7978671" y="5758775"/>
              <a:ext cx="2444580" cy="43088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2800"/>
                <a:buFont typeface="Calibri"/>
                <a:buNone/>
              </a:pPr>
              <a:r>
                <a:rPr b="0" i="0" lang="fr-FR" sz="2800" u="none" cap="none" strike="noStrike">
                  <a:solidFill>
                    <a:srgbClr val="231F20"/>
                  </a:solidFill>
                  <a:latin typeface="Calibri"/>
                  <a:ea typeface="Calibri"/>
                  <a:cs typeface="Calibri"/>
                  <a:sym typeface="Calibri"/>
                </a:rPr>
                <a:t>t: le temps en (s)</a:t>
              </a:r>
              <a:endParaRPr/>
            </a:p>
          </p:txBody>
        </p:sp>
        <p:cxnSp>
          <p:nvCxnSpPr>
            <p:cNvPr id="2178" name="Google Shape;2178;p31"/>
            <p:cNvCxnSpPr/>
            <p:nvPr/>
          </p:nvCxnSpPr>
          <p:spPr>
            <a:xfrm flipH="1" rot="10800000">
              <a:off x="9210663" y="5149667"/>
              <a:ext cx="483590" cy="577380"/>
            </a:xfrm>
            <a:prstGeom prst="straightConnector1">
              <a:avLst/>
            </a:prstGeom>
            <a:noFill/>
            <a:ln cap="flat" cmpd="sng" w="38100">
              <a:solidFill>
                <a:schemeClr val="dk1"/>
              </a:solidFill>
              <a:prstDash val="solid"/>
              <a:miter lim="800000"/>
              <a:headEnd len="sm" w="sm"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6"/>
                                        </p:tgtEl>
                                        <p:attrNameLst>
                                          <p:attrName>style.visibility</p:attrName>
                                        </p:attrNameLst>
                                      </p:cBhvr>
                                      <p:to>
                                        <p:strVal val="visible"/>
                                      </p:to>
                                    </p:set>
                                    <p:animEffect filter="fade" transition="in">
                                      <p:cBhvr>
                                        <p:cTn dur="500"/>
                                        <p:tgtEl>
                                          <p:spTgt spid="21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2"/>
                                        </p:tgtEl>
                                        <p:attrNameLst>
                                          <p:attrName>style.visibility</p:attrName>
                                        </p:attrNameLst>
                                      </p:cBhvr>
                                      <p:to>
                                        <p:strVal val="visible"/>
                                      </p:to>
                                    </p:set>
                                    <p:animEffect filter="fade" transition="in">
                                      <p:cBhvr>
                                        <p:cTn dur="500"/>
                                        <p:tgtEl>
                                          <p:spTgt spid="21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5"/>
                                        </p:tgtEl>
                                        <p:attrNameLst>
                                          <p:attrName>style.visibility</p:attrName>
                                        </p:attrNameLst>
                                      </p:cBhvr>
                                      <p:to>
                                        <p:strVal val="visible"/>
                                      </p:to>
                                    </p:set>
                                    <p:animEffect filter="fade" transition="in">
                                      <p:cBhvr>
                                        <p:cTn dur="500"/>
                                        <p:tgtEl>
                                          <p:spTgt spid="21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8"/>
                                        </p:tgtEl>
                                        <p:attrNameLst>
                                          <p:attrName>style.visibility</p:attrName>
                                        </p:attrNameLst>
                                      </p:cBhvr>
                                      <p:to>
                                        <p:strVal val="visible"/>
                                      </p:to>
                                    </p:set>
                                    <p:animEffect filter="fade" transition="in">
                                      <p:cBhvr>
                                        <p:cTn dur="500"/>
                                        <p:tgtEl>
                                          <p:spTgt spid="21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1"/>
                                        </p:tgtEl>
                                        <p:attrNameLst>
                                          <p:attrName>style.visibility</p:attrName>
                                        </p:attrNameLst>
                                      </p:cBhvr>
                                      <p:to>
                                        <p:strVal val="visible"/>
                                      </p:to>
                                    </p:set>
                                    <p:animEffect filter="fade" transition="in">
                                      <p:cBhvr>
                                        <p:cTn dur="500"/>
                                        <p:tgtEl>
                                          <p:spTgt spid="21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4"/>
                                        </p:tgtEl>
                                        <p:attrNameLst>
                                          <p:attrName>style.visibility</p:attrName>
                                        </p:attrNameLst>
                                      </p:cBhvr>
                                      <p:to>
                                        <p:strVal val="visible"/>
                                      </p:to>
                                    </p:set>
                                    <p:animEffect filter="fade" transition="in">
                                      <p:cBhvr>
                                        <p:cTn dur="500"/>
                                        <p:tgtEl>
                                          <p:spTgt spid="21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3"/>
                                        </p:tgtEl>
                                        <p:attrNameLst>
                                          <p:attrName>style.visibility</p:attrName>
                                        </p:attrNameLst>
                                      </p:cBhvr>
                                      <p:to>
                                        <p:strVal val="visible"/>
                                      </p:to>
                                    </p:set>
                                    <p:animEffect filter="fade" transition="in">
                                      <p:cBhvr>
                                        <p:cTn dur="500"/>
                                        <p:tgtEl>
                                          <p:spTgt spid="2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1"/>
                                        </p:tgtEl>
                                        <p:attrNameLst>
                                          <p:attrName>style.visibility</p:attrName>
                                        </p:attrNameLst>
                                      </p:cBhvr>
                                      <p:to>
                                        <p:strVal val="visible"/>
                                      </p:to>
                                    </p:set>
                                    <p:animEffect filter="fade" transition="in">
                                      <p:cBhvr>
                                        <p:cTn dur="500"/>
                                        <p:tgtEl>
                                          <p:spTgt spid="21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3"/>
                                        </p:tgtEl>
                                        <p:attrNameLst>
                                          <p:attrName>style.visibility</p:attrName>
                                        </p:attrNameLst>
                                      </p:cBhvr>
                                      <p:to>
                                        <p:strVal val="visible"/>
                                      </p:to>
                                    </p:set>
                                    <p:animEffect filter="fade" transition="in">
                                      <p:cBhvr>
                                        <p:cTn dur="500"/>
                                        <p:tgtEl>
                                          <p:spTgt spid="21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2"/>
                                        </p:tgtEl>
                                        <p:attrNameLst>
                                          <p:attrName>style.visibility</p:attrName>
                                        </p:attrNameLst>
                                      </p:cBhvr>
                                      <p:to>
                                        <p:strVal val="visible"/>
                                      </p:to>
                                    </p:set>
                                    <p:animEffect filter="fade" transition="in">
                                      <p:cBhvr>
                                        <p:cTn dur="500"/>
                                        <p:tgtEl>
                                          <p:spTgt spid="21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6"/>
                                        </p:tgtEl>
                                        <p:attrNameLst>
                                          <p:attrName>style.visibility</p:attrName>
                                        </p:attrNameLst>
                                      </p:cBhvr>
                                      <p:to>
                                        <p:strVal val="visible"/>
                                      </p:to>
                                    </p:set>
                                    <p:animEffect filter="fade" transition="in">
                                      <p:cBhvr>
                                        <p:cTn dur="500"/>
                                        <p:tgtEl>
                                          <p:spTgt spid="21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2" name="Shape 2182"/>
        <p:cNvGrpSpPr/>
        <p:nvPr/>
      </p:nvGrpSpPr>
      <p:grpSpPr>
        <a:xfrm>
          <a:off x="0" y="0"/>
          <a:ext cx="0" cy="0"/>
          <a:chOff x="0" y="0"/>
          <a:chExt cx="0" cy="0"/>
        </a:xfrm>
      </p:grpSpPr>
      <p:sp>
        <p:nvSpPr>
          <p:cNvPr id="2183" name="Google Shape;2183;p32"/>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184" name="Google Shape;2184;p32"/>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185" name="Google Shape;2185;p32"/>
          <p:cNvSpPr txBox="1"/>
          <p:nvPr>
            <p:ph type="title"/>
          </p:nvPr>
        </p:nvSpPr>
        <p:spPr>
          <a:xfrm>
            <a:off x="1064664" y="318293"/>
            <a:ext cx="10529704"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caractéristique suivante est la tension maximale. On va voir comment déterminer la tension maximale en se basant sur l’oscillogramme de la tension alternative sinusoïdale.</a:t>
            </a:r>
            <a:endParaRPr/>
          </a:p>
        </p:txBody>
      </p:sp>
      <p:sp>
        <p:nvSpPr>
          <p:cNvPr id="2186" name="Google Shape;2186;p32"/>
          <p:cNvSpPr/>
          <p:nvPr/>
        </p:nvSpPr>
        <p:spPr>
          <a:xfrm>
            <a:off x="11763893" y="163773"/>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87" name="Google Shape;2187;p32"/>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peut apporter des explications complémentaires et répondre aux interrogations des élèves. Il (elle) doit préciser que la tension maximale sur l’oscillogramme.</a:t>
            </a:r>
            <a:endParaRPr/>
          </a:p>
        </p:txBody>
      </p:sp>
      <p:sp>
        <p:nvSpPr>
          <p:cNvPr id="2188" name="Google Shape;2188;p32"/>
          <p:cNvSpPr/>
          <p:nvPr/>
        </p:nvSpPr>
        <p:spPr>
          <a:xfrm>
            <a:off x="298129" y="1099416"/>
            <a:ext cx="10269644" cy="3693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2400"/>
              <a:buFont typeface="Calibri"/>
              <a:buNone/>
            </a:pPr>
            <a:r>
              <a:rPr b="1" i="0" lang="fr-FR" sz="2400" u="none" cap="none" strike="noStrike">
                <a:solidFill>
                  <a:srgbClr val="F5821F"/>
                </a:solidFill>
                <a:latin typeface="Calibri"/>
                <a:ea typeface="Calibri"/>
                <a:cs typeface="Calibri"/>
                <a:sym typeface="Calibri"/>
              </a:rPr>
              <a:t>La valeur maximale (U</a:t>
            </a:r>
            <a:r>
              <a:rPr b="1" baseline="-25000" i="0" lang="fr-FR" sz="2400" u="none" cap="none" strike="noStrike">
                <a:solidFill>
                  <a:srgbClr val="F5821F"/>
                </a:solidFill>
                <a:latin typeface="Calibri"/>
                <a:ea typeface="Calibri"/>
                <a:cs typeface="Calibri"/>
                <a:sym typeface="Calibri"/>
              </a:rPr>
              <a:t>max</a:t>
            </a:r>
            <a:r>
              <a:rPr b="1" i="0" lang="fr-FR" sz="2400" u="none" cap="none" strike="noStrike">
                <a:solidFill>
                  <a:srgbClr val="F5821F"/>
                </a:solidFill>
                <a:latin typeface="Calibri"/>
                <a:ea typeface="Calibri"/>
                <a:cs typeface="Calibri"/>
                <a:sym typeface="Calibri"/>
              </a:rPr>
              <a:t>) </a:t>
            </a:r>
            <a:r>
              <a:rPr b="0" i="0" lang="fr-FR" sz="2400" u="none" cap="none" strike="noStrike">
                <a:solidFill>
                  <a:srgbClr val="231F20"/>
                </a:solidFill>
                <a:latin typeface="Calibri"/>
                <a:ea typeface="Calibri"/>
                <a:cs typeface="Calibri"/>
                <a:sym typeface="Calibri"/>
              </a:rPr>
              <a:t>est la plus grande valeur atteinte par la tension.</a:t>
            </a:r>
            <a:endParaRPr/>
          </a:p>
        </p:txBody>
      </p:sp>
      <p:grpSp>
        <p:nvGrpSpPr>
          <p:cNvPr id="2189" name="Google Shape;2189;p32"/>
          <p:cNvGrpSpPr/>
          <p:nvPr/>
        </p:nvGrpSpPr>
        <p:grpSpPr>
          <a:xfrm>
            <a:off x="2139407" y="1948173"/>
            <a:ext cx="7770137" cy="4290414"/>
            <a:chOff x="2139407" y="1948173"/>
            <a:chExt cx="7770137" cy="4290414"/>
          </a:xfrm>
        </p:grpSpPr>
        <p:pic>
          <p:nvPicPr>
            <p:cNvPr id="2190" name="Google Shape;2190;p32"/>
            <p:cNvPicPr preferRelativeResize="0"/>
            <p:nvPr/>
          </p:nvPicPr>
          <p:blipFill rotWithShape="1">
            <a:blip r:embed="rId4">
              <a:alphaModFix/>
            </a:blip>
            <a:srcRect b="0" l="0" r="0" t="0"/>
            <a:stretch/>
          </p:blipFill>
          <p:spPr>
            <a:xfrm>
              <a:off x="2139407" y="1948173"/>
              <a:ext cx="7770137" cy="4290414"/>
            </a:xfrm>
            <a:prstGeom prst="rect">
              <a:avLst/>
            </a:prstGeom>
            <a:noFill/>
            <a:ln>
              <a:noFill/>
            </a:ln>
          </p:spPr>
        </p:pic>
        <p:cxnSp>
          <p:nvCxnSpPr>
            <p:cNvPr id="2191" name="Google Shape;2191;p32"/>
            <p:cNvCxnSpPr/>
            <p:nvPr/>
          </p:nvCxnSpPr>
          <p:spPr>
            <a:xfrm>
              <a:off x="6082352" y="2552132"/>
              <a:ext cx="0" cy="1487606"/>
            </a:xfrm>
            <a:prstGeom prst="straightConnector1">
              <a:avLst/>
            </a:prstGeom>
            <a:noFill/>
            <a:ln cap="flat" cmpd="sng" w="9525">
              <a:solidFill>
                <a:schemeClr val="lt1"/>
              </a:solidFill>
              <a:prstDash val="dash"/>
              <a:miter lim="800000"/>
              <a:headEnd len="sm" w="sm" type="none"/>
              <a:tailEnd len="sm" w="sm" type="none"/>
            </a:ln>
          </p:spPr>
        </p:cxnSp>
      </p:grpSp>
      <p:grpSp>
        <p:nvGrpSpPr>
          <p:cNvPr id="2192" name="Google Shape;2192;p32"/>
          <p:cNvGrpSpPr/>
          <p:nvPr/>
        </p:nvGrpSpPr>
        <p:grpSpPr>
          <a:xfrm>
            <a:off x="3091070" y="2375452"/>
            <a:ext cx="1391523" cy="1798983"/>
            <a:chOff x="3091070" y="2375452"/>
            <a:chExt cx="1391523" cy="1798983"/>
          </a:xfrm>
        </p:grpSpPr>
        <p:cxnSp>
          <p:nvCxnSpPr>
            <p:cNvPr id="2193" name="Google Shape;2193;p32"/>
            <p:cNvCxnSpPr/>
            <p:nvPr/>
          </p:nvCxnSpPr>
          <p:spPr>
            <a:xfrm>
              <a:off x="3091070" y="2375452"/>
              <a:ext cx="0" cy="1798983"/>
            </a:xfrm>
            <a:prstGeom prst="straightConnector1">
              <a:avLst/>
            </a:prstGeom>
            <a:noFill/>
            <a:ln cap="flat" cmpd="sng" w="57150">
              <a:solidFill>
                <a:srgbClr val="FFFF00"/>
              </a:solidFill>
              <a:prstDash val="solid"/>
              <a:miter lim="800000"/>
              <a:headEnd len="med" w="med" type="triangle"/>
              <a:tailEnd len="med" w="med" type="triangle"/>
            </a:ln>
          </p:spPr>
        </p:cxnSp>
        <p:sp>
          <p:nvSpPr>
            <p:cNvPr id="2194" name="Google Shape;2194;p32"/>
            <p:cNvSpPr txBox="1"/>
            <p:nvPr/>
          </p:nvSpPr>
          <p:spPr>
            <a:xfrm>
              <a:off x="3091070" y="2890222"/>
              <a:ext cx="1391523"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4400">
                  <a:solidFill>
                    <a:srgbClr val="FFFF00"/>
                  </a:solidFill>
                  <a:latin typeface="Calibri"/>
                  <a:ea typeface="Calibri"/>
                  <a:cs typeface="Calibri"/>
                  <a:sym typeface="Calibri"/>
                </a:rPr>
                <a:t>U</a:t>
              </a:r>
              <a:r>
                <a:rPr b="1" baseline="-25000" lang="fr-FR" sz="4400">
                  <a:solidFill>
                    <a:srgbClr val="FFFF00"/>
                  </a:solidFill>
                  <a:latin typeface="Calibri"/>
                  <a:ea typeface="Calibri"/>
                  <a:cs typeface="Calibri"/>
                  <a:sym typeface="Calibri"/>
                </a:rPr>
                <a:t>max</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8"/>
                                        </p:tgtEl>
                                        <p:attrNameLst>
                                          <p:attrName>style.visibility</p:attrName>
                                        </p:attrNameLst>
                                      </p:cBhvr>
                                      <p:to>
                                        <p:strVal val="visible"/>
                                      </p:to>
                                    </p:set>
                                    <p:animEffect filter="fade" transition="in">
                                      <p:cBhvr>
                                        <p:cTn dur="500"/>
                                        <p:tgtEl>
                                          <p:spTgt spid="21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9"/>
                                        </p:tgtEl>
                                        <p:attrNameLst>
                                          <p:attrName>style.visibility</p:attrName>
                                        </p:attrNameLst>
                                      </p:cBhvr>
                                      <p:to>
                                        <p:strVal val="visible"/>
                                      </p:to>
                                    </p:set>
                                    <p:animEffect filter="fade" transition="in">
                                      <p:cBhvr>
                                        <p:cTn dur="500"/>
                                        <p:tgtEl>
                                          <p:spTgt spid="21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2"/>
                                        </p:tgtEl>
                                        <p:attrNameLst>
                                          <p:attrName>style.visibility</p:attrName>
                                        </p:attrNameLst>
                                      </p:cBhvr>
                                      <p:to>
                                        <p:strVal val="visible"/>
                                      </p:to>
                                    </p:set>
                                    <p:animEffect filter="fade" transition="in">
                                      <p:cBhvr>
                                        <p:cTn dur="500"/>
                                        <p:tgtEl>
                                          <p:spTgt spid="2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8" name="Shape 2198"/>
        <p:cNvGrpSpPr/>
        <p:nvPr/>
      </p:nvGrpSpPr>
      <p:grpSpPr>
        <a:xfrm>
          <a:off x="0" y="0"/>
          <a:ext cx="0" cy="0"/>
          <a:chOff x="0" y="0"/>
          <a:chExt cx="0" cy="0"/>
        </a:xfrm>
      </p:grpSpPr>
      <p:sp>
        <p:nvSpPr>
          <p:cNvPr id="2199" name="Google Shape;2199;p33"/>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200" name="Google Shape;2200;p33"/>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201" name="Google Shape;2201;p33"/>
          <p:cNvSpPr txBox="1"/>
          <p:nvPr>
            <p:ph type="title"/>
          </p:nvPr>
        </p:nvSpPr>
        <p:spPr>
          <a:xfrm>
            <a:off x="1139091" y="349931"/>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Examinons la mesure de la tension du courant domestique à l’aide d’un voltmètre, dont l’oscillogramme révèle que la valeur maximale atteint sensiblement 320 V.</a:t>
            </a:r>
            <a:endParaRPr/>
          </a:p>
        </p:txBody>
      </p:sp>
      <p:sp>
        <p:nvSpPr>
          <p:cNvPr id="2202" name="Google Shape;2202;p33"/>
          <p:cNvSpPr txBox="1"/>
          <p:nvPr>
            <p:ph idx="1" type="body"/>
          </p:nvPr>
        </p:nvSpPr>
        <p:spPr>
          <a:xfrm>
            <a:off x="777583" y="617480"/>
            <a:ext cx="10403140" cy="322669"/>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Clr>
                <a:schemeClr val="dk1"/>
              </a:buClr>
              <a:buSzPts val="1000"/>
              <a:buNone/>
            </a:pPr>
            <a:r>
              <a:rPr lang="fr-FR"/>
              <a:t>L’enseignant(e) apporte des explications complémentaires et répond aux interrogations des élèves. Il (elle) attire l’attention sur les deux valeurs de tension  alternative sinusoïdale.  </a:t>
            </a:r>
            <a:endParaRPr/>
          </a:p>
        </p:txBody>
      </p:sp>
      <p:sp>
        <p:nvSpPr>
          <p:cNvPr id="2203" name="Google Shape;2203;p33"/>
          <p:cNvSpPr/>
          <p:nvPr/>
        </p:nvSpPr>
        <p:spPr>
          <a:xfrm>
            <a:off x="11763893" y="173298"/>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204" name="Google Shape;2204;p33"/>
          <p:cNvGrpSpPr/>
          <p:nvPr/>
        </p:nvGrpSpPr>
        <p:grpSpPr>
          <a:xfrm>
            <a:off x="6220073" y="1065267"/>
            <a:ext cx="5670397" cy="5792733"/>
            <a:chOff x="6220073" y="1065267"/>
            <a:chExt cx="5670397" cy="5792733"/>
          </a:xfrm>
        </p:grpSpPr>
        <p:pic>
          <p:nvPicPr>
            <p:cNvPr id="2205" name="Google Shape;2205;p33"/>
            <p:cNvPicPr preferRelativeResize="0"/>
            <p:nvPr/>
          </p:nvPicPr>
          <p:blipFill rotWithShape="1">
            <a:blip r:embed="rId4">
              <a:alphaModFix/>
            </a:blip>
            <a:srcRect b="0" l="0" r="0" t="0"/>
            <a:stretch/>
          </p:blipFill>
          <p:spPr>
            <a:xfrm>
              <a:off x="6220073" y="1065267"/>
              <a:ext cx="4309555" cy="5792733"/>
            </a:xfrm>
            <a:prstGeom prst="rect">
              <a:avLst/>
            </a:prstGeom>
            <a:noFill/>
            <a:ln>
              <a:noFill/>
            </a:ln>
          </p:spPr>
        </p:pic>
        <p:sp>
          <p:nvSpPr>
            <p:cNvPr id="2206" name="Google Shape;2206;p33"/>
            <p:cNvSpPr/>
            <p:nvPr/>
          </p:nvSpPr>
          <p:spPr>
            <a:xfrm>
              <a:off x="8993843" y="3217438"/>
              <a:ext cx="2896627" cy="61555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Clr>
                  <a:srgbClr val="231F20"/>
                </a:buClr>
                <a:buSzPts val="2000"/>
                <a:buFont typeface="Calibri"/>
                <a:buNone/>
              </a:pPr>
              <a:r>
                <a:rPr b="0" i="0" lang="fr-FR" sz="2000" u="none" cap="none" strike="noStrike">
                  <a:solidFill>
                    <a:srgbClr val="231F20"/>
                  </a:solidFill>
                  <a:latin typeface="Calibri"/>
                  <a:ea typeface="Calibri"/>
                  <a:cs typeface="Calibri"/>
                  <a:sym typeface="Calibri"/>
                </a:rPr>
                <a:t>Tension efficace aux bornes</a:t>
              </a:r>
              <a:endParaRPr/>
            </a:p>
            <a:p>
              <a:pPr indent="0" lvl="0" marL="100520" marR="0" rtl="0" algn="l">
                <a:spcBef>
                  <a:spcPts val="0"/>
                </a:spcBef>
                <a:spcAft>
                  <a:spcPts val="0"/>
                </a:spcAft>
                <a:buClr>
                  <a:srgbClr val="231F20"/>
                </a:buClr>
                <a:buSzPts val="2000"/>
                <a:buFont typeface="Calibri"/>
                <a:buNone/>
              </a:pPr>
              <a:r>
                <a:rPr b="0" i="0" lang="fr-FR" sz="2000" u="none" cap="none" strike="noStrike">
                  <a:solidFill>
                    <a:srgbClr val="231F20"/>
                  </a:solidFill>
                  <a:latin typeface="Calibri"/>
                  <a:ea typeface="Calibri"/>
                  <a:cs typeface="Calibri"/>
                  <a:sym typeface="Calibri"/>
                </a:rPr>
                <a:t>d’une prise de courant</a:t>
              </a:r>
              <a:endParaRPr/>
            </a:p>
          </p:txBody>
        </p:sp>
      </p:grpSp>
      <p:grpSp>
        <p:nvGrpSpPr>
          <p:cNvPr id="2207" name="Google Shape;2207;p33"/>
          <p:cNvGrpSpPr/>
          <p:nvPr/>
        </p:nvGrpSpPr>
        <p:grpSpPr>
          <a:xfrm>
            <a:off x="233463" y="1828800"/>
            <a:ext cx="4231446" cy="4270420"/>
            <a:chOff x="233463" y="1828800"/>
            <a:chExt cx="4231446" cy="4270420"/>
          </a:xfrm>
        </p:grpSpPr>
        <p:pic>
          <p:nvPicPr>
            <p:cNvPr id="2208" name="Google Shape;2208;p33"/>
            <p:cNvPicPr preferRelativeResize="0"/>
            <p:nvPr/>
          </p:nvPicPr>
          <p:blipFill rotWithShape="1">
            <a:blip r:embed="rId5">
              <a:alphaModFix/>
            </a:blip>
            <a:srcRect b="11391" l="2947" r="4580" t="8434"/>
            <a:stretch/>
          </p:blipFill>
          <p:spPr>
            <a:xfrm>
              <a:off x="2181308" y="2809868"/>
              <a:ext cx="2283601" cy="1979908"/>
            </a:xfrm>
            <a:prstGeom prst="rect">
              <a:avLst/>
            </a:prstGeom>
            <a:noFill/>
            <a:ln>
              <a:noFill/>
            </a:ln>
          </p:spPr>
        </p:pic>
        <p:pic>
          <p:nvPicPr>
            <p:cNvPr id="2209" name="Google Shape;2209;p33"/>
            <p:cNvPicPr preferRelativeResize="0"/>
            <p:nvPr/>
          </p:nvPicPr>
          <p:blipFill rotWithShape="1">
            <a:blip r:embed="rId6">
              <a:alphaModFix/>
            </a:blip>
            <a:srcRect b="0" l="24711" r="26660" t="0"/>
            <a:stretch/>
          </p:blipFill>
          <p:spPr>
            <a:xfrm>
              <a:off x="233463" y="1828800"/>
              <a:ext cx="2076669" cy="4270420"/>
            </a:xfrm>
            <a:prstGeom prst="rect">
              <a:avLst/>
            </a:prstGeom>
            <a:noFill/>
            <a:ln>
              <a:noFill/>
            </a:ln>
          </p:spPr>
        </p:pic>
      </p:grpSp>
      <p:sp>
        <p:nvSpPr>
          <p:cNvPr id="2210" name="Google Shape;2210;p33"/>
          <p:cNvSpPr/>
          <p:nvPr/>
        </p:nvSpPr>
        <p:spPr>
          <a:xfrm>
            <a:off x="4587566" y="3440232"/>
            <a:ext cx="1509850" cy="792566"/>
          </a:xfrm>
          <a:prstGeom prst="notchedRightArrow">
            <a:avLst>
              <a:gd fmla="val 50000" name="adj1"/>
              <a:gd fmla="val 50000" name="adj2"/>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0"/>
                                        </p:tgtEl>
                                        <p:attrNameLst>
                                          <p:attrName>style.visibility</p:attrName>
                                        </p:attrNameLst>
                                      </p:cBhvr>
                                      <p:to>
                                        <p:strVal val="visible"/>
                                      </p:to>
                                    </p:set>
                                    <p:animEffect filter="fade" transition="in">
                                      <p:cBhvr>
                                        <p:cTn dur="500"/>
                                        <p:tgtEl>
                                          <p:spTgt spid="22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4"/>
                                        </p:tgtEl>
                                        <p:attrNameLst>
                                          <p:attrName>style.visibility</p:attrName>
                                        </p:attrNameLst>
                                      </p:cBhvr>
                                      <p:to>
                                        <p:strVal val="visible"/>
                                      </p:to>
                                    </p:set>
                                    <p:animEffect filter="fade" transition="in">
                                      <p:cBhvr>
                                        <p:cTn dur="500"/>
                                        <p:tgtEl>
                                          <p:spTgt spid="22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4" name="Shape 2214"/>
        <p:cNvGrpSpPr/>
        <p:nvPr/>
      </p:nvGrpSpPr>
      <p:grpSpPr>
        <a:xfrm>
          <a:off x="0" y="0"/>
          <a:ext cx="0" cy="0"/>
          <a:chOff x="0" y="0"/>
          <a:chExt cx="0" cy="0"/>
        </a:xfrm>
      </p:grpSpPr>
      <p:sp>
        <p:nvSpPr>
          <p:cNvPr id="2215" name="Google Shape;2215;p34"/>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216" name="Google Shape;2216;p34"/>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217" name="Google Shape;2217;p34"/>
          <p:cNvSpPr txBox="1"/>
          <p:nvPr>
            <p:ph type="title"/>
          </p:nvPr>
        </p:nvSpPr>
        <p:spPr>
          <a:xfrm>
            <a:off x="1139091" y="349931"/>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Attention ! La tension mesurée directement par le voltmètre correspond à la tension efficace d’une tension alternative sinusoïdale, dont la valeur maximale est de 320 V. On peut retenir que:</a:t>
            </a:r>
            <a:endParaRPr/>
          </a:p>
        </p:txBody>
      </p:sp>
      <p:sp>
        <p:nvSpPr>
          <p:cNvPr id="2218" name="Google Shape;2218;p34"/>
          <p:cNvSpPr txBox="1"/>
          <p:nvPr>
            <p:ph idx="1" type="body"/>
          </p:nvPr>
        </p:nvSpPr>
        <p:spPr>
          <a:xfrm>
            <a:off x="777583" y="697782"/>
            <a:ext cx="10403140" cy="322669"/>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Clr>
                <a:schemeClr val="dk1"/>
              </a:buClr>
              <a:buSzPts val="1000"/>
              <a:buNone/>
            </a:pPr>
            <a:r>
              <a:rPr lang="fr-FR"/>
              <a:t>L’enseignant(e) apporte des explications complémentaires et répond aux interrogations des élèves.</a:t>
            </a:r>
            <a:endParaRPr/>
          </a:p>
        </p:txBody>
      </p:sp>
      <p:sp>
        <p:nvSpPr>
          <p:cNvPr id="2219" name="Google Shape;2219;p34"/>
          <p:cNvSpPr/>
          <p:nvPr/>
        </p:nvSpPr>
        <p:spPr>
          <a:xfrm>
            <a:off x="11763893" y="173298"/>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220" name="Google Shape;2220;p34"/>
          <p:cNvPicPr preferRelativeResize="0"/>
          <p:nvPr/>
        </p:nvPicPr>
        <p:blipFill rotWithShape="1">
          <a:blip r:embed="rId4">
            <a:alphaModFix/>
          </a:blip>
          <a:srcRect b="0" l="0" r="0" t="0"/>
          <a:stretch/>
        </p:blipFill>
        <p:spPr>
          <a:xfrm>
            <a:off x="298129" y="1093402"/>
            <a:ext cx="4309555" cy="5792733"/>
          </a:xfrm>
          <a:prstGeom prst="rect">
            <a:avLst/>
          </a:prstGeom>
          <a:noFill/>
          <a:ln>
            <a:noFill/>
          </a:ln>
        </p:spPr>
      </p:pic>
      <p:sp>
        <p:nvSpPr>
          <p:cNvPr id="2221" name="Google Shape;2221;p34"/>
          <p:cNvSpPr/>
          <p:nvPr/>
        </p:nvSpPr>
        <p:spPr>
          <a:xfrm>
            <a:off x="3030279" y="3880884"/>
            <a:ext cx="1577405" cy="723014"/>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22" name="Google Shape;2222;p34"/>
          <p:cNvSpPr/>
          <p:nvPr/>
        </p:nvSpPr>
        <p:spPr>
          <a:xfrm>
            <a:off x="4014601" y="3081827"/>
            <a:ext cx="7457707" cy="1815882"/>
          </a:xfrm>
          <a:prstGeom prst="rect">
            <a:avLst/>
          </a:prstGeom>
          <a:noFill/>
          <a:ln cap="flat" cmpd="sng" w="9525">
            <a:solidFill>
              <a:srgbClr val="0099FF"/>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b="1" lang="fr-FR" sz="2800">
                <a:solidFill>
                  <a:srgbClr val="F5821F"/>
                </a:solidFill>
                <a:latin typeface="Calibri"/>
                <a:ea typeface="Calibri"/>
                <a:cs typeface="Calibri"/>
                <a:sym typeface="Calibri"/>
              </a:rPr>
              <a:t>La tension efficace (U</a:t>
            </a:r>
            <a:r>
              <a:rPr b="1" baseline="-25000" lang="fr-FR" sz="2800">
                <a:solidFill>
                  <a:srgbClr val="F5821F"/>
                </a:solidFill>
                <a:latin typeface="Calibri"/>
                <a:ea typeface="Calibri"/>
                <a:cs typeface="Calibri"/>
                <a:sym typeface="Calibri"/>
              </a:rPr>
              <a:t>e</a:t>
            </a:r>
            <a:r>
              <a:rPr b="1" lang="fr-FR" sz="2800">
                <a:solidFill>
                  <a:srgbClr val="F5821F"/>
                </a:solidFill>
                <a:latin typeface="Calibri"/>
                <a:ea typeface="Calibri"/>
                <a:cs typeface="Calibri"/>
                <a:sym typeface="Calibri"/>
              </a:rPr>
              <a:t>)</a:t>
            </a:r>
            <a:r>
              <a:rPr lang="fr-FR" sz="2800">
                <a:solidFill>
                  <a:srgbClr val="231F20"/>
                </a:solidFill>
                <a:latin typeface="Calibri"/>
                <a:ea typeface="Calibri"/>
                <a:cs typeface="Calibri"/>
                <a:sym typeface="Calibri"/>
              </a:rPr>
              <a:t> est la tension mesurée à l’aide du voltmètre lorsqu’on le branche en mode (AC) aux bornes d’une source de tension alternative.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6" name="Shape 2226"/>
        <p:cNvGrpSpPr/>
        <p:nvPr/>
      </p:nvGrpSpPr>
      <p:grpSpPr>
        <a:xfrm>
          <a:off x="0" y="0"/>
          <a:ext cx="0" cy="0"/>
          <a:chOff x="0" y="0"/>
          <a:chExt cx="0" cy="0"/>
        </a:xfrm>
      </p:grpSpPr>
      <p:sp>
        <p:nvSpPr>
          <p:cNvPr id="2227" name="Google Shape;2227;p35"/>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228" name="Google Shape;2228;p35"/>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229" name="Google Shape;2229;p35"/>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Pour une tension alternative sinusoïdale la relation entre la valeur maximale et la valeur efficace est la suivante :</a:t>
            </a:r>
            <a:endParaRPr/>
          </a:p>
        </p:txBody>
      </p:sp>
      <p:sp>
        <p:nvSpPr>
          <p:cNvPr id="2230" name="Google Shape;2230;p35"/>
          <p:cNvSpPr txBox="1"/>
          <p:nvPr>
            <p:ph idx="1" type="body"/>
          </p:nvPr>
        </p:nvSpPr>
        <p:spPr>
          <a:xfrm>
            <a:off x="777583" y="617269"/>
            <a:ext cx="10403140" cy="360000"/>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Clr>
                <a:schemeClr val="dk1"/>
              </a:buClr>
              <a:buSzPts val="1000"/>
              <a:buNone/>
            </a:pPr>
            <a:r>
              <a:rPr lang="fr-FR"/>
              <a:t>L’enseignant·e peut apporter des précisions et répondre aux questions des élèves. Il/elle précise que la tension maximale se détermine graphiquement à partir de l’oscillogramme, puis permet d’en déduire la valeur efficace. Inversement, on peut mesurer la valeur efficace avec un voltmètre et utiliser la relation pour calculer la valeur maximale.</a:t>
            </a:r>
            <a:endParaRPr/>
          </a:p>
        </p:txBody>
      </p:sp>
      <p:sp>
        <p:nvSpPr>
          <p:cNvPr id="2231" name="Google Shape;2231;p35"/>
          <p:cNvSpPr/>
          <p:nvPr/>
        </p:nvSpPr>
        <p:spPr>
          <a:xfrm>
            <a:off x="11763893" y="173298"/>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32" name="Google Shape;2232;p35"/>
          <p:cNvSpPr/>
          <p:nvPr/>
        </p:nvSpPr>
        <p:spPr>
          <a:xfrm>
            <a:off x="4705034" y="4257998"/>
            <a:ext cx="6766591" cy="1740798"/>
          </a:xfrm>
          <a:prstGeom prst="rect">
            <a:avLst/>
          </a:prstGeom>
          <a:blipFill rotWithShape="1">
            <a:blip r:embed="rId4">
              <a:alphaModFix/>
            </a:blip>
            <a:stretch>
              <a:fillRect b="0" l="-1892" r="-180" t="-314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pic>
        <p:nvPicPr>
          <p:cNvPr id="2233" name="Google Shape;2233;p35"/>
          <p:cNvPicPr preferRelativeResize="0"/>
          <p:nvPr/>
        </p:nvPicPr>
        <p:blipFill rotWithShape="1">
          <a:blip r:embed="rId5">
            <a:alphaModFix/>
          </a:blip>
          <a:srcRect b="0" l="0" r="0" t="0"/>
          <a:stretch/>
        </p:blipFill>
        <p:spPr>
          <a:xfrm>
            <a:off x="298129" y="1684491"/>
            <a:ext cx="4186709" cy="3443906"/>
          </a:xfrm>
          <a:prstGeom prst="rect">
            <a:avLst/>
          </a:prstGeom>
          <a:noFill/>
          <a:ln>
            <a:noFill/>
          </a:ln>
        </p:spPr>
      </p:pic>
      <p:sp>
        <p:nvSpPr>
          <p:cNvPr id="2234" name="Google Shape;2234;p35"/>
          <p:cNvSpPr/>
          <p:nvPr/>
        </p:nvSpPr>
        <p:spPr>
          <a:xfrm>
            <a:off x="1124950" y="1326260"/>
            <a:ext cx="253306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rgbClr val="231F20"/>
                </a:solidFill>
                <a:latin typeface="Calibri"/>
                <a:ea typeface="Calibri"/>
                <a:cs typeface="Calibri"/>
                <a:sym typeface="Calibri"/>
              </a:rPr>
              <a:t>Écran de l’oscilloscope</a:t>
            </a:r>
            <a:endParaRPr sz="1400">
              <a:solidFill>
                <a:schemeClr val="dk1"/>
              </a:solidFill>
              <a:latin typeface="Calibri"/>
              <a:ea typeface="Calibri"/>
              <a:cs typeface="Calibri"/>
              <a:sym typeface="Calibri"/>
            </a:endParaRPr>
          </a:p>
        </p:txBody>
      </p:sp>
      <p:cxnSp>
        <p:nvCxnSpPr>
          <p:cNvPr id="2235" name="Google Shape;2235;p35"/>
          <p:cNvCxnSpPr/>
          <p:nvPr/>
        </p:nvCxnSpPr>
        <p:spPr>
          <a:xfrm flipH="1" rot="10800000">
            <a:off x="2438444" y="1917039"/>
            <a:ext cx="3294197" cy="428555"/>
          </a:xfrm>
          <a:prstGeom prst="straightConnector1">
            <a:avLst/>
          </a:prstGeom>
          <a:noFill/>
          <a:ln cap="flat" cmpd="sng" w="28575">
            <a:solidFill>
              <a:schemeClr val="dk1"/>
            </a:solidFill>
            <a:prstDash val="solid"/>
            <a:miter lim="800000"/>
            <a:headEnd len="med" w="med" type="stealth"/>
            <a:tailEnd len="sm" w="sm" type="none"/>
          </a:ln>
        </p:spPr>
      </p:cxnSp>
      <p:cxnSp>
        <p:nvCxnSpPr>
          <p:cNvPr id="2236" name="Google Shape;2236;p35"/>
          <p:cNvCxnSpPr/>
          <p:nvPr/>
        </p:nvCxnSpPr>
        <p:spPr>
          <a:xfrm>
            <a:off x="543656" y="2399613"/>
            <a:ext cx="3744000" cy="0"/>
          </a:xfrm>
          <a:prstGeom prst="straightConnector1">
            <a:avLst/>
          </a:prstGeom>
          <a:noFill/>
          <a:ln cap="flat" cmpd="sng" w="19050">
            <a:solidFill>
              <a:schemeClr val="dk1"/>
            </a:solidFill>
            <a:prstDash val="dash"/>
            <a:miter lim="800000"/>
            <a:headEnd len="sm" w="sm" type="none"/>
            <a:tailEnd len="sm" w="sm" type="none"/>
          </a:ln>
        </p:spPr>
      </p:cxnSp>
      <p:sp>
        <p:nvSpPr>
          <p:cNvPr id="2237" name="Google Shape;2237;p35"/>
          <p:cNvSpPr/>
          <p:nvPr/>
        </p:nvSpPr>
        <p:spPr>
          <a:xfrm>
            <a:off x="5730531" y="1569895"/>
            <a:ext cx="3172663"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800">
                <a:solidFill>
                  <a:srgbClr val="231F20"/>
                </a:solidFill>
                <a:latin typeface="Calibri"/>
                <a:ea typeface="Calibri"/>
                <a:cs typeface="Calibri"/>
                <a:sym typeface="Calibri"/>
              </a:rPr>
              <a:t>La tension maximale</a:t>
            </a:r>
            <a:endParaRPr sz="1800">
              <a:solidFill>
                <a:schemeClr val="dk1"/>
              </a:solidFill>
              <a:latin typeface="Calibri"/>
              <a:ea typeface="Calibri"/>
              <a:cs typeface="Calibri"/>
              <a:sym typeface="Calibri"/>
            </a:endParaRPr>
          </a:p>
        </p:txBody>
      </p:sp>
      <p:sp>
        <p:nvSpPr>
          <p:cNvPr id="2238" name="Google Shape;2238;p35"/>
          <p:cNvSpPr/>
          <p:nvPr/>
        </p:nvSpPr>
        <p:spPr>
          <a:xfrm>
            <a:off x="8860052" y="1477562"/>
            <a:ext cx="1416222" cy="707886"/>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239" name="Google Shape;2239;p35"/>
          <p:cNvSpPr/>
          <p:nvPr/>
        </p:nvSpPr>
        <p:spPr>
          <a:xfrm rot="5400000">
            <a:off x="7138360" y="2492409"/>
            <a:ext cx="1724489" cy="1366295"/>
          </a:xfrm>
          <a:prstGeom prst="notchedRightArrow">
            <a:avLst>
              <a:gd fmla="val 50000" name="adj1"/>
              <a:gd fmla="val 34811" name="adj2"/>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3" name="Shape 2243"/>
        <p:cNvGrpSpPr/>
        <p:nvPr/>
      </p:nvGrpSpPr>
      <p:grpSpPr>
        <a:xfrm>
          <a:off x="0" y="0"/>
          <a:ext cx="0" cy="0"/>
          <a:chOff x="0" y="0"/>
          <a:chExt cx="0" cy="0"/>
        </a:xfrm>
      </p:grpSpPr>
      <p:sp>
        <p:nvSpPr>
          <p:cNvPr id="2244" name="Google Shape;2244;p36"/>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245" name="Google Shape;2245;p36"/>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246" name="Google Shape;2246;p36"/>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Voici la signification physique des valeurs de tension alternative sinusoïdale maximale et efficace.</a:t>
            </a:r>
            <a:endParaRPr/>
          </a:p>
        </p:txBody>
      </p:sp>
      <p:sp>
        <p:nvSpPr>
          <p:cNvPr id="2247" name="Google Shape;2247;p36"/>
          <p:cNvSpPr txBox="1"/>
          <p:nvPr>
            <p:ph idx="1" type="body"/>
          </p:nvPr>
        </p:nvSpPr>
        <p:spPr>
          <a:xfrm>
            <a:off x="777583" y="671862"/>
            <a:ext cx="10403140" cy="268287"/>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Clr>
                <a:schemeClr val="dk1"/>
              </a:buClr>
              <a:buSzPts val="1000"/>
              <a:buNone/>
            </a:pPr>
            <a:r>
              <a:rPr lang="fr-FR"/>
              <a:t>L’enseignant.e peut fournir des explications supplémentaires et répondre aux questions des élèves. </a:t>
            </a:r>
            <a:endParaRPr/>
          </a:p>
        </p:txBody>
      </p:sp>
      <p:sp>
        <p:nvSpPr>
          <p:cNvPr id="2248" name="Google Shape;2248;p36"/>
          <p:cNvSpPr/>
          <p:nvPr/>
        </p:nvSpPr>
        <p:spPr>
          <a:xfrm>
            <a:off x="11763893" y="173298"/>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249" name="Google Shape;2249;p36"/>
          <p:cNvGrpSpPr/>
          <p:nvPr/>
        </p:nvGrpSpPr>
        <p:grpSpPr>
          <a:xfrm>
            <a:off x="553310" y="2263881"/>
            <a:ext cx="4186709" cy="3443906"/>
            <a:chOff x="298129" y="1684491"/>
            <a:chExt cx="4186709" cy="3443906"/>
          </a:xfrm>
        </p:grpSpPr>
        <p:pic>
          <p:nvPicPr>
            <p:cNvPr id="2250" name="Google Shape;2250;p36"/>
            <p:cNvPicPr preferRelativeResize="0"/>
            <p:nvPr/>
          </p:nvPicPr>
          <p:blipFill rotWithShape="1">
            <a:blip r:embed="rId4">
              <a:alphaModFix/>
            </a:blip>
            <a:srcRect b="0" l="0" r="0" t="0"/>
            <a:stretch/>
          </p:blipFill>
          <p:spPr>
            <a:xfrm>
              <a:off x="298129" y="1684491"/>
              <a:ext cx="4186709" cy="3443906"/>
            </a:xfrm>
            <a:prstGeom prst="rect">
              <a:avLst/>
            </a:prstGeom>
            <a:noFill/>
            <a:ln>
              <a:noFill/>
            </a:ln>
          </p:spPr>
        </p:pic>
        <p:cxnSp>
          <p:nvCxnSpPr>
            <p:cNvPr id="2251" name="Google Shape;2251;p36"/>
            <p:cNvCxnSpPr/>
            <p:nvPr/>
          </p:nvCxnSpPr>
          <p:spPr>
            <a:xfrm>
              <a:off x="384169" y="2822929"/>
              <a:ext cx="4032000" cy="0"/>
            </a:xfrm>
            <a:prstGeom prst="straightConnector1">
              <a:avLst/>
            </a:prstGeom>
            <a:noFill/>
            <a:ln cap="flat" cmpd="sng" w="28575">
              <a:solidFill>
                <a:srgbClr val="3366FF"/>
              </a:solidFill>
              <a:prstDash val="solid"/>
              <a:miter lim="800000"/>
              <a:headEnd len="sm" w="sm" type="none"/>
              <a:tailEnd len="sm" w="sm" type="none"/>
            </a:ln>
          </p:spPr>
        </p:cxnSp>
        <p:sp>
          <p:nvSpPr>
            <p:cNvPr id="2252" name="Google Shape;2252;p36"/>
            <p:cNvSpPr/>
            <p:nvPr/>
          </p:nvSpPr>
          <p:spPr>
            <a:xfrm>
              <a:off x="2296901" y="2024096"/>
              <a:ext cx="925189" cy="461665"/>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253" name="Google Shape;2253;p36"/>
            <p:cNvSpPr/>
            <p:nvPr/>
          </p:nvSpPr>
          <p:spPr>
            <a:xfrm>
              <a:off x="1301978" y="2393163"/>
              <a:ext cx="634602" cy="461665"/>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grpSp>
      <p:sp>
        <p:nvSpPr>
          <p:cNvPr id="2254" name="Google Shape;2254;p36"/>
          <p:cNvSpPr txBox="1"/>
          <p:nvPr/>
        </p:nvSpPr>
        <p:spPr>
          <a:xfrm>
            <a:off x="5551066" y="2216119"/>
            <a:ext cx="5921242" cy="353943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800">
                <a:solidFill>
                  <a:schemeClr val="dk1"/>
                </a:solidFill>
                <a:latin typeface="Calibri"/>
                <a:ea typeface="Calibri"/>
                <a:cs typeface="Calibri"/>
                <a:sym typeface="Calibri"/>
              </a:rPr>
              <a:t>Les deux tensions:</a:t>
            </a:r>
            <a:endParaRPr/>
          </a:p>
          <a:p>
            <a:pPr indent="-457200" lvl="0" marL="457200" marR="0" rtl="0" algn="just">
              <a:lnSpc>
                <a:spcPct val="150000"/>
              </a:lnSpc>
              <a:spcBef>
                <a:spcPts val="0"/>
              </a:spcBef>
              <a:spcAft>
                <a:spcPts val="0"/>
              </a:spcAft>
              <a:buClr>
                <a:schemeClr val="dk1"/>
              </a:buClr>
              <a:buSzPts val="2520"/>
              <a:buFont typeface="Noto Sans Symbols"/>
              <a:buChar char="❑"/>
            </a:pPr>
            <a:r>
              <a:rPr b="1" lang="fr-FR" sz="2800">
                <a:solidFill>
                  <a:schemeClr val="dk1"/>
                </a:solidFill>
                <a:latin typeface="Calibri"/>
                <a:ea typeface="Calibri"/>
                <a:cs typeface="Calibri"/>
                <a:sym typeface="Calibri"/>
              </a:rPr>
              <a:t>la tension alternative sinusoïdale </a:t>
            </a:r>
            <a:r>
              <a:rPr lang="fr-FR" sz="2800">
                <a:solidFill>
                  <a:schemeClr val="dk1"/>
                </a:solidFill>
                <a:latin typeface="Calibri"/>
                <a:ea typeface="Calibri"/>
                <a:cs typeface="Calibri"/>
                <a:sym typeface="Calibri"/>
              </a:rPr>
              <a:t>de valeur maximale </a:t>
            </a:r>
            <a:r>
              <a:rPr b="1" lang="fr-FR" sz="2800">
                <a:solidFill>
                  <a:schemeClr val="dk1"/>
                </a:solidFill>
                <a:latin typeface="Calibri"/>
                <a:ea typeface="Calibri"/>
                <a:cs typeface="Calibri"/>
                <a:sym typeface="Calibri"/>
              </a:rPr>
              <a:t>U</a:t>
            </a:r>
            <a:r>
              <a:rPr b="1" baseline="-25000" lang="fr-FR" sz="2800">
                <a:solidFill>
                  <a:schemeClr val="dk1"/>
                </a:solidFill>
                <a:latin typeface="Calibri"/>
                <a:ea typeface="Calibri"/>
                <a:cs typeface="Calibri"/>
                <a:sym typeface="Calibri"/>
              </a:rPr>
              <a:t>max</a:t>
            </a:r>
            <a:r>
              <a:rPr lang="fr-FR" sz="2800">
                <a:solidFill>
                  <a:schemeClr val="dk1"/>
                </a:solidFill>
                <a:latin typeface="Calibri"/>
                <a:ea typeface="Calibri"/>
                <a:cs typeface="Calibri"/>
                <a:sym typeface="Calibri"/>
              </a:rPr>
              <a:t>,</a:t>
            </a:r>
            <a:endParaRPr/>
          </a:p>
          <a:p>
            <a:pPr indent="-457200" lvl="0" marL="457200" marR="0" rtl="0" algn="just">
              <a:lnSpc>
                <a:spcPct val="150000"/>
              </a:lnSpc>
              <a:spcBef>
                <a:spcPts val="0"/>
              </a:spcBef>
              <a:spcAft>
                <a:spcPts val="0"/>
              </a:spcAft>
              <a:buClr>
                <a:schemeClr val="dk1"/>
              </a:buClr>
              <a:buSzPts val="2520"/>
              <a:buFont typeface="Noto Sans Symbols"/>
              <a:buChar char="❑"/>
            </a:pPr>
            <a:r>
              <a:rPr b="1" lang="fr-FR" sz="2800">
                <a:solidFill>
                  <a:schemeClr val="dk1"/>
                </a:solidFill>
                <a:latin typeface="Calibri"/>
                <a:ea typeface="Calibri"/>
                <a:cs typeface="Calibri"/>
                <a:sym typeface="Calibri"/>
              </a:rPr>
              <a:t>la tension continue </a:t>
            </a:r>
            <a:r>
              <a:rPr lang="fr-FR" sz="2800">
                <a:solidFill>
                  <a:schemeClr val="dk1"/>
                </a:solidFill>
                <a:latin typeface="Calibri"/>
                <a:ea typeface="Calibri"/>
                <a:cs typeface="Calibri"/>
                <a:sym typeface="Calibri"/>
              </a:rPr>
              <a:t>de valeur égale à la valeur efficace </a:t>
            </a:r>
            <a:r>
              <a:rPr b="1" lang="fr-FR" sz="2800">
                <a:solidFill>
                  <a:schemeClr val="dk1"/>
                </a:solidFill>
                <a:latin typeface="Calibri"/>
                <a:ea typeface="Calibri"/>
                <a:cs typeface="Calibri"/>
                <a:sym typeface="Calibri"/>
              </a:rPr>
              <a:t>U</a:t>
            </a:r>
            <a:r>
              <a:rPr baseline="-25000" lang="fr-FR" sz="2800">
                <a:solidFill>
                  <a:schemeClr val="dk1"/>
                </a:solidFill>
                <a:latin typeface="Calibri"/>
                <a:ea typeface="Calibri"/>
                <a:cs typeface="Calibri"/>
                <a:sym typeface="Calibri"/>
              </a:rPr>
              <a:t>e</a:t>
            </a:r>
            <a:r>
              <a:rPr lang="fr-FR" sz="2800">
                <a:solidFill>
                  <a:schemeClr val="dk1"/>
                </a:solidFill>
                <a:latin typeface="Calibri"/>
                <a:ea typeface="Calibri"/>
                <a:cs typeface="Calibri"/>
                <a:sym typeface="Calibri"/>
              </a:rPr>
              <a:t>;</a:t>
            </a:r>
            <a:endParaRPr/>
          </a:p>
          <a:p>
            <a:pPr indent="0" lvl="0" marL="0" marR="0" rtl="0" algn="just">
              <a:spcBef>
                <a:spcPts val="0"/>
              </a:spcBef>
              <a:spcAft>
                <a:spcPts val="0"/>
              </a:spcAft>
              <a:buNone/>
            </a:pPr>
            <a:r>
              <a:rPr lang="fr-FR" sz="2800">
                <a:solidFill>
                  <a:schemeClr val="dk1"/>
                </a:solidFill>
                <a:latin typeface="Calibri"/>
                <a:ea typeface="Calibri"/>
                <a:cs typeface="Calibri"/>
                <a:sym typeface="Calibri"/>
              </a:rPr>
              <a:t>produisent des </a:t>
            </a:r>
            <a:r>
              <a:rPr lang="fr-FR" sz="2800" u="sng">
                <a:solidFill>
                  <a:schemeClr val="dk1"/>
                </a:solidFill>
                <a:latin typeface="Calibri"/>
                <a:ea typeface="Calibri"/>
                <a:cs typeface="Calibri"/>
                <a:sym typeface="Calibri"/>
              </a:rPr>
              <a:t>effets équivalents</a:t>
            </a:r>
            <a:r>
              <a:rPr lang="fr-FR" sz="2800">
                <a:solidFill>
                  <a:schemeClr val="dk1"/>
                </a:solidFill>
                <a:latin typeface="Calibri"/>
                <a:ea typeface="Calibri"/>
                <a:cs typeface="Calibri"/>
                <a:sym typeface="Calibri"/>
              </a:rPr>
              <a:t>.</a:t>
            </a:r>
            <a:endParaRPr/>
          </a:p>
        </p:txBody>
      </p:sp>
      <p:sp>
        <p:nvSpPr>
          <p:cNvPr id="2255" name="Google Shape;2255;p36"/>
          <p:cNvSpPr/>
          <p:nvPr/>
        </p:nvSpPr>
        <p:spPr>
          <a:xfrm>
            <a:off x="5031671" y="2263881"/>
            <a:ext cx="626157" cy="3491668"/>
          </a:xfrm>
          <a:prstGeom prst="leftBrace">
            <a:avLst>
              <a:gd fmla="val 8333" name="adj1"/>
              <a:gd fmla="val 48215" name="adj2"/>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9" name="Shape 2259"/>
        <p:cNvGrpSpPr/>
        <p:nvPr/>
      </p:nvGrpSpPr>
      <p:grpSpPr>
        <a:xfrm>
          <a:off x="0" y="0"/>
          <a:ext cx="0" cy="0"/>
          <a:chOff x="0" y="0"/>
          <a:chExt cx="0" cy="0"/>
        </a:xfrm>
      </p:grpSpPr>
      <p:sp>
        <p:nvSpPr>
          <p:cNvPr id="2260" name="Google Shape;2260;p37"/>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64" name="Shape 2264"/>
        <p:cNvGrpSpPr/>
        <p:nvPr/>
      </p:nvGrpSpPr>
      <p:grpSpPr>
        <a:xfrm>
          <a:off x="0" y="0"/>
          <a:ext cx="0" cy="0"/>
          <a:chOff x="0" y="0"/>
          <a:chExt cx="0" cy="0"/>
        </a:xfrm>
      </p:grpSpPr>
      <p:grpSp>
        <p:nvGrpSpPr>
          <p:cNvPr id="2265" name="Google Shape;2265;p38"/>
          <p:cNvGrpSpPr/>
          <p:nvPr/>
        </p:nvGrpSpPr>
        <p:grpSpPr>
          <a:xfrm>
            <a:off x="4932835" y="1459304"/>
            <a:ext cx="6054377" cy="3711725"/>
            <a:chOff x="1715066" y="1103461"/>
            <a:chExt cx="5717724" cy="3124203"/>
          </a:xfrm>
        </p:grpSpPr>
        <p:sp>
          <p:nvSpPr>
            <p:cNvPr id="2266" name="Google Shape;2266;p38"/>
            <p:cNvSpPr/>
            <p:nvPr/>
          </p:nvSpPr>
          <p:spPr>
            <a:xfrm>
              <a:off x="1715066" y="1103461"/>
              <a:ext cx="5717724" cy="3124203"/>
            </a:xfrm>
            <a:prstGeom prst="rect">
              <a:avLst/>
            </a:prstGeom>
            <a:solidFill>
              <a:srgbClr val="FF6565"/>
            </a:solidFill>
            <a:ln cap="flat" cmpd="sng" w="9525">
              <a:solidFill>
                <a:srgbClr val="FF6565"/>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267" name="Google Shape;2267;p38"/>
            <p:cNvSpPr/>
            <p:nvPr/>
          </p:nvSpPr>
          <p:spPr>
            <a:xfrm>
              <a:off x="1802501" y="1179667"/>
              <a:ext cx="5542845" cy="2971800"/>
            </a:xfrm>
            <a:prstGeom prst="rect">
              <a:avLst/>
            </a:prstGeom>
            <a:solidFill>
              <a:srgbClr val="FFFFFF"/>
            </a:solidFill>
            <a:ln cap="flat" cmpd="sng" w="9525">
              <a:solidFill>
                <a:srgbClr val="FF6565"/>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2268" name="Google Shape;2268;p38"/>
          <p:cNvSpPr/>
          <p:nvPr/>
        </p:nvSpPr>
        <p:spPr>
          <a:xfrm>
            <a:off x="5141617" y="4829489"/>
            <a:ext cx="5527345" cy="77087"/>
          </a:xfrm>
          <a:prstGeom prst="rect">
            <a:avLst/>
          </a:prstGeom>
          <a:solidFill>
            <a:srgbClr val="FF6565"/>
          </a:solidFill>
          <a:ln cap="flat" cmpd="sng" w="9525">
            <a:solidFill>
              <a:srgbClr val="FF6565"/>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269" name="Google Shape;2269;p38"/>
          <p:cNvSpPr/>
          <p:nvPr/>
        </p:nvSpPr>
        <p:spPr>
          <a:xfrm>
            <a:off x="4389349" y="1736952"/>
            <a:ext cx="1156184" cy="512421"/>
          </a:xfrm>
          <a:prstGeom prst="rect">
            <a:avLst/>
          </a:prstGeom>
          <a:solidFill>
            <a:srgbClr val="FF6565"/>
          </a:solidFill>
          <a:ln cap="flat" cmpd="sng" w="25400">
            <a:solidFill>
              <a:srgbClr val="FF6565"/>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270" name="Google Shape;2270;p38"/>
          <p:cNvSpPr/>
          <p:nvPr/>
        </p:nvSpPr>
        <p:spPr>
          <a:xfrm>
            <a:off x="4469041" y="1746942"/>
            <a:ext cx="1052999" cy="492443"/>
          </a:xfrm>
          <a:prstGeom prst="rect">
            <a:avLst/>
          </a:prstGeom>
          <a:noFill/>
          <a:ln cap="flat" cmpd="sng" w="9525">
            <a:solidFill>
              <a:srgbClr val="FF6565"/>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M</a:t>
            </a:r>
            <a:endParaRPr/>
          </a:p>
        </p:txBody>
      </p:sp>
      <p:sp>
        <p:nvSpPr>
          <p:cNvPr id="2271" name="Google Shape;2271;p38"/>
          <p:cNvSpPr txBox="1"/>
          <p:nvPr/>
        </p:nvSpPr>
        <p:spPr>
          <a:xfrm>
            <a:off x="5025418" y="2769733"/>
            <a:ext cx="5869201" cy="769698"/>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4265" u="none" cap="none" strike="noStrike">
                <a:solidFill>
                  <a:srgbClr val="FF0000"/>
                </a:solidFill>
                <a:latin typeface="Arial"/>
                <a:ea typeface="Arial"/>
                <a:cs typeface="Arial"/>
                <a:sym typeface="Arial"/>
              </a:rPr>
              <a:t>Tâche principale</a:t>
            </a:r>
            <a:endParaRPr/>
          </a:p>
        </p:txBody>
      </p:sp>
      <p:pic>
        <p:nvPicPr>
          <p:cNvPr descr="Une image contenant texte, Visage humain, habits, garçon&#10;&#10;Le contenu généré par l’IA peut être incorrect." id="2272" name="Google Shape;2272;p38"/>
          <p:cNvPicPr preferRelativeResize="0"/>
          <p:nvPr/>
        </p:nvPicPr>
        <p:blipFill rotWithShape="1">
          <a:blip r:embed="rId3">
            <a:alphaModFix/>
          </a:blip>
          <a:srcRect b="21123" l="6543" r="7874" t="22389"/>
          <a:stretch/>
        </p:blipFill>
        <p:spPr>
          <a:xfrm>
            <a:off x="465154" y="2567829"/>
            <a:ext cx="3426532" cy="226166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6" name="Shape 2276"/>
        <p:cNvGrpSpPr/>
        <p:nvPr/>
      </p:nvGrpSpPr>
      <p:grpSpPr>
        <a:xfrm>
          <a:off x="0" y="0"/>
          <a:ext cx="0" cy="0"/>
          <a:chOff x="0" y="0"/>
          <a:chExt cx="0" cy="0"/>
        </a:xfrm>
      </p:grpSpPr>
      <p:pic>
        <p:nvPicPr>
          <p:cNvPr id="2277" name="Google Shape;2277;p39"/>
          <p:cNvPicPr preferRelativeResize="0"/>
          <p:nvPr/>
        </p:nvPicPr>
        <p:blipFill rotWithShape="1">
          <a:blip r:embed="rId3">
            <a:alphaModFix/>
          </a:blip>
          <a:srcRect b="0" l="0" r="0" t="0"/>
          <a:stretch/>
        </p:blipFill>
        <p:spPr>
          <a:xfrm>
            <a:off x="11216900" y="336343"/>
            <a:ext cx="583170" cy="583170"/>
          </a:xfrm>
          <a:prstGeom prst="rect">
            <a:avLst/>
          </a:prstGeom>
          <a:noFill/>
          <a:ln>
            <a:noFill/>
          </a:ln>
        </p:spPr>
      </p:pic>
      <p:sp>
        <p:nvSpPr>
          <p:cNvPr id="2278" name="Google Shape;2278;p39"/>
          <p:cNvSpPr txBox="1"/>
          <p:nvPr>
            <p:ph type="title"/>
          </p:nvPr>
        </p:nvSpPr>
        <p:spPr>
          <a:xfrm>
            <a:off x="1030671" y="296016"/>
            <a:ext cx="10277091" cy="32088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Voici notre tâche principale. Je vais vous montrer comment déterminer les caractéristiques; à savoir la fréquence, la valeur maximale et la valeur efficace, d’une tension alternative sinusoïdale en utilisant </a:t>
            </a:r>
            <a:r>
              <a:rPr lang="fr-FR">
                <a:solidFill>
                  <a:srgbClr val="000000"/>
                </a:solidFill>
              </a:rPr>
              <a:t>un graphique (oscillogramme)</a:t>
            </a:r>
            <a:r>
              <a:rPr lang="fr-FR"/>
              <a:t>.</a:t>
            </a:r>
            <a:endParaRPr/>
          </a:p>
        </p:txBody>
      </p:sp>
      <p:sp>
        <p:nvSpPr>
          <p:cNvPr id="2279" name="Google Shape;2279;p39"/>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lit la consigne en précisant les données. Il explique ce qui est demandé. Il (elle) doit utiliser le matériel nécessaire.</a:t>
            </a:r>
            <a:endParaRPr/>
          </a:p>
        </p:txBody>
      </p:sp>
      <p:sp>
        <p:nvSpPr>
          <p:cNvPr id="2280" name="Google Shape;2280;p39"/>
          <p:cNvSpPr txBox="1"/>
          <p:nvPr/>
        </p:nvSpPr>
        <p:spPr>
          <a:xfrm>
            <a:off x="11746730" y="53340"/>
            <a:ext cx="306648" cy="369332"/>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Calibri"/>
                <a:ea typeface="Calibri"/>
                <a:cs typeface="Calibri"/>
                <a:sym typeface="Calibri"/>
              </a:rPr>
              <a:t>M</a:t>
            </a:r>
            <a:endParaRPr/>
          </a:p>
        </p:txBody>
      </p:sp>
      <p:sp>
        <p:nvSpPr>
          <p:cNvPr id="2281" name="Google Shape;2281;p39"/>
          <p:cNvSpPr/>
          <p:nvPr/>
        </p:nvSpPr>
        <p:spPr>
          <a:xfrm>
            <a:off x="320173" y="5065765"/>
            <a:ext cx="11556394" cy="156966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Je dispose d’un graphique (oscillogramme), ainsi que l’échelle du temps et de l’échelle des tensions.</a:t>
            </a:r>
            <a:endParaRPr/>
          </a:p>
          <a:p>
            <a:pPr indent="0" lvl="0" marL="0" marR="0" rtl="0" algn="just">
              <a:spcBef>
                <a:spcPts val="0"/>
              </a:spcBef>
              <a:spcAft>
                <a:spcPts val="0"/>
              </a:spcAft>
              <a:buNone/>
            </a:pPr>
            <a:r>
              <a:rPr lang="fr-FR" sz="2400">
                <a:solidFill>
                  <a:schemeClr val="dk1"/>
                </a:solidFill>
                <a:latin typeface="Calibri"/>
                <a:ea typeface="Calibri"/>
                <a:cs typeface="Calibri"/>
                <a:sym typeface="Calibri"/>
              </a:rPr>
              <a:t>On me demande de déterminer les caractéristiques (fréquence, tension maximale et tension efficace) d’une tension alternative sinusoïdale.</a:t>
            </a:r>
            <a:endParaRPr/>
          </a:p>
        </p:txBody>
      </p:sp>
      <p:sp>
        <p:nvSpPr>
          <p:cNvPr id="2282" name="Google Shape;2282;p39"/>
          <p:cNvSpPr/>
          <p:nvPr/>
        </p:nvSpPr>
        <p:spPr>
          <a:xfrm>
            <a:off x="215065" y="1053676"/>
            <a:ext cx="1927772" cy="408351"/>
          </a:xfrm>
          <a:prstGeom prst="roundRect">
            <a:avLst>
              <a:gd fmla="val 16667" name="adj"/>
            </a:avLst>
          </a:prstGeom>
          <a:solidFill>
            <a:srgbClr val="FFC000"/>
          </a:solidFill>
          <a:ln cap="flat" cmpd="sng" w="127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Calibri"/>
              <a:buNone/>
            </a:pPr>
            <a:r>
              <a:rPr b="1" i="1" lang="fr-FR" sz="2000" u="none" cap="none" strike="noStrike">
                <a:solidFill>
                  <a:srgbClr val="000000"/>
                </a:solidFill>
                <a:latin typeface="Calibri"/>
                <a:ea typeface="Calibri"/>
                <a:cs typeface="Calibri"/>
                <a:sym typeface="Calibri"/>
              </a:rPr>
              <a:t>Tâche principale</a:t>
            </a:r>
            <a:endParaRPr/>
          </a:p>
        </p:txBody>
      </p:sp>
      <p:sp>
        <p:nvSpPr>
          <p:cNvPr id="2283" name="Google Shape;2283;p39"/>
          <p:cNvSpPr/>
          <p:nvPr/>
        </p:nvSpPr>
        <p:spPr>
          <a:xfrm>
            <a:off x="2658100" y="1245615"/>
            <a:ext cx="8649662" cy="3820150"/>
          </a:xfrm>
          <a:custGeom>
            <a:rect b="b" l="l" r="r" t="t"/>
            <a:pathLst>
              <a:path extrusionOk="0" h="3494049" w="6200050">
                <a:moveTo>
                  <a:pt x="91071" y="0"/>
                </a:moveTo>
                <a:cubicBezTo>
                  <a:pt x="40779" y="0"/>
                  <a:pt x="0" y="40767"/>
                  <a:pt x="0" y="91059"/>
                </a:cubicBezTo>
                <a:lnTo>
                  <a:pt x="0" y="3402990"/>
                </a:lnTo>
                <a:cubicBezTo>
                  <a:pt x="0" y="3453282"/>
                  <a:pt x="40779" y="3494049"/>
                  <a:pt x="91071" y="3494049"/>
                </a:cubicBezTo>
                <a:lnTo>
                  <a:pt x="6108991" y="3494049"/>
                </a:lnTo>
                <a:cubicBezTo>
                  <a:pt x="6159283" y="3494049"/>
                  <a:pt x="6200050" y="3453282"/>
                  <a:pt x="6200050" y="3402990"/>
                </a:cubicBezTo>
                <a:lnTo>
                  <a:pt x="6200050" y="91059"/>
                </a:lnTo>
                <a:cubicBezTo>
                  <a:pt x="6200050" y="40767"/>
                  <a:pt x="6159283" y="0"/>
                  <a:pt x="6108991" y="0"/>
                </a:cubicBezTo>
                <a:close/>
                <a:moveTo>
                  <a:pt x="91071"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84" name="Google Shape;2284;p39"/>
          <p:cNvSpPr/>
          <p:nvPr/>
        </p:nvSpPr>
        <p:spPr>
          <a:xfrm>
            <a:off x="2719730" y="1289777"/>
            <a:ext cx="8497519"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 graphique ci-dessous illustre une tension alternative sinusoïdale visualisée à l’aide d’un </a:t>
            </a:r>
            <a:endParaRPr/>
          </a:p>
          <a:p>
            <a:pPr indent="0" lvl="0" marL="0" marR="0" rtl="0" algn="l">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oscilloscope.</a:t>
            </a:r>
            <a:endParaRPr/>
          </a:p>
        </p:txBody>
      </p:sp>
      <p:sp>
        <p:nvSpPr>
          <p:cNvPr id="2285" name="Google Shape;2285;p39"/>
          <p:cNvSpPr/>
          <p:nvPr/>
        </p:nvSpPr>
        <p:spPr>
          <a:xfrm>
            <a:off x="2901403" y="4751547"/>
            <a:ext cx="464710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Déterminer les caractéristiques de cette tension.</a:t>
            </a:r>
            <a:endParaRPr/>
          </a:p>
        </p:txBody>
      </p:sp>
      <p:pic>
        <p:nvPicPr>
          <p:cNvPr id="2286" name="Google Shape;2286;p39"/>
          <p:cNvPicPr preferRelativeResize="0"/>
          <p:nvPr/>
        </p:nvPicPr>
        <p:blipFill rotWithShape="1">
          <a:blip r:embed="rId4">
            <a:alphaModFix/>
          </a:blip>
          <a:srcRect b="0" l="0" r="0" t="0"/>
          <a:stretch/>
        </p:blipFill>
        <p:spPr>
          <a:xfrm>
            <a:off x="4210741" y="1687556"/>
            <a:ext cx="5162028" cy="304538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0" name="Shape 2290"/>
        <p:cNvGrpSpPr/>
        <p:nvPr/>
      </p:nvGrpSpPr>
      <p:grpSpPr>
        <a:xfrm>
          <a:off x="0" y="0"/>
          <a:ext cx="0" cy="0"/>
          <a:chOff x="0" y="0"/>
          <a:chExt cx="0" cy="0"/>
        </a:xfrm>
      </p:grpSpPr>
      <p:pic>
        <p:nvPicPr>
          <p:cNvPr id="2291" name="Google Shape;2291;p40"/>
          <p:cNvPicPr preferRelativeResize="0"/>
          <p:nvPr/>
        </p:nvPicPr>
        <p:blipFill rotWithShape="1">
          <a:blip r:embed="rId3">
            <a:alphaModFix/>
          </a:blip>
          <a:srcRect b="0" l="0" r="0" t="0"/>
          <a:stretch/>
        </p:blipFill>
        <p:spPr>
          <a:xfrm>
            <a:off x="11216900" y="336343"/>
            <a:ext cx="583170" cy="583170"/>
          </a:xfrm>
          <a:prstGeom prst="rect">
            <a:avLst/>
          </a:prstGeom>
          <a:noFill/>
          <a:ln>
            <a:noFill/>
          </a:ln>
        </p:spPr>
      </p:pic>
      <p:sp>
        <p:nvSpPr>
          <p:cNvPr id="2292" name="Google Shape;2292;p40"/>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Pour réaliser la tâche, je suis les étapes suivantes : </a:t>
            </a:r>
            <a:endParaRPr/>
          </a:p>
        </p:txBody>
      </p:sp>
      <p:sp>
        <p:nvSpPr>
          <p:cNvPr id="2293" name="Google Shape;2293;p40"/>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réalise l’expérience en orientant les élèves et explique ce qui est demandé.</a:t>
            </a:r>
            <a:endParaRPr/>
          </a:p>
        </p:txBody>
      </p:sp>
      <p:grpSp>
        <p:nvGrpSpPr>
          <p:cNvPr id="2294" name="Google Shape;2294;p40"/>
          <p:cNvGrpSpPr/>
          <p:nvPr/>
        </p:nvGrpSpPr>
        <p:grpSpPr>
          <a:xfrm>
            <a:off x="657726" y="1543941"/>
            <a:ext cx="11142344" cy="705852"/>
            <a:chOff x="657726" y="1543941"/>
            <a:chExt cx="11142344" cy="705852"/>
          </a:xfrm>
        </p:grpSpPr>
        <p:sp>
          <p:nvSpPr>
            <p:cNvPr id="2295" name="Google Shape;2295;p40"/>
            <p:cNvSpPr txBox="1"/>
            <p:nvPr/>
          </p:nvSpPr>
          <p:spPr>
            <a:xfrm>
              <a:off x="1270791" y="1644279"/>
              <a:ext cx="10529279" cy="461665"/>
            </a:xfrm>
            <a:prstGeom prst="rect">
              <a:avLst/>
            </a:prstGeom>
            <a:solidFill>
              <a:srgbClr val="FCEAD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 Je détermine graphiquement la fréquence de la tension électrique.</a:t>
              </a:r>
              <a:endParaRPr/>
            </a:p>
          </p:txBody>
        </p:sp>
        <p:sp>
          <p:nvSpPr>
            <p:cNvPr id="2296" name="Google Shape;2296;p40"/>
            <p:cNvSpPr/>
            <p:nvPr/>
          </p:nvSpPr>
          <p:spPr>
            <a:xfrm>
              <a:off x="657726" y="1543941"/>
              <a:ext cx="705852" cy="705852"/>
            </a:xfrm>
            <a:prstGeom prst="ellipse">
              <a:avLst/>
            </a:prstGeom>
            <a:solidFill>
              <a:srgbClr val="89361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3600">
                  <a:solidFill>
                    <a:schemeClr val="lt1"/>
                  </a:solidFill>
                  <a:latin typeface="Calibri"/>
                  <a:ea typeface="Calibri"/>
                  <a:cs typeface="Calibri"/>
                  <a:sym typeface="Calibri"/>
                </a:rPr>
                <a:t>1</a:t>
              </a:r>
              <a:endParaRPr/>
            </a:p>
          </p:txBody>
        </p:sp>
      </p:grpSp>
      <p:grpSp>
        <p:nvGrpSpPr>
          <p:cNvPr id="2297" name="Google Shape;2297;p40"/>
          <p:cNvGrpSpPr/>
          <p:nvPr/>
        </p:nvGrpSpPr>
        <p:grpSpPr>
          <a:xfrm>
            <a:off x="657726" y="3121610"/>
            <a:ext cx="11142344" cy="705852"/>
            <a:chOff x="657726" y="1543941"/>
            <a:chExt cx="11142344" cy="705852"/>
          </a:xfrm>
        </p:grpSpPr>
        <p:sp>
          <p:nvSpPr>
            <p:cNvPr id="2298" name="Google Shape;2298;p40"/>
            <p:cNvSpPr txBox="1"/>
            <p:nvPr/>
          </p:nvSpPr>
          <p:spPr>
            <a:xfrm>
              <a:off x="1270791" y="1670668"/>
              <a:ext cx="10529279" cy="461665"/>
            </a:xfrm>
            <a:prstGeom prst="rect">
              <a:avLst/>
            </a:prstGeom>
            <a:solidFill>
              <a:srgbClr val="FCEAD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 Je détermine graphiquement la valeur maximale de la tension électrique.</a:t>
              </a:r>
              <a:endParaRPr/>
            </a:p>
          </p:txBody>
        </p:sp>
        <p:sp>
          <p:nvSpPr>
            <p:cNvPr id="2299" name="Google Shape;2299;p40"/>
            <p:cNvSpPr/>
            <p:nvPr/>
          </p:nvSpPr>
          <p:spPr>
            <a:xfrm>
              <a:off x="657726" y="1543941"/>
              <a:ext cx="705852" cy="705852"/>
            </a:xfrm>
            <a:prstGeom prst="ellipse">
              <a:avLst/>
            </a:prstGeom>
            <a:solidFill>
              <a:srgbClr val="89361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3600">
                  <a:solidFill>
                    <a:schemeClr val="lt1"/>
                  </a:solidFill>
                  <a:latin typeface="Calibri"/>
                  <a:ea typeface="Calibri"/>
                  <a:cs typeface="Calibri"/>
                  <a:sym typeface="Calibri"/>
                </a:rPr>
                <a:t>2</a:t>
              </a:r>
              <a:endParaRPr/>
            </a:p>
          </p:txBody>
        </p:sp>
      </p:grpSp>
      <p:grpSp>
        <p:nvGrpSpPr>
          <p:cNvPr id="2300" name="Google Shape;2300;p40"/>
          <p:cNvGrpSpPr/>
          <p:nvPr/>
        </p:nvGrpSpPr>
        <p:grpSpPr>
          <a:xfrm>
            <a:off x="657726" y="4752057"/>
            <a:ext cx="11142344" cy="705852"/>
            <a:chOff x="657726" y="1543941"/>
            <a:chExt cx="11142344" cy="705852"/>
          </a:xfrm>
        </p:grpSpPr>
        <p:sp>
          <p:nvSpPr>
            <p:cNvPr id="2301" name="Google Shape;2301;p40"/>
            <p:cNvSpPr txBox="1"/>
            <p:nvPr/>
          </p:nvSpPr>
          <p:spPr>
            <a:xfrm>
              <a:off x="1270791" y="1644279"/>
              <a:ext cx="10529279" cy="461665"/>
            </a:xfrm>
            <a:prstGeom prst="rect">
              <a:avLst/>
            </a:prstGeom>
            <a:solidFill>
              <a:srgbClr val="FCEAD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 J’en déduis la valeur efficace de la tension électrique.</a:t>
              </a:r>
              <a:endParaRPr/>
            </a:p>
          </p:txBody>
        </p:sp>
        <p:sp>
          <p:nvSpPr>
            <p:cNvPr id="2302" name="Google Shape;2302;p40"/>
            <p:cNvSpPr/>
            <p:nvPr/>
          </p:nvSpPr>
          <p:spPr>
            <a:xfrm>
              <a:off x="657726" y="1543941"/>
              <a:ext cx="705852" cy="705852"/>
            </a:xfrm>
            <a:prstGeom prst="ellipse">
              <a:avLst/>
            </a:prstGeom>
            <a:solidFill>
              <a:srgbClr val="89361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3600">
                  <a:solidFill>
                    <a:schemeClr val="lt1"/>
                  </a:solidFill>
                  <a:latin typeface="Calibri"/>
                  <a:ea typeface="Calibri"/>
                  <a:cs typeface="Calibri"/>
                  <a:sym typeface="Calibri"/>
                </a:rPr>
                <a:t>3</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4"/>
                                        </p:tgtEl>
                                        <p:attrNameLst>
                                          <p:attrName>style.visibility</p:attrName>
                                        </p:attrNameLst>
                                      </p:cBhvr>
                                      <p:to>
                                        <p:strVal val="visible"/>
                                      </p:to>
                                    </p:set>
                                    <p:animEffect filter="fade" transition="in">
                                      <p:cBhvr>
                                        <p:cTn dur="500"/>
                                        <p:tgtEl>
                                          <p:spTgt spid="22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7"/>
                                        </p:tgtEl>
                                        <p:attrNameLst>
                                          <p:attrName>style.visibility</p:attrName>
                                        </p:attrNameLst>
                                      </p:cBhvr>
                                      <p:to>
                                        <p:strVal val="visible"/>
                                      </p:to>
                                    </p:set>
                                    <p:animEffect filter="fade" transition="in">
                                      <p:cBhvr>
                                        <p:cTn dur="500"/>
                                        <p:tgtEl>
                                          <p:spTgt spid="22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0"/>
                                        </p:tgtEl>
                                        <p:attrNameLst>
                                          <p:attrName>style.visibility</p:attrName>
                                        </p:attrNameLst>
                                      </p:cBhvr>
                                      <p:to>
                                        <p:strVal val="visible"/>
                                      </p:to>
                                    </p:set>
                                    <p:animEffect filter="fade" transition="in">
                                      <p:cBhvr>
                                        <p:cTn dur="500"/>
                                        <p:tgtEl>
                                          <p:spTgt spid="23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6" name="Shape 2306"/>
        <p:cNvGrpSpPr/>
        <p:nvPr/>
      </p:nvGrpSpPr>
      <p:grpSpPr>
        <a:xfrm>
          <a:off x="0" y="0"/>
          <a:ext cx="0" cy="0"/>
          <a:chOff x="0" y="0"/>
          <a:chExt cx="0" cy="0"/>
        </a:xfrm>
      </p:grpSpPr>
      <p:pic>
        <p:nvPicPr>
          <p:cNvPr id="2307" name="Google Shape;2307;p41"/>
          <p:cNvPicPr preferRelativeResize="0"/>
          <p:nvPr/>
        </p:nvPicPr>
        <p:blipFill rotWithShape="1">
          <a:blip r:embed="rId3">
            <a:alphaModFix/>
          </a:blip>
          <a:srcRect b="0" l="0" r="0" t="0"/>
          <a:stretch/>
        </p:blipFill>
        <p:spPr>
          <a:xfrm>
            <a:off x="11216900" y="336343"/>
            <a:ext cx="583170" cy="583170"/>
          </a:xfrm>
          <a:prstGeom prst="rect">
            <a:avLst/>
          </a:prstGeom>
          <a:noFill/>
          <a:ln>
            <a:noFill/>
          </a:ln>
        </p:spPr>
      </p:pic>
      <p:sp>
        <p:nvSpPr>
          <p:cNvPr id="2308" name="Google Shape;2308;p41"/>
          <p:cNvSpPr txBox="1"/>
          <p:nvPr>
            <p:ph type="title"/>
          </p:nvPr>
        </p:nvSpPr>
        <p:spPr>
          <a:xfrm>
            <a:off x="966504" y="235375"/>
            <a:ext cx="10462750" cy="51404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première étape consiste à déterminer graphiquement la fréquence de la tension alternative sinusoïdale : je compte le nombre de périodes sur l’oscillogramme, je détermine le temps correspondant, puis je calcule le rapport entre les deux.</a:t>
            </a:r>
            <a:endParaRPr/>
          </a:p>
        </p:txBody>
      </p:sp>
      <p:sp>
        <p:nvSpPr>
          <p:cNvPr id="2309" name="Google Shape;2309;p41"/>
          <p:cNvSpPr txBox="1"/>
          <p:nvPr>
            <p:ph idx="1" type="body"/>
          </p:nvPr>
        </p:nvSpPr>
        <p:spPr>
          <a:xfrm>
            <a:off x="1030672" y="651226"/>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lit la consigne en précisant les données et explique ce qui est attendu. Il/elle indique que le nombre de périodes peut être décimal (avec une virgule).</a:t>
            </a:r>
            <a:endParaRPr/>
          </a:p>
        </p:txBody>
      </p:sp>
      <p:sp>
        <p:nvSpPr>
          <p:cNvPr id="2310" name="Google Shape;2310;p41"/>
          <p:cNvSpPr txBox="1"/>
          <p:nvPr/>
        </p:nvSpPr>
        <p:spPr>
          <a:xfrm>
            <a:off x="11746730" y="53340"/>
            <a:ext cx="306648" cy="369332"/>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Calibri"/>
                <a:ea typeface="Calibri"/>
                <a:cs typeface="Calibri"/>
                <a:sym typeface="Calibri"/>
              </a:rPr>
              <a:t>M</a:t>
            </a:r>
            <a:endParaRPr/>
          </a:p>
        </p:txBody>
      </p:sp>
      <p:sp>
        <p:nvSpPr>
          <p:cNvPr id="2311" name="Google Shape;2311;p41"/>
          <p:cNvSpPr/>
          <p:nvPr/>
        </p:nvSpPr>
        <p:spPr>
          <a:xfrm>
            <a:off x="7063713" y="3517488"/>
            <a:ext cx="4947495" cy="2877711"/>
          </a:xfrm>
          <a:prstGeom prst="rect">
            <a:avLst/>
          </a:prstGeom>
          <a:noFill/>
          <a:ln>
            <a:noFill/>
          </a:ln>
        </p:spPr>
        <p:txBody>
          <a:bodyPr anchorCtr="0" anchor="t" bIns="0" lIns="0" spcFirstLastPara="1" rIns="0" wrap="square" tIns="0">
            <a:spAutoFit/>
          </a:bodyPr>
          <a:lstStyle/>
          <a:p>
            <a:pPr indent="0" lvl="0" marL="0" marR="0" rtl="0" algn="l">
              <a:lnSpc>
                <a:spcPct val="200000"/>
              </a:lnSpc>
              <a:spcBef>
                <a:spcPts val="0"/>
              </a:spcBef>
              <a:spcAft>
                <a:spcPts val="0"/>
              </a:spcAft>
              <a:buNone/>
            </a:pPr>
            <a:r>
              <a:t/>
            </a:r>
            <a:endParaRPr sz="800">
              <a:solidFill>
                <a:srgbClr val="231F20"/>
              </a:solidFill>
              <a:latin typeface="Arial"/>
              <a:ea typeface="Arial"/>
              <a:cs typeface="Arial"/>
              <a:sym typeface="Arial"/>
            </a:endParaRPr>
          </a:p>
          <a:p>
            <a:pPr indent="0" lvl="0" marL="0" marR="0" rtl="0" algn="l">
              <a:lnSpc>
                <a:spcPct val="200000"/>
              </a:lnSpc>
              <a:spcBef>
                <a:spcPts val="0"/>
              </a:spcBef>
              <a:spcAft>
                <a:spcPts val="0"/>
              </a:spcAft>
              <a:buNone/>
            </a:pPr>
            <a:r>
              <a:t/>
            </a:r>
            <a:endParaRPr sz="800">
              <a:solidFill>
                <a:srgbClr val="231F20"/>
              </a:solidFill>
              <a:latin typeface="Arial"/>
              <a:ea typeface="Arial"/>
              <a:cs typeface="Arial"/>
              <a:sym typeface="Arial"/>
            </a:endParaRPr>
          </a:p>
          <a:p>
            <a:pPr indent="0" lvl="0" marL="0" marR="0" rtl="0" algn="l">
              <a:lnSpc>
                <a:spcPct val="200000"/>
              </a:lnSpc>
              <a:spcBef>
                <a:spcPts val="0"/>
              </a:spcBef>
              <a:spcAft>
                <a:spcPts val="0"/>
              </a:spcAft>
              <a:buNone/>
            </a:pPr>
            <a:r>
              <a:t/>
            </a:r>
            <a:endParaRPr sz="1100">
              <a:solidFill>
                <a:srgbClr val="231F20"/>
              </a:solidFill>
              <a:latin typeface="Arial"/>
              <a:ea typeface="Arial"/>
              <a:cs typeface="Arial"/>
              <a:sym typeface="Arial"/>
            </a:endParaRPr>
          </a:p>
          <a:p>
            <a:pPr indent="0" lvl="0" marL="0" marR="0" rtl="0" algn="l">
              <a:lnSpc>
                <a:spcPct val="200000"/>
              </a:lnSpc>
              <a:spcBef>
                <a:spcPts val="0"/>
              </a:spcBef>
              <a:spcAft>
                <a:spcPts val="0"/>
              </a:spcAft>
              <a:buNone/>
            </a:pPr>
            <a:r>
              <a:t/>
            </a:r>
            <a:endParaRPr sz="1050">
              <a:solidFill>
                <a:srgbClr val="231F20"/>
              </a:solidFill>
              <a:latin typeface="Arial"/>
              <a:ea typeface="Arial"/>
              <a:cs typeface="Arial"/>
              <a:sym typeface="Arial"/>
            </a:endParaRPr>
          </a:p>
          <a:p>
            <a:pPr indent="0" lvl="0" marL="0" marR="0" rtl="0" algn="l">
              <a:lnSpc>
                <a:spcPct val="200000"/>
              </a:lnSpc>
              <a:spcBef>
                <a:spcPts val="0"/>
              </a:spcBef>
              <a:spcAft>
                <a:spcPts val="0"/>
              </a:spcAft>
              <a:buNone/>
            </a:pPr>
            <a:r>
              <a:t/>
            </a:r>
            <a:endParaRPr sz="1100">
              <a:solidFill>
                <a:srgbClr val="231F20"/>
              </a:solidFill>
              <a:latin typeface="Arial"/>
              <a:ea typeface="Arial"/>
              <a:cs typeface="Arial"/>
              <a:sym typeface="Arial"/>
            </a:endParaRPr>
          </a:p>
          <a:p>
            <a:pPr indent="-180975" lvl="0" marL="180975" marR="0" rtl="0" algn="l">
              <a:lnSpc>
                <a:spcPct val="200000"/>
              </a:lnSpc>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Le nombre de périodes est :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 </a:t>
            </a:r>
            <a:endParaRPr/>
          </a:p>
          <a:p>
            <a:pPr indent="-180975" lvl="0" marL="180975" marR="0" rtl="0" algn="l">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La </a:t>
            </a:r>
            <a:r>
              <a:rPr lang="fr-FR" sz="1800">
                <a:solidFill>
                  <a:srgbClr val="231F20"/>
                </a:solidFill>
                <a:latin typeface="Calibri"/>
                <a:ea typeface="Calibri"/>
                <a:cs typeface="Calibri"/>
                <a:sym typeface="Calibri"/>
              </a:rPr>
              <a:t>durée</a:t>
            </a:r>
            <a:r>
              <a:rPr b="0" i="0" lang="fr-FR" sz="1800" u="none" cap="none" strike="noStrike">
                <a:solidFill>
                  <a:srgbClr val="231F20"/>
                </a:solidFill>
                <a:latin typeface="Calibri"/>
                <a:ea typeface="Calibri"/>
                <a:cs typeface="Calibri"/>
                <a:sym typeface="Calibri"/>
              </a:rPr>
              <a:t> est :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a:p>
            <a:pPr indent="-180975" lvl="0" marL="180975" marR="0" rtl="0" algn="l">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La </a:t>
            </a:r>
            <a:r>
              <a:rPr lang="fr-FR" sz="1800">
                <a:solidFill>
                  <a:srgbClr val="231F20"/>
                </a:solidFill>
                <a:latin typeface="Calibri"/>
                <a:ea typeface="Calibri"/>
                <a:cs typeface="Calibri"/>
                <a:sym typeface="Calibri"/>
              </a:rPr>
              <a:t>fréquence</a:t>
            </a:r>
            <a:r>
              <a:rPr b="0" i="0" lang="fr-FR" sz="1800" u="none" cap="none" strike="noStrike">
                <a:solidFill>
                  <a:srgbClr val="231F20"/>
                </a:solidFill>
                <a:latin typeface="Calibri"/>
                <a:ea typeface="Calibri"/>
                <a:cs typeface="Calibri"/>
                <a:sym typeface="Calibri"/>
              </a:rPr>
              <a:t> de la tension est :</a:t>
            </a:r>
            <a:endParaRPr/>
          </a:p>
          <a:p>
            <a:pPr indent="0" lvl="0" marL="0" marR="0" rtl="0" algn="ctr">
              <a:spcBef>
                <a:spcPts val="0"/>
              </a:spcBef>
              <a:spcAft>
                <a:spcPts val="0"/>
              </a:spcAft>
              <a:buNone/>
            </a:pP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312" name="Google Shape;2312;p41"/>
          <p:cNvSpPr/>
          <p:nvPr/>
        </p:nvSpPr>
        <p:spPr>
          <a:xfrm>
            <a:off x="9962022" y="5087211"/>
            <a:ext cx="790698" cy="43088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800">
                <a:solidFill>
                  <a:srgbClr val="FF0000"/>
                </a:solidFill>
                <a:latin typeface="Calibri"/>
                <a:ea typeface="Calibri"/>
                <a:cs typeface="Calibri"/>
                <a:sym typeface="Calibri"/>
              </a:rPr>
              <a:t>n = 2</a:t>
            </a:r>
            <a:endParaRPr/>
          </a:p>
        </p:txBody>
      </p:sp>
      <p:sp>
        <p:nvSpPr>
          <p:cNvPr id="2313" name="Google Shape;2313;p41"/>
          <p:cNvSpPr/>
          <p:nvPr/>
        </p:nvSpPr>
        <p:spPr>
          <a:xfrm>
            <a:off x="8611972" y="5428918"/>
            <a:ext cx="1324080" cy="43088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800">
                <a:solidFill>
                  <a:srgbClr val="FF0000"/>
                </a:solidFill>
                <a:latin typeface="Calibri"/>
                <a:ea typeface="Calibri"/>
                <a:cs typeface="Calibri"/>
                <a:sym typeface="Calibri"/>
              </a:rPr>
              <a:t>t = 0,04 s</a:t>
            </a:r>
            <a:endParaRPr/>
          </a:p>
        </p:txBody>
      </p:sp>
      <p:sp>
        <p:nvSpPr>
          <p:cNvPr id="2314" name="Google Shape;2314;p41"/>
          <p:cNvSpPr/>
          <p:nvPr/>
        </p:nvSpPr>
        <p:spPr>
          <a:xfrm>
            <a:off x="7422714" y="6007267"/>
            <a:ext cx="4006540" cy="655629"/>
          </a:xfrm>
          <a:prstGeom prst="rect">
            <a:avLst/>
          </a:prstGeom>
          <a:blipFill rotWithShape="1">
            <a:blip r:embed="rId4">
              <a:alphaModFix/>
            </a:blip>
            <a:stretch>
              <a:fillRect b="-13889" l="-3501" r="0" t="-92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315" name="Google Shape;2315;p41"/>
          <p:cNvSpPr/>
          <p:nvPr/>
        </p:nvSpPr>
        <p:spPr>
          <a:xfrm>
            <a:off x="273548" y="1095694"/>
            <a:ext cx="6408647" cy="4341521"/>
          </a:xfrm>
          <a:custGeom>
            <a:rect b="b" l="l" r="r" t="t"/>
            <a:pathLst>
              <a:path extrusionOk="0" h="3494049" w="6200050">
                <a:moveTo>
                  <a:pt x="91071" y="0"/>
                </a:moveTo>
                <a:cubicBezTo>
                  <a:pt x="40779" y="0"/>
                  <a:pt x="0" y="40767"/>
                  <a:pt x="0" y="91059"/>
                </a:cubicBezTo>
                <a:lnTo>
                  <a:pt x="0" y="3402990"/>
                </a:lnTo>
                <a:cubicBezTo>
                  <a:pt x="0" y="3453282"/>
                  <a:pt x="40779" y="3494049"/>
                  <a:pt x="91071" y="3494049"/>
                </a:cubicBezTo>
                <a:lnTo>
                  <a:pt x="6108991" y="3494049"/>
                </a:lnTo>
                <a:cubicBezTo>
                  <a:pt x="6159283" y="3494049"/>
                  <a:pt x="6200050" y="3453282"/>
                  <a:pt x="6200050" y="3402990"/>
                </a:cubicBezTo>
                <a:lnTo>
                  <a:pt x="6200050" y="91059"/>
                </a:lnTo>
                <a:cubicBezTo>
                  <a:pt x="6200050" y="40767"/>
                  <a:pt x="6159283" y="0"/>
                  <a:pt x="6108991" y="0"/>
                </a:cubicBezTo>
                <a:close/>
                <a:moveTo>
                  <a:pt x="91071"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16" name="Google Shape;2316;p41"/>
          <p:cNvSpPr/>
          <p:nvPr/>
        </p:nvSpPr>
        <p:spPr>
          <a:xfrm>
            <a:off x="335179" y="1139856"/>
            <a:ext cx="6452178"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 graphique ci-dessous illustre une tension alternative sinusoïdale visualisée à l’aide d’un oscilloscope.</a:t>
            </a:r>
            <a:endParaRPr/>
          </a:p>
        </p:txBody>
      </p:sp>
      <p:sp>
        <p:nvSpPr>
          <p:cNvPr id="2317" name="Google Shape;2317;p41"/>
          <p:cNvSpPr/>
          <p:nvPr/>
        </p:nvSpPr>
        <p:spPr>
          <a:xfrm>
            <a:off x="514287" y="5012058"/>
            <a:ext cx="464710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Déterminer les caractéristiques de cette tension.</a:t>
            </a:r>
            <a:endParaRPr/>
          </a:p>
        </p:txBody>
      </p:sp>
      <p:pic>
        <p:nvPicPr>
          <p:cNvPr id="2318" name="Google Shape;2318;p41"/>
          <p:cNvPicPr preferRelativeResize="0"/>
          <p:nvPr/>
        </p:nvPicPr>
        <p:blipFill rotWithShape="1">
          <a:blip r:embed="rId5">
            <a:alphaModFix/>
          </a:blip>
          <a:srcRect b="0" l="0" r="0" t="0"/>
          <a:stretch/>
        </p:blipFill>
        <p:spPr>
          <a:xfrm>
            <a:off x="762047" y="1844485"/>
            <a:ext cx="5162028" cy="3045381"/>
          </a:xfrm>
          <a:prstGeom prst="rect">
            <a:avLst/>
          </a:prstGeom>
          <a:noFill/>
          <a:ln>
            <a:noFill/>
          </a:ln>
        </p:spPr>
      </p:pic>
      <p:grpSp>
        <p:nvGrpSpPr>
          <p:cNvPr id="2319" name="Google Shape;2319;p41"/>
          <p:cNvGrpSpPr/>
          <p:nvPr/>
        </p:nvGrpSpPr>
        <p:grpSpPr>
          <a:xfrm>
            <a:off x="6870137" y="959113"/>
            <a:ext cx="4150789" cy="2501720"/>
            <a:chOff x="6870137" y="959113"/>
            <a:chExt cx="4150789" cy="2501720"/>
          </a:xfrm>
        </p:grpSpPr>
        <p:grpSp>
          <p:nvGrpSpPr>
            <p:cNvPr id="2320" name="Google Shape;2320;p41"/>
            <p:cNvGrpSpPr/>
            <p:nvPr/>
          </p:nvGrpSpPr>
          <p:grpSpPr>
            <a:xfrm>
              <a:off x="6870137" y="959113"/>
              <a:ext cx="4150789" cy="2501720"/>
              <a:chOff x="6870137" y="959113"/>
              <a:chExt cx="4150789" cy="2501720"/>
            </a:xfrm>
          </p:grpSpPr>
          <p:sp>
            <p:nvSpPr>
              <p:cNvPr id="2321" name="Google Shape;2321;p41"/>
              <p:cNvSpPr/>
              <p:nvPr/>
            </p:nvSpPr>
            <p:spPr>
              <a:xfrm>
                <a:off x="6870137" y="2845280"/>
                <a:ext cx="4150789" cy="615553"/>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fr-FR" sz="2000">
                    <a:solidFill>
                      <a:srgbClr val="FF0000"/>
                    </a:solidFill>
                    <a:latin typeface="Calibri"/>
                    <a:ea typeface="Calibri"/>
                    <a:cs typeface="Calibri"/>
                    <a:sym typeface="Calibri"/>
                  </a:rPr>
                  <a:t>Période = la durée de deux alternances (positive + négative)</a:t>
                </a:r>
                <a:endParaRPr/>
              </a:p>
            </p:txBody>
          </p:sp>
          <p:grpSp>
            <p:nvGrpSpPr>
              <p:cNvPr id="2322" name="Google Shape;2322;p41"/>
              <p:cNvGrpSpPr/>
              <p:nvPr/>
            </p:nvGrpSpPr>
            <p:grpSpPr>
              <a:xfrm>
                <a:off x="8114465" y="959113"/>
                <a:ext cx="2518891" cy="2242850"/>
                <a:chOff x="7859597" y="3059592"/>
                <a:chExt cx="2518891" cy="2242850"/>
              </a:xfrm>
            </p:grpSpPr>
            <p:grpSp>
              <p:nvGrpSpPr>
                <p:cNvPr id="2323" name="Google Shape;2323;p41"/>
                <p:cNvGrpSpPr/>
                <p:nvPr/>
              </p:nvGrpSpPr>
              <p:grpSpPr>
                <a:xfrm>
                  <a:off x="7859597" y="3059592"/>
                  <a:ext cx="2518891" cy="2102633"/>
                  <a:chOff x="8152798" y="942496"/>
                  <a:chExt cx="2518891" cy="2102633"/>
                </a:xfrm>
              </p:grpSpPr>
              <p:sp>
                <p:nvSpPr>
                  <p:cNvPr id="2324" name="Google Shape;2324;p41"/>
                  <p:cNvSpPr/>
                  <p:nvPr/>
                </p:nvSpPr>
                <p:spPr>
                  <a:xfrm>
                    <a:off x="8152798" y="942496"/>
                    <a:ext cx="2518891" cy="2102633"/>
                  </a:xfrm>
                  <a:custGeom>
                    <a:rect b="b" l="l" r="r" t="t"/>
                    <a:pathLst>
                      <a:path extrusionOk="0" h="2488005" w="2865945">
                        <a:moveTo>
                          <a:pt x="0" y="1318501"/>
                        </a:moveTo>
                        <a:cubicBezTo>
                          <a:pt x="0" y="1318501"/>
                          <a:pt x="305993" y="0"/>
                          <a:pt x="503999" y="436499"/>
                        </a:cubicBezTo>
                        <a:cubicBezTo>
                          <a:pt x="868502" y="1174496"/>
                          <a:pt x="1052995" y="2268003"/>
                          <a:pt x="1224000" y="1741499"/>
                        </a:cubicBezTo>
                        <a:cubicBezTo>
                          <a:pt x="1300530" y="1575066"/>
                          <a:pt x="1374114" y="1359445"/>
                          <a:pt x="1445920" y="1147839"/>
                        </a:cubicBezTo>
                        <a:cubicBezTo>
                          <a:pt x="1640077" y="575590"/>
                          <a:pt x="1821192" y="32690"/>
                          <a:pt x="2012365" y="571348"/>
                        </a:cubicBezTo>
                        <a:cubicBezTo>
                          <a:pt x="2255316" y="1269492"/>
                          <a:pt x="2447505" y="2488005"/>
                          <a:pt x="2752267" y="1524571"/>
                        </a:cubicBezTo>
                        <a:cubicBezTo>
                          <a:pt x="2792234" y="1398218"/>
                          <a:pt x="2829763" y="1268006"/>
                          <a:pt x="2865945" y="1142530"/>
                        </a:cubicBezTo>
                      </a:path>
                    </a:pathLst>
                  </a:custGeom>
                  <a:noFill/>
                  <a:ln cap="flat" cmpd="sng" w="25400">
                    <a:solidFill>
                      <a:srgbClr val="21ACBB"/>
                    </a:solidFill>
                    <a:prstDash val="solid"/>
                    <a:miter lim="127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2325" name="Google Shape;2325;p41"/>
                  <p:cNvCxnSpPr/>
                  <p:nvPr/>
                </p:nvCxnSpPr>
                <p:spPr>
                  <a:xfrm>
                    <a:off x="8212954" y="1850434"/>
                    <a:ext cx="1224000" cy="0"/>
                  </a:xfrm>
                  <a:prstGeom prst="straightConnector1">
                    <a:avLst/>
                  </a:prstGeom>
                  <a:noFill/>
                  <a:ln cap="flat" cmpd="sng" w="9525">
                    <a:solidFill>
                      <a:srgbClr val="000000"/>
                    </a:solidFill>
                    <a:prstDash val="dash"/>
                    <a:miter lim="800000"/>
                    <a:headEnd len="med" w="med" type="stealth"/>
                    <a:tailEnd len="med" w="med" type="stealth"/>
                  </a:ln>
                </p:spPr>
              </p:cxnSp>
            </p:grpSp>
            <p:cxnSp>
              <p:nvCxnSpPr>
                <p:cNvPr id="2326" name="Google Shape;2326;p41"/>
                <p:cNvCxnSpPr/>
                <p:nvPr/>
              </p:nvCxnSpPr>
              <p:spPr>
                <a:xfrm rot="10800000">
                  <a:off x="8118238" y="3820300"/>
                  <a:ext cx="106660" cy="1482142"/>
                </a:xfrm>
                <a:prstGeom prst="straightConnector1">
                  <a:avLst/>
                </a:prstGeom>
                <a:noFill/>
                <a:ln cap="flat" cmpd="sng" w="9525">
                  <a:solidFill>
                    <a:schemeClr val="dk1"/>
                  </a:solidFill>
                  <a:prstDash val="solid"/>
                  <a:miter lim="800000"/>
                  <a:headEnd len="sm" w="sm" type="none"/>
                  <a:tailEnd len="med" w="med" type="stealth"/>
                </a:ln>
              </p:spPr>
            </p:cxnSp>
          </p:grpSp>
          <p:cxnSp>
            <p:nvCxnSpPr>
              <p:cNvPr id="2327" name="Google Shape;2327;p41"/>
              <p:cNvCxnSpPr>
                <a:endCxn id="2328" idx="4"/>
              </p:cNvCxnSpPr>
              <p:nvPr/>
            </p:nvCxnSpPr>
            <p:spPr>
              <a:xfrm rot="10800000">
                <a:off x="9097398" y="2301655"/>
                <a:ext cx="289200" cy="886200"/>
              </a:xfrm>
              <a:prstGeom prst="straightConnector1">
                <a:avLst/>
              </a:prstGeom>
              <a:noFill/>
              <a:ln cap="flat" cmpd="sng" w="9525">
                <a:solidFill>
                  <a:schemeClr val="dk1"/>
                </a:solidFill>
                <a:prstDash val="solid"/>
                <a:miter lim="800000"/>
                <a:headEnd len="sm" w="sm" type="none"/>
                <a:tailEnd len="med" w="med" type="stealth"/>
              </a:ln>
            </p:spPr>
          </p:cxnSp>
        </p:grpSp>
        <p:sp>
          <p:nvSpPr>
            <p:cNvPr id="2329" name="Google Shape;2329;p41"/>
            <p:cNvSpPr/>
            <p:nvPr/>
          </p:nvSpPr>
          <p:spPr>
            <a:xfrm>
              <a:off x="8257182" y="1296766"/>
              <a:ext cx="445168" cy="422996"/>
            </a:xfrm>
            <a:prstGeom prst="ellipse">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000">
                  <a:solidFill>
                    <a:schemeClr val="dk1"/>
                  </a:solidFill>
                  <a:latin typeface="Calibri"/>
                  <a:ea typeface="Calibri"/>
                  <a:cs typeface="Calibri"/>
                  <a:sym typeface="Calibri"/>
                </a:rPr>
                <a:t>+</a:t>
              </a:r>
              <a:endParaRPr/>
            </a:p>
          </p:txBody>
        </p:sp>
        <p:sp>
          <p:nvSpPr>
            <p:cNvPr id="2328" name="Google Shape;2328;p41"/>
            <p:cNvSpPr/>
            <p:nvPr/>
          </p:nvSpPr>
          <p:spPr>
            <a:xfrm>
              <a:off x="8874814" y="1878659"/>
              <a:ext cx="445168" cy="422996"/>
            </a:xfrm>
            <a:prstGeom prst="ellipse">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000">
                  <a:solidFill>
                    <a:schemeClr val="dk1"/>
                  </a:solidFill>
                  <a:latin typeface="Calibri"/>
                  <a:ea typeface="Calibri"/>
                  <a:cs typeface="Calibri"/>
                  <a:sym typeface="Calibri"/>
                </a:rPr>
                <a:t>-</a:t>
              </a:r>
              <a:endParaRPr/>
            </a:p>
          </p:txBody>
        </p:sp>
      </p:grpSp>
      <p:sp>
        <p:nvSpPr>
          <p:cNvPr id="2330" name="Google Shape;2330;p41"/>
          <p:cNvSpPr/>
          <p:nvPr/>
        </p:nvSpPr>
        <p:spPr>
          <a:xfrm>
            <a:off x="8085246" y="3217171"/>
            <a:ext cx="2518891" cy="2102633"/>
          </a:xfrm>
          <a:custGeom>
            <a:rect b="b" l="l" r="r" t="t"/>
            <a:pathLst>
              <a:path extrusionOk="0" h="2488005" w="2865945">
                <a:moveTo>
                  <a:pt x="0" y="1318501"/>
                </a:moveTo>
                <a:cubicBezTo>
                  <a:pt x="0" y="1318501"/>
                  <a:pt x="305993" y="0"/>
                  <a:pt x="503999" y="436499"/>
                </a:cubicBezTo>
                <a:cubicBezTo>
                  <a:pt x="868502" y="1174496"/>
                  <a:pt x="1052995" y="2268003"/>
                  <a:pt x="1224000" y="1741499"/>
                </a:cubicBezTo>
                <a:cubicBezTo>
                  <a:pt x="1300530" y="1575066"/>
                  <a:pt x="1374114" y="1359445"/>
                  <a:pt x="1445920" y="1147839"/>
                </a:cubicBezTo>
                <a:cubicBezTo>
                  <a:pt x="1640077" y="575590"/>
                  <a:pt x="1821192" y="32690"/>
                  <a:pt x="2012365" y="571348"/>
                </a:cubicBezTo>
                <a:cubicBezTo>
                  <a:pt x="2255316" y="1269492"/>
                  <a:pt x="2447505" y="2488005"/>
                  <a:pt x="2752267" y="1524571"/>
                </a:cubicBezTo>
                <a:cubicBezTo>
                  <a:pt x="2792234" y="1398218"/>
                  <a:pt x="2829763" y="1268006"/>
                  <a:pt x="2865945" y="1142530"/>
                </a:cubicBezTo>
              </a:path>
            </a:pathLst>
          </a:custGeom>
          <a:noFill/>
          <a:ln cap="flat" cmpd="sng" w="25400">
            <a:solidFill>
              <a:srgbClr val="21ACBB"/>
            </a:solidFill>
            <a:prstDash val="solid"/>
            <a:miter lim="127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2331" name="Google Shape;2331;p41"/>
          <p:cNvCxnSpPr/>
          <p:nvPr/>
        </p:nvCxnSpPr>
        <p:spPr>
          <a:xfrm rot="10800000">
            <a:off x="10602335" y="3866361"/>
            <a:ext cx="0" cy="1135400"/>
          </a:xfrm>
          <a:prstGeom prst="straightConnector1">
            <a:avLst/>
          </a:prstGeom>
          <a:noFill/>
          <a:ln cap="flat" cmpd="sng" w="9525">
            <a:solidFill>
              <a:srgbClr val="000000"/>
            </a:solidFill>
            <a:prstDash val="dash"/>
            <a:miter lim="800000"/>
            <a:headEnd len="sm" w="sm" type="none"/>
            <a:tailEnd len="sm" w="sm" type="none"/>
          </a:ln>
        </p:spPr>
      </p:cxnSp>
      <p:cxnSp>
        <p:nvCxnSpPr>
          <p:cNvPr id="2332" name="Google Shape;2332;p41"/>
          <p:cNvCxnSpPr/>
          <p:nvPr/>
        </p:nvCxnSpPr>
        <p:spPr>
          <a:xfrm>
            <a:off x="8120692" y="5012058"/>
            <a:ext cx="1253218" cy="0"/>
          </a:xfrm>
          <a:prstGeom prst="straightConnector1">
            <a:avLst/>
          </a:prstGeom>
          <a:noFill/>
          <a:ln cap="flat" cmpd="sng" w="9525">
            <a:solidFill>
              <a:srgbClr val="000000"/>
            </a:solidFill>
            <a:prstDash val="dash"/>
            <a:miter lim="800000"/>
            <a:headEnd len="med" w="med" type="stealth"/>
            <a:tailEnd len="med" w="med" type="stealth"/>
          </a:ln>
        </p:spPr>
      </p:cxnSp>
      <p:cxnSp>
        <p:nvCxnSpPr>
          <p:cNvPr id="2333" name="Google Shape;2333;p41"/>
          <p:cNvCxnSpPr/>
          <p:nvPr/>
        </p:nvCxnSpPr>
        <p:spPr>
          <a:xfrm>
            <a:off x="9384332" y="5002911"/>
            <a:ext cx="1232345" cy="0"/>
          </a:xfrm>
          <a:prstGeom prst="straightConnector1">
            <a:avLst/>
          </a:prstGeom>
          <a:noFill/>
          <a:ln cap="flat" cmpd="sng" w="9525">
            <a:solidFill>
              <a:srgbClr val="000000"/>
            </a:solidFill>
            <a:prstDash val="dash"/>
            <a:miter lim="800000"/>
            <a:headEnd len="med" w="med" type="stealth"/>
            <a:tailEnd len="med" w="med" type="stealth"/>
          </a:ln>
        </p:spPr>
      </p:cxnSp>
      <p:sp>
        <p:nvSpPr>
          <p:cNvPr id="2334" name="Google Shape;2334;p41"/>
          <p:cNvSpPr/>
          <p:nvPr/>
        </p:nvSpPr>
        <p:spPr>
          <a:xfrm rot="-5400000">
            <a:off x="9322219" y="3887219"/>
            <a:ext cx="135169" cy="2504738"/>
          </a:xfrm>
          <a:prstGeom prst="leftBrace">
            <a:avLst>
              <a:gd fmla="val 8333" name="adj1"/>
              <a:gd fmla="val 50000" name="adj2"/>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335" name="Google Shape;2335;p41"/>
          <p:cNvSpPr txBox="1"/>
          <p:nvPr/>
        </p:nvSpPr>
        <p:spPr>
          <a:xfrm>
            <a:off x="8578610" y="4725669"/>
            <a:ext cx="367408"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800">
                <a:solidFill>
                  <a:srgbClr val="FF0000"/>
                </a:solidFill>
                <a:latin typeface="Calibri"/>
                <a:ea typeface="Calibri"/>
                <a:cs typeface="Calibri"/>
                <a:sym typeface="Calibri"/>
              </a:rPr>
              <a:t>1</a:t>
            </a:r>
            <a:endParaRPr/>
          </a:p>
        </p:txBody>
      </p:sp>
      <p:sp>
        <p:nvSpPr>
          <p:cNvPr id="2336" name="Google Shape;2336;p41"/>
          <p:cNvSpPr txBox="1"/>
          <p:nvPr/>
        </p:nvSpPr>
        <p:spPr>
          <a:xfrm>
            <a:off x="9864148" y="4730566"/>
            <a:ext cx="367408"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800">
                <a:solidFill>
                  <a:srgbClr val="FF0000"/>
                </a:solidFill>
                <a:latin typeface="Calibri"/>
                <a:ea typeface="Calibri"/>
                <a:cs typeface="Calibri"/>
                <a:sym typeface="Calibri"/>
              </a:rPr>
              <a:t>1</a:t>
            </a:r>
            <a:endParaRPr/>
          </a:p>
        </p:txBody>
      </p:sp>
      <p:grpSp>
        <p:nvGrpSpPr>
          <p:cNvPr id="2337" name="Google Shape;2337;p41"/>
          <p:cNvGrpSpPr/>
          <p:nvPr/>
        </p:nvGrpSpPr>
        <p:grpSpPr>
          <a:xfrm>
            <a:off x="8108661" y="3866361"/>
            <a:ext cx="1267246" cy="1171744"/>
            <a:chOff x="8108661" y="3866361"/>
            <a:chExt cx="1267246" cy="1171744"/>
          </a:xfrm>
        </p:grpSpPr>
        <p:cxnSp>
          <p:nvCxnSpPr>
            <p:cNvPr id="2338" name="Google Shape;2338;p41"/>
            <p:cNvCxnSpPr/>
            <p:nvPr/>
          </p:nvCxnSpPr>
          <p:spPr>
            <a:xfrm rot="10800000">
              <a:off x="8108661" y="3902705"/>
              <a:ext cx="0" cy="1135400"/>
            </a:xfrm>
            <a:prstGeom prst="straightConnector1">
              <a:avLst/>
            </a:prstGeom>
            <a:noFill/>
            <a:ln cap="flat" cmpd="sng" w="9525">
              <a:solidFill>
                <a:srgbClr val="000000"/>
              </a:solidFill>
              <a:prstDash val="dash"/>
              <a:miter lim="800000"/>
              <a:headEnd len="sm" w="sm" type="none"/>
              <a:tailEnd len="sm" w="sm" type="none"/>
            </a:ln>
          </p:spPr>
        </p:cxnSp>
        <p:cxnSp>
          <p:nvCxnSpPr>
            <p:cNvPr id="2339" name="Google Shape;2339;p41"/>
            <p:cNvCxnSpPr/>
            <p:nvPr/>
          </p:nvCxnSpPr>
          <p:spPr>
            <a:xfrm rot="10800000">
              <a:off x="9375907" y="3866361"/>
              <a:ext cx="0" cy="1135400"/>
            </a:xfrm>
            <a:prstGeom prst="straightConnector1">
              <a:avLst/>
            </a:prstGeom>
            <a:noFill/>
            <a:ln cap="flat" cmpd="sng" w="9525">
              <a:solidFill>
                <a:srgbClr val="000000"/>
              </a:solidFill>
              <a:prstDash val="dash"/>
              <a:miter lim="800000"/>
              <a:headEnd len="sm" w="sm" type="none"/>
              <a:tailEnd len="sm" w="sm" type="none"/>
            </a:ln>
          </p:spPr>
        </p:cxnSp>
      </p:grpSp>
      <p:sp>
        <p:nvSpPr>
          <p:cNvPr id="2340" name="Google Shape;2340;p41"/>
          <p:cNvSpPr/>
          <p:nvPr/>
        </p:nvSpPr>
        <p:spPr>
          <a:xfrm>
            <a:off x="273548" y="5755079"/>
            <a:ext cx="6347533" cy="669116"/>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41" name="Google Shape;2341;p41"/>
          <p:cNvSpPr/>
          <p:nvPr/>
        </p:nvSpPr>
        <p:spPr>
          <a:xfrm>
            <a:off x="334663" y="5762306"/>
            <a:ext cx="6347533" cy="615553"/>
          </a:xfrm>
          <a:prstGeom prst="rect">
            <a:avLst/>
          </a:prstGeom>
          <a:noFill/>
          <a:ln>
            <a:noFill/>
          </a:ln>
        </p:spPr>
        <p:txBody>
          <a:bodyPr anchorCtr="0" anchor="t" bIns="0" lIns="0" spcFirstLastPara="1" rIns="0" wrap="square" tIns="0">
            <a:spAutoFit/>
          </a:bodyPr>
          <a:lstStyle/>
          <a:p>
            <a:pPr indent="-273050" lvl="0" marL="273050" marR="0" rtl="0" algn="l">
              <a:lnSpc>
                <a:spcPct val="100000"/>
              </a:lnSpc>
              <a:spcBef>
                <a:spcPts val="0"/>
              </a:spcBef>
              <a:spcAft>
                <a:spcPts val="0"/>
              </a:spcAft>
              <a:buClr>
                <a:srgbClr val="F5821F"/>
              </a:buClr>
              <a:buSzPts val="2000"/>
              <a:buFont typeface="Calibri"/>
              <a:buNone/>
            </a:pPr>
            <a:r>
              <a:rPr b="1" i="0" lang="fr-FR" sz="2000" u="none" cap="none" strike="noStrike">
                <a:solidFill>
                  <a:srgbClr val="F5821F"/>
                </a:solidFill>
                <a:latin typeface="Calibri"/>
                <a:ea typeface="Calibri"/>
                <a:cs typeface="Calibri"/>
                <a:sym typeface="Calibri"/>
              </a:rPr>
              <a:t>1. </a:t>
            </a:r>
            <a:r>
              <a:rPr b="0" i="0" lang="fr-FR" sz="2000" u="none" cap="none" strike="noStrike">
                <a:solidFill>
                  <a:srgbClr val="231F20"/>
                </a:solidFill>
                <a:latin typeface="Calibri"/>
                <a:ea typeface="Calibri"/>
                <a:cs typeface="Calibri"/>
                <a:sym typeface="Calibri"/>
              </a:rPr>
              <a:t>Déterminer graphiquement la fréquence de la tension électrique.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9"/>
                                        </p:tgtEl>
                                        <p:attrNameLst>
                                          <p:attrName>style.visibility</p:attrName>
                                        </p:attrNameLst>
                                      </p:cBhvr>
                                      <p:to>
                                        <p:strVal val="visible"/>
                                      </p:to>
                                    </p:set>
                                    <p:animEffect filter="fade" transition="in">
                                      <p:cBhvr>
                                        <p:cTn dur="500"/>
                                        <p:tgtEl>
                                          <p:spTgt spid="23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0"/>
                                        </p:tgtEl>
                                        <p:attrNameLst>
                                          <p:attrName>style.visibility</p:attrName>
                                        </p:attrNameLst>
                                      </p:cBhvr>
                                      <p:to>
                                        <p:strVal val="visible"/>
                                      </p:to>
                                    </p:set>
                                    <p:animEffect filter="fade" transition="in">
                                      <p:cBhvr>
                                        <p:cTn dur="500"/>
                                        <p:tgtEl>
                                          <p:spTgt spid="23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7"/>
                                        </p:tgtEl>
                                        <p:attrNameLst>
                                          <p:attrName>style.visibility</p:attrName>
                                        </p:attrNameLst>
                                      </p:cBhvr>
                                      <p:to>
                                        <p:strVal val="visible"/>
                                      </p:to>
                                    </p:set>
                                    <p:animEffect filter="fade" transition="in">
                                      <p:cBhvr>
                                        <p:cTn dur="500"/>
                                        <p:tgtEl>
                                          <p:spTgt spid="23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2"/>
                                        </p:tgtEl>
                                        <p:attrNameLst>
                                          <p:attrName>style.visibility</p:attrName>
                                        </p:attrNameLst>
                                      </p:cBhvr>
                                      <p:to>
                                        <p:strVal val="visible"/>
                                      </p:to>
                                    </p:set>
                                    <p:animEffect filter="fade" transition="in">
                                      <p:cBhvr>
                                        <p:cTn dur="500"/>
                                        <p:tgtEl>
                                          <p:spTgt spid="23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5"/>
                                        </p:tgtEl>
                                        <p:attrNameLst>
                                          <p:attrName>style.visibility</p:attrName>
                                        </p:attrNameLst>
                                      </p:cBhvr>
                                      <p:to>
                                        <p:strVal val="visible"/>
                                      </p:to>
                                    </p:set>
                                    <p:animEffect filter="fade" transition="in">
                                      <p:cBhvr>
                                        <p:cTn dur="500"/>
                                        <p:tgtEl>
                                          <p:spTgt spid="23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1"/>
                                        </p:tgtEl>
                                        <p:attrNameLst>
                                          <p:attrName>style.visibility</p:attrName>
                                        </p:attrNameLst>
                                      </p:cBhvr>
                                      <p:to>
                                        <p:strVal val="visible"/>
                                      </p:to>
                                    </p:set>
                                    <p:animEffect filter="fade" transition="in">
                                      <p:cBhvr>
                                        <p:cTn dur="500"/>
                                        <p:tgtEl>
                                          <p:spTgt spid="23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3"/>
                                        </p:tgtEl>
                                        <p:attrNameLst>
                                          <p:attrName>style.visibility</p:attrName>
                                        </p:attrNameLst>
                                      </p:cBhvr>
                                      <p:to>
                                        <p:strVal val="visible"/>
                                      </p:to>
                                    </p:set>
                                    <p:animEffect filter="fade" transition="in">
                                      <p:cBhvr>
                                        <p:cTn dur="500"/>
                                        <p:tgtEl>
                                          <p:spTgt spid="23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6"/>
                                        </p:tgtEl>
                                        <p:attrNameLst>
                                          <p:attrName>style.visibility</p:attrName>
                                        </p:attrNameLst>
                                      </p:cBhvr>
                                      <p:to>
                                        <p:strVal val="visible"/>
                                      </p:to>
                                    </p:set>
                                    <p:animEffect filter="fade" transition="in">
                                      <p:cBhvr>
                                        <p:cTn dur="500"/>
                                        <p:tgtEl>
                                          <p:spTgt spid="23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4"/>
                                        </p:tgtEl>
                                        <p:attrNameLst>
                                          <p:attrName>style.visibility</p:attrName>
                                        </p:attrNameLst>
                                      </p:cBhvr>
                                      <p:to>
                                        <p:strVal val="visible"/>
                                      </p:to>
                                    </p:set>
                                    <p:animEffect filter="fade" transition="in">
                                      <p:cBhvr>
                                        <p:cTn dur="500"/>
                                        <p:tgtEl>
                                          <p:spTgt spid="23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2"/>
                                        </p:tgtEl>
                                        <p:attrNameLst>
                                          <p:attrName>style.visibility</p:attrName>
                                        </p:attrNameLst>
                                      </p:cBhvr>
                                      <p:to>
                                        <p:strVal val="visible"/>
                                      </p:to>
                                    </p:set>
                                    <p:animEffect filter="fade" transition="in">
                                      <p:cBhvr>
                                        <p:cTn dur="500"/>
                                        <p:tgtEl>
                                          <p:spTgt spid="23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3"/>
                                        </p:tgtEl>
                                        <p:attrNameLst>
                                          <p:attrName>style.visibility</p:attrName>
                                        </p:attrNameLst>
                                      </p:cBhvr>
                                      <p:to>
                                        <p:strVal val="visible"/>
                                      </p:to>
                                    </p:set>
                                    <p:animEffect filter="fade" transition="in">
                                      <p:cBhvr>
                                        <p:cTn dur="500"/>
                                        <p:tgtEl>
                                          <p:spTgt spid="23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4"/>
                                        </p:tgtEl>
                                        <p:attrNameLst>
                                          <p:attrName>style.visibility</p:attrName>
                                        </p:attrNameLst>
                                      </p:cBhvr>
                                      <p:to>
                                        <p:strVal val="visible"/>
                                      </p:to>
                                    </p:set>
                                    <p:animEffect filter="fade" transition="in">
                                      <p:cBhvr>
                                        <p:cTn dur="500"/>
                                        <p:tgtEl>
                                          <p:spTgt spid="23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5" name="Shape 2345"/>
        <p:cNvGrpSpPr/>
        <p:nvPr/>
      </p:nvGrpSpPr>
      <p:grpSpPr>
        <a:xfrm>
          <a:off x="0" y="0"/>
          <a:ext cx="0" cy="0"/>
          <a:chOff x="0" y="0"/>
          <a:chExt cx="0" cy="0"/>
        </a:xfrm>
      </p:grpSpPr>
      <p:sp>
        <p:nvSpPr>
          <p:cNvPr id="2346" name="Google Shape;2346;p42"/>
          <p:cNvSpPr/>
          <p:nvPr/>
        </p:nvSpPr>
        <p:spPr>
          <a:xfrm>
            <a:off x="6769172" y="5257823"/>
            <a:ext cx="5422828" cy="1201739"/>
          </a:xfrm>
          <a:prstGeom prst="rect">
            <a:avLst/>
          </a:prstGeom>
          <a:noFill/>
          <a:ln>
            <a:noFill/>
          </a:ln>
        </p:spPr>
        <p:txBody>
          <a:bodyPr anchorCtr="0" anchor="t" bIns="0" lIns="0" spcFirstLastPara="1" rIns="0" wrap="square" tIns="0">
            <a:spAutoFit/>
          </a:bodyPr>
          <a:lstStyle/>
          <a:p>
            <a:pPr indent="-176213" lvl="0" marL="176213" marR="0" rtl="0" algn="l">
              <a:lnSpc>
                <a:spcPct val="150000"/>
              </a:lnSpc>
              <a:spcBef>
                <a:spcPts val="0"/>
              </a:spcBef>
              <a:spcAft>
                <a:spcPts val="0"/>
              </a:spcAft>
              <a:buClr>
                <a:srgbClr val="231F20"/>
              </a:buClr>
              <a:buSzPts val="1800"/>
              <a:buFont typeface="Calibri"/>
              <a:buChar char="-"/>
            </a:pPr>
            <a:r>
              <a:rPr b="0" i="0" lang="fr-FR" sz="1800" u="none" cap="none" strike="noStrike">
                <a:solidFill>
                  <a:srgbClr val="231F20"/>
                </a:solidFill>
                <a:latin typeface="Calibri"/>
                <a:ea typeface="Calibri"/>
                <a:cs typeface="Calibri"/>
                <a:sym typeface="Calibri"/>
              </a:rPr>
              <a:t>La valeur maximale est</a:t>
            </a:r>
            <a:r>
              <a:rPr b="0" i="0" lang="fr-FR" sz="1800" u="none" cap="none" strike="noStrike">
                <a:solidFill>
                  <a:srgbClr val="231F20"/>
                </a:solidFill>
                <a:latin typeface="Arial"/>
                <a:ea typeface="Arial"/>
                <a:cs typeface="Arial"/>
                <a:sym typeface="Arial"/>
              </a:rPr>
              <a:t>............................................ </a:t>
            </a:r>
            <a:r>
              <a:rPr b="0" i="0" lang="fr-FR" sz="1800" u="none" cap="none" strike="noStrike">
                <a:solidFill>
                  <a:srgbClr val="231F20"/>
                </a:solidFill>
                <a:latin typeface="Calibri"/>
                <a:ea typeface="Calibri"/>
                <a:cs typeface="Calibri"/>
                <a:sym typeface="Calibri"/>
              </a:rPr>
              <a:t>sur l’axe vertical.</a:t>
            </a:r>
            <a:endParaRPr/>
          </a:p>
          <a:p>
            <a:pPr indent="-176213" lvl="0" marL="176213" marR="0" rtl="0" algn="l">
              <a:lnSpc>
                <a:spcPct val="150000"/>
              </a:lnSpc>
              <a:spcBef>
                <a:spcPts val="0"/>
              </a:spcBef>
              <a:spcAft>
                <a:spcPts val="0"/>
              </a:spcAft>
              <a:buClr>
                <a:srgbClr val="231F20"/>
              </a:buClr>
              <a:buSzPts val="1800"/>
              <a:buFont typeface="Calibri"/>
              <a:buChar char="-"/>
            </a:pPr>
            <a:r>
              <a:rPr lang="fr-FR" sz="1800">
                <a:solidFill>
                  <a:srgbClr val="231F20"/>
                </a:solidFill>
                <a:latin typeface="Calibri"/>
                <a:ea typeface="Calibri"/>
                <a:cs typeface="Calibri"/>
                <a:sym typeface="Calibri"/>
              </a:rPr>
              <a:t>La valeur maximale de la tension : </a:t>
            </a:r>
            <a:r>
              <a:rPr lang="fr-FR" sz="1800">
                <a:solidFill>
                  <a:srgbClr val="231F20"/>
                </a:solidFill>
                <a:latin typeface="Arial"/>
                <a:ea typeface="Arial"/>
                <a:cs typeface="Arial"/>
                <a:sym typeface="Arial"/>
              </a:rPr>
              <a:t>..........................</a:t>
            </a:r>
            <a:r>
              <a:rPr lang="fr-FR" sz="1800">
                <a:solidFill>
                  <a:srgbClr val="231F20"/>
                </a:solidFill>
                <a:latin typeface="Calibri"/>
                <a:ea typeface="Calibri"/>
                <a:cs typeface="Calibri"/>
                <a:sym typeface="Calibri"/>
              </a:rPr>
              <a:t>.</a:t>
            </a:r>
            <a:endParaRPr/>
          </a:p>
        </p:txBody>
      </p:sp>
      <p:pic>
        <p:nvPicPr>
          <p:cNvPr id="2347" name="Google Shape;2347;p42"/>
          <p:cNvPicPr preferRelativeResize="0"/>
          <p:nvPr/>
        </p:nvPicPr>
        <p:blipFill rotWithShape="1">
          <a:blip r:embed="rId3">
            <a:alphaModFix/>
          </a:blip>
          <a:srcRect b="0" l="0" r="0" t="0"/>
          <a:stretch/>
        </p:blipFill>
        <p:spPr>
          <a:xfrm>
            <a:off x="11216900" y="336343"/>
            <a:ext cx="583170" cy="583170"/>
          </a:xfrm>
          <a:prstGeom prst="rect">
            <a:avLst/>
          </a:prstGeom>
          <a:noFill/>
          <a:ln>
            <a:noFill/>
          </a:ln>
        </p:spPr>
      </p:pic>
      <p:sp>
        <p:nvSpPr>
          <p:cNvPr id="2348" name="Google Shape;2348;p42"/>
          <p:cNvSpPr txBox="1"/>
          <p:nvPr>
            <p:ph type="title"/>
          </p:nvPr>
        </p:nvSpPr>
        <p:spPr>
          <a:xfrm>
            <a:off x="1030672" y="235375"/>
            <a:ext cx="10462750" cy="34396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deuxième étape consiste à déterminer graphiquement la valeur maximale de la tension alternative sinusoïdale.</a:t>
            </a:r>
            <a:endParaRPr/>
          </a:p>
        </p:txBody>
      </p:sp>
      <p:sp>
        <p:nvSpPr>
          <p:cNvPr id="2349" name="Google Shape;2349;p42"/>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lit la consigne en précisant les données. Il explique ce qui est demandé.</a:t>
            </a:r>
            <a:endParaRPr/>
          </a:p>
        </p:txBody>
      </p:sp>
      <p:sp>
        <p:nvSpPr>
          <p:cNvPr id="2350" name="Google Shape;2350;p42"/>
          <p:cNvSpPr txBox="1"/>
          <p:nvPr/>
        </p:nvSpPr>
        <p:spPr>
          <a:xfrm>
            <a:off x="11746730" y="53340"/>
            <a:ext cx="306648" cy="369332"/>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Calibri"/>
                <a:ea typeface="Calibri"/>
                <a:cs typeface="Calibri"/>
                <a:sym typeface="Calibri"/>
              </a:rPr>
              <a:t>M</a:t>
            </a:r>
            <a:endParaRPr/>
          </a:p>
        </p:txBody>
      </p:sp>
      <p:sp>
        <p:nvSpPr>
          <p:cNvPr id="2351" name="Google Shape;2351;p42"/>
          <p:cNvSpPr/>
          <p:nvPr/>
        </p:nvSpPr>
        <p:spPr>
          <a:xfrm>
            <a:off x="6738031" y="1158928"/>
            <a:ext cx="5008700" cy="625965"/>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52" name="Google Shape;2352;p42"/>
          <p:cNvSpPr/>
          <p:nvPr/>
        </p:nvSpPr>
        <p:spPr>
          <a:xfrm>
            <a:off x="6755752" y="1182770"/>
            <a:ext cx="4847166" cy="553998"/>
          </a:xfrm>
          <a:prstGeom prst="rect">
            <a:avLst/>
          </a:prstGeom>
          <a:noFill/>
          <a:ln>
            <a:noFill/>
          </a:ln>
        </p:spPr>
        <p:txBody>
          <a:bodyPr anchorCtr="0" anchor="t" bIns="0" lIns="0" spcFirstLastPara="1" rIns="0" wrap="square" tIns="0">
            <a:spAutoFit/>
          </a:bodyPr>
          <a:lstStyle/>
          <a:p>
            <a:pPr indent="-273050" lvl="0" marL="273050" marR="0" rtl="0" algn="l">
              <a:spcBef>
                <a:spcPts val="0"/>
              </a:spcBef>
              <a:spcAft>
                <a:spcPts val="0"/>
              </a:spcAft>
              <a:buNone/>
            </a:pPr>
            <a:r>
              <a:rPr b="1" lang="fr-FR" sz="1800">
                <a:solidFill>
                  <a:srgbClr val="F5821F"/>
                </a:solidFill>
                <a:latin typeface="Calibri"/>
                <a:ea typeface="Calibri"/>
                <a:cs typeface="Calibri"/>
                <a:sym typeface="Calibri"/>
              </a:rPr>
              <a:t>2</a:t>
            </a:r>
            <a:r>
              <a:rPr b="1" i="0" lang="fr-FR" sz="1800" u="none" cap="none" strike="noStrike">
                <a:solidFill>
                  <a:srgbClr val="F5821F"/>
                </a:solidFill>
                <a:latin typeface="Calibri"/>
                <a:ea typeface="Calibri"/>
                <a:cs typeface="Calibri"/>
                <a:sym typeface="Calibri"/>
              </a:rPr>
              <a:t>. </a:t>
            </a:r>
            <a:r>
              <a:rPr lang="fr-FR" sz="1800">
                <a:solidFill>
                  <a:srgbClr val="231F20"/>
                </a:solidFill>
                <a:latin typeface="Calibri"/>
                <a:ea typeface="Calibri"/>
                <a:cs typeface="Calibri"/>
                <a:sym typeface="Calibri"/>
              </a:rPr>
              <a:t>Déterminer graphiquement la valeur maximale de la tension électrique</a:t>
            </a:r>
            <a:r>
              <a:rPr b="0" i="0" lang="fr-FR" sz="1800" u="none" cap="none" strike="noStrike">
                <a:solidFill>
                  <a:srgbClr val="231F20"/>
                </a:solidFill>
                <a:latin typeface="Calibri"/>
                <a:ea typeface="Calibri"/>
                <a:cs typeface="Calibri"/>
                <a:sym typeface="Calibri"/>
              </a:rPr>
              <a:t>.</a:t>
            </a:r>
            <a:endParaRPr/>
          </a:p>
        </p:txBody>
      </p:sp>
      <p:sp>
        <p:nvSpPr>
          <p:cNvPr id="2353" name="Google Shape;2353;p42"/>
          <p:cNvSpPr/>
          <p:nvPr/>
        </p:nvSpPr>
        <p:spPr>
          <a:xfrm>
            <a:off x="273548" y="1240072"/>
            <a:ext cx="6408647" cy="4341521"/>
          </a:xfrm>
          <a:custGeom>
            <a:rect b="b" l="l" r="r" t="t"/>
            <a:pathLst>
              <a:path extrusionOk="0" h="3494049" w="6200050">
                <a:moveTo>
                  <a:pt x="91071" y="0"/>
                </a:moveTo>
                <a:cubicBezTo>
                  <a:pt x="40779" y="0"/>
                  <a:pt x="0" y="40767"/>
                  <a:pt x="0" y="91059"/>
                </a:cubicBezTo>
                <a:lnTo>
                  <a:pt x="0" y="3402990"/>
                </a:lnTo>
                <a:cubicBezTo>
                  <a:pt x="0" y="3453282"/>
                  <a:pt x="40779" y="3494049"/>
                  <a:pt x="91071" y="3494049"/>
                </a:cubicBezTo>
                <a:lnTo>
                  <a:pt x="6108991" y="3494049"/>
                </a:lnTo>
                <a:cubicBezTo>
                  <a:pt x="6159283" y="3494049"/>
                  <a:pt x="6200050" y="3453282"/>
                  <a:pt x="6200050" y="3402990"/>
                </a:cubicBezTo>
                <a:lnTo>
                  <a:pt x="6200050" y="91059"/>
                </a:lnTo>
                <a:cubicBezTo>
                  <a:pt x="6200050" y="40767"/>
                  <a:pt x="6159283" y="0"/>
                  <a:pt x="6108991" y="0"/>
                </a:cubicBezTo>
                <a:close/>
                <a:moveTo>
                  <a:pt x="91071"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54" name="Google Shape;2354;p42"/>
          <p:cNvSpPr/>
          <p:nvPr/>
        </p:nvSpPr>
        <p:spPr>
          <a:xfrm>
            <a:off x="335179" y="1284234"/>
            <a:ext cx="6333127"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 graphique ci-dessous illustre une tension alternative sinusoïdale visualisée à l’aide d’un oscilloscope.</a:t>
            </a:r>
            <a:endParaRPr/>
          </a:p>
        </p:txBody>
      </p:sp>
      <p:sp>
        <p:nvSpPr>
          <p:cNvPr id="2355" name="Google Shape;2355;p42"/>
          <p:cNvSpPr/>
          <p:nvPr/>
        </p:nvSpPr>
        <p:spPr>
          <a:xfrm>
            <a:off x="514287" y="5156436"/>
            <a:ext cx="464710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Déterminer les caractéristiques de cette tension.</a:t>
            </a:r>
            <a:endParaRPr/>
          </a:p>
        </p:txBody>
      </p:sp>
      <p:pic>
        <p:nvPicPr>
          <p:cNvPr id="2356" name="Google Shape;2356;p42"/>
          <p:cNvPicPr preferRelativeResize="0"/>
          <p:nvPr/>
        </p:nvPicPr>
        <p:blipFill rotWithShape="1">
          <a:blip r:embed="rId4">
            <a:alphaModFix/>
          </a:blip>
          <a:srcRect b="0" l="0" r="0" t="0"/>
          <a:stretch/>
        </p:blipFill>
        <p:spPr>
          <a:xfrm>
            <a:off x="762047" y="1988863"/>
            <a:ext cx="5162028" cy="3045381"/>
          </a:xfrm>
          <a:prstGeom prst="rect">
            <a:avLst/>
          </a:prstGeom>
          <a:noFill/>
          <a:ln>
            <a:noFill/>
          </a:ln>
        </p:spPr>
      </p:pic>
      <p:cxnSp>
        <p:nvCxnSpPr>
          <p:cNvPr id="2357" name="Google Shape;2357;p42"/>
          <p:cNvCxnSpPr/>
          <p:nvPr/>
        </p:nvCxnSpPr>
        <p:spPr>
          <a:xfrm rot="10800000">
            <a:off x="7754731" y="2562152"/>
            <a:ext cx="0" cy="1188000"/>
          </a:xfrm>
          <a:prstGeom prst="straightConnector1">
            <a:avLst/>
          </a:prstGeom>
          <a:noFill/>
          <a:ln cap="flat" cmpd="sng" w="38100">
            <a:solidFill>
              <a:srgbClr val="FF0000"/>
            </a:solidFill>
            <a:prstDash val="dash"/>
            <a:miter lim="800000"/>
            <a:headEnd len="med" w="med" type="stealth"/>
            <a:tailEnd len="med" w="med" type="stealth"/>
          </a:ln>
        </p:spPr>
      </p:cxnSp>
      <p:sp>
        <p:nvSpPr>
          <p:cNvPr id="2358" name="Google Shape;2358;p42"/>
          <p:cNvSpPr/>
          <p:nvPr/>
        </p:nvSpPr>
        <p:spPr>
          <a:xfrm>
            <a:off x="10318168" y="6137296"/>
            <a:ext cx="1547623"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400">
                <a:solidFill>
                  <a:srgbClr val="FF0000"/>
                </a:solidFill>
                <a:latin typeface="Radley"/>
                <a:ea typeface="Radley"/>
                <a:cs typeface="Radley"/>
                <a:sym typeface="Radley"/>
              </a:rPr>
              <a:t>U</a:t>
            </a:r>
            <a:r>
              <a:rPr b="1" baseline="-25000" lang="fr-FR" sz="2400">
                <a:solidFill>
                  <a:srgbClr val="FF0000"/>
                </a:solidFill>
                <a:latin typeface="Radley"/>
                <a:ea typeface="Radley"/>
                <a:cs typeface="Radley"/>
                <a:sym typeface="Radley"/>
              </a:rPr>
              <a:t>max </a:t>
            </a:r>
            <a:r>
              <a:rPr b="1" lang="fr-FR" sz="2400">
                <a:solidFill>
                  <a:srgbClr val="FF0000"/>
                </a:solidFill>
                <a:latin typeface="Radley"/>
                <a:ea typeface="Radley"/>
                <a:cs typeface="Radley"/>
                <a:sym typeface="Radley"/>
              </a:rPr>
              <a:t>= 6 V</a:t>
            </a:r>
            <a:endParaRPr/>
          </a:p>
        </p:txBody>
      </p:sp>
      <p:sp>
        <p:nvSpPr>
          <p:cNvPr id="2359" name="Google Shape;2359;p42"/>
          <p:cNvSpPr/>
          <p:nvPr/>
        </p:nvSpPr>
        <p:spPr>
          <a:xfrm>
            <a:off x="9303183" y="5324513"/>
            <a:ext cx="2577629"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Radley"/>
                <a:ea typeface="Radley"/>
                <a:cs typeface="Radley"/>
                <a:sym typeface="Radley"/>
              </a:rPr>
              <a:t> la projection de la crête</a:t>
            </a:r>
            <a:endParaRPr/>
          </a:p>
        </p:txBody>
      </p:sp>
      <p:grpSp>
        <p:nvGrpSpPr>
          <p:cNvPr id="2360" name="Google Shape;2360;p42"/>
          <p:cNvGrpSpPr/>
          <p:nvPr/>
        </p:nvGrpSpPr>
        <p:grpSpPr>
          <a:xfrm>
            <a:off x="7224877" y="2026160"/>
            <a:ext cx="3915637" cy="475666"/>
            <a:chOff x="7224877" y="2026160"/>
            <a:chExt cx="3915637" cy="475666"/>
          </a:xfrm>
        </p:grpSpPr>
        <p:sp>
          <p:nvSpPr>
            <p:cNvPr id="2361" name="Google Shape;2361;p42"/>
            <p:cNvSpPr/>
            <p:nvPr/>
          </p:nvSpPr>
          <p:spPr>
            <a:xfrm>
              <a:off x="7959877" y="2026160"/>
              <a:ext cx="3180637"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400">
                  <a:solidFill>
                    <a:srgbClr val="FF0000"/>
                  </a:solidFill>
                  <a:latin typeface="Calibri"/>
                  <a:ea typeface="Calibri"/>
                  <a:cs typeface="Calibri"/>
                  <a:sym typeface="Calibri"/>
                </a:rPr>
                <a:t>U</a:t>
              </a:r>
              <a:r>
                <a:rPr b="1" baseline="-25000" lang="fr-FR" sz="2400">
                  <a:solidFill>
                    <a:srgbClr val="FF0000"/>
                  </a:solidFill>
                  <a:latin typeface="Calibri"/>
                  <a:ea typeface="Calibri"/>
                  <a:cs typeface="Calibri"/>
                  <a:sym typeface="Calibri"/>
                </a:rPr>
                <a:t>max</a:t>
              </a:r>
              <a:r>
                <a:rPr b="1" lang="fr-FR" sz="2400">
                  <a:solidFill>
                    <a:srgbClr val="FF0000"/>
                  </a:solidFill>
                  <a:latin typeface="Calibri"/>
                  <a:ea typeface="Calibri"/>
                  <a:cs typeface="Calibri"/>
                  <a:sym typeface="Calibri"/>
                </a:rPr>
                <a:t> : Valeur maximale </a:t>
              </a:r>
              <a:endParaRPr/>
            </a:p>
          </p:txBody>
        </p:sp>
        <p:cxnSp>
          <p:nvCxnSpPr>
            <p:cNvPr id="2362" name="Google Shape;2362;p42"/>
            <p:cNvCxnSpPr>
              <a:stCxn id="2361" idx="1"/>
            </p:cNvCxnSpPr>
            <p:nvPr/>
          </p:nvCxnSpPr>
          <p:spPr>
            <a:xfrm flipH="1">
              <a:off x="7224877" y="2210826"/>
              <a:ext cx="735000" cy="291000"/>
            </a:xfrm>
            <a:prstGeom prst="straightConnector1">
              <a:avLst/>
            </a:prstGeom>
            <a:noFill/>
            <a:ln cap="flat" cmpd="sng" w="19050">
              <a:solidFill>
                <a:schemeClr val="dk1"/>
              </a:solidFill>
              <a:prstDash val="solid"/>
              <a:miter lim="800000"/>
              <a:headEnd len="sm" w="sm" type="none"/>
              <a:tailEnd len="med" w="med" type="stealth"/>
            </a:ln>
          </p:spPr>
        </p:cxnSp>
      </p:grpSp>
      <p:grpSp>
        <p:nvGrpSpPr>
          <p:cNvPr id="2363" name="Google Shape;2363;p42"/>
          <p:cNvGrpSpPr/>
          <p:nvPr/>
        </p:nvGrpSpPr>
        <p:grpSpPr>
          <a:xfrm>
            <a:off x="6915368" y="2008599"/>
            <a:ext cx="4552448" cy="3954343"/>
            <a:chOff x="6915368" y="2008599"/>
            <a:chExt cx="4552448" cy="3954343"/>
          </a:xfrm>
        </p:grpSpPr>
        <p:grpSp>
          <p:nvGrpSpPr>
            <p:cNvPr id="2364" name="Google Shape;2364;p42"/>
            <p:cNvGrpSpPr/>
            <p:nvPr/>
          </p:nvGrpSpPr>
          <p:grpSpPr>
            <a:xfrm>
              <a:off x="6967815" y="2008599"/>
              <a:ext cx="4500001" cy="3954343"/>
              <a:chOff x="6967815" y="2008599"/>
              <a:chExt cx="4500001" cy="3954343"/>
            </a:xfrm>
          </p:grpSpPr>
          <p:grpSp>
            <p:nvGrpSpPr>
              <p:cNvPr id="2365" name="Google Shape;2365;p42"/>
              <p:cNvGrpSpPr/>
              <p:nvPr/>
            </p:nvGrpSpPr>
            <p:grpSpPr>
              <a:xfrm>
                <a:off x="7273471" y="2483113"/>
                <a:ext cx="3024000" cy="72000"/>
                <a:chOff x="7273471" y="2483113"/>
                <a:chExt cx="3024000" cy="72000"/>
              </a:xfrm>
            </p:grpSpPr>
            <p:cxnSp>
              <p:nvCxnSpPr>
                <p:cNvPr id="2366" name="Google Shape;2366;p42"/>
                <p:cNvCxnSpPr/>
                <p:nvPr/>
              </p:nvCxnSpPr>
              <p:spPr>
                <a:xfrm>
                  <a:off x="7273471" y="2546110"/>
                  <a:ext cx="3024000" cy="0"/>
                </a:xfrm>
                <a:prstGeom prst="straightConnector1">
                  <a:avLst/>
                </a:prstGeom>
                <a:noFill/>
                <a:ln cap="flat" cmpd="sng" w="28575">
                  <a:solidFill>
                    <a:srgbClr val="FF0000"/>
                  </a:solidFill>
                  <a:prstDash val="dash"/>
                  <a:miter lim="800000"/>
                  <a:headEnd len="sm" w="sm" type="none"/>
                  <a:tailEnd len="sm" w="sm" type="none"/>
                </a:ln>
              </p:spPr>
            </p:cxnSp>
            <p:sp>
              <p:nvSpPr>
                <p:cNvPr id="2367" name="Google Shape;2367;p42"/>
                <p:cNvSpPr/>
                <p:nvPr/>
              </p:nvSpPr>
              <p:spPr>
                <a:xfrm>
                  <a:off x="9687084" y="2483113"/>
                  <a:ext cx="72000" cy="72000"/>
                </a:xfrm>
                <a:prstGeom prst="ellipse">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68" name="Google Shape;2368;p42"/>
                <p:cNvSpPr/>
                <p:nvPr/>
              </p:nvSpPr>
              <p:spPr>
                <a:xfrm>
                  <a:off x="7713907" y="2483113"/>
                  <a:ext cx="72000" cy="72000"/>
                </a:xfrm>
                <a:prstGeom prst="ellipse">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1800">
                      <a:solidFill>
                        <a:schemeClr val="lt1"/>
                      </a:solidFill>
                      <a:latin typeface="Calibri"/>
                      <a:ea typeface="Calibri"/>
                      <a:cs typeface="Calibri"/>
                      <a:sym typeface="Calibri"/>
                    </a:rPr>
                    <a:t>00</a:t>
                  </a:r>
                  <a:endParaRPr/>
                </a:p>
              </p:txBody>
            </p:sp>
          </p:grpSp>
          <p:grpSp>
            <p:nvGrpSpPr>
              <p:cNvPr id="2369" name="Google Shape;2369;p42"/>
              <p:cNvGrpSpPr/>
              <p:nvPr/>
            </p:nvGrpSpPr>
            <p:grpSpPr>
              <a:xfrm>
                <a:off x="6967815" y="2008599"/>
                <a:ext cx="4500001" cy="3954343"/>
                <a:chOff x="6967815" y="2008599"/>
                <a:chExt cx="4500001" cy="3954343"/>
              </a:xfrm>
            </p:grpSpPr>
            <p:grpSp>
              <p:nvGrpSpPr>
                <p:cNvPr id="2370" name="Google Shape;2370;p42"/>
                <p:cNvGrpSpPr/>
                <p:nvPr/>
              </p:nvGrpSpPr>
              <p:grpSpPr>
                <a:xfrm>
                  <a:off x="6967815" y="2008599"/>
                  <a:ext cx="4500001" cy="3954343"/>
                  <a:chOff x="8010752" y="942496"/>
                  <a:chExt cx="2892003" cy="2102633"/>
                </a:xfrm>
              </p:grpSpPr>
              <p:sp>
                <p:nvSpPr>
                  <p:cNvPr id="2371" name="Google Shape;2371;p42"/>
                  <p:cNvSpPr/>
                  <p:nvPr/>
                </p:nvSpPr>
                <p:spPr>
                  <a:xfrm>
                    <a:off x="8152798" y="942496"/>
                    <a:ext cx="2518891" cy="2102633"/>
                  </a:xfrm>
                  <a:custGeom>
                    <a:rect b="b" l="l" r="r" t="t"/>
                    <a:pathLst>
                      <a:path extrusionOk="0" h="2488005" w="2865945">
                        <a:moveTo>
                          <a:pt x="0" y="1318501"/>
                        </a:moveTo>
                        <a:cubicBezTo>
                          <a:pt x="0" y="1318501"/>
                          <a:pt x="305993" y="0"/>
                          <a:pt x="503999" y="436499"/>
                        </a:cubicBezTo>
                        <a:cubicBezTo>
                          <a:pt x="868502" y="1174496"/>
                          <a:pt x="1052995" y="2268003"/>
                          <a:pt x="1224000" y="1741499"/>
                        </a:cubicBezTo>
                        <a:cubicBezTo>
                          <a:pt x="1300530" y="1575066"/>
                          <a:pt x="1374114" y="1359445"/>
                          <a:pt x="1445920" y="1147839"/>
                        </a:cubicBezTo>
                        <a:cubicBezTo>
                          <a:pt x="1640077" y="575590"/>
                          <a:pt x="1821192" y="32690"/>
                          <a:pt x="2012365" y="571348"/>
                        </a:cubicBezTo>
                        <a:cubicBezTo>
                          <a:pt x="2255316" y="1269492"/>
                          <a:pt x="2447505" y="2488005"/>
                          <a:pt x="2752267" y="1524571"/>
                        </a:cubicBezTo>
                        <a:cubicBezTo>
                          <a:pt x="2792234" y="1398218"/>
                          <a:pt x="2829763" y="1268006"/>
                          <a:pt x="2865945" y="1142530"/>
                        </a:cubicBezTo>
                      </a:path>
                    </a:pathLst>
                  </a:custGeom>
                  <a:noFill/>
                  <a:ln cap="flat" cmpd="sng" w="25400">
                    <a:solidFill>
                      <a:srgbClr val="21ACBB"/>
                    </a:solidFill>
                    <a:prstDash val="solid"/>
                    <a:miter lim="127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2372" name="Google Shape;2372;p42"/>
                  <p:cNvCxnSpPr/>
                  <p:nvPr/>
                </p:nvCxnSpPr>
                <p:spPr>
                  <a:xfrm>
                    <a:off x="8010752" y="1871049"/>
                    <a:ext cx="2892003" cy="0"/>
                  </a:xfrm>
                  <a:prstGeom prst="straightConnector1">
                    <a:avLst/>
                  </a:prstGeom>
                  <a:noFill/>
                  <a:ln cap="flat" cmpd="sng" w="9525">
                    <a:solidFill>
                      <a:srgbClr val="000000"/>
                    </a:solidFill>
                    <a:prstDash val="solid"/>
                    <a:miter lim="800000"/>
                    <a:headEnd len="sm" w="sm" type="none"/>
                    <a:tailEnd len="sm" w="sm" type="none"/>
                  </a:ln>
                </p:spPr>
              </p:cxnSp>
            </p:grpSp>
            <p:cxnSp>
              <p:nvCxnSpPr>
                <p:cNvPr id="2373" name="Google Shape;2373;p42"/>
                <p:cNvCxnSpPr/>
                <p:nvPr/>
              </p:nvCxnSpPr>
              <p:spPr>
                <a:xfrm rot="10800000">
                  <a:off x="7250472" y="2119199"/>
                  <a:ext cx="0" cy="3204000"/>
                </a:xfrm>
                <a:prstGeom prst="straightConnector1">
                  <a:avLst/>
                </a:prstGeom>
                <a:noFill/>
                <a:ln cap="flat" cmpd="sng" w="28575">
                  <a:solidFill>
                    <a:srgbClr val="FF0000"/>
                  </a:solidFill>
                  <a:prstDash val="solid"/>
                  <a:miter lim="800000"/>
                  <a:headEnd len="sm" w="sm" type="none"/>
                  <a:tailEnd len="med" w="med" type="stealth"/>
                </a:ln>
              </p:spPr>
            </p:cxnSp>
            <p:cxnSp>
              <p:nvCxnSpPr>
                <p:cNvPr id="2374" name="Google Shape;2374;p42"/>
                <p:cNvCxnSpPr/>
                <p:nvPr/>
              </p:nvCxnSpPr>
              <p:spPr>
                <a:xfrm>
                  <a:off x="7163507" y="2535155"/>
                  <a:ext cx="180000" cy="0"/>
                </a:xfrm>
                <a:prstGeom prst="straightConnector1">
                  <a:avLst/>
                </a:prstGeom>
                <a:noFill/>
                <a:ln cap="flat" cmpd="sng" w="28575">
                  <a:solidFill>
                    <a:schemeClr val="accent1"/>
                  </a:solidFill>
                  <a:prstDash val="solid"/>
                  <a:miter lim="800000"/>
                  <a:headEnd len="sm" w="sm" type="none"/>
                  <a:tailEnd len="sm" w="sm" type="none"/>
                </a:ln>
              </p:spPr>
            </p:cxnSp>
            <p:cxnSp>
              <p:nvCxnSpPr>
                <p:cNvPr id="2375" name="Google Shape;2375;p42"/>
                <p:cNvCxnSpPr/>
                <p:nvPr/>
              </p:nvCxnSpPr>
              <p:spPr>
                <a:xfrm>
                  <a:off x="7163507" y="3329235"/>
                  <a:ext cx="180000" cy="0"/>
                </a:xfrm>
                <a:prstGeom prst="straightConnector1">
                  <a:avLst/>
                </a:prstGeom>
                <a:noFill/>
                <a:ln cap="flat" cmpd="sng" w="28575">
                  <a:solidFill>
                    <a:schemeClr val="accent1"/>
                  </a:solidFill>
                  <a:prstDash val="solid"/>
                  <a:miter lim="800000"/>
                  <a:headEnd len="sm" w="sm" type="none"/>
                  <a:tailEnd len="sm" w="sm" type="none"/>
                </a:ln>
              </p:spPr>
            </p:cxnSp>
            <p:cxnSp>
              <p:nvCxnSpPr>
                <p:cNvPr id="2376" name="Google Shape;2376;p42"/>
                <p:cNvCxnSpPr/>
                <p:nvPr/>
              </p:nvCxnSpPr>
              <p:spPr>
                <a:xfrm>
                  <a:off x="7163507" y="2872039"/>
                  <a:ext cx="180000" cy="0"/>
                </a:xfrm>
                <a:prstGeom prst="straightConnector1">
                  <a:avLst/>
                </a:prstGeom>
                <a:noFill/>
                <a:ln cap="flat" cmpd="sng" w="28575">
                  <a:solidFill>
                    <a:schemeClr val="accent1"/>
                  </a:solidFill>
                  <a:prstDash val="solid"/>
                  <a:miter lim="800000"/>
                  <a:headEnd len="sm" w="sm" type="none"/>
                  <a:tailEnd len="sm" w="sm" type="none"/>
                </a:ln>
              </p:spPr>
            </p:cxnSp>
          </p:grpSp>
        </p:grpSp>
        <p:sp>
          <p:nvSpPr>
            <p:cNvPr id="2377" name="Google Shape;2377;p42"/>
            <p:cNvSpPr/>
            <p:nvPr/>
          </p:nvSpPr>
          <p:spPr>
            <a:xfrm>
              <a:off x="6915368" y="2329807"/>
              <a:ext cx="309531"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fr-FR" sz="2400">
                  <a:solidFill>
                    <a:schemeClr val="dk1"/>
                  </a:solidFill>
                  <a:latin typeface="Radley"/>
                  <a:ea typeface="Radley"/>
                  <a:cs typeface="Radley"/>
                  <a:sym typeface="Radley"/>
                </a:rPr>
                <a:t>6</a:t>
              </a:r>
              <a:endParaRPr/>
            </a:p>
          </p:txBody>
        </p:sp>
        <p:sp>
          <p:nvSpPr>
            <p:cNvPr id="2378" name="Google Shape;2378;p42"/>
            <p:cNvSpPr/>
            <p:nvPr/>
          </p:nvSpPr>
          <p:spPr>
            <a:xfrm>
              <a:off x="6955293" y="3432193"/>
              <a:ext cx="309531"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fr-FR" sz="2400">
                  <a:solidFill>
                    <a:schemeClr val="dk1"/>
                  </a:solidFill>
                  <a:latin typeface="Radley"/>
                  <a:ea typeface="Radley"/>
                  <a:cs typeface="Radley"/>
                  <a:sym typeface="Radley"/>
                </a:rPr>
                <a:t>0</a:t>
              </a:r>
              <a:endParaRPr/>
            </a:p>
          </p:txBody>
        </p:sp>
      </p:grpSp>
      <p:grpSp>
        <p:nvGrpSpPr>
          <p:cNvPr id="2379" name="Google Shape;2379;p42"/>
          <p:cNvGrpSpPr/>
          <p:nvPr/>
        </p:nvGrpSpPr>
        <p:grpSpPr>
          <a:xfrm>
            <a:off x="7785907" y="2519113"/>
            <a:ext cx="1901177" cy="723259"/>
            <a:chOff x="7785907" y="2519113"/>
            <a:chExt cx="1901177" cy="723259"/>
          </a:xfrm>
        </p:grpSpPr>
        <p:sp>
          <p:nvSpPr>
            <p:cNvPr id="2380" name="Google Shape;2380;p42"/>
            <p:cNvSpPr/>
            <p:nvPr/>
          </p:nvSpPr>
          <p:spPr>
            <a:xfrm>
              <a:off x="8365143" y="2780707"/>
              <a:ext cx="105737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rgbClr val="FF0000"/>
                  </a:solidFill>
                  <a:latin typeface="Radley"/>
                  <a:ea typeface="Radley"/>
                  <a:cs typeface="Radley"/>
                  <a:sym typeface="Radley"/>
                </a:rPr>
                <a:t>Crête</a:t>
              </a:r>
              <a:endParaRPr sz="2400">
                <a:solidFill>
                  <a:schemeClr val="dk1"/>
                </a:solidFill>
                <a:latin typeface="Calibri"/>
                <a:ea typeface="Calibri"/>
                <a:cs typeface="Calibri"/>
                <a:sym typeface="Calibri"/>
              </a:endParaRPr>
            </a:p>
          </p:txBody>
        </p:sp>
        <p:cxnSp>
          <p:nvCxnSpPr>
            <p:cNvPr id="2381" name="Google Shape;2381;p42"/>
            <p:cNvCxnSpPr>
              <a:endCxn id="2368" idx="6"/>
            </p:cNvCxnSpPr>
            <p:nvPr/>
          </p:nvCxnSpPr>
          <p:spPr>
            <a:xfrm rot="10800000">
              <a:off x="7785907" y="2519113"/>
              <a:ext cx="751500" cy="349800"/>
            </a:xfrm>
            <a:prstGeom prst="straightConnector1">
              <a:avLst/>
            </a:prstGeom>
            <a:noFill/>
            <a:ln cap="flat" cmpd="sng" w="19050">
              <a:solidFill>
                <a:schemeClr val="dk1"/>
              </a:solidFill>
              <a:prstDash val="solid"/>
              <a:miter lim="800000"/>
              <a:headEnd len="sm" w="sm" type="none"/>
              <a:tailEnd len="med" w="med" type="stealth"/>
            </a:ln>
          </p:spPr>
        </p:cxnSp>
        <p:cxnSp>
          <p:nvCxnSpPr>
            <p:cNvPr id="2382" name="Google Shape;2382;p42"/>
            <p:cNvCxnSpPr>
              <a:endCxn id="2367" idx="2"/>
            </p:cNvCxnSpPr>
            <p:nvPr/>
          </p:nvCxnSpPr>
          <p:spPr>
            <a:xfrm flipH="1" rot="10800000">
              <a:off x="9022584" y="2519113"/>
              <a:ext cx="664500" cy="336600"/>
            </a:xfrm>
            <a:prstGeom prst="straightConnector1">
              <a:avLst/>
            </a:prstGeom>
            <a:noFill/>
            <a:ln cap="flat" cmpd="sng" w="19050">
              <a:solidFill>
                <a:schemeClr val="dk1"/>
              </a:solidFill>
              <a:prstDash val="solid"/>
              <a:miter lim="800000"/>
              <a:headEnd len="sm" w="sm" type="none"/>
              <a:tailEnd len="med" w="med" type="stealth"/>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3"/>
                                        </p:tgtEl>
                                        <p:attrNameLst>
                                          <p:attrName>style.visibility</p:attrName>
                                        </p:attrNameLst>
                                      </p:cBhvr>
                                      <p:to>
                                        <p:strVal val="visible"/>
                                      </p:to>
                                    </p:set>
                                    <p:animEffect filter="fade" transition="in">
                                      <p:cBhvr>
                                        <p:cTn dur="500"/>
                                        <p:tgtEl>
                                          <p:spTgt spid="23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7"/>
                                        </p:tgtEl>
                                        <p:attrNameLst>
                                          <p:attrName>style.visibility</p:attrName>
                                        </p:attrNameLst>
                                      </p:cBhvr>
                                      <p:to>
                                        <p:strVal val="visible"/>
                                      </p:to>
                                    </p:set>
                                    <p:animEffect filter="fade" transition="in">
                                      <p:cBhvr>
                                        <p:cTn dur="500"/>
                                        <p:tgtEl>
                                          <p:spTgt spid="23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9"/>
                                        </p:tgtEl>
                                        <p:attrNameLst>
                                          <p:attrName>style.visibility</p:attrName>
                                        </p:attrNameLst>
                                      </p:cBhvr>
                                      <p:to>
                                        <p:strVal val="visible"/>
                                      </p:to>
                                    </p:set>
                                    <p:animEffect filter="fade" transition="in">
                                      <p:cBhvr>
                                        <p:cTn dur="500"/>
                                        <p:tgtEl>
                                          <p:spTgt spid="23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0"/>
                                        </p:tgtEl>
                                        <p:attrNameLst>
                                          <p:attrName>style.visibility</p:attrName>
                                        </p:attrNameLst>
                                      </p:cBhvr>
                                      <p:to>
                                        <p:strVal val="visible"/>
                                      </p:to>
                                    </p:set>
                                    <p:animEffect filter="fade" transition="in">
                                      <p:cBhvr>
                                        <p:cTn dur="500"/>
                                        <p:tgtEl>
                                          <p:spTgt spid="236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6">
                                            <p:txEl>
                                              <p:pRg end="0" st="0"/>
                                            </p:txEl>
                                          </p:spTgt>
                                        </p:tgtEl>
                                        <p:attrNameLst>
                                          <p:attrName>style.visibility</p:attrName>
                                        </p:attrNameLst>
                                      </p:cBhvr>
                                      <p:to>
                                        <p:strVal val="visible"/>
                                      </p:to>
                                    </p:set>
                                    <p:animEffect filter="fade" transition="in">
                                      <p:cBhvr>
                                        <p:cTn dur="500"/>
                                        <p:tgtEl>
                                          <p:spTgt spid="234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6">
                                            <p:txEl>
                                              <p:pRg end="1" st="1"/>
                                            </p:txEl>
                                          </p:spTgt>
                                        </p:tgtEl>
                                        <p:attrNameLst>
                                          <p:attrName>style.visibility</p:attrName>
                                        </p:attrNameLst>
                                      </p:cBhvr>
                                      <p:to>
                                        <p:strVal val="visible"/>
                                      </p:to>
                                    </p:set>
                                    <p:animEffect filter="fade" transition="in">
                                      <p:cBhvr>
                                        <p:cTn dur="500"/>
                                        <p:tgtEl>
                                          <p:spTgt spid="234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9"/>
                                        </p:tgtEl>
                                        <p:attrNameLst>
                                          <p:attrName>style.visibility</p:attrName>
                                        </p:attrNameLst>
                                      </p:cBhvr>
                                      <p:to>
                                        <p:strVal val="visible"/>
                                      </p:to>
                                    </p:set>
                                    <p:animEffect filter="fade" transition="in">
                                      <p:cBhvr>
                                        <p:cTn dur="500"/>
                                        <p:tgtEl>
                                          <p:spTgt spid="23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8"/>
                                        </p:tgtEl>
                                        <p:attrNameLst>
                                          <p:attrName>style.visibility</p:attrName>
                                        </p:attrNameLst>
                                      </p:cBhvr>
                                      <p:to>
                                        <p:strVal val="visible"/>
                                      </p:to>
                                    </p:set>
                                    <p:animEffect filter="fade" transition="in">
                                      <p:cBhvr>
                                        <p:cTn dur="500"/>
                                        <p:tgtEl>
                                          <p:spTgt spid="23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6" name="Shape 2386"/>
        <p:cNvGrpSpPr/>
        <p:nvPr/>
      </p:nvGrpSpPr>
      <p:grpSpPr>
        <a:xfrm>
          <a:off x="0" y="0"/>
          <a:ext cx="0" cy="0"/>
          <a:chOff x="0" y="0"/>
          <a:chExt cx="0" cy="0"/>
        </a:xfrm>
      </p:grpSpPr>
      <p:pic>
        <p:nvPicPr>
          <p:cNvPr id="2387" name="Google Shape;2387;p43"/>
          <p:cNvPicPr preferRelativeResize="0"/>
          <p:nvPr/>
        </p:nvPicPr>
        <p:blipFill rotWithShape="1">
          <a:blip r:embed="rId3">
            <a:alphaModFix/>
          </a:blip>
          <a:srcRect b="0" l="0" r="0" t="0"/>
          <a:stretch/>
        </p:blipFill>
        <p:spPr>
          <a:xfrm>
            <a:off x="11216900" y="336343"/>
            <a:ext cx="583170" cy="583170"/>
          </a:xfrm>
          <a:prstGeom prst="rect">
            <a:avLst/>
          </a:prstGeom>
          <a:noFill/>
          <a:ln>
            <a:noFill/>
          </a:ln>
        </p:spPr>
      </p:pic>
      <p:sp>
        <p:nvSpPr>
          <p:cNvPr id="2388" name="Google Shape;2388;p43"/>
          <p:cNvSpPr txBox="1"/>
          <p:nvPr>
            <p:ph type="title"/>
          </p:nvPr>
        </p:nvSpPr>
        <p:spPr>
          <a:xfrm>
            <a:off x="1030672" y="235375"/>
            <a:ext cx="10462750" cy="34396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Enfin, dans la troisième étape, j’en déduis la valeur efficace de la tension alternative sinusoïdale.</a:t>
            </a:r>
            <a:endParaRPr/>
          </a:p>
        </p:txBody>
      </p:sp>
      <p:sp>
        <p:nvSpPr>
          <p:cNvPr id="2389" name="Google Shape;2389;p43"/>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lit la consigne en précisant les données. Il explique ce qui est demandé. </a:t>
            </a:r>
            <a:endParaRPr/>
          </a:p>
        </p:txBody>
      </p:sp>
      <p:sp>
        <p:nvSpPr>
          <p:cNvPr id="2390" name="Google Shape;2390;p43"/>
          <p:cNvSpPr txBox="1"/>
          <p:nvPr/>
        </p:nvSpPr>
        <p:spPr>
          <a:xfrm>
            <a:off x="11746730" y="53340"/>
            <a:ext cx="306648" cy="369332"/>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Calibri"/>
                <a:ea typeface="Calibri"/>
                <a:cs typeface="Calibri"/>
                <a:sym typeface="Calibri"/>
              </a:rPr>
              <a:t>M</a:t>
            </a:r>
            <a:endParaRPr/>
          </a:p>
        </p:txBody>
      </p:sp>
      <p:sp>
        <p:nvSpPr>
          <p:cNvPr id="2391" name="Google Shape;2391;p43"/>
          <p:cNvSpPr/>
          <p:nvPr/>
        </p:nvSpPr>
        <p:spPr>
          <a:xfrm>
            <a:off x="6930705" y="1563524"/>
            <a:ext cx="4987748" cy="727790"/>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92" name="Google Shape;2392;p43"/>
          <p:cNvSpPr/>
          <p:nvPr/>
        </p:nvSpPr>
        <p:spPr>
          <a:xfrm>
            <a:off x="7071805" y="1599506"/>
            <a:ext cx="4674925" cy="615553"/>
          </a:xfrm>
          <a:prstGeom prst="rect">
            <a:avLst/>
          </a:prstGeom>
          <a:noFill/>
          <a:ln>
            <a:noFill/>
          </a:ln>
        </p:spPr>
        <p:txBody>
          <a:bodyPr anchorCtr="0" anchor="t" bIns="0" lIns="0" spcFirstLastPara="1" rIns="0" wrap="square" tIns="0">
            <a:spAutoFit/>
          </a:bodyPr>
          <a:lstStyle/>
          <a:p>
            <a:pPr indent="-273050" lvl="0" marL="273050" marR="0" rtl="0" algn="l">
              <a:spcBef>
                <a:spcPts val="0"/>
              </a:spcBef>
              <a:spcAft>
                <a:spcPts val="0"/>
              </a:spcAft>
              <a:buNone/>
            </a:pPr>
            <a:r>
              <a:rPr b="1" lang="fr-FR" sz="2000">
                <a:solidFill>
                  <a:srgbClr val="F5821F"/>
                </a:solidFill>
                <a:latin typeface="Calibri"/>
                <a:ea typeface="Calibri"/>
                <a:cs typeface="Calibri"/>
                <a:sym typeface="Calibri"/>
              </a:rPr>
              <a:t>3</a:t>
            </a:r>
            <a:r>
              <a:rPr b="1" i="0" lang="fr-FR" sz="2000" u="none" cap="none" strike="noStrike">
                <a:solidFill>
                  <a:srgbClr val="F5821F"/>
                </a:solidFill>
                <a:latin typeface="Calibri"/>
                <a:ea typeface="Calibri"/>
                <a:cs typeface="Calibri"/>
                <a:sym typeface="Calibri"/>
              </a:rPr>
              <a:t>. </a:t>
            </a:r>
            <a:r>
              <a:rPr lang="fr-FR" sz="2000">
                <a:solidFill>
                  <a:srgbClr val="231F20"/>
                </a:solidFill>
                <a:latin typeface="Calibri"/>
                <a:ea typeface="Calibri"/>
                <a:cs typeface="Calibri"/>
                <a:sym typeface="Calibri"/>
              </a:rPr>
              <a:t>En déduire la valeur efficace de la tension électrique</a:t>
            </a:r>
            <a:r>
              <a:rPr b="0" i="0" lang="fr-FR" sz="2000" u="none" cap="none" strike="noStrike">
                <a:solidFill>
                  <a:srgbClr val="231F20"/>
                </a:solidFill>
                <a:latin typeface="Calibri"/>
                <a:ea typeface="Calibri"/>
                <a:cs typeface="Calibri"/>
                <a:sym typeface="Calibri"/>
              </a:rPr>
              <a:t>.</a:t>
            </a:r>
            <a:endParaRPr/>
          </a:p>
        </p:txBody>
      </p:sp>
      <p:sp>
        <p:nvSpPr>
          <p:cNvPr id="2393" name="Google Shape;2393;p43"/>
          <p:cNvSpPr/>
          <p:nvPr/>
        </p:nvSpPr>
        <p:spPr>
          <a:xfrm>
            <a:off x="273548" y="1240072"/>
            <a:ext cx="6408647" cy="4341521"/>
          </a:xfrm>
          <a:custGeom>
            <a:rect b="b" l="l" r="r" t="t"/>
            <a:pathLst>
              <a:path extrusionOk="0" h="3494049" w="6200050">
                <a:moveTo>
                  <a:pt x="91071" y="0"/>
                </a:moveTo>
                <a:cubicBezTo>
                  <a:pt x="40779" y="0"/>
                  <a:pt x="0" y="40767"/>
                  <a:pt x="0" y="91059"/>
                </a:cubicBezTo>
                <a:lnTo>
                  <a:pt x="0" y="3402990"/>
                </a:lnTo>
                <a:cubicBezTo>
                  <a:pt x="0" y="3453282"/>
                  <a:pt x="40779" y="3494049"/>
                  <a:pt x="91071" y="3494049"/>
                </a:cubicBezTo>
                <a:lnTo>
                  <a:pt x="6108991" y="3494049"/>
                </a:lnTo>
                <a:cubicBezTo>
                  <a:pt x="6159283" y="3494049"/>
                  <a:pt x="6200050" y="3453282"/>
                  <a:pt x="6200050" y="3402990"/>
                </a:cubicBezTo>
                <a:lnTo>
                  <a:pt x="6200050" y="91059"/>
                </a:lnTo>
                <a:cubicBezTo>
                  <a:pt x="6200050" y="40767"/>
                  <a:pt x="6159283" y="0"/>
                  <a:pt x="6108991" y="0"/>
                </a:cubicBezTo>
                <a:close/>
                <a:moveTo>
                  <a:pt x="91071"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94" name="Google Shape;2394;p43"/>
          <p:cNvSpPr/>
          <p:nvPr/>
        </p:nvSpPr>
        <p:spPr>
          <a:xfrm>
            <a:off x="335179" y="1284234"/>
            <a:ext cx="6333127"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 graphique ci-dessous illustre une tension alternative sinusoïdale visualisée à l’aide d’un oscilloscope.</a:t>
            </a:r>
            <a:endParaRPr/>
          </a:p>
        </p:txBody>
      </p:sp>
      <p:sp>
        <p:nvSpPr>
          <p:cNvPr id="2395" name="Google Shape;2395;p43"/>
          <p:cNvSpPr/>
          <p:nvPr/>
        </p:nvSpPr>
        <p:spPr>
          <a:xfrm>
            <a:off x="514287" y="5156436"/>
            <a:ext cx="464710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Déterminer les caractéristiques de cette tension.</a:t>
            </a:r>
            <a:endParaRPr/>
          </a:p>
        </p:txBody>
      </p:sp>
      <p:pic>
        <p:nvPicPr>
          <p:cNvPr id="2396" name="Google Shape;2396;p43"/>
          <p:cNvPicPr preferRelativeResize="0"/>
          <p:nvPr/>
        </p:nvPicPr>
        <p:blipFill rotWithShape="1">
          <a:blip r:embed="rId4">
            <a:alphaModFix/>
          </a:blip>
          <a:srcRect b="0" l="0" r="0" t="0"/>
          <a:stretch/>
        </p:blipFill>
        <p:spPr>
          <a:xfrm>
            <a:off x="762047" y="1988863"/>
            <a:ext cx="5162028" cy="3045381"/>
          </a:xfrm>
          <a:prstGeom prst="rect">
            <a:avLst/>
          </a:prstGeom>
          <a:noFill/>
          <a:ln>
            <a:noFill/>
          </a:ln>
        </p:spPr>
      </p:pic>
      <p:sp>
        <p:nvSpPr>
          <p:cNvPr id="2397" name="Google Shape;2397;p43"/>
          <p:cNvSpPr/>
          <p:nvPr/>
        </p:nvSpPr>
        <p:spPr>
          <a:xfrm>
            <a:off x="7240376" y="5149073"/>
            <a:ext cx="4678076" cy="96597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231F20"/>
              </a:buClr>
              <a:buSzPts val="2400"/>
              <a:buFont typeface="Calibri"/>
              <a:buNone/>
            </a:pPr>
            <a:r>
              <a:rPr b="0" i="0" lang="fr-FR" sz="2400" u="none" cap="none" strike="noStrike">
                <a:solidFill>
                  <a:srgbClr val="231F20"/>
                </a:solidFill>
                <a:latin typeface="Calibri"/>
                <a:ea typeface="Calibri"/>
                <a:cs typeface="Calibri"/>
                <a:sym typeface="Calibri"/>
              </a:rPr>
              <a:t>La valeur efficace de la tension est: </a:t>
            </a:r>
            <a:endParaRPr/>
          </a:p>
          <a:p>
            <a:pPr indent="0" lvl="0" marL="0" marR="0" rtl="0" algn="l">
              <a:lnSpc>
                <a:spcPct val="150000"/>
              </a:lnSpc>
              <a:spcBef>
                <a:spcPts val="0"/>
              </a:spcBef>
              <a:spcAft>
                <a:spcPts val="0"/>
              </a:spcAft>
              <a:buClr>
                <a:srgbClr val="231F20"/>
              </a:buClr>
              <a:buSzPts val="2000"/>
              <a:buFont typeface="Arial"/>
              <a:buNone/>
            </a:pPr>
            <a:r>
              <a:rPr b="0" i="0" lang="fr-FR" sz="2000" u="none" cap="none" strike="noStrike">
                <a:solidFill>
                  <a:srgbClr val="231F20"/>
                </a:solidFill>
                <a:latin typeface="Arial"/>
                <a:ea typeface="Arial"/>
                <a:cs typeface="Arial"/>
                <a:sym typeface="Arial"/>
              </a:rPr>
              <a:t>.................................................................</a:t>
            </a:r>
            <a:r>
              <a:rPr b="0" i="0" lang="fr-FR" sz="2000" u="none" cap="none" strike="noStrike">
                <a:solidFill>
                  <a:srgbClr val="231F20"/>
                </a:solidFill>
                <a:latin typeface="Calibri"/>
                <a:ea typeface="Calibri"/>
                <a:cs typeface="Calibri"/>
                <a:sym typeface="Calibri"/>
              </a:rPr>
              <a:t>.</a:t>
            </a:r>
            <a:endParaRPr b="0" i="0" sz="2400" u="none" cap="none" strike="noStrike">
              <a:solidFill>
                <a:srgbClr val="231F20"/>
              </a:solidFill>
              <a:latin typeface="Calibri"/>
              <a:ea typeface="Calibri"/>
              <a:cs typeface="Calibri"/>
              <a:sym typeface="Calibri"/>
            </a:endParaRPr>
          </a:p>
        </p:txBody>
      </p:sp>
      <p:sp>
        <p:nvSpPr>
          <p:cNvPr id="2398" name="Google Shape;2398;p43"/>
          <p:cNvSpPr/>
          <p:nvPr/>
        </p:nvSpPr>
        <p:spPr>
          <a:xfrm>
            <a:off x="5924075" y="2955453"/>
            <a:ext cx="4425631" cy="1155637"/>
          </a:xfrm>
          <a:prstGeom prst="rect">
            <a:avLst/>
          </a:prstGeom>
          <a:blipFill rotWithShape="1">
            <a:blip r:embed="rId5">
              <a:alphaModFix/>
            </a:blip>
            <a:stretch>
              <a:fillRect b="-10053"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399" name="Google Shape;2399;p43"/>
          <p:cNvSpPr/>
          <p:nvPr/>
        </p:nvSpPr>
        <p:spPr>
          <a:xfrm rot="-5400000">
            <a:off x="9048090" y="1871834"/>
            <a:ext cx="406878" cy="4601565"/>
          </a:xfrm>
          <a:prstGeom prst="leftBrace">
            <a:avLst>
              <a:gd fmla="val 8333" name="adj1"/>
              <a:gd fmla="val 52846" name="adj2"/>
            </a:avLst>
          </a:prstGeom>
          <a:noFill/>
          <a:ln cap="flat" cmpd="sng" w="381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800">
              <a:solidFill>
                <a:srgbClr val="C00000"/>
              </a:solidFill>
              <a:latin typeface="Calibri"/>
              <a:ea typeface="Calibri"/>
              <a:cs typeface="Calibri"/>
              <a:sym typeface="Calibri"/>
            </a:endParaRPr>
          </a:p>
        </p:txBody>
      </p:sp>
      <p:sp>
        <p:nvSpPr>
          <p:cNvPr id="2400" name="Google Shape;2400;p43"/>
          <p:cNvSpPr/>
          <p:nvPr/>
        </p:nvSpPr>
        <p:spPr>
          <a:xfrm rot="5400000">
            <a:off x="8958038" y="4541798"/>
            <a:ext cx="857392" cy="576000"/>
          </a:xfrm>
          <a:prstGeom prst="notchedRightArrow">
            <a:avLst>
              <a:gd fmla="val 50000" name="adj1"/>
              <a:gd fmla="val 50000" name="adj2"/>
            </a:avLst>
          </a:prstGeom>
          <a:solidFill>
            <a:srgbClr val="C00000"/>
          </a:solid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C00000"/>
              </a:solidFill>
              <a:latin typeface="Calibri"/>
              <a:ea typeface="Calibri"/>
              <a:cs typeface="Calibri"/>
              <a:sym typeface="Calibri"/>
            </a:endParaRPr>
          </a:p>
        </p:txBody>
      </p:sp>
      <p:sp>
        <p:nvSpPr>
          <p:cNvPr id="2401" name="Google Shape;2401;p43"/>
          <p:cNvSpPr/>
          <p:nvPr/>
        </p:nvSpPr>
        <p:spPr>
          <a:xfrm>
            <a:off x="7756059" y="5606648"/>
            <a:ext cx="2685351" cy="747962"/>
          </a:xfrm>
          <a:prstGeom prst="rect">
            <a:avLst/>
          </a:prstGeom>
          <a:blipFill rotWithShape="1">
            <a:blip r:embed="rId6">
              <a:alphaModFix/>
            </a:blip>
            <a:stretch>
              <a:fillRect b="-6558" l="-4535" r="-3401"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402" name="Google Shape;2402;p43"/>
          <p:cNvSpPr txBox="1"/>
          <p:nvPr/>
        </p:nvSpPr>
        <p:spPr>
          <a:xfrm>
            <a:off x="7170694" y="2545470"/>
            <a:ext cx="23257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200">
                <a:solidFill>
                  <a:srgbClr val="FF0000"/>
                </a:solidFill>
                <a:latin typeface="Radley"/>
                <a:ea typeface="Radley"/>
                <a:cs typeface="Radley"/>
                <a:sym typeface="Radley"/>
              </a:rPr>
              <a:t>U</a:t>
            </a:r>
            <a:r>
              <a:rPr b="1" baseline="-25000" lang="fr-FR" sz="3200">
                <a:solidFill>
                  <a:srgbClr val="FF0000"/>
                </a:solidFill>
                <a:latin typeface="Radley"/>
                <a:ea typeface="Radley"/>
                <a:cs typeface="Radley"/>
                <a:sym typeface="Radley"/>
              </a:rPr>
              <a:t>max</a:t>
            </a:r>
            <a:r>
              <a:rPr b="1" lang="fr-FR" sz="3200">
                <a:solidFill>
                  <a:srgbClr val="FF0000"/>
                </a:solidFill>
                <a:latin typeface="Radley"/>
                <a:ea typeface="Radley"/>
                <a:cs typeface="Radley"/>
                <a:sym typeface="Radley"/>
              </a:rPr>
              <a:t> = 6 V </a:t>
            </a:r>
            <a:endParaRPr sz="3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2"/>
                                        </p:tgtEl>
                                        <p:attrNameLst>
                                          <p:attrName>style.visibility</p:attrName>
                                        </p:attrNameLst>
                                      </p:cBhvr>
                                      <p:to>
                                        <p:strVal val="visible"/>
                                      </p:to>
                                    </p:set>
                                    <p:animEffect filter="fade" transition="in">
                                      <p:cBhvr>
                                        <p:cTn dur="500"/>
                                        <p:tgtEl>
                                          <p:spTgt spid="24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8"/>
                                        </p:tgtEl>
                                        <p:attrNameLst>
                                          <p:attrName>style.visibility</p:attrName>
                                        </p:attrNameLst>
                                      </p:cBhvr>
                                      <p:to>
                                        <p:strVal val="visible"/>
                                      </p:to>
                                    </p:set>
                                    <p:animEffect filter="fade" transition="in">
                                      <p:cBhvr>
                                        <p:cTn dur="500"/>
                                        <p:tgtEl>
                                          <p:spTgt spid="23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9"/>
                                        </p:tgtEl>
                                        <p:attrNameLst>
                                          <p:attrName>style.visibility</p:attrName>
                                        </p:attrNameLst>
                                      </p:cBhvr>
                                      <p:to>
                                        <p:strVal val="visible"/>
                                      </p:to>
                                    </p:set>
                                    <p:animEffect filter="fade" transition="in">
                                      <p:cBhvr>
                                        <p:cTn dur="500"/>
                                        <p:tgtEl>
                                          <p:spTgt spid="23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0"/>
                                        </p:tgtEl>
                                        <p:attrNameLst>
                                          <p:attrName>style.visibility</p:attrName>
                                        </p:attrNameLst>
                                      </p:cBhvr>
                                      <p:to>
                                        <p:strVal val="visible"/>
                                      </p:to>
                                    </p:set>
                                    <p:animEffect filter="fade" transition="in">
                                      <p:cBhvr>
                                        <p:cTn dur="500"/>
                                        <p:tgtEl>
                                          <p:spTgt spid="24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7"/>
                                        </p:tgtEl>
                                        <p:attrNameLst>
                                          <p:attrName>style.visibility</p:attrName>
                                        </p:attrNameLst>
                                      </p:cBhvr>
                                      <p:to>
                                        <p:strVal val="visible"/>
                                      </p:to>
                                    </p:set>
                                    <p:animEffect filter="fade" transition="in">
                                      <p:cBhvr>
                                        <p:cTn dur="500"/>
                                        <p:tgtEl>
                                          <p:spTgt spid="23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1"/>
                                        </p:tgtEl>
                                        <p:attrNameLst>
                                          <p:attrName>style.visibility</p:attrName>
                                        </p:attrNameLst>
                                      </p:cBhvr>
                                      <p:to>
                                        <p:strVal val="visible"/>
                                      </p:to>
                                    </p:set>
                                    <p:animEffect filter="fade" transition="in">
                                      <p:cBhvr>
                                        <p:cTn dur="500"/>
                                        <p:tgtEl>
                                          <p:spTgt spid="24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6" name="Shape 2406"/>
        <p:cNvGrpSpPr/>
        <p:nvPr/>
      </p:nvGrpSpPr>
      <p:grpSpPr>
        <a:xfrm>
          <a:off x="0" y="0"/>
          <a:ext cx="0" cy="0"/>
          <a:chOff x="0" y="0"/>
          <a:chExt cx="0" cy="0"/>
        </a:xfrm>
      </p:grpSpPr>
      <p:pic>
        <p:nvPicPr>
          <p:cNvPr id="2407" name="Google Shape;2407;p44"/>
          <p:cNvPicPr preferRelativeResize="0"/>
          <p:nvPr/>
        </p:nvPicPr>
        <p:blipFill rotWithShape="1">
          <a:blip r:embed="rId3">
            <a:alphaModFix/>
          </a:blip>
          <a:srcRect b="0" l="0" r="0" t="0"/>
          <a:stretch/>
        </p:blipFill>
        <p:spPr>
          <a:xfrm>
            <a:off x="11216900" y="336343"/>
            <a:ext cx="583170" cy="583170"/>
          </a:xfrm>
          <a:prstGeom prst="rect">
            <a:avLst/>
          </a:prstGeom>
          <a:noFill/>
          <a:ln>
            <a:noFill/>
          </a:ln>
        </p:spPr>
      </p:pic>
      <p:sp>
        <p:nvSpPr>
          <p:cNvPr id="2408" name="Google Shape;2408;p44"/>
          <p:cNvSpPr txBox="1"/>
          <p:nvPr/>
        </p:nvSpPr>
        <p:spPr>
          <a:xfrm>
            <a:off x="11746730" y="53340"/>
            <a:ext cx="306648" cy="369332"/>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Calibri"/>
                <a:ea typeface="Calibri"/>
                <a:cs typeface="Calibri"/>
                <a:sym typeface="Calibri"/>
              </a:rPr>
              <a:t>M</a:t>
            </a:r>
            <a:endParaRPr/>
          </a:p>
        </p:txBody>
      </p:sp>
      <p:sp>
        <p:nvSpPr>
          <p:cNvPr id="2409" name="Google Shape;2409;p44"/>
          <p:cNvSpPr txBox="1"/>
          <p:nvPr>
            <p:ph type="title"/>
          </p:nvPr>
        </p:nvSpPr>
        <p:spPr>
          <a:xfrm>
            <a:off x="1030246" y="192505"/>
            <a:ext cx="10277091" cy="39333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En bilan, pour déterminer, à partir d’un graphique (oscillogramme), les caractéristiques d’une tension alternative sinusoïdale, on suit les étapes suivantes :</a:t>
            </a:r>
            <a:endParaRPr/>
          </a:p>
        </p:txBody>
      </p:sp>
      <p:sp>
        <p:nvSpPr>
          <p:cNvPr id="2410" name="Google Shape;2410;p44"/>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50"/>
              <a:buNone/>
            </a:pPr>
            <a:r>
              <a:t/>
            </a:r>
            <a:endParaRPr/>
          </a:p>
        </p:txBody>
      </p:sp>
      <p:sp>
        <p:nvSpPr>
          <p:cNvPr id="2411" name="Google Shape;2411;p44"/>
          <p:cNvSpPr/>
          <p:nvPr/>
        </p:nvSpPr>
        <p:spPr>
          <a:xfrm>
            <a:off x="425498" y="1775685"/>
            <a:ext cx="11321232" cy="4226670"/>
          </a:xfrm>
          <a:prstGeom prst="rect">
            <a:avLst/>
          </a:prstGeom>
          <a:solidFill>
            <a:srgbClr val="F2F2F2"/>
          </a:solidFill>
          <a:ln>
            <a:noFill/>
          </a:ln>
        </p:spPr>
        <p:txBody>
          <a:bodyPr anchorCtr="0" anchor="t" bIns="45700" lIns="91425" spcFirstLastPara="1" rIns="91425" wrap="square" tIns="45700">
            <a:spAutoFit/>
          </a:bodyPr>
          <a:lstStyle/>
          <a:p>
            <a:pPr indent="-457200" lvl="0" marL="465138" marR="0" rtl="0" algn="just">
              <a:lnSpc>
                <a:spcPct val="250000"/>
              </a:lnSpc>
              <a:spcBef>
                <a:spcPts val="0"/>
              </a:spcBef>
              <a:spcAft>
                <a:spcPts val="0"/>
              </a:spcAft>
              <a:buClr>
                <a:srgbClr val="C00000"/>
              </a:buClr>
              <a:buSzPts val="2800"/>
              <a:buFont typeface="Noto Sans Symbols"/>
              <a:buChar char="❑"/>
            </a:pPr>
            <a:r>
              <a:rPr lang="fr-FR" sz="2800">
                <a:solidFill>
                  <a:schemeClr val="dk1"/>
                </a:solidFill>
                <a:latin typeface="Calibri"/>
                <a:ea typeface="Calibri"/>
                <a:cs typeface="Calibri"/>
                <a:sym typeface="Calibri"/>
              </a:rPr>
              <a:t>Je </a:t>
            </a:r>
            <a:r>
              <a:rPr lang="fr-FR" sz="2800">
                <a:solidFill>
                  <a:srgbClr val="FF0000"/>
                </a:solidFill>
                <a:latin typeface="Calibri"/>
                <a:ea typeface="Calibri"/>
                <a:cs typeface="Calibri"/>
                <a:sym typeface="Calibri"/>
              </a:rPr>
              <a:t>détermine</a:t>
            </a:r>
            <a:r>
              <a:rPr lang="fr-FR" sz="2800">
                <a:solidFill>
                  <a:schemeClr val="dk1"/>
                </a:solidFill>
                <a:latin typeface="Calibri"/>
                <a:ea typeface="Calibri"/>
                <a:cs typeface="Calibri"/>
                <a:sym typeface="Calibri"/>
              </a:rPr>
              <a:t> graphiquement la fréquence de la tension électrique.</a:t>
            </a:r>
            <a:endParaRPr/>
          </a:p>
          <a:p>
            <a:pPr indent="-457200" lvl="0" marL="465138" marR="0" rtl="0" algn="just">
              <a:lnSpc>
                <a:spcPct val="250000"/>
              </a:lnSpc>
              <a:spcBef>
                <a:spcPts val="0"/>
              </a:spcBef>
              <a:spcAft>
                <a:spcPts val="0"/>
              </a:spcAft>
              <a:buClr>
                <a:srgbClr val="C00000"/>
              </a:buClr>
              <a:buSzPts val="2800"/>
              <a:buFont typeface="Noto Sans Symbols"/>
              <a:buChar char="❑"/>
            </a:pPr>
            <a:r>
              <a:rPr lang="fr-FR" sz="2800">
                <a:solidFill>
                  <a:schemeClr val="dk1"/>
                </a:solidFill>
                <a:latin typeface="Calibri"/>
                <a:ea typeface="Calibri"/>
                <a:cs typeface="Calibri"/>
                <a:sym typeface="Calibri"/>
              </a:rPr>
              <a:t>Je </a:t>
            </a:r>
            <a:r>
              <a:rPr lang="fr-FR" sz="2800">
                <a:solidFill>
                  <a:srgbClr val="FF0000"/>
                </a:solidFill>
                <a:latin typeface="Calibri"/>
                <a:ea typeface="Calibri"/>
                <a:cs typeface="Calibri"/>
                <a:sym typeface="Calibri"/>
              </a:rPr>
              <a:t>détermine</a:t>
            </a:r>
            <a:r>
              <a:rPr lang="fr-FR" sz="2800">
                <a:solidFill>
                  <a:schemeClr val="dk1"/>
                </a:solidFill>
                <a:latin typeface="Calibri"/>
                <a:ea typeface="Calibri"/>
                <a:cs typeface="Calibri"/>
                <a:sym typeface="Calibri"/>
              </a:rPr>
              <a:t> graphiquement la valeur maximale de la tension électrique.</a:t>
            </a:r>
            <a:endParaRPr/>
          </a:p>
          <a:p>
            <a:pPr indent="-457200" lvl="0" marL="465138" marR="0" rtl="0" algn="just">
              <a:lnSpc>
                <a:spcPct val="250000"/>
              </a:lnSpc>
              <a:spcBef>
                <a:spcPts val="0"/>
              </a:spcBef>
              <a:spcAft>
                <a:spcPts val="0"/>
              </a:spcAft>
              <a:buClr>
                <a:srgbClr val="C00000"/>
              </a:buClr>
              <a:buSzPts val="2800"/>
              <a:buFont typeface="Noto Sans Symbols"/>
              <a:buChar char="❑"/>
            </a:pPr>
            <a:r>
              <a:rPr lang="fr-FR" sz="2800">
                <a:solidFill>
                  <a:schemeClr val="dk1"/>
                </a:solidFill>
                <a:latin typeface="Calibri"/>
                <a:ea typeface="Calibri"/>
                <a:cs typeface="Calibri"/>
                <a:sym typeface="Calibri"/>
              </a:rPr>
              <a:t>J’en </a:t>
            </a:r>
            <a:r>
              <a:rPr lang="fr-FR" sz="2800">
                <a:solidFill>
                  <a:srgbClr val="FF0000"/>
                </a:solidFill>
                <a:latin typeface="Calibri"/>
                <a:ea typeface="Calibri"/>
                <a:cs typeface="Calibri"/>
                <a:sym typeface="Calibri"/>
              </a:rPr>
              <a:t>déduis</a:t>
            </a:r>
            <a:r>
              <a:rPr lang="fr-FR" sz="2800">
                <a:solidFill>
                  <a:schemeClr val="dk1"/>
                </a:solidFill>
                <a:latin typeface="Calibri"/>
                <a:ea typeface="Calibri"/>
                <a:cs typeface="Calibri"/>
                <a:sym typeface="Calibri"/>
              </a:rPr>
              <a:t> la valeur efficace de la tension électrique.</a:t>
            </a:r>
            <a:endParaRPr/>
          </a:p>
          <a:p>
            <a:pPr indent="0" lvl="0" marL="7938" marR="0" rtl="0" algn="just">
              <a:lnSpc>
                <a:spcPct val="250000"/>
              </a:lnSpc>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1">
                                            <p:txEl>
                                              <p:pRg end="0" st="0"/>
                                            </p:txEl>
                                          </p:spTgt>
                                        </p:tgtEl>
                                        <p:attrNameLst>
                                          <p:attrName>style.visibility</p:attrName>
                                        </p:attrNameLst>
                                      </p:cBhvr>
                                      <p:to>
                                        <p:strVal val="visible"/>
                                      </p:to>
                                    </p:set>
                                    <p:animEffect filter="fade" transition="in">
                                      <p:cBhvr>
                                        <p:cTn dur="500"/>
                                        <p:tgtEl>
                                          <p:spTgt spid="24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1">
                                            <p:txEl>
                                              <p:pRg end="1" st="1"/>
                                            </p:txEl>
                                          </p:spTgt>
                                        </p:tgtEl>
                                        <p:attrNameLst>
                                          <p:attrName>style.visibility</p:attrName>
                                        </p:attrNameLst>
                                      </p:cBhvr>
                                      <p:to>
                                        <p:strVal val="visible"/>
                                      </p:to>
                                    </p:set>
                                    <p:animEffect filter="fade" transition="in">
                                      <p:cBhvr>
                                        <p:cTn dur="500"/>
                                        <p:tgtEl>
                                          <p:spTgt spid="24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1">
                                            <p:txEl>
                                              <p:pRg end="2" st="2"/>
                                            </p:txEl>
                                          </p:spTgt>
                                        </p:tgtEl>
                                        <p:attrNameLst>
                                          <p:attrName>style.visibility</p:attrName>
                                        </p:attrNameLst>
                                      </p:cBhvr>
                                      <p:to>
                                        <p:strVal val="visible"/>
                                      </p:to>
                                    </p:set>
                                    <p:animEffect filter="fade" transition="in">
                                      <p:cBhvr>
                                        <p:cTn dur="500"/>
                                        <p:tgtEl>
                                          <p:spTgt spid="241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1">
                                            <p:txEl>
                                              <p:pRg end="3" st="3"/>
                                            </p:txEl>
                                          </p:spTgt>
                                        </p:tgtEl>
                                        <p:attrNameLst>
                                          <p:attrName>style.visibility</p:attrName>
                                        </p:attrNameLst>
                                      </p:cBhvr>
                                      <p:to>
                                        <p:strVal val="visible"/>
                                      </p:to>
                                    </p:set>
                                    <p:animEffect filter="fade" transition="in">
                                      <p:cBhvr>
                                        <p:cTn dur="500"/>
                                        <p:tgtEl>
                                          <p:spTgt spid="241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5" name="Shape 2415"/>
        <p:cNvGrpSpPr/>
        <p:nvPr/>
      </p:nvGrpSpPr>
      <p:grpSpPr>
        <a:xfrm>
          <a:off x="0" y="0"/>
          <a:ext cx="0" cy="0"/>
          <a:chOff x="0" y="0"/>
          <a:chExt cx="0" cy="0"/>
        </a:xfrm>
      </p:grpSpPr>
      <p:sp>
        <p:nvSpPr>
          <p:cNvPr id="2416" name="Google Shape;2416;p45"/>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08 min</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0" name="Shape 2420"/>
        <p:cNvGrpSpPr/>
        <p:nvPr/>
      </p:nvGrpSpPr>
      <p:grpSpPr>
        <a:xfrm>
          <a:off x="0" y="0"/>
          <a:ext cx="0" cy="0"/>
          <a:chOff x="0" y="0"/>
          <a:chExt cx="0" cy="0"/>
        </a:xfrm>
      </p:grpSpPr>
      <p:sp>
        <p:nvSpPr>
          <p:cNvPr id="2421" name="Google Shape;2421;p46"/>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Fermez vos livrets, prenez vos ardoises et écrivez-y votre réponse. Choisissez la proposition correcte.</a:t>
            </a:r>
            <a:endParaRPr/>
          </a:p>
        </p:txBody>
      </p:sp>
      <p:sp>
        <p:nvSpPr>
          <p:cNvPr id="2422" name="Google Shape;2422;p46"/>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423" name="Google Shape;2423;p46"/>
          <p:cNvSpPr txBox="1"/>
          <p:nvPr/>
        </p:nvSpPr>
        <p:spPr>
          <a:xfrm>
            <a:off x="614749" y="1719772"/>
            <a:ext cx="9088810"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Une tension alternative sinusoïdale est :</a:t>
            </a:r>
            <a:endParaRPr/>
          </a:p>
        </p:txBody>
      </p:sp>
      <p:sp>
        <p:nvSpPr>
          <p:cNvPr id="2424" name="Google Shape;2424;p46"/>
          <p:cNvSpPr/>
          <p:nvPr/>
        </p:nvSpPr>
        <p:spPr>
          <a:xfrm>
            <a:off x="1631341" y="3003711"/>
            <a:ext cx="4769459"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une tension électrique continue.</a:t>
            </a:r>
            <a:endParaRPr/>
          </a:p>
        </p:txBody>
      </p:sp>
      <p:sp>
        <p:nvSpPr>
          <p:cNvPr id="2425" name="Google Shape;2425;p46"/>
          <p:cNvSpPr/>
          <p:nvPr/>
        </p:nvSpPr>
        <p:spPr>
          <a:xfrm>
            <a:off x="1242627" y="3003710"/>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426" name="Google Shape;2426;p46"/>
          <p:cNvSpPr/>
          <p:nvPr/>
        </p:nvSpPr>
        <p:spPr>
          <a:xfrm>
            <a:off x="1631340" y="4042895"/>
            <a:ext cx="4769460"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une tension variable dans le temps.</a:t>
            </a:r>
            <a:endParaRPr/>
          </a:p>
        </p:txBody>
      </p:sp>
      <p:sp>
        <p:nvSpPr>
          <p:cNvPr id="2427" name="Google Shape;2427;p46"/>
          <p:cNvSpPr/>
          <p:nvPr/>
        </p:nvSpPr>
        <p:spPr>
          <a:xfrm>
            <a:off x="1242626" y="4042894"/>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2428" name="Google Shape;2428;p46"/>
          <p:cNvSpPr/>
          <p:nvPr/>
        </p:nvSpPr>
        <p:spPr>
          <a:xfrm>
            <a:off x="1631339" y="5082077"/>
            <a:ext cx="4769460"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une tension électrique positive.</a:t>
            </a:r>
            <a:endParaRPr/>
          </a:p>
        </p:txBody>
      </p:sp>
      <p:sp>
        <p:nvSpPr>
          <p:cNvPr id="2429" name="Google Shape;2429;p46"/>
          <p:cNvSpPr/>
          <p:nvPr/>
        </p:nvSpPr>
        <p:spPr>
          <a:xfrm>
            <a:off x="1242625" y="5082077"/>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grpSp>
        <p:nvGrpSpPr>
          <p:cNvPr id="2430" name="Google Shape;2430;p46"/>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2431" name="Google Shape;2431;p46"/>
            <p:cNvPicPr preferRelativeResize="0"/>
            <p:nvPr/>
          </p:nvPicPr>
          <p:blipFill rotWithShape="1">
            <a:blip r:embed="rId3">
              <a:alphaModFix/>
            </a:blip>
            <a:srcRect b="23864" l="18242" r="18458" t="9344"/>
            <a:stretch/>
          </p:blipFill>
          <p:spPr>
            <a:xfrm>
              <a:off x="779844" y="4335989"/>
              <a:ext cx="563238" cy="575842"/>
            </a:xfrm>
            <a:prstGeom prst="rect">
              <a:avLst/>
            </a:prstGeom>
            <a:noFill/>
            <a:ln>
              <a:noFill/>
            </a:ln>
          </p:spPr>
        </p:pic>
        <p:sp>
          <p:nvSpPr>
            <p:cNvPr id="2432" name="Google Shape;2432;p46"/>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6" name="Shape 2436"/>
        <p:cNvGrpSpPr/>
        <p:nvPr/>
      </p:nvGrpSpPr>
      <p:grpSpPr>
        <a:xfrm>
          <a:off x="0" y="0"/>
          <a:ext cx="0" cy="0"/>
          <a:chOff x="0" y="0"/>
          <a:chExt cx="0" cy="0"/>
        </a:xfrm>
      </p:grpSpPr>
      <p:sp>
        <p:nvSpPr>
          <p:cNvPr id="2437" name="Google Shape;2437;p47"/>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proposition correcte est B.</a:t>
            </a:r>
            <a:endParaRPr/>
          </a:p>
        </p:txBody>
      </p:sp>
      <p:sp>
        <p:nvSpPr>
          <p:cNvPr id="2438" name="Google Shape;2438;p47"/>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descr="Coche avec un remplissage uni" id="2439" name="Google Shape;2439;p47"/>
          <p:cNvSpPr/>
          <p:nvPr/>
        </p:nvSpPr>
        <p:spPr>
          <a:xfrm>
            <a:off x="6530771" y="3917391"/>
            <a:ext cx="684830" cy="684830"/>
          </a:xfrm>
          <a:prstGeom prst="rect">
            <a:avLst/>
          </a:prstGeom>
          <a:noFill/>
          <a:ln>
            <a:noFill/>
          </a:ln>
        </p:spPr>
      </p:sp>
      <p:sp>
        <p:nvSpPr>
          <p:cNvPr id="2440" name="Google Shape;2440;p47"/>
          <p:cNvSpPr txBox="1"/>
          <p:nvPr/>
        </p:nvSpPr>
        <p:spPr>
          <a:xfrm>
            <a:off x="614749" y="1719772"/>
            <a:ext cx="9088810"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Une tension alternative sinusoïdale est :</a:t>
            </a:r>
            <a:endParaRPr/>
          </a:p>
        </p:txBody>
      </p:sp>
      <p:sp>
        <p:nvSpPr>
          <p:cNvPr id="2441" name="Google Shape;2441;p47"/>
          <p:cNvSpPr/>
          <p:nvPr/>
        </p:nvSpPr>
        <p:spPr>
          <a:xfrm>
            <a:off x="1631341" y="3003711"/>
            <a:ext cx="4769459"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une tension électrique continue.</a:t>
            </a:r>
            <a:endParaRPr/>
          </a:p>
        </p:txBody>
      </p:sp>
      <p:sp>
        <p:nvSpPr>
          <p:cNvPr id="2442" name="Google Shape;2442;p47"/>
          <p:cNvSpPr/>
          <p:nvPr/>
        </p:nvSpPr>
        <p:spPr>
          <a:xfrm>
            <a:off x="1242627" y="3003710"/>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443" name="Google Shape;2443;p47"/>
          <p:cNvSpPr/>
          <p:nvPr/>
        </p:nvSpPr>
        <p:spPr>
          <a:xfrm>
            <a:off x="1631340" y="4042895"/>
            <a:ext cx="4769460"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une tension variable dans le temps.</a:t>
            </a:r>
            <a:endParaRPr/>
          </a:p>
        </p:txBody>
      </p:sp>
      <p:sp>
        <p:nvSpPr>
          <p:cNvPr id="2444" name="Google Shape;2444;p47"/>
          <p:cNvSpPr/>
          <p:nvPr/>
        </p:nvSpPr>
        <p:spPr>
          <a:xfrm>
            <a:off x="1242626" y="4042894"/>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2445" name="Google Shape;2445;p47"/>
          <p:cNvSpPr/>
          <p:nvPr/>
        </p:nvSpPr>
        <p:spPr>
          <a:xfrm>
            <a:off x="1631339" y="5082077"/>
            <a:ext cx="4769460"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une tension électrique positive.</a:t>
            </a:r>
            <a:endParaRPr/>
          </a:p>
        </p:txBody>
      </p:sp>
      <p:sp>
        <p:nvSpPr>
          <p:cNvPr id="2446" name="Google Shape;2446;p47"/>
          <p:cNvSpPr/>
          <p:nvPr/>
        </p:nvSpPr>
        <p:spPr>
          <a:xfrm>
            <a:off x="1242625" y="5082077"/>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pic>
        <p:nvPicPr>
          <p:cNvPr id="2447" name="Google Shape;2447;p47"/>
          <p:cNvPicPr preferRelativeResize="0"/>
          <p:nvPr/>
        </p:nvPicPr>
        <p:blipFill rotWithShape="1">
          <a:blip r:embed="rId3">
            <a:alphaModFix/>
          </a:blip>
          <a:srcRect b="0" l="0" r="0" t="0"/>
          <a:stretch/>
        </p:blipFill>
        <p:spPr>
          <a:xfrm>
            <a:off x="11476390" y="434507"/>
            <a:ext cx="467661" cy="467661"/>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1" name="Shape 2451"/>
        <p:cNvGrpSpPr/>
        <p:nvPr/>
      </p:nvGrpSpPr>
      <p:grpSpPr>
        <a:xfrm>
          <a:off x="0" y="0"/>
          <a:ext cx="0" cy="0"/>
          <a:chOff x="0" y="0"/>
          <a:chExt cx="0" cy="0"/>
        </a:xfrm>
      </p:grpSpPr>
      <p:sp>
        <p:nvSpPr>
          <p:cNvPr id="2452" name="Google Shape;2452;p48"/>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Passons à une autre question. Choisissez la proposition correcte.</a:t>
            </a:r>
            <a:endParaRPr/>
          </a:p>
        </p:txBody>
      </p:sp>
      <p:sp>
        <p:nvSpPr>
          <p:cNvPr id="2453" name="Google Shape;2453;p48"/>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454" name="Google Shape;2454;p48"/>
          <p:cNvSpPr txBox="1"/>
          <p:nvPr/>
        </p:nvSpPr>
        <p:spPr>
          <a:xfrm>
            <a:off x="840312" y="1373048"/>
            <a:ext cx="10333331" cy="400110"/>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000">
                <a:solidFill>
                  <a:schemeClr val="dk1"/>
                </a:solidFill>
                <a:latin typeface="Calibri"/>
                <a:ea typeface="Calibri"/>
                <a:cs typeface="Calibri"/>
                <a:sym typeface="Calibri"/>
              </a:rPr>
              <a:t>La tension visualisée sur l’oscilloscope est sinusoïdale.</a:t>
            </a:r>
            <a:endParaRPr/>
          </a:p>
        </p:txBody>
      </p:sp>
      <p:sp>
        <p:nvSpPr>
          <p:cNvPr id="2455" name="Google Shape;2455;p48"/>
          <p:cNvSpPr/>
          <p:nvPr/>
        </p:nvSpPr>
        <p:spPr>
          <a:xfrm>
            <a:off x="3151996" y="5696516"/>
            <a:ext cx="1125507"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Vrai</a:t>
            </a:r>
            <a:endParaRPr/>
          </a:p>
        </p:txBody>
      </p:sp>
      <p:sp>
        <p:nvSpPr>
          <p:cNvPr id="2456" name="Google Shape;2456;p48"/>
          <p:cNvSpPr/>
          <p:nvPr/>
        </p:nvSpPr>
        <p:spPr>
          <a:xfrm>
            <a:off x="2763282" y="5696515"/>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457" name="Google Shape;2457;p48"/>
          <p:cNvSpPr/>
          <p:nvPr/>
        </p:nvSpPr>
        <p:spPr>
          <a:xfrm>
            <a:off x="8392736" y="5696517"/>
            <a:ext cx="1125507"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Faux</a:t>
            </a:r>
            <a:endParaRPr/>
          </a:p>
        </p:txBody>
      </p:sp>
      <p:sp>
        <p:nvSpPr>
          <p:cNvPr id="2458" name="Google Shape;2458;p48"/>
          <p:cNvSpPr/>
          <p:nvPr/>
        </p:nvSpPr>
        <p:spPr>
          <a:xfrm>
            <a:off x="8004022" y="5696516"/>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pic>
        <p:nvPicPr>
          <p:cNvPr id="2459" name="Google Shape;2459;p48"/>
          <p:cNvPicPr preferRelativeResize="0"/>
          <p:nvPr/>
        </p:nvPicPr>
        <p:blipFill rotWithShape="1">
          <a:blip r:embed="rId3">
            <a:alphaModFix/>
          </a:blip>
          <a:srcRect b="0" l="0" r="0" t="0"/>
          <a:stretch/>
        </p:blipFill>
        <p:spPr>
          <a:xfrm>
            <a:off x="3888921" y="2140825"/>
            <a:ext cx="3887833" cy="3188023"/>
          </a:xfrm>
          <a:prstGeom prst="rect">
            <a:avLst/>
          </a:prstGeom>
          <a:noFill/>
          <a:ln>
            <a:noFill/>
          </a:ln>
        </p:spPr>
      </p:pic>
      <p:grpSp>
        <p:nvGrpSpPr>
          <p:cNvPr id="2460" name="Google Shape;2460;p48"/>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2461" name="Google Shape;2461;p48"/>
            <p:cNvPicPr preferRelativeResize="0"/>
            <p:nvPr/>
          </p:nvPicPr>
          <p:blipFill rotWithShape="1">
            <a:blip r:embed="rId4">
              <a:alphaModFix/>
            </a:blip>
            <a:srcRect b="23864" l="18242" r="18458" t="9344"/>
            <a:stretch/>
          </p:blipFill>
          <p:spPr>
            <a:xfrm>
              <a:off x="779844" y="4335989"/>
              <a:ext cx="563238" cy="575842"/>
            </a:xfrm>
            <a:prstGeom prst="rect">
              <a:avLst/>
            </a:prstGeom>
            <a:noFill/>
            <a:ln>
              <a:noFill/>
            </a:ln>
          </p:spPr>
        </p:pic>
        <p:sp>
          <p:nvSpPr>
            <p:cNvPr id="2462" name="Google Shape;2462;p48"/>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6" name="Shape 2466"/>
        <p:cNvGrpSpPr/>
        <p:nvPr/>
      </p:nvGrpSpPr>
      <p:grpSpPr>
        <a:xfrm>
          <a:off x="0" y="0"/>
          <a:ext cx="0" cy="0"/>
          <a:chOff x="0" y="0"/>
          <a:chExt cx="0" cy="0"/>
        </a:xfrm>
      </p:grpSpPr>
      <p:sp>
        <p:nvSpPr>
          <p:cNvPr id="2467" name="Google Shape;2467;p49"/>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B : cette tension est de forme triangulaire (différente de la forme sinusoïdale).</a:t>
            </a:r>
            <a:endParaRPr/>
          </a:p>
        </p:txBody>
      </p:sp>
      <p:sp>
        <p:nvSpPr>
          <p:cNvPr id="2468" name="Google Shape;2468;p49"/>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descr="Coche avec un remplissage uni" id="2469" name="Google Shape;2469;p49"/>
          <p:cNvSpPr/>
          <p:nvPr/>
        </p:nvSpPr>
        <p:spPr>
          <a:xfrm>
            <a:off x="9580879" y="5571012"/>
            <a:ext cx="684830" cy="684830"/>
          </a:xfrm>
          <a:prstGeom prst="rect">
            <a:avLst/>
          </a:prstGeom>
          <a:noFill/>
          <a:ln>
            <a:noFill/>
          </a:ln>
        </p:spPr>
      </p:sp>
      <p:sp>
        <p:nvSpPr>
          <p:cNvPr id="2470" name="Google Shape;2470;p49"/>
          <p:cNvSpPr txBox="1"/>
          <p:nvPr/>
        </p:nvSpPr>
        <p:spPr>
          <a:xfrm>
            <a:off x="840312" y="1373048"/>
            <a:ext cx="10333331" cy="400110"/>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000">
                <a:solidFill>
                  <a:schemeClr val="dk1"/>
                </a:solidFill>
                <a:latin typeface="Calibri"/>
                <a:ea typeface="Calibri"/>
                <a:cs typeface="Calibri"/>
                <a:sym typeface="Calibri"/>
              </a:rPr>
              <a:t>La tension visualisée sur l’oscilloscope est sinusoïdale.</a:t>
            </a:r>
            <a:endParaRPr/>
          </a:p>
        </p:txBody>
      </p:sp>
      <p:sp>
        <p:nvSpPr>
          <p:cNvPr id="2471" name="Google Shape;2471;p49"/>
          <p:cNvSpPr/>
          <p:nvPr/>
        </p:nvSpPr>
        <p:spPr>
          <a:xfrm>
            <a:off x="3151996" y="5696516"/>
            <a:ext cx="1125507"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Vrai</a:t>
            </a:r>
            <a:endParaRPr/>
          </a:p>
        </p:txBody>
      </p:sp>
      <p:sp>
        <p:nvSpPr>
          <p:cNvPr id="2472" name="Google Shape;2472;p49"/>
          <p:cNvSpPr/>
          <p:nvPr/>
        </p:nvSpPr>
        <p:spPr>
          <a:xfrm>
            <a:off x="2763282" y="5696515"/>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473" name="Google Shape;2473;p49"/>
          <p:cNvSpPr/>
          <p:nvPr/>
        </p:nvSpPr>
        <p:spPr>
          <a:xfrm>
            <a:off x="8392736" y="5696517"/>
            <a:ext cx="1125507"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Faux</a:t>
            </a:r>
            <a:endParaRPr/>
          </a:p>
        </p:txBody>
      </p:sp>
      <p:sp>
        <p:nvSpPr>
          <p:cNvPr id="2474" name="Google Shape;2474;p49"/>
          <p:cNvSpPr/>
          <p:nvPr/>
        </p:nvSpPr>
        <p:spPr>
          <a:xfrm>
            <a:off x="8004022" y="5696516"/>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pic>
        <p:nvPicPr>
          <p:cNvPr id="2475" name="Google Shape;2475;p49"/>
          <p:cNvPicPr preferRelativeResize="0"/>
          <p:nvPr/>
        </p:nvPicPr>
        <p:blipFill rotWithShape="1">
          <a:blip r:embed="rId3">
            <a:alphaModFix/>
          </a:blip>
          <a:srcRect b="0" l="0" r="0" t="0"/>
          <a:stretch/>
        </p:blipFill>
        <p:spPr>
          <a:xfrm>
            <a:off x="3888921" y="2140825"/>
            <a:ext cx="3887833" cy="3188023"/>
          </a:xfrm>
          <a:prstGeom prst="rect">
            <a:avLst/>
          </a:prstGeom>
          <a:noFill/>
          <a:ln>
            <a:noFill/>
          </a:ln>
        </p:spPr>
      </p:pic>
      <p:pic>
        <p:nvPicPr>
          <p:cNvPr id="2476" name="Google Shape;2476;p49"/>
          <p:cNvPicPr preferRelativeResize="0"/>
          <p:nvPr/>
        </p:nvPicPr>
        <p:blipFill rotWithShape="1">
          <a:blip r:embed="rId4">
            <a:alphaModFix/>
          </a:blip>
          <a:srcRect b="0" l="0" r="0" t="0"/>
          <a:stretch/>
        </p:blipFill>
        <p:spPr>
          <a:xfrm>
            <a:off x="11476390" y="434507"/>
            <a:ext cx="467661" cy="46766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0" name="Shape 2480"/>
        <p:cNvGrpSpPr/>
        <p:nvPr/>
      </p:nvGrpSpPr>
      <p:grpSpPr>
        <a:xfrm>
          <a:off x="0" y="0"/>
          <a:ext cx="0" cy="0"/>
          <a:chOff x="0" y="0"/>
          <a:chExt cx="0" cy="0"/>
        </a:xfrm>
      </p:grpSpPr>
      <p:sp>
        <p:nvSpPr>
          <p:cNvPr id="2481" name="Google Shape;2481;p50"/>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Choisissez la réponse correcte.</a:t>
            </a:r>
            <a:endParaRPr/>
          </a:p>
        </p:txBody>
      </p:sp>
      <p:sp>
        <p:nvSpPr>
          <p:cNvPr id="2482" name="Google Shape;2482;p50"/>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100"/>
              <a:buNone/>
            </a:pPr>
            <a:r>
              <a:rPr lang="fr-FR" sz="1100"/>
              <a:t>L'enseignant.e choisit au hasard deux élèves pour répondre oralement .</a:t>
            </a:r>
            <a:endParaRPr/>
          </a:p>
        </p:txBody>
      </p:sp>
      <p:sp>
        <p:nvSpPr>
          <p:cNvPr id="2483" name="Google Shape;2483;p50"/>
          <p:cNvSpPr txBox="1"/>
          <p:nvPr/>
        </p:nvSpPr>
        <p:spPr>
          <a:xfrm>
            <a:off x="491320" y="1311355"/>
            <a:ext cx="10304060"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La période de cette tension alternative sinusoïdale est : </a:t>
            </a:r>
            <a:endParaRPr/>
          </a:p>
        </p:txBody>
      </p:sp>
      <p:sp>
        <p:nvSpPr>
          <p:cNvPr id="2484" name="Google Shape;2484;p50"/>
          <p:cNvSpPr/>
          <p:nvPr/>
        </p:nvSpPr>
        <p:spPr>
          <a:xfrm>
            <a:off x="5127906" y="6025617"/>
            <a:ext cx="205877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10 ms</a:t>
            </a:r>
            <a:endParaRPr baseline="30000" sz="2400">
              <a:solidFill>
                <a:schemeClr val="dk1"/>
              </a:solidFill>
              <a:latin typeface="Calibri"/>
              <a:ea typeface="Calibri"/>
              <a:cs typeface="Calibri"/>
              <a:sym typeface="Calibri"/>
            </a:endParaRPr>
          </a:p>
        </p:txBody>
      </p:sp>
      <p:sp>
        <p:nvSpPr>
          <p:cNvPr id="2485" name="Google Shape;2485;p50"/>
          <p:cNvSpPr/>
          <p:nvPr/>
        </p:nvSpPr>
        <p:spPr>
          <a:xfrm>
            <a:off x="4695907" y="6025617"/>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486" name="Google Shape;2486;p50"/>
          <p:cNvSpPr/>
          <p:nvPr/>
        </p:nvSpPr>
        <p:spPr>
          <a:xfrm>
            <a:off x="1866829" y="6008557"/>
            <a:ext cx="208054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5 ms</a:t>
            </a:r>
            <a:endParaRPr baseline="30000" sz="2400">
              <a:solidFill>
                <a:schemeClr val="dk1"/>
              </a:solidFill>
              <a:latin typeface="Calibri"/>
              <a:ea typeface="Calibri"/>
              <a:cs typeface="Calibri"/>
              <a:sym typeface="Calibri"/>
            </a:endParaRPr>
          </a:p>
        </p:txBody>
      </p:sp>
      <p:sp>
        <p:nvSpPr>
          <p:cNvPr id="2487" name="Google Shape;2487;p50"/>
          <p:cNvSpPr/>
          <p:nvPr/>
        </p:nvSpPr>
        <p:spPr>
          <a:xfrm>
            <a:off x="1434830" y="6008557"/>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488" name="Google Shape;2488;p50"/>
          <p:cNvSpPr/>
          <p:nvPr/>
        </p:nvSpPr>
        <p:spPr>
          <a:xfrm>
            <a:off x="8736607" y="6025617"/>
            <a:ext cx="205877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15 ms</a:t>
            </a:r>
            <a:endParaRPr baseline="30000" sz="2400">
              <a:solidFill>
                <a:schemeClr val="dk1"/>
              </a:solidFill>
              <a:latin typeface="Calibri"/>
              <a:ea typeface="Calibri"/>
              <a:cs typeface="Calibri"/>
              <a:sym typeface="Calibri"/>
            </a:endParaRPr>
          </a:p>
        </p:txBody>
      </p:sp>
      <p:sp>
        <p:nvSpPr>
          <p:cNvPr id="2489" name="Google Shape;2489;p50"/>
          <p:cNvSpPr/>
          <p:nvPr/>
        </p:nvSpPr>
        <p:spPr>
          <a:xfrm>
            <a:off x="8304608" y="6025617"/>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descr="Image générée : Forme d'onde sinusoïdale sur oscilloscope" id="2490" name="Google Shape;2490;p50"/>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491" name="Google Shape;2491;p50"/>
          <p:cNvPicPr preferRelativeResize="0"/>
          <p:nvPr/>
        </p:nvPicPr>
        <p:blipFill rotWithShape="1">
          <a:blip r:embed="rId3">
            <a:alphaModFix/>
          </a:blip>
          <a:srcRect b="2062" l="-1568" r="0" t="2062"/>
          <a:stretch/>
        </p:blipFill>
        <p:spPr>
          <a:xfrm>
            <a:off x="3369734" y="2074844"/>
            <a:ext cx="4826106" cy="3471801"/>
          </a:xfrm>
          <a:prstGeom prst="rect">
            <a:avLst/>
          </a:prstGeom>
          <a:noFill/>
          <a:ln>
            <a:noFill/>
          </a:ln>
        </p:spPr>
      </p:pic>
      <p:grpSp>
        <p:nvGrpSpPr>
          <p:cNvPr id="2492" name="Google Shape;2492;p50"/>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2493" name="Google Shape;2493;p50"/>
            <p:cNvPicPr preferRelativeResize="0"/>
            <p:nvPr/>
          </p:nvPicPr>
          <p:blipFill rotWithShape="1">
            <a:blip r:embed="rId4">
              <a:alphaModFix/>
            </a:blip>
            <a:srcRect b="23864" l="18242" r="18458" t="9344"/>
            <a:stretch/>
          </p:blipFill>
          <p:spPr>
            <a:xfrm>
              <a:off x="779844" y="4335989"/>
              <a:ext cx="563238" cy="575842"/>
            </a:xfrm>
            <a:prstGeom prst="rect">
              <a:avLst/>
            </a:prstGeom>
            <a:noFill/>
            <a:ln>
              <a:noFill/>
            </a:ln>
          </p:spPr>
        </p:pic>
        <p:sp>
          <p:nvSpPr>
            <p:cNvPr id="2494" name="Google Shape;2494;p50"/>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8" name="Shape 2498"/>
        <p:cNvGrpSpPr/>
        <p:nvPr/>
      </p:nvGrpSpPr>
      <p:grpSpPr>
        <a:xfrm>
          <a:off x="0" y="0"/>
          <a:ext cx="0" cy="0"/>
          <a:chOff x="0" y="0"/>
          <a:chExt cx="0" cy="0"/>
        </a:xfrm>
      </p:grpSpPr>
      <p:sp>
        <p:nvSpPr>
          <p:cNvPr id="2499" name="Google Shape;2499;p51"/>
          <p:cNvSpPr txBox="1"/>
          <p:nvPr>
            <p:ph type="title"/>
          </p:nvPr>
        </p:nvSpPr>
        <p:spPr>
          <a:xfrm>
            <a:off x="935304" y="318293"/>
            <a:ext cx="10598970" cy="30750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10 ms : la période est le temps correspondant à deux alternances, une une positive et une négative.</a:t>
            </a:r>
            <a:endParaRPr/>
          </a:p>
        </p:txBody>
      </p:sp>
      <p:sp>
        <p:nvSpPr>
          <p:cNvPr id="2500" name="Google Shape;2500;p51"/>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Il/elle les incite à justifier leurs réponses.</a:t>
            </a:r>
            <a:endParaRPr/>
          </a:p>
        </p:txBody>
      </p:sp>
      <p:sp>
        <p:nvSpPr>
          <p:cNvPr id="2501" name="Google Shape;2501;p51"/>
          <p:cNvSpPr txBox="1"/>
          <p:nvPr/>
        </p:nvSpPr>
        <p:spPr>
          <a:xfrm>
            <a:off x="491320" y="1311355"/>
            <a:ext cx="10304060"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La période de cette tension alternative sinusoïdale est : </a:t>
            </a:r>
            <a:endParaRPr/>
          </a:p>
        </p:txBody>
      </p:sp>
      <p:sp>
        <p:nvSpPr>
          <p:cNvPr id="2502" name="Google Shape;2502;p51"/>
          <p:cNvSpPr/>
          <p:nvPr/>
        </p:nvSpPr>
        <p:spPr>
          <a:xfrm>
            <a:off x="5127906" y="6025617"/>
            <a:ext cx="205877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10 ms</a:t>
            </a:r>
            <a:endParaRPr baseline="30000" sz="2400">
              <a:solidFill>
                <a:schemeClr val="dk1"/>
              </a:solidFill>
              <a:latin typeface="Calibri"/>
              <a:ea typeface="Calibri"/>
              <a:cs typeface="Calibri"/>
              <a:sym typeface="Calibri"/>
            </a:endParaRPr>
          </a:p>
        </p:txBody>
      </p:sp>
      <p:sp>
        <p:nvSpPr>
          <p:cNvPr id="2503" name="Google Shape;2503;p51"/>
          <p:cNvSpPr/>
          <p:nvPr/>
        </p:nvSpPr>
        <p:spPr>
          <a:xfrm>
            <a:off x="4695907" y="6025617"/>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04" name="Google Shape;2504;p51"/>
          <p:cNvSpPr/>
          <p:nvPr/>
        </p:nvSpPr>
        <p:spPr>
          <a:xfrm>
            <a:off x="1866829" y="6008557"/>
            <a:ext cx="208054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5 ms</a:t>
            </a:r>
            <a:endParaRPr baseline="30000" sz="2400">
              <a:solidFill>
                <a:schemeClr val="dk1"/>
              </a:solidFill>
              <a:latin typeface="Calibri"/>
              <a:ea typeface="Calibri"/>
              <a:cs typeface="Calibri"/>
              <a:sym typeface="Calibri"/>
            </a:endParaRPr>
          </a:p>
        </p:txBody>
      </p:sp>
      <p:sp>
        <p:nvSpPr>
          <p:cNvPr id="2505" name="Google Shape;2505;p51"/>
          <p:cNvSpPr/>
          <p:nvPr/>
        </p:nvSpPr>
        <p:spPr>
          <a:xfrm>
            <a:off x="1434830" y="6008557"/>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06" name="Google Shape;2506;p51"/>
          <p:cNvSpPr/>
          <p:nvPr/>
        </p:nvSpPr>
        <p:spPr>
          <a:xfrm>
            <a:off x="8736607" y="6025617"/>
            <a:ext cx="205877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15 ms</a:t>
            </a:r>
            <a:endParaRPr baseline="30000" sz="2400">
              <a:solidFill>
                <a:schemeClr val="dk1"/>
              </a:solidFill>
              <a:latin typeface="Calibri"/>
              <a:ea typeface="Calibri"/>
              <a:cs typeface="Calibri"/>
              <a:sym typeface="Calibri"/>
            </a:endParaRPr>
          </a:p>
        </p:txBody>
      </p:sp>
      <p:sp>
        <p:nvSpPr>
          <p:cNvPr id="2507" name="Google Shape;2507;p51"/>
          <p:cNvSpPr/>
          <p:nvPr/>
        </p:nvSpPr>
        <p:spPr>
          <a:xfrm>
            <a:off x="8304608" y="6025617"/>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descr="Coche avec un remplissage uni" id="2508" name="Google Shape;2508;p51"/>
          <p:cNvSpPr/>
          <p:nvPr/>
        </p:nvSpPr>
        <p:spPr>
          <a:xfrm>
            <a:off x="4715162" y="6025617"/>
            <a:ext cx="386712" cy="473460"/>
          </a:xfrm>
          <a:prstGeom prst="rect">
            <a:avLst/>
          </a:prstGeom>
          <a:noFill/>
          <a:ln>
            <a:noFill/>
          </a:ln>
        </p:spPr>
      </p:sp>
      <p:pic>
        <p:nvPicPr>
          <p:cNvPr id="2509" name="Google Shape;2509;p51"/>
          <p:cNvPicPr preferRelativeResize="0"/>
          <p:nvPr/>
        </p:nvPicPr>
        <p:blipFill rotWithShape="1">
          <a:blip r:embed="rId3">
            <a:alphaModFix/>
          </a:blip>
          <a:srcRect b="2062" l="-1568" r="0" t="2062"/>
          <a:stretch/>
        </p:blipFill>
        <p:spPr>
          <a:xfrm>
            <a:off x="3369734" y="2074844"/>
            <a:ext cx="4826106" cy="3471801"/>
          </a:xfrm>
          <a:prstGeom prst="rect">
            <a:avLst/>
          </a:prstGeom>
          <a:noFill/>
          <a:ln>
            <a:noFill/>
          </a:ln>
        </p:spPr>
      </p:pic>
      <p:pic>
        <p:nvPicPr>
          <p:cNvPr id="2510" name="Google Shape;2510;p51"/>
          <p:cNvPicPr preferRelativeResize="0"/>
          <p:nvPr/>
        </p:nvPicPr>
        <p:blipFill rotWithShape="1">
          <a:blip r:embed="rId4">
            <a:alphaModFix/>
          </a:blip>
          <a:srcRect b="0" l="0" r="0" t="0"/>
          <a:stretch/>
        </p:blipFill>
        <p:spPr>
          <a:xfrm>
            <a:off x="11476390" y="434507"/>
            <a:ext cx="467661" cy="467661"/>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4" name="Shape 2514"/>
        <p:cNvGrpSpPr/>
        <p:nvPr/>
      </p:nvGrpSpPr>
      <p:grpSpPr>
        <a:xfrm>
          <a:off x="0" y="0"/>
          <a:ext cx="0" cy="0"/>
          <a:chOff x="0" y="0"/>
          <a:chExt cx="0" cy="0"/>
        </a:xfrm>
      </p:grpSpPr>
      <p:sp>
        <p:nvSpPr>
          <p:cNvPr id="2515" name="Google Shape;2515;p52"/>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Choisissez la réponse correcte.</a:t>
            </a:r>
            <a:endParaRPr/>
          </a:p>
        </p:txBody>
      </p:sp>
      <p:sp>
        <p:nvSpPr>
          <p:cNvPr id="2516" name="Google Shape;2516;p52"/>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a:t>
            </a:r>
            <a:endParaRPr/>
          </a:p>
        </p:txBody>
      </p:sp>
      <p:sp>
        <p:nvSpPr>
          <p:cNvPr id="2517" name="Google Shape;2517;p52"/>
          <p:cNvSpPr txBox="1"/>
          <p:nvPr/>
        </p:nvSpPr>
        <p:spPr>
          <a:xfrm>
            <a:off x="460375" y="2363318"/>
            <a:ext cx="10816017" cy="720000"/>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fr-FR" sz="2400">
                <a:solidFill>
                  <a:schemeClr val="dk1"/>
                </a:solidFill>
                <a:latin typeface="Calibri"/>
                <a:ea typeface="Calibri"/>
                <a:cs typeface="Calibri"/>
                <a:sym typeface="Calibri"/>
              </a:rPr>
              <a:t>La relation entre la période d’une tension alternative sinusoïdale et sa fréquence est :  </a:t>
            </a:r>
            <a:endParaRPr/>
          </a:p>
        </p:txBody>
      </p:sp>
      <p:sp>
        <p:nvSpPr>
          <p:cNvPr descr="Image générée : Forme d'onde sinusoïdale sur oscilloscope" id="2518" name="Google Shape;2518;p52"/>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19" name="Google Shape;2519;p52"/>
          <p:cNvSpPr/>
          <p:nvPr/>
        </p:nvSpPr>
        <p:spPr>
          <a:xfrm>
            <a:off x="4951043" y="4343032"/>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20" name="Google Shape;2520;p52"/>
          <p:cNvSpPr/>
          <p:nvPr/>
        </p:nvSpPr>
        <p:spPr>
          <a:xfrm>
            <a:off x="1858990" y="4343032"/>
            <a:ext cx="1980000" cy="430924"/>
          </a:xfrm>
          <a:prstGeom prst="roundRect">
            <a:avLst>
              <a:gd fmla="val 16667" name="adj"/>
            </a:avLst>
          </a:prstGeom>
          <a:blipFill rotWithShape="1">
            <a:blip r:embed="rId3">
              <a:alphaModFix/>
            </a:blip>
            <a:stretch>
              <a:fillRect b="-32394" l="0" r="0" t="-1690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521" name="Google Shape;2521;p52"/>
          <p:cNvSpPr/>
          <p:nvPr/>
        </p:nvSpPr>
        <p:spPr>
          <a:xfrm>
            <a:off x="1426991" y="4343032"/>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22" name="Google Shape;2522;p52"/>
          <p:cNvSpPr/>
          <p:nvPr/>
        </p:nvSpPr>
        <p:spPr>
          <a:xfrm>
            <a:off x="8353041" y="4343032"/>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23" name="Google Shape;2523;p52"/>
          <p:cNvSpPr/>
          <p:nvPr/>
        </p:nvSpPr>
        <p:spPr>
          <a:xfrm>
            <a:off x="5426587" y="4343032"/>
            <a:ext cx="1980000" cy="430924"/>
          </a:xfrm>
          <a:prstGeom prst="roundRect">
            <a:avLst>
              <a:gd fmla="val 16667" name="adj"/>
            </a:avLst>
          </a:prstGeom>
          <a:blipFill rotWithShape="1">
            <a:blip r:embed="rId4">
              <a:alphaModFix/>
            </a:blip>
            <a:stretch>
              <a:fillRect b="-36619" l="0" r="0" t="-1267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524" name="Google Shape;2524;p52"/>
          <p:cNvSpPr/>
          <p:nvPr/>
        </p:nvSpPr>
        <p:spPr>
          <a:xfrm>
            <a:off x="8785041" y="4343032"/>
            <a:ext cx="1980000" cy="430924"/>
          </a:xfrm>
          <a:prstGeom prst="roundRect">
            <a:avLst>
              <a:gd fmla="val 16667" name="adj"/>
            </a:avLst>
          </a:prstGeom>
          <a:blipFill rotWithShape="1">
            <a:blip r:embed="rId5">
              <a:alphaModFix/>
            </a:blip>
            <a:stretch>
              <a:fillRect b="-36619" l="0" r="0" t="-1267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grpSp>
        <p:nvGrpSpPr>
          <p:cNvPr id="2525" name="Google Shape;2525;p52"/>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2526" name="Google Shape;2526;p52"/>
            <p:cNvPicPr preferRelativeResize="0"/>
            <p:nvPr/>
          </p:nvPicPr>
          <p:blipFill rotWithShape="1">
            <a:blip r:embed="rId6">
              <a:alphaModFix/>
            </a:blip>
            <a:srcRect b="23864" l="18242" r="18458" t="9344"/>
            <a:stretch/>
          </p:blipFill>
          <p:spPr>
            <a:xfrm>
              <a:off x="779844" y="4335989"/>
              <a:ext cx="563238" cy="575842"/>
            </a:xfrm>
            <a:prstGeom prst="rect">
              <a:avLst/>
            </a:prstGeom>
            <a:noFill/>
            <a:ln>
              <a:noFill/>
            </a:ln>
          </p:spPr>
        </p:pic>
        <p:sp>
          <p:nvSpPr>
            <p:cNvPr id="2527" name="Google Shape;2527;p52"/>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1" name="Shape 2531"/>
        <p:cNvGrpSpPr/>
        <p:nvPr/>
      </p:nvGrpSpPr>
      <p:grpSpPr>
        <a:xfrm>
          <a:off x="0" y="0"/>
          <a:ext cx="0" cy="0"/>
          <a:chOff x="0" y="0"/>
          <a:chExt cx="0" cy="0"/>
        </a:xfrm>
      </p:grpSpPr>
      <p:sp>
        <p:nvSpPr>
          <p:cNvPr id="2532" name="Google Shape;2532;p53"/>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f = n/t.</a:t>
            </a:r>
            <a:endParaRPr/>
          </a:p>
        </p:txBody>
      </p:sp>
      <p:sp>
        <p:nvSpPr>
          <p:cNvPr id="2533" name="Google Shape;2533;p53"/>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a:t>
            </a:r>
            <a:endParaRPr/>
          </a:p>
        </p:txBody>
      </p:sp>
      <p:sp>
        <p:nvSpPr>
          <p:cNvPr descr="Coche avec un remplissage uni" id="2534" name="Google Shape;2534;p53"/>
          <p:cNvSpPr/>
          <p:nvPr/>
        </p:nvSpPr>
        <p:spPr>
          <a:xfrm>
            <a:off x="4004589" y="4300496"/>
            <a:ext cx="386712" cy="473460"/>
          </a:xfrm>
          <a:prstGeom prst="rect">
            <a:avLst/>
          </a:prstGeom>
          <a:noFill/>
          <a:ln>
            <a:noFill/>
          </a:ln>
        </p:spPr>
      </p:sp>
      <p:sp>
        <p:nvSpPr>
          <p:cNvPr id="2535" name="Google Shape;2535;p53"/>
          <p:cNvSpPr txBox="1"/>
          <p:nvPr/>
        </p:nvSpPr>
        <p:spPr>
          <a:xfrm>
            <a:off x="460375" y="2363318"/>
            <a:ext cx="10816017" cy="720000"/>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fr-FR" sz="2400">
                <a:solidFill>
                  <a:schemeClr val="dk1"/>
                </a:solidFill>
                <a:latin typeface="Calibri"/>
                <a:ea typeface="Calibri"/>
                <a:cs typeface="Calibri"/>
                <a:sym typeface="Calibri"/>
              </a:rPr>
              <a:t>La relation entre la période d’une tension alternative sinusoïdale et sa fréquence est :  </a:t>
            </a:r>
            <a:endParaRPr/>
          </a:p>
        </p:txBody>
      </p:sp>
      <p:sp>
        <p:nvSpPr>
          <p:cNvPr id="2536" name="Google Shape;2536;p53"/>
          <p:cNvSpPr/>
          <p:nvPr/>
        </p:nvSpPr>
        <p:spPr>
          <a:xfrm>
            <a:off x="4951043" y="4343032"/>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37" name="Google Shape;2537;p53"/>
          <p:cNvSpPr/>
          <p:nvPr/>
        </p:nvSpPr>
        <p:spPr>
          <a:xfrm>
            <a:off x="1858990" y="4343032"/>
            <a:ext cx="1980000" cy="430924"/>
          </a:xfrm>
          <a:prstGeom prst="roundRect">
            <a:avLst>
              <a:gd fmla="val 16667" name="adj"/>
            </a:avLst>
          </a:prstGeom>
          <a:blipFill rotWithShape="1">
            <a:blip r:embed="rId3">
              <a:alphaModFix/>
            </a:blip>
            <a:stretch>
              <a:fillRect b="-32394" l="0" r="0" t="-1690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538" name="Google Shape;2538;p53"/>
          <p:cNvSpPr/>
          <p:nvPr/>
        </p:nvSpPr>
        <p:spPr>
          <a:xfrm>
            <a:off x="1426991" y="4343032"/>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39" name="Google Shape;2539;p53"/>
          <p:cNvSpPr/>
          <p:nvPr/>
        </p:nvSpPr>
        <p:spPr>
          <a:xfrm>
            <a:off x="8353041" y="4343032"/>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40" name="Google Shape;2540;p53"/>
          <p:cNvSpPr/>
          <p:nvPr/>
        </p:nvSpPr>
        <p:spPr>
          <a:xfrm>
            <a:off x="5426587" y="4343032"/>
            <a:ext cx="1980000" cy="430924"/>
          </a:xfrm>
          <a:prstGeom prst="roundRect">
            <a:avLst>
              <a:gd fmla="val 16667" name="adj"/>
            </a:avLst>
          </a:prstGeom>
          <a:blipFill rotWithShape="1">
            <a:blip r:embed="rId4">
              <a:alphaModFix/>
            </a:blip>
            <a:stretch>
              <a:fillRect b="-36619" l="0" r="0" t="-1267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541" name="Google Shape;2541;p53"/>
          <p:cNvSpPr/>
          <p:nvPr/>
        </p:nvSpPr>
        <p:spPr>
          <a:xfrm>
            <a:off x="8785041" y="4343032"/>
            <a:ext cx="1980000" cy="430924"/>
          </a:xfrm>
          <a:prstGeom prst="roundRect">
            <a:avLst>
              <a:gd fmla="val 16667" name="adj"/>
            </a:avLst>
          </a:prstGeom>
          <a:blipFill rotWithShape="1">
            <a:blip r:embed="rId5">
              <a:alphaModFix/>
            </a:blip>
            <a:stretch>
              <a:fillRect b="-36619" l="0" r="0" t="-1267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pic>
        <p:nvPicPr>
          <p:cNvPr id="2542" name="Google Shape;2542;p53"/>
          <p:cNvPicPr preferRelativeResize="0"/>
          <p:nvPr/>
        </p:nvPicPr>
        <p:blipFill rotWithShape="1">
          <a:blip r:embed="rId6">
            <a:alphaModFix/>
          </a:blip>
          <a:srcRect b="0" l="0" r="0" t="0"/>
          <a:stretch/>
        </p:blipFill>
        <p:spPr>
          <a:xfrm>
            <a:off x="11476390" y="434507"/>
            <a:ext cx="467661" cy="467661"/>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6" name="Shape 2546"/>
        <p:cNvGrpSpPr/>
        <p:nvPr/>
      </p:nvGrpSpPr>
      <p:grpSpPr>
        <a:xfrm>
          <a:off x="0" y="0"/>
          <a:ext cx="0" cy="0"/>
          <a:chOff x="0" y="0"/>
          <a:chExt cx="0" cy="0"/>
        </a:xfrm>
      </p:grpSpPr>
      <p:sp>
        <p:nvSpPr>
          <p:cNvPr id="2547" name="Google Shape;2547;p54"/>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Choisissez la réponse correcte.</a:t>
            </a:r>
            <a:endParaRPr/>
          </a:p>
        </p:txBody>
      </p:sp>
      <p:sp>
        <p:nvSpPr>
          <p:cNvPr id="2548" name="Google Shape;2548;p54"/>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a:t>
            </a:r>
            <a:endParaRPr/>
          </a:p>
        </p:txBody>
      </p:sp>
      <p:sp>
        <p:nvSpPr>
          <p:cNvPr descr="Image générée : Forme d'onde sinusoïdale sur oscilloscope" id="2549" name="Google Shape;2549;p54"/>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50" name="Google Shape;2550;p54"/>
          <p:cNvSpPr txBox="1"/>
          <p:nvPr/>
        </p:nvSpPr>
        <p:spPr>
          <a:xfrm>
            <a:off x="687991" y="1287305"/>
            <a:ext cx="10816017"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Le nombre de périodes de cette tension alternative sinusoïdale est : </a:t>
            </a:r>
            <a:endParaRPr/>
          </a:p>
        </p:txBody>
      </p:sp>
      <p:sp>
        <p:nvSpPr>
          <p:cNvPr id="2551" name="Google Shape;2551;p54"/>
          <p:cNvSpPr/>
          <p:nvPr/>
        </p:nvSpPr>
        <p:spPr>
          <a:xfrm>
            <a:off x="8300793" y="3941076"/>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52" name="Google Shape;2552;p54"/>
          <p:cNvSpPr/>
          <p:nvPr/>
        </p:nvSpPr>
        <p:spPr>
          <a:xfrm>
            <a:off x="8732792" y="2708778"/>
            <a:ext cx="1260000" cy="430924"/>
          </a:xfrm>
          <a:prstGeom prst="roundRect">
            <a:avLst>
              <a:gd fmla="val 16667" name="adj"/>
            </a:avLst>
          </a:prstGeom>
          <a:blipFill rotWithShape="1">
            <a:blip r:embed="rId3">
              <a:alphaModFix/>
            </a:blip>
            <a:stretch>
              <a:fillRect b="-35211" l="0" r="0" t="-1408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553" name="Google Shape;2553;p54"/>
          <p:cNvSpPr/>
          <p:nvPr/>
        </p:nvSpPr>
        <p:spPr>
          <a:xfrm>
            <a:off x="8300793" y="2731693"/>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54" name="Google Shape;2554;p54"/>
          <p:cNvSpPr/>
          <p:nvPr/>
        </p:nvSpPr>
        <p:spPr>
          <a:xfrm>
            <a:off x="8819879" y="5088850"/>
            <a:ext cx="1260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n = 3</a:t>
            </a:r>
            <a:endParaRPr/>
          </a:p>
        </p:txBody>
      </p:sp>
      <p:sp>
        <p:nvSpPr>
          <p:cNvPr id="2555" name="Google Shape;2555;p54"/>
          <p:cNvSpPr/>
          <p:nvPr/>
        </p:nvSpPr>
        <p:spPr>
          <a:xfrm>
            <a:off x="8300793" y="5088850"/>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56" name="Google Shape;2556;p54"/>
          <p:cNvSpPr/>
          <p:nvPr/>
        </p:nvSpPr>
        <p:spPr>
          <a:xfrm>
            <a:off x="8819879" y="3915247"/>
            <a:ext cx="1260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n = 2,5</a:t>
            </a:r>
            <a:endParaRPr/>
          </a:p>
        </p:txBody>
      </p:sp>
      <p:pic>
        <p:nvPicPr>
          <p:cNvPr id="2557" name="Google Shape;2557;p54"/>
          <p:cNvPicPr preferRelativeResize="0"/>
          <p:nvPr/>
        </p:nvPicPr>
        <p:blipFill rotWithShape="1">
          <a:blip r:embed="rId4">
            <a:alphaModFix/>
          </a:blip>
          <a:srcRect b="0" l="0" r="0" t="0"/>
          <a:stretch/>
        </p:blipFill>
        <p:spPr>
          <a:xfrm>
            <a:off x="1574234" y="2139146"/>
            <a:ext cx="4849336" cy="3621524"/>
          </a:xfrm>
          <a:prstGeom prst="rect">
            <a:avLst/>
          </a:prstGeom>
          <a:noFill/>
          <a:ln>
            <a:noFill/>
          </a:ln>
        </p:spPr>
      </p:pic>
      <p:grpSp>
        <p:nvGrpSpPr>
          <p:cNvPr id="2558" name="Google Shape;2558;p54"/>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2559" name="Google Shape;2559;p54"/>
            <p:cNvPicPr preferRelativeResize="0"/>
            <p:nvPr/>
          </p:nvPicPr>
          <p:blipFill rotWithShape="1">
            <a:blip r:embed="rId5">
              <a:alphaModFix/>
            </a:blip>
            <a:srcRect b="23864" l="18242" r="18458" t="9344"/>
            <a:stretch/>
          </p:blipFill>
          <p:spPr>
            <a:xfrm>
              <a:off x="779844" y="4335989"/>
              <a:ext cx="563238" cy="575842"/>
            </a:xfrm>
            <a:prstGeom prst="rect">
              <a:avLst/>
            </a:prstGeom>
            <a:noFill/>
            <a:ln>
              <a:noFill/>
            </a:ln>
          </p:spPr>
        </p:pic>
        <p:sp>
          <p:nvSpPr>
            <p:cNvPr id="2560" name="Google Shape;2560;p54"/>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4" name="Shape 2564"/>
        <p:cNvGrpSpPr/>
        <p:nvPr/>
      </p:nvGrpSpPr>
      <p:grpSpPr>
        <a:xfrm>
          <a:off x="0" y="0"/>
          <a:ext cx="0" cy="0"/>
          <a:chOff x="0" y="0"/>
          <a:chExt cx="0" cy="0"/>
        </a:xfrm>
      </p:grpSpPr>
      <p:sp>
        <p:nvSpPr>
          <p:cNvPr id="2565" name="Google Shape;2565;p55"/>
          <p:cNvSpPr txBox="1"/>
          <p:nvPr>
            <p:ph type="title"/>
          </p:nvPr>
        </p:nvSpPr>
        <p:spPr>
          <a:xfrm>
            <a:off x="935304" y="318293"/>
            <a:ext cx="10695222" cy="29932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𝑛 = 2,5.</a:t>
            </a:r>
            <a:endParaRPr/>
          </a:p>
        </p:txBody>
      </p:sp>
      <p:sp>
        <p:nvSpPr>
          <p:cNvPr id="2566" name="Google Shape;2566;p55"/>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en les incitant à justifier leurs réponses et les exprimer oralement.</a:t>
            </a:r>
            <a:endParaRPr/>
          </a:p>
        </p:txBody>
      </p:sp>
      <p:sp>
        <p:nvSpPr>
          <p:cNvPr id="2567" name="Google Shape;2567;p55"/>
          <p:cNvSpPr txBox="1"/>
          <p:nvPr/>
        </p:nvSpPr>
        <p:spPr>
          <a:xfrm>
            <a:off x="687991" y="1287305"/>
            <a:ext cx="10816017"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Le nombre de périodes de cette tension alternative sinusoïdale est : </a:t>
            </a:r>
            <a:endParaRPr/>
          </a:p>
        </p:txBody>
      </p:sp>
      <p:sp>
        <p:nvSpPr>
          <p:cNvPr id="2568" name="Google Shape;2568;p55"/>
          <p:cNvSpPr/>
          <p:nvPr/>
        </p:nvSpPr>
        <p:spPr>
          <a:xfrm>
            <a:off x="8300793" y="3941076"/>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69" name="Google Shape;2569;p55"/>
          <p:cNvSpPr/>
          <p:nvPr/>
        </p:nvSpPr>
        <p:spPr>
          <a:xfrm>
            <a:off x="8732792" y="2708778"/>
            <a:ext cx="1260000" cy="430800"/>
          </a:xfrm>
          <a:prstGeom prst="roundRect">
            <a:avLst>
              <a:gd fmla="val 16667" name="adj"/>
            </a:avLst>
          </a:prstGeom>
          <a:blipFill rotWithShape="1">
            <a:blip r:embed="rId3">
              <a:alphaModFix/>
            </a:blip>
            <a:stretch>
              <a:fillRect b="-35211" l="0" r="0" t="-1408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570" name="Google Shape;2570;p55"/>
          <p:cNvSpPr/>
          <p:nvPr/>
        </p:nvSpPr>
        <p:spPr>
          <a:xfrm>
            <a:off x="8300793" y="2731693"/>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71" name="Google Shape;2571;p55"/>
          <p:cNvSpPr/>
          <p:nvPr/>
        </p:nvSpPr>
        <p:spPr>
          <a:xfrm>
            <a:off x="8819879" y="5088850"/>
            <a:ext cx="1260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n = 3</a:t>
            </a:r>
            <a:endParaRPr/>
          </a:p>
        </p:txBody>
      </p:sp>
      <p:sp>
        <p:nvSpPr>
          <p:cNvPr id="2572" name="Google Shape;2572;p55"/>
          <p:cNvSpPr/>
          <p:nvPr/>
        </p:nvSpPr>
        <p:spPr>
          <a:xfrm>
            <a:off x="8300793" y="5088850"/>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73" name="Google Shape;2573;p55"/>
          <p:cNvSpPr/>
          <p:nvPr/>
        </p:nvSpPr>
        <p:spPr>
          <a:xfrm>
            <a:off x="8819879" y="3915247"/>
            <a:ext cx="1260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n = 2,5</a:t>
            </a:r>
            <a:endParaRPr/>
          </a:p>
        </p:txBody>
      </p:sp>
      <p:pic>
        <p:nvPicPr>
          <p:cNvPr id="2574" name="Google Shape;2574;p55"/>
          <p:cNvPicPr preferRelativeResize="0"/>
          <p:nvPr/>
        </p:nvPicPr>
        <p:blipFill rotWithShape="1">
          <a:blip r:embed="rId4">
            <a:alphaModFix/>
          </a:blip>
          <a:srcRect b="0" l="0" r="0" t="0"/>
          <a:stretch/>
        </p:blipFill>
        <p:spPr>
          <a:xfrm>
            <a:off x="1574234" y="2139146"/>
            <a:ext cx="4849336" cy="3621524"/>
          </a:xfrm>
          <a:prstGeom prst="rect">
            <a:avLst/>
          </a:prstGeom>
          <a:noFill/>
          <a:ln>
            <a:noFill/>
          </a:ln>
        </p:spPr>
      </p:pic>
      <p:sp>
        <p:nvSpPr>
          <p:cNvPr descr="Coche avec un remplissage uni" id="2575" name="Google Shape;2575;p55"/>
          <p:cNvSpPr/>
          <p:nvPr/>
        </p:nvSpPr>
        <p:spPr>
          <a:xfrm>
            <a:off x="7700982" y="3893977"/>
            <a:ext cx="386700" cy="473400"/>
          </a:xfrm>
          <a:prstGeom prst="rect">
            <a:avLst/>
          </a:prstGeom>
          <a:noFill/>
          <a:ln>
            <a:noFill/>
          </a:ln>
        </p:spPr>
      </p:sp>
      <p:pic>
        <p:nvPicPr>
          <p:cNvPr id="2576" name="Google Shape;2576;p55"/>
          <p:cNvPicPr preferRelativeResize="0"/>
          <p:nvPr/>
        </p:nvPicPr>
        <p:blipFill rotWithShape="1">
          <a:blip r:embed="rId5">
            <a:alphaModFix/>
          </a:blip>
          <a:srcRect b="0" l="0" r="0" t="0"/>
          <a:stretch/>
        </p:blipFill>
        <p:spPr>
          <a:xfrm>
            <a:off x="11476390" y="434507"/>
            <a:ext cx="467661" cy="467661"/>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0" name="Shape 2580"/>
        <p:cNvGrpSpPr/>
        <p:nvPr/>
      </p:nvGrpSpPr>
      <p:grpSpPr>
        <a:xfrm>
          <a:off x="0" y="0"/>
          <a:ext cx="0" cy="0"/>
          <a:chOff x="0" y="0"/>
          <a:chExt cx="0" cy="0"/>
        </a:xfrm>
      </p:grpSpPr>
      <p:sp>
        <p:nvSpPr>
          <p:cNvPr id="2581" name="Google Shape;2581;p56"/>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Choisissez la réponse correcte.</a:t>
            </a:r>
            <a:endParaRPr/>
          </a:p>
        </p:txBody>
      </p:sp>
      <p:sp>
        <p:nvSpPr>
          <p:cNvPr id="2582" name="Google Shape;2582;p56"/>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583" name="Google Shape;2583;p56"/>
          <p:cNvSpPr txBox="1"/>
          <p:nvPr/>
        </p:nvSpPr>
        <p:spPr>
          <a:xfrm>
            <a:off x="589795" y="1831863"/>
            <a:ext cx="10816017" cy="1143070"/>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fr-FR" sz="2400">
                <a:solidFill>
                  <a:schemeClr val="dk1"/>
                </a:solidFill>
                <a:latin typeface="Calibri"/>
                <a:ea typeface="Calibri"/>
                <a:cs typeface="Calibri"/>
                <a:sym typeface="Calibri"/>
              </a:rPr>
              <a:t>La période d’une tension alternative sinusoïdale est 20 ms.</a:t>
            </a:r>
            <a:endParaRPr/>
          </a:p>
          <a:p>
            <a:pPr indent="0" lvl="0" marL="0" marR="0" rtl="0" algn="l">
              <a:lnSpc>
                <a:spcPct val="150000"/>
              </a:lnSpc>
              <a:spcBef>
                <a:spcPts val="0"/>
              </a:spcBef>
              <a:spcAft>
                <a:spcPts val="0"/>
              </a:spcAft>
              <a:buNone/>
            </a:pPr>
            <a:r>
              <a:rPr lang="fr-FR" sz="2400">
                <a:solidFill>
                  <a:schemeClr val="dk1"/>
                </a:solidFill>
                <a:latin typeface="Calibri"/>
                <a:ea typeface="Calibri"/>
                <a:cs typeface="Calibri"/>
                <a:sym typeface="Calibri"/>
              </a:rPr>
              <a:t>Sa fréquence correspondante est :  </a:t>
            </a:r>
            <a:endParaRPr/>
          </a:p>
        </p:txBody>
      </p:sp>
      <p:sp>
        <p:nvSpPr>
          <p:cNvPr id="2584" name="Google Shape;2584;p56"/>
          <p:cNvSpPr/>
          <p:nvPr/>
        </p:nvSpPr>
        <p:spPr>
          <a:xfrm>
            <a:off x="5302951" y="4343032"/>
            <a:ext cx="1980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20 Hz</a:t>
            </a:r>
            <a:endParaRPr baseline="30000" sz="2400">
              <a:solidFill>
                <a:schemeClr val="dk1"/>
              </a:solidFill>
              <a:latin typeface="Calibri"/>
              <a:ea typeface="Calibri"/>
              <a:cs typeface="Calibri"/>
              <a:sym typeface="Calibri"/>
            </a:endParaRPr>
          </a:p>
        </p:txBody>
      </p:sp>
      <p:sp>
        <p:nvSpPr>
          <p:cNvPr id="2585" name="Google Shape;2585;p56"/>
          <p:cNvSpPr/>
          <p:nvPr/>
        </p:nvSpPr>
        <p:spPr>
          <a:xfrm>
            <a:off x="4870952" y="4343032"/>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86" name="Google Shape;2586;p56"/>
          <p:cNvSpPr/>
          <p:nvPr/>
        </p:nvSpPr>
        <p:spPr>
          <a:xfrm>
            <a:off x="1858990" y="4343032"/>
            <a:ext cx="1980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5 Hz</a:t>
            </a:r>
            <a:endParaRPr baseline="30000" sz="2400">
              <a:solidFill>
                <a:schemeClr val="dk1"/>
              </a:solidFill>
              <a:latin typeface="Calibri"/>
              <a:ea typeface="Calibri"/>
              <a:cs typeface="Calibri"/>
              <a:sym typeface="Calibri"/>
            </a:endParaRPr>
          </a:p>
        </p:txBody>
      </p:sp>
      <p:sp>
        <p:nvSpPr>
          <p:cNvPr id="2587" name="Google Shape;2587;p56"/>
          <p:cNvSpPr/>
          <p:nvPr/>
        </p:nvSpPr>
        <p:spPr>
          <a:xfrm>
            <a:off x="1426991" y="4343032"/>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88" name="Google Shape;2588;p56"/>
          <p:cNvSpPr/>
          <p:nvPr/>
        </p:nvSpPr>
        <p:spPr>
          <a:xfrm>
            <a:off x="8785040" y="4343032"/>
            <a:ext cx="1980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50 Hz</a:t>
            </a:r>
            <a:endParaRPr baseline="30000" sz="2400">
              <a:solidFill>
                <a:schemeClr val="dk1"/>
              </a:solidFill>
              <a:latin typeface="Calibri"/>
              <a:ea typeface="Calibri"/>
              <a:cs typeface="Calibri"/>
              <a:sym typeface="Calibri"/>
            </a:endParaRPr>
          </a:p>
        </p:txBody>
      </p:sp>
      <p:sp>
        <p:nvSpPr>
          <p:cNvPr id="2589" name="Google Shape;2589;p56"/>
          <p:cNvSpPr/>
          <p:nvPr/>
        </p:nvSpPr>
        <p:spPr>
          <a:xfrm>
            <a:off x="8353041" y="4343032"/>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descr="Image générée : Forme d'onde sinusoïdale sur oscilloscope" id="2590" name="Google Shape;2590;p56"/>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591" name="Google Shape;2591;p56"/>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2592" name="Google Shape;2592;p56"/>
            <p:cNvPicPr preferRelativeResize="0"/>
            <p:nvPr/>
          </p:nvPicPr>
          <p:blipFill rotWithShape="1">
            <a:blip r:embed="rId3">
              <a:alphaModFix/>
            </a:blip>
            <a:srcRect b="23864" l="18242" r="18458" t="9344"/>
            <a:stretch/>
          </p:blipFill>
          <p:spPr>
            <a:xfrm>
              <a:off x="779844" y="4335989"/>
              <a:ext cx="563238" cy="575842"/>
            </a:xfrm>
            <a:prstGeom prst="rect">
              <a:avLst/>
            </a:prstGeom>
            <a:noFill/>
            <a:ln>
              <a:noFill/>
            </a:ln>
          </p:spPr>
        </p:pic>
        <p:sp>
          <p:nvSpPr>
            <p:cNvPr id="2593" name="Google Shape;2593;p56"/>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7" name="Shape 2597"/>
        <p:cNvGrpSpPr/>
        <p:nvPr/>
      </p:nvGrpSpPr>
      <p:grpSpPr>
        <a:xfrm>
          <a:off x="0" y="0"/>
          <a:ext cx="0" cy="0"/>
          <a:chOff x="0" y="0"/>
          <a:chExt cx="0" cy="0"/>
        </a:xfrm>
      </p:grpSpPr>
      <p:sp>
        <p:nvSpPr>
          <p:cNvPr id="2598" name="Google Shape;2598;p57"/>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bonne réponse est 50 Hz.</a:t>
            </a:r>
            <a:endParaRPr/>
          </a:p>
        </p:txBody>
      </p:sp>
      <p:sp>
        <p:nvSpPr>
          <p:cNvPr id="2599" name="Google Shape;2599;p57"/>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en les incitant à justifier leurs réponses et les exprimer oralement.</a:t>
            </a:r>
            <a:endParaRPr/>
          </a:p>
        </p:txBody>
      </p:sp>
      <p:sp>
        <p:nvSpPr>
          <p:cNvPr descr="Coche avec un remplissage uni" id="2600" name="Google Shape;2600;p57"/>
          <p:cNvSpPr/>
          <p:nvPr/>
        </p:nvSpPr>
        <p:spPr>
          <a:xfrm>
            <a:off x="10807213" y="4328964"/>
            <a:ext cx="386712" cy="473460"/>
          </a:xfrm>
          <a:prstGeom prst="rect">
            <a:avLst/>
          </a:prstGeom>
          <a:noFill/>
          <a:ln>
            <a:noFill/>
          </a:ln>
        </p:spPr>
      </p:sp>
      <p:sp>
        <p:nvSpPr>
          <p:cNvPr id="2601" name="Google Shape;2601;p57"/>
          <p:cNvSpPr txBox="1"/>
          <p:nvPr/>
        </p:nvSpPr>
        <p:spPr>
          <a:xfrm>
            <a:off x="589795" y="1831863"/>
            <a:ext cx="10816017" cy="1143070"/>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fr-FR" sz="2400">
                <a:solidFill>
                  <a:schemeClr val="dk1"/>
                </a:solidFill>
                <a:latin typeface="Calibri"/>
                <a:ea typeface="Calibri"/>
                <a:cs typeface="Calibri"/>
                <a:sym typeface="Calibri"/>
              </a:rPr>
              <a:t>La période d’une tension alternative sinusoïdale est 20 ms.</a:t>
            </a:r>
            <a:endParaRPr/>
          </a:p>
          <a:p>
            <a:pPr indent="0" lvl="0" marL="0" marR="0" rtl="0" algn="l">
              <a:lnSpc>
                <a:spcPct val="150000"/>
              </a:lnSpc>
              <a:spcBef>
                <a:spcPts val="0"/>
              </a:spcBef>
              <a:spcAft>
                <a:spcPts val="0"/>
              </a:spcAft>
              <a:buNone/>
            </a:pPr>
            <a:r>
              <a:rPr lang="fr-FR" sz="2400">
                <a:solidFill>
                  <a:schemeClr val="dk1"/>
                </a:solidFill>
                <a:latin typeface="Calibri"/>
                <a:ea typeface="Calibri"/>
                <a:cs typeface="Calibri"/>
                <a:sym typeface="Calibri"/>
              </a:rPr>
              <a:t>Sa fréquence correspondante est :  </a:t>
            </a:r>
            <a:endParaRPr/>
          </a:p>
        </p:txBody>
      </p:sp>
      <p:sp>
        <p:nvSpPr>
          <p:cNvPr id="2602" name="Google Shape;2602;p57"/>
          <p:cNvSpPr/>
          <p:nvPr/>
        </p:nvSpPr>
        <p:spPr>
          <a:xfrm>
            <a:off x="5302951" y="4343032"/>
            <a:ext cx="1980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20 Hz</a:t>
            </a:r>
            <a:endParaRPr baseline="30000" sz="2400">
              <a:solidFill>
                <a:schemeClr val="dk1"/>
              </a:solidFill>
              <a:latin typeface="Calibri"/>
              <a:ea typeface="Calibri"/>
              <a:cs typeface="Calibri"/>
              <a:sym typeface="Calibri"/>
            </a:endParaRPr>
          </a:p>
        </p:txBody>
      </p:sp>
      <p:sp>
        <p:nvSpPr>
          <p:cNvPr id="2603" name="Google Shape;2603;p57"/>
          <p:cNvSpPr/>
          <p:nvPr/>
        </p:nvSpPr>
        <p:spPr>
          <a:xfrm>
            <a:off x="4870952" y="4343032"/>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604" name="Google Shape;2604;p57"/>
          <p:cNvSpPr/>
          <p:nvPr/>
        </p:nvSpPr>
        <p:spPr>
          <a:xfrm>
            <a:off x="1858990" y="4343032"/>
            <a:ext cx="1980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5 Hz</a:t>
            </a:r>
            <a:endParaRPr baseline="30000" sz="2400">
              <a:solidFill>
                <a:schemeClr val="dk1"/>
              </a:solidFill>
              <a:latin typeface="Calibri"/>
              <a:ea typeface="Calibri"/>
              <a:cs typeface="Calibri"/>
              <a:sym typeface="Calibri"/>
            </a:endParaRPr>
          </a:p>
        </p:txBody>
      </p:sp>
      <p:sp>
        <p:nvSpPr>
          <p:cNvPr id="2605" name="Google Shape;2605;p57"/>
          <p:cNvSpPr/>
          <p:nvPr/>
        </p:nvSpPr>
        <p:spPr>
          <a:xfrm>
            <a:off x="1426991" y="4343032"/>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606" name="Google Shape;2606;p57"/>
          <p:cNvSpPr/>
          <p:nvPr/>
        </p:nvSpPr>
        <p:spPr>
          <a:xfrm>
            <a:off x="8785040" y="4343032"/>
            <a:ext cx="1980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50 Hz</a:t>
            </a:r>
            <a:endParaRPr baseline="30000" sz="2400">
              <a:solidFill>
                <a:schemeClr val="dk1"/>
              </a:solidFill>
              <a:latin typeface="Calibri"/>
              <a:ea typeface="Calibri"/>
              <a:cs typeface="Calibri"/>
              <a:sym typeface="Calibri"/>
            </a:endParaRPr>
          </a:p>
        </p:txBody>
      </p:sp>
      <p:sp>
        <p:nvSpPr>
          <p:cNvPr id="2607" name="Google Shape;2607;p57"/>
          <p:cNvSpPr/>
          <p:nvPr/>
        </p:nvSpPr>
        <p:spPr>
          <a:xfrm>
            <a:off x="8353041" y="4343032"/>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pic>
        <p:nvPicPr>
          <p:cNvPr id="2608" name="Google Shape;2608;p57"/>
          <p:cNvPicPr preferRelativeResize="0"/>
          <p:nvPr/>
        </p:nvPicPr>
        <p:blipFill rotWithShape="1">
          <a:blip r:embed="rId3">
            <a:alphaModFix/>
          </a:blip>
          <a:srcRect b="0" l="0" r="0" t="0"/>
          <a:stretch/>
        </p:blipFill>
        <p:spPr>
          <a:xfrm>
            <a:off x="11476390" y="434507"/>
            <a:ext cx="467661" cy="467661"/>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2" name="Shape 2612"/>
        <p:cNvGrpSpPr/>
        <p:nvPr/>
      </p:nvGrpSpPr>
      <p:grpSpPr>
        <a:xfrm>
          <a:off x="0" y="0"/>
          <a:ext cx="0" cy="0"/>
          <a:chOff x="0" y="0"/>
          <a:chExt cx="0" cy="0"/>
        </a:xfrm>
      </p:grpSpPr>
      <p:sp>
        <p:nvSpPr>
          <p:cNvPr id="2613" name="Google Shape;2613;p58"/>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Choisissez la proposition correcte.</a:t>
            </a:r>
            <a:endParaRPr/>
          </a:p>
        </p:txBody>
      </p:sp>
      <p:sp>
        <p:nvSpPr>
          <p:cNvPr id="2614" name="Google Shape;2614;p58"/>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a:t>
            </a:r>
            <a:endParaRPr/>
          </a:p>
        </p:txBody>
      </p:sp>
      <p:sp>
        <p:nvSpPr>
          <p:cNvPr id="2615" name="Google Shape;2615;p58"/>
          <p:cNvSpPr txBox="1"/>
          <p:nvPr/>
        </p:nvSpPr>
        <p:spPr>
          <a:xfrm>
            <a:off x="457631" y="1489168"/>
            <a:ext cx="11252147"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La tension maximale de cette tension alternative sinusoïdale est :</a:t>
            </a:r>
            <a:endParaRPr/>
          </a:p>
        </p:txBody>
      </p:sp>
      <p:pic>
        <p:nvPicPr>
          <p:cNvPr id="2616" name="Google Shape;2616;p58"/>
          <p:cNvPicPr preferRelativeResize="0"/>
          <p:nvPr/>
        </p:nvPicPr>
        <p:blipFill rotWithShape="1">
          <a:blip r:embed="rId3">
            <a:alphaModFix/>
          </a:blip>
          <a:srcRect b="0" l="0" r="0" t="0"/>
          <a:stretch/>
        </p:blipFill>
        <p:spPr>
          <a:xfrm>
            <a:off x="2672855" y="2197755"/>
            <a:ext cx="4609687" cy="3302041"/>
          </a:xfrm>
          <a:prstGeom prst="rect">
            <a:avLst/>
          </a:prstGeom>
          <a:noFill/>
          <a:ln>
            <a:noFill/>
          </a:ln>
        </p:spPr>
      </p:pic>
      <p:sp>
        <p:nvSpPr>
          <p:cNvPr id="2617" name="Google Shape;2617;p58"/>
          <p:cNvSpPr/>
          <p:nvPr/>
        </p:nvSpPr>
        <p:spPr>
          <a:xfrm>
            <a:off x="8975415" y="5905134"/>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618" name="Google Shape;2618;p58"/>
          <p:cNvSpPr/>
          <p:nvPr/>
        </p:nvSpPr>
        <p:spPr>
          <a:xfrm>
            <a:off x="5377839" y="5905134"/>
            <a:ext cx="1821169"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1,41 V</a:t>
            </a:r>
            <a:endParaRPr baseline="30000" sz="2400">
              <a:solidFill>
                <a:schemeClr val="dk1"/>
              </a:solidFill>
              <a:latin typeface="Calibri"/>
              <a:ea typeface="Calibri"/>
              <a:cs typeface="Calibri"/>
              <a:sym typeface="Calibri"/>
            </a:endParaRPr>
          </a:p>
        </p:txBody>
      </p:sp>
      <p:sp>
        <p:nvSpPr>
          <p:cNvPr id="2619" name="Google Shape;2619;p58"/>
          <p:cNvSpPr/>
          <p:nvPr/>
        </p:nvSpPr>
        <p:spPr>
          <a:xfrm>
            <a:off x="4945840" y="5905134"/>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620" name="Google Shape;2620;p58"/>
          <p:cNvSpPr/>
          <p:nvPr/>
        </p:nvSpPr>
        <p:spPr>
          <a:xfrm>
            <a:off x="1496040" y="5905134"/>
            <a:ext cx="1631834"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2 V</a:t>
            </a:r>
            <a:endParaRPr baseline="30000" sz="2400">
              <a:solidFill>
                <a:schemeClr val="dk1"/>
              </a:solidFill>
              <a:latin typeface="Calibri"/>
              <a:ea typeface="Calibri"/>
              <a:cs typeface="Calibri"/>
              <a:sym typeface="Calibri"/>
            </a:endParaRPr>
          </a:p>
        </p:txBody>
      </p:sp>
      <p:sp>
        <p:nvSpPr>
          <p:cNvPr id="2621" name="Google Shape;2621;p58"/>
          <p:cNvSpPr/>
          <p:nvPr/>
        </p:nvSpPr>
        <p:spPr>
          <a:xfrm>
            <a:off x="1064040" y="5905134"/>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622" name="Google Shape;2622;p58"/>
          <p:cNvSpPr/>
          <p:nvPr/>
        </p:nvSpPr>
        <p:spPr>
          <a:xfrm>
            <a:off x="9473919" y="5905134"/>
            <a:ext cx="1833418"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3 V</a:t>
            </a:r>
            <a:endParaRPr baseline="30000" sz="2400">
              <a:solidFill>
                <a:schemeClr val="dk1"/>
              </a:solidFill>
              <a:latin typeface="Calibri"/>
              <a:ea typeface="Calibri"/>
              <a:cs typeface="Calibri"/>
              <a:sym typeface="Calibri"/>
            </a:endParaRPr>
          </a:p>
        </p:txBody>
      </p:sp>
      <p:grpSp>
        <p:nvGrpSpPr>
          <p:cNvPr id="2623" name="Google Shape;2623;p58"/>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2624" name="Google Shape;2624;p58"/>
            <p:cNvPicPr preferRelativeResize="0"/>
            <p:nvPr/>
          </p:nvPicPr>
          <p:blipFill rotWithShape="1">
            <a:blip r:embed="rId4">
              <a:alphaModFix/>
            </a:blip>
            <a:srcRect b="23864" l="18242" r="18458" t="9344"/>
            <a:stretch/>
          </p:blipFill>
          <p:spPr>
            <a:xfrm>
              <a:off x="779844" y="4335989"/>
              <a:ext cx="563238" cy="575842"/>
            </a:xfrm>
            <a:prstGeom prst="rect">
              <a:avLst/>
            </a:prstGeom>
            <a:noFill/>
            <a:ln>
              <a:noFill/>
            </a:ln>
          </p:spPr>
        </p:pic>
        <p:sp>
          <p:nvSpPr>
            <p:cNvPr id="2625" name="Google Shape;2625;p58"/>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cxnSp>
        <p:nvCxnSpPr>
          <p:cNvPr id="2626" name="Google Shape;2626;p58"/>
          <p:cNvCxnSpPr/>
          <p:nvPr/>
        </p:nvCxnSpPr>
        <p:spPr>
          <a:xfrm>
            <a:off x="8465350" y="2197750"/>
            <a:ext cx="0" cy="452400"/>
          </a:xfrm>
          <a:prstGeom prst="straightConnector1">
            <a:avLst/>
          </a:prstGeom>
          <a:noFill/>
          <a:ln cap="flat" cmpd="sng" w="9525">
            <a:solidFill>
              <a:schemeClr val="dk2"/>
            </a:solidFill>
            <a:prstDash val="solid"/>
            <a:round/>
            <a:headEnd len="med" w="med" type="stealth"/>
            <a:tailEnd len="med" w="med" type="stealth"/>
          </a:ln>
        </p:spPr>
      </p:cxnSp>
      <p:cxnSp>
        <p:nvCxnSpPr>
          <p:cNvPr id="2627" name="Google Shape;2627;p58"/>
          <p:cNvCxnSpPr/>
          <p:nvPr/>
        </p:nvCxnSpPr>
        <p:spPr>
          <a:xfrm rot="10800000">
            <a:off x="8465350" y="2650150"/>
            <a:ext cx="454800" cy="300"/>
          </a:xfrm>
          <a:prstGeom prst="straightConnector1">
            <a:avLst/>
          </a:prstGeom>
          <a:noFill/>
          <a:ln cap="flat" cmpd="sng" w="9525">
            <a:solidFill>
              <a:schemeClr val="dk2"/>
            </a:solidFill>
            <a:prstDash val="solid"/>
            <a:round/>
            <a:headEnd len="med" w="med" type="stealth"/>
            <a:tailEnd len="med" w="med" type="stealth"/>
          </a:ln>
        </p:spPr>
      </p:cxnSp>
      <p:sp>
        <p:nvSpPr>
          <p:cNvPr id="2628" name="Google Shape;2628;p58"/>
          <p:cNvSpPr txBox="1"/>
          <p:nvPr/>
        </p:nvSpPr>
        <p:spPr>
          <a:xfrm>
            <a:off x="8022550" y="2200750"/>
            <a:ext cx="597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FR" sz="1700">
                <a:solidFill>
                  <a:schemeClr val="dk1"/>
                </a:solidFill>
                <a:latin typeface="Calibri"/>
                <a:ea typeface="Calibri"/>
                <a:cs typeface="Calibri"/>
                <a:sym typeface="Calibri"/>
              </a:rPr>
              <a:t>1V</a:t>
            </a:r>
            <a:endParaRPr sz="1700">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2" name="Shape 2632"/>
        <p:cNvGrpSpPr/>
        <p:nvPr/>
      </p:nvGrpSpPr>
      <p:grpSpPr>
        <a:xfrm>
          <a:off x="0" y="0"/>
          <a:ext cx="0" cy="0"/>
          <a:chOff x="0" y="0"/>
          <a:chExt cx="0" cy="0"/>
        </a:xfrm>
      </p:grpSpPr>
      <p:sp>
        <p:nvSpPr>
          <p:cNvPr id="2633" name="Google Shape;2633;p59"/>
          <p:cNvSpPr/>
          <p:nvPr/>
        </p:nvSpPr>
        <p:spPr>
          <a:xfrm>
            <a:off x="8975415" y="5905134"/>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634" name="Google Shape;2634;p59"/>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bonne réponse est 2 V.</a:t>
            </a:r>
            <a:endParaRPr/>
          </a:p>
        </p:txBody>
      </p:sp>
      <p:sp>
        <p:nvSpPr>
          <p:cNvPr id="2635" name="Google Shape;2635;p59"/>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en les incitant à justifier leurs réponses et les exprimer oralement.</a:t>
            </a:r>
            <a:endParaRPr/>
          </a:p>
        </p:txBody>
      </p:sp>
      <p:sp>
        <p:nvSpPr>
          <p:cNvPr id="2636" name="Google Shape;2636;p59"/>
          <p:cNvSpPr txBox="1"/>
          <p:nvPr/>
        </p:nvSpPr>
        <p:spPr>
          <a:xfrm>
            <a:off x="457631" y="1489168"/>
            <a:ext cx="11252147"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La tension maximale de cette tension alternative sinusoïdale est :</a:t>
            </a:r>
            <a:endParaRPr/>
          </a:p>
        </p:txBody>
      </p:sp>
      <p:sp>
        <p:nvSpPr>
          <p:cNvPr id="2637" name="Google Shape;2637;p59"/>
          <p:cNvSpPr/>
          <p:nvPr/>
        </p:nvSpPr>
        <p:spPr>
          <a:xfrm>
            <a:off x="5377839" y="5905134"/>
            <a:ext cx="1821169"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1,41 V</a:t>
            </a:r>
            <a:endParaRPr baseline="30000" sz="2400">
              <a:solidFill>
                <a:schemeClr val="dk1"/>
              </a:solidFill>
              <a:latin typeface="Calibri"/>
              <a:ea typeface="Calibri"/>
              <a:cs typeface="Calibri"/>
              <a:sym typeface="Calibri"/>
            </a:endParaRPr>
          </a:p>
        </p:txBody>
      </p:sp>
      <p:sp>
        <p:nvSpPr>
          <p:cNvPr id="2638" name="Google Shape;2638;p59"/>
          <p:cNvSpPr/>
          <p:nvPr/>
        </p:nvSpPr>
        <p:spPr>
          <a:xfrm>
            <a:off x="4945840" y="5905134"/>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639" name="Google Shape;2639;p59"/>
          <p:cNvSpPr/>
          <p:nvPr/>
        </p:nvSpPr>
        <p:spPr>
          <a:xfrm>
            <a:off x="1496040" y="5905134"/>
            <a:ext cx="1631834"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2 V</a:t>
            </a:r>
            <a:endParaRPr baseline="30000" sz="2400">
              <a:solidFill>
                <a:schemeClr val="dk1"/>
              </a:solidFill>
              <a:latin typeface="Calibri"/>
              <a:ea typeface="Calibri"/>
              <a:cs typeface="Calibri"/>
              <a:sym typeface="Calibri"/>
            </a:endParaRPr>
          </a:p>
        </p:txBody>
      </p:sp>
      <p:sp>
        <p:nvSpPr>
          <p:cNvPr id="2640" name="Google Shape;2640;p59"/>
          <p:cNvSpPr/>
          <p:nvPr/>
        </p:nvSpPr>
        <p:spPr>
          <a:xfrm>
            <a:off x="1064040" y="5905134"/>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641" name="Google Shape;2641;p59"/>
          <p:cNvSpPr/>
          <p:nvPr/>
        </p:nvSpPr>
        <p:spPr>
          <a:xfrm>
            <a:off x="9473919" y="5905134"/>
            <a:ext cx="1833418"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3 V</a:t>
            </a:r>
            <a:endParaRPr baseline="30000" sz="2400">
              <a:solidFill>
                <a:schemeClr val="dk1"/>
              </a:solidFill>
              <a:latin typeface="Calibri"/>
              <a:ea typeface="Calibri"/>
              <a:cs typeface="Calibri"/>
              <a:sym typeface="Calibri"/>
            </a:endParaRPr>
          </a:p>
        </p:txBody>
      </p:sp>
      <p:pic>
        <p:nvPicPr>
          <p:cNvPr id="2642" name="Google Shape;2642;p59"/>
          <p:cNvPicPr preferRelativeResize="0"/>
          <p:nvPr/>
        </p:nvPicPr>
        <p:blipFill rotWithShape="1">
          <a:blip r:embed="rId3">
            <a:alphaModFix/>
          </a:blip>
          <a:srcRect b="0" l="0" r="0" t="0"/>
          <a:stretch/>
        </p:blipFill>
        <p:spPr>
          <a:xfrm>
            <a:off x="2672855" y="2197755"/>
            <a:ext cx="4609687" cy="3302041"/>
          </a:xfrm>
          <a:prstGeom prst="rect">
            <a:avLst/>
          </a:prstGeom>
          <a:noFill/>
          <a:ln>
            <a:noFill/>
          </a:ln>
        </p:spPr>
      </p:pic>
      <p:sp>
        <p:nvSpPr>
          <p:cNvPr descr="Coche avec un remplissage uni" id="2643" name="Google Shape;2643;p59"/>
          <p:cNvSpPr/>
          <p:nvPr/>
        </p:nvSpPr>
        <p:spPr>
          <a:xfrm>
            <a:off x="1086684" y="5905134"/>
            <a:ext cx="386712" cy="473460"/>
          </a:xfrm>
          <a:prstGeom prst="rect">
            <a:avLst/>
          </a:prstGeom>
          <a:noFill/>
          <a:ln>
            <a:noFill/>
          </a:ln>
        </p:spPr>
      </p:sp>
      <p:pic>
        <p:nvPicPr>
          <p:cNvPr id="2644" name="Google Shape;2644;p59"/>
          <p:cNvPicPr preferRelativeResize="0"/>
          <p:nvPr/>
        </p:nvPicPr>
        <p:blipFill rotWithShape="1">
          <a:blip r:embed="rId4">
            <a:alphaModFix/>
          </a:blip>
          <a:srcRect b="0" l="0" r="0" t="0"/>
          <a:stretch/>
        </p:blipFill>
        <p:spPr>
          <a:xfrm>
            <a:off x="11476390" y="434507"/>
            <a:ext cx="467661" cy="467661"/>
          </a:xfrm>
          <a:prstGeom prst="rect">
            <a:avLst/>
          </a:prstGeom>
          <a:noFill/>
          <a:ln>
            <a:noFill/>
          </a:ln>
        </p:spPr>
      </p:pic>
      <p:cxnSp>
        <p:nvCxnSpPr>
          <p:cNvPr id="2645" name="Google Shape;2645;p59"/>
          <p:cNvCxnSpPr/>
          <p:nvPr/>
        </p:nvCxnSpPr>
        <p:spPr>
          <a:xfrm>
            <a:off x="8465350" y="2197750"/>
            <a:ext cx="0" cy="452400"/>
          </a:xfrm>
          <a:prstGeom prst="straightConnector1">
            <a:avLst/>
          </a:prstGeom>
          <a:noFill/>
          <a:ln cap="flat" cmpd="sng" w="9525">
            <a:solidFill>
              <a:schemeClr val="dk2"/>
            </a:solidFill>
            <a:prstDash val="solid"/>
            <a:round/>
            <a:headEnd len="med" w="med" type="stealth"/>
            <a:tailEnd len="med" w="med" type="stealth"/>
          </a:ln>
        </p:spPr>
      </p:cxnSp>
      <p:cxnSp>
        <p:nvCxnSpPr>
          <p:cNvPr id="2646" name="Google Shape;2646;p59"/>
          <p:cNvCxnSpPr/>
          <p:nvPr/>
        </p:nvCxnSpPr>
        <p:spPr>
          <a:xfrm rot="10800000">
            <a:off x="8465350" y="2650150"/>
            <a:ext cx="454800" cy="300"/>
          </a:xfrm>
          <a:prstGeom prst="straightConnector1">
            <a:avLst/>
          </a:prstGeom>
          <a:noFill/>
          <a:ln cap="flat" cmpd="sng" w="9525">
            <a:solidFill>
              <a:schemeClr val="dk2"/>
            </a:solidFill>
            <a:prstDash val="solid"/>
            <a:round/>
            <a:headEnd len="med" w="med" type="stealth"/>
            <a:tailEnd len="med" w="med" type="stealth"/>
          </a:ln>
        </p:spPr>
      </p:cxnSp>
      <p:sp>
        <p:nvSpPr>
          <p:cNvPr id="2647" name="Google Shape;2647;p59"/>
          <p:cNvSpPr txBox="1"/>
          <p:nvPr/>
        </p:nvSpPr>
        <p:spPr>
          <a:xfrm>
            <a:off x="8022550" y="2200750"/>
            <a:ext cx="597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FR" sz="1700">
                <a:solidFill>
                  <a:schemeClr val="dk1"/>
                </a:solidFill>
                <a:latin typeface="Calibri"/>
                <a:ea typeface="Calibri"/>
                <a:cs typeface="Calibri"/>
                <a:sym typeface="Calibri"/>
              </a:rPr>
              <a:t>1V</a:t>
            </a:r>
            <a:endParaRPr sz="1700">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1" name="Shape 2651"/>
        <p:cNvGrpSpPr/>
        <p:nvPr/>
      </p:nvGrpSpPr>
      <p:grpSpPr>
        <a:xfrm>
          <a:off x="0" y="0"/>
          <a:ext cx="0" cy="0"/>
          <a:chOff x="0" y="0"/>
          <a:chExt cx="0" cy="0"/>
        </a:xfrm>
      </p:grpSpPr>
      <p:sp>
        <p:nvSpPr>
          <p:cNvPr id="2652" name="Google Shape;2652;p60"/>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Choisissez la proposition correcte.</a:t>
            </a:r>
            <a:endParaRPr/>
          </a:p>
        </p:txBody>
      </p:sp>
      <p:sp>
        <p:nvSpPr>
          <p:cNvPr id="2653" name="Google Shape;2653;p60"/>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a:t>
            </a:r>
            <a:endParaRPr/>
          </a:p>
        </p:txBody>
      </p:sp>
      <p:sp>
        <p:nvSpPr>
          <p:cNvPr id="2654" name="Google Shape;2654;p60"/>
          <p:cNvSpPr txBox="1"/>
          <p:nvPr/>
        </p:nvSpPr>
        <p:spPr>
          <a:xfrm>
            <a:off x="457631" y="1489168"/>
            <a:ext cx="11252147" cy="830997"/>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La tension efficace U</a:t>
            </a:r>
            <a:r>
              <a:rPr baseline="-25000" lang="fr-FR" sz="2400">
                <a:solidFill>
                  <a:schemeClr val="dk1"/>
                </a:solidFill>
                <a:latin typeface="Calibri"/>
                <a:ea typeface="Calibri"/>
                <a:cs typeface="Calibri"/>
                <a:sym typeface="Calibri"/>
              </a:rPr>
              <a:t>e</a:t>
            </a:r>
            <a:r>
              <a:rPr lang="fr-FR" sz="2400">
                <a:solidFill>
                  <a:schemeClr val="dk1"/>
                </a:solidFill>
                <a:latin typeface="Calibri"/>
                <a:ea typeface="Calibri"/>
                <a:cs typeface="Calibri"/>
                <a:sym typeface="Calibri"/>
              </a:rPr>
              <a:t> d’une tension alternative sinusoïdale, de valeur maximale U</a:t>
            </a:r>
            <a:r>
              <a:rPr baseline="-25000" lang="fr-FR" sz="2400">
                <a:solidFill>
                  <a:schemeClr val="dk1"/>
                </a:solidFill>
                <a:latin typeface="Calibri"/>
                <a:ea typeface="Calibri"/>
                <a:cs typeface="Calibri"/>
                <a:sym typeface="Calibri"/>
              </a:rPr>
              <a:t>max</a:t>
            </a:r>
            <a:r>
              <a:rPr lang="fr-FR" sz="2400">
                <a:solidFill>
                  <a:schemeClr val="dk1"/>
                </a:solidFill>
                <a:latin typeface="Calibri"/>
                <a:ea typeface="Calibri"/>
                <a:cs typeface="Calibri"/>
                <a:sym typeface="Calibri"/>
              </a:rPr>
              <a:t>​, peut être déterminée à l’aide de la relation suivante :</a:t>
            </a:r>
            <a:endParaRPr/>
          </a:p>
        </p:txBody>
      </p:sp>
      <p:sp>
        <p:nvSpPr>
          <p:cNvPr id="2655" name="Google Shape;2655;p60"/>
          <p:cNvSpPr/>
          <p:nvPr/>
        </p:nvSpPr>
        <p:spPr>
          <a:xfrm>
            <a:off x="1631338" y="4045794"/>
            <a:ext cx="3007236"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U</a:t>
            </a:r>
            <a:r>
              <a:rPr baseline="-25000" lang="fr-FR" sz="2400">
                <a:solidFill>
                  <a:schemeClr val="dk1"/>
                </a:solidFill>
                <a:latin typeface="Calibri"/>
                <a:ea typeface="Calibri"/>
                <a:cs typeface="Calibri"/>
                <a:sym typeface="Calibri"/>
              </a:rPr>
              <a:t>e</a:t>
            </a:r>
            <a:r>
              <a:rPr lang="fr-FR" sz="2400">
                <a:solidFill>
                  <a:schemeClr val="dk1"/>
                </a:solidFill>
                <a:latin typeface="Calibri"/>
                <a:ea typeface="Calibri"/>
                <a:cs typeface="Calibri"/>
                <a:sym typeface="Calibri"/>
              </a:rPr>
              <a:t> = U</a:t>
            </a:r>
            <a:r>
              <a:rPr baseline="-25000" lang="fr-FR" sz="2400">
                <a:solidFill>
                  <a:schemeClr val="dk1"/>
                </a:solidFill>
                <a:latin typeface="Calibri"/>
                <a:ea typeface="Calibri"/>
                <a:cs typeface="Calibri"/>
                <a:sym typeface="Calibri"/>
              </a:rPr>
              <a:t>max</a:t>
            </a:r>
            <a:r>
              <a:rPr lang="fr-FR" sz="2400">
                <a:solidFill>
                  <a:schemeClr val="dk1"/>
                </a:solidFill>
                <a:latin typeface="Calibri"/>
                <a:ea typeface="Calibri"/>
                <a:cs typeface="Calibri"/>
                <a:sym typeface="Calibri"/>
              </a:rPr>
              <a:t> x 1,41 </a:t>
            </a:r>
            <a:endParaRPr baseline="30000" sz="2400">
              <a:solidFill>
                <a:schemeClr val="dk1"/>
              </a:solidFill>
              <a:latin typeface="Calibri"/>
              <a:ea typeface="Calibri"/>
              <a:cs typeface="Calibri"/>
              <a:sym typeface="Calibri"/>
            </a:endParaRPr>
          </a:p>
        </p:txBody>
      </p:sp>
      <p:sp>
        <p:nvSpPr>
          <p:cNvPr id="2656" name="Google Shape;2656;p60"/>
          <p:cNvSpPr/>
          <p:nvPr/>
        </p:nvSpPr>
        <p:spPr>
          <a:xfrm>
            <a:off x="1631338" y="3006610"/>
            <a:ext cx="3007236" cy="430924"/>
          </a:xfrm>
          <a:prstGeom prst="roundRect">
            <a:avLst>
              <a:gd fmla="val 16667" name="adj"/>
            </a:avLst>
          </a:prstGeom>
          <a:blipFill rotWithShape="1">
            <a:blip r:embed="rId3">
              <a:alphaModFix/>
            </a:blip>
            <a:stretch>
              <a:fillRect b="-32394" l="-2434" r="0" t="-1690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657" name="Google Shape;2657;p60"/>
          <p:cNvSpPr/>
          <p:nvPr/>
        </p:nvSpPr>
        <p:spPr>
          <a:xfrm>
            <a:off x="1631338" y="5067682"/>
            <a:ext cx="3007236" cy="430924"/>
          </a:xfrm>
          <a:prstGeom prst="roundRect">
            <a:avLst>
              <a:gd fmla="val 16667" name="adj"/>
            </a:avLst>
          </a:prstGeom>
          <a:blipFill rotWithShape="1">
            <a:blip r:embed="rId4">
              <a:alphaModFix/>
            </a:blip>
            <a:stretch>
              <a:fillRect b="-36619" l="-2434" r="0" t="-1267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658" name="Google Shape;2658;p60"/>
          <p:cNvSpPr/>
          <p:nvPr/>
        </p:nvSpPr>
        <p:spPr>
          <a:xfrm>
            <a:off x="1242627" y="3003710"/>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659" name="Google Shape;2659;p60"/>
          <p:cNvSpPr/>
          <p:nvPr/>
        </p:nvSpPr>
        <p:spPr>
          <a:xfrm>
            <a:off x="1242626" y="4042894"/>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2660" name="Google Shape;2660;p60"/>
          <p:cNvSpPr/>
          <p:nvPr/>
        </p:nvSpPr>
        <p:spPr>
          <a:xfrm>
            <a:off x="1242625" y="5082077"/>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grpSp>
        <p:nvGrpSpPr>
          <p:cNvPr id="2661" name="Google Shape;2661;p60"/>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2662" name="Google Shape;2662;p60"/>
            <p:cNvPicPr preferRelativeResize="0"/>
            <p:nvPr/>
          </p:nvPicPr>
          <p:blipFill rotWithShape="1">
            <a:blip r:embed="rId5">
              <a:alphaModFix/>
            </a:blip>
            <a:srcRect b="23864" l="18242" r="18458" t="9344"/>
            <a:stretch/>
          </p:blipFill>
          <p:spPr>
            <a:xfrm>
              <a:off x="779844" y="4335989"/>
              <a:ext cx="563238" cy="575842"/>
            </a:xfrm>
            <a:prstGeom prst="rect">
              <a:avLst/>
            </a:prstGeom>
            <a:noFill/>
            <a:ln>
              <a:noFill/>
            </a:ln>
          </p:spPr>
        </p:pic>
        <p:sp>
          <p:nvSpPr>
            <p:cNvPr id="2663" name="Google Shape;2663;p60"/>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7" name="Shape 2667"/>
        <p:cNvGrpSpPr/>
        <p:nvPr/>
      </p:nvGrpSpPr>
      <p:grpSpPr>
        <a:xfrm>
          <a:off x="0" y="0"/>
          <a:ext cx="0" cy="0"/>
          <a:chOff x="0" y="0"/>
          <a:chExt cx="0" cy="0"/>
        </a:xfrm>
      </p:grpSpPr>
      <p:sp>
        <p:nvSpPr>
          <p:cNvPr id="2668" name="Google Shape;2668;p61"/>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A.</a:t>
            </a:r>
            <a:endParaRPr/>
          </a:p>
        </p:txBody>
      </p:sp>
      <p:sp>
        <p:nvSpPr>
          <p:cNvPr id="2669" name="Google Shape;2669;p61"/>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en les incitant à justifier leurs réponses et les exprimer oralement.</a:t>
            </a:r>
            <a:endParaRPr/>
          </a:p>
        </p:txBody>
      </p:sp>
      <p:sp>
        <p:nvSpPr>
          <p:cNvPr id="2670" name="Google Shape;2670;p61"/>
          <p:cNvSpPr txBox="1"/>
          <p:nvPr/>
        </p:nvSpPr>
        <p:spPr>
          <a:xfrm>
            <a:off x="457631" y="1489168"/>
            <a:ext cx="11252147" cy="830997"/>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La tension efficace U</a:t>
            </a:r>
            <a:r>
              <a:rPr baseline="-25000" lang="fr-FR" sz="2400">
                <a:solidFill>
                  <a:schemeClr val="dk1"/>
                </a:solidFill>
                <a:latin typeface="Calibri"/>
                <a:ea typeface="Calibri"/>
                <a:cs typeface="Calibri"/>
                <a:sym typeface="Calibri"/>
              </a:rPr>
              <a:t>e</a:t>
            </a:r>
            <a:r>
              <a:rPr lang="fr-FR" sz="2400">
                <a:solidFill>
                  <a:schemeClr val="dk1"/>
                </a:solidFill>
                <a:latin typeface="Calibri"/>
                <a:ea typeface="Calibri"/>
                <a:cs typeface="Calibri"/>
                <a:sym typeface="Calibri"/>
              </a:rPr>
              <a:t> d’une tension alternative sinusoïdale, de valeur maximale U</a:t>
            </a:r>
            <a:r>
              <a:rPr baseline="-25000" lang="fr-FR" sz="2400">
                <a:solidFill>
                  <a:schemeClr val="dk1"/>
                </a:solidFill>
                <a:latin typeface="Calibri"/>
                <a:ea typeface="Calibri"/>
                <a:cs typeface="Calibri"/>
                <a:sym typeface="Calibri"/>
              </a:rPr>
              <a:t>max</a:t>
            </a:r>
            <a:r>
              <a:rPr lang="fr-FR" sz="2400">
                <a:solidFill>
                  <a:schemeClr val="dk1"/>
                </a:solidFill>
                <a:latin typeface="Calibri"/>
                <a:ea typeface="Calibri"/>
                <a:cs typeface="Calibri"/>
                <a:sym typeface="Calibri"/>
              </a:rPr>
              <a:t>​, peut être déterminée à l’aide de la relation suivante :</a:t>
            </a:r>
            <a:endParaRPr/>
          </a:p>
        </p:txBody>
      </p:sp>
      <p:sp>
        <p:nvSpPr>
          <p:cNvPr descr="Coche avec un remplissage uni" id="2671" name="Google Shape;2671;p61"/>
          <p:cNvSpPr/>
          <p:nvPr/>
        </p:nvSpPr>
        <p:spPr>
          <a:xfrm>
            <a:off x="548592" y="2964074"/>
            <a:ext cx="386712" cy="473460"/>
          </a:xfrm>
          <a:prstGeom prst="rect">
            <a:avLst/>
          </a:prstGeom>
          <a:noFill/>
          <a:ln>
            <a:noFill/>
          </a:ln>
        </p:spPr>
      </p:sp>
      <p:sp>
        <p:nvSpPr>
          <p:cNvPr id="2672" name="Google Shape;2672;p61"/>
          <p:cNvSpPr/>
          <p:nvPr/>
        </p:nvSpPr>
        <p:spPr>
          <a:xfrm>
            <a:off x="1631338" y="4045794"/>
            <a:ext cx="3007236"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U</a:t>
            </a:r>
            <a:r>
              <a:rPr baseline="-25000" lang="fr-FR" sz="2400">
                <a:solidFill>
                  <a:schemeClr val="dk1"/>
                </a:solidFill>
                <a:latin typeface="Calibri"/>
                <a:ea typeface="Calibri"/>
                <a:cs typeface="Calibri"/>
                <a:sym typeface="Calibri"/>
              </a:rPr>
              <a:t>e</a:t>
            </a:r>
            <a:r>
              <a:rPr lang="fr-FR" sz="2400">
                <a:solidFill>
                  <a:schemeClr val="dk1"/>
                </a:solidFill>
                <a:latin typeface="Calibri"/>
                <a:ea typeface="Calibri"/>
                <a:cs typeface="Calibri"/>
                <a:sym typeface="Calibri"/>
              </a:rPr>
              <a:t> = U</a:t>
            </a:r>
            <a:r>
              <a:rPr baseline="-25000" lang="fr-FR" sz="2400">
                <a:solidFill>
                  <a:schemeClr val="dk1"/>
                </a:solidFill>
                <a:latin typeface="Calibri"/>
                <a:ea typeface="Calibri"/>
                <a:cs typeface="Calibri"/>
                <a:sym typeface="Calibri"/>
              </a:rPr>
              <a:t>max</a:t>
            </a:r>
            <a:r>
              <a:rPr lang="fr-FR" sz="2400">
                <a:solidFill>
                  <a:schemeClr val="dk1"/>
                </a:solidFill>
                <a:latin typeface="Calibri"/>
                <a:ea typeface="Calibri"/>
                <a:cs typeface="Calibri"/>
                <a:sym typeface="Calibri"/>
              </a:rPr>
              <a:t> x 1,41 </a:t>
            </a:r>
            <a:endParaRPr baseline="30000" sz="2400">
              <a:solidFill>
                <a:schemeClr val="dk1"/>
              </a:solidFill>
              <a:latin typeface="Calibri"/>
              <a:ea typeface="Calibri"/>
              <a:cs typeface="Calibri"/>
              <a:sym typeface="Calibri"/>
            </a:endParaRPr>
          </a:p>
        </p:txBody>
      </p:sp>
      <p:sp>
        <p:nvSpPr>
          <p:cNvPr id="2673" name="Google Shape;2673;p61"/>
          <p:cNvSpPr/>
          <p:nvPr/>
        </p:nvSpPr>
        <p:spPr>
          <a:xfrm>
            <a:off x="1631338" y="3006610"/>
            <a:ext cx="3007236" cy="430924"/>
          </a:xfrm>
          <a:prstGeom prst="roundRect">
            <a:avLst>
              <a:gd fmla="val 16667" name="adj"/>
            </a:avLst>
          </a:prstGeom>
          <a:blipFill rotWithShape="1">
            <a:blip r:embed="rId3">
              <a:alphaModFix/>
            </a:blip>
            <a:stretch>
              <a:fillRect b="-32394" l="-2434" r="0" t="-1690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674" name="Google Shape;2674;p61"/>
          <p:cNvSpPr/>
          <p:nvPr/>
        </p:nvSpPr>
        <p:spPr>
          <a:xfrm>
            <a:off x="1631338" y="5067682"/>
            <a:ext cx="3007236" cy="430924"/>
          </a:xfrm>
          <a:prstGeom prst="roundRect">
            <a:avLst>
              <a:gd fmla="val 16667" name="adj"/>
            </a:avLst>
          </a:prstGeom>
          <a:blipFill rotWithShape="1">
            <a:blip r:embed="rId4">
              <a:alphaModFix/>
            </a:blip>
            <a:stretch>
              <a:fillRect b="-36619" l="-2434" r="0" t="-1267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675" name="Google Shape;2675;p61"/>
          <p:cNvSpPr/>
          <p:nvPr/>
        </p:nvSpPr>
        <p:spPr>
          <a:xfrm>
            <a:off x="1242627" y="3003710"/>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676" name="Google Shape;2676;p61"/>
          <p:cNvSpPr/>
          <p:nvPr/>
        </p:nvSpPr>
        <p:spPr>
          <a:xfrm>
            <a:off x="1242626" y="4042894"/>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2677" name="Google Shape;2677;p61"/>
          <p:cNvSpPr/>
          <p:nvPr/>
        </p:nvSpPr>
        <p:spPr>
          <a:xfrm>
            <a:off x="1242625" y="5082077"/>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pic>
        <p:nvPicPr>
          <p:cNvPr id="2678" name="Google Shape;2678;p61"/>
          <p:cNvPicPr preferRelativeResize="0"/>
          <p:nvPr/>
        </p:nvPicPr>
        <p:blipFill rotWithShape="1">
          <a:blip r:embed="rId5">
            <a:alphaModFix/>
          </a:blip>
          <a:srcRect b="0" l="0" r="0" t="0"/>
          <a:stretch/>
        </p:blipFill>
        <p:spPr>
          <a:xfrm>
            <a:off x="11476390" y="434507"/>
            <a:ext cx="467661" cy="467661"/>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2" name="Shape 2682"/>
        <p:cNvGrpSpPr/>
        <p:nvPr/>
      </p:nvGrpSpPr>
      <p:grpSpPr>
        <a:xfrm>
          <a:off x="0" y="0"/>
          <a:ext cx="0" cy="0"/>
          <a:chOff x="0" y="0"/>
          <a:chExt cx="0" cy="0"/>
        </a:xfrm>
      </p:grpSpPr>
      <p:sp>
        <p:nvSpPr>
          <p:cNvPr id="2683" name="Google Shape;2683;p62"/>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Choisissez la proposition correcte.</a:t>
            </a:r>
            <a:endParaRPr/>
          </a:p>
        </p:txBody>
      </p:sp>
      <p:sp>
        <p:nvSpPr>
          <p:cNvPr id="2684" name="Google Shape;2684;p62"/>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685" name="Google Shape;2685;p62"/>
          <p:cNvSpPr txBox="1"/>
          <p:nvPr/>
        </p:nvSpPr>
        <p:spPr>
          <a:xfrm>
            <a:off x="457631" y="1643174"/>
            <a:ext cx="11176351" cy="720000"/>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fr-FR" sz="2400">
                <a:solidFill>
                  <a:schemeClr val="dk1"/>
                </a:solidFill>
                <a:latin typeface="Calibri"/>
                <a:ea typeface="Calibri"/>
                <a:cs typeface="Calibri"/>
                <a:sym typeface="Calibri"/>
              </a:rPr>
              <a:t>La tension efficace d’une tension alternative peut être mesurée à l’aide d’un voltmètre.</a:t>
            </a:r>
            <a:endParaRPr/>
          </a:p>
        </p:txBody>
      </p:sp>
      <p:sp>
        <p:nvSpPr>
          <p:cNvPr id="2686" name="Google Shape;2686;p62"/>
          <p:cNvSpPr/>
          <p:nvPr/>
        </p:nvSpPr>
        <p:spPr>
          <a:xfrm>
            <a:off x="2250314" y="4691653"/>
            <a:ext cx="196999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Faux</a:t>
            </a:r>
            <a:endParaRPr baseline="30000" sz="2400">
              <a:solidFill>
                <a:schemeClr val="dk1"/>
              </a:solidFill>
              <a:latin typeface="Calibri"/>
              <a:ea typeface="Calibri"/>
              <a:cs typeface="Calibri"/>
              <a:sym typeface="Calibri"/>
            </a:endParaRPr>
          </a:p>
        </p:txBody>
      </p:sp>
      <p:sp>
        <p:nvSpPr>
          <p:cNvPr id="2687" name="Google Shape;2687;p62"/>
          <p:cNvSpPr/>
          <p:nvPr/>
        </p:nvSpPr>
        <p:spPr>
          <a:xfrm>
            <a:off x="2250314" y="3510339"/>
            <a:ext cx="196999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Vrai</a:t>
            </a:r>
            <a:endParaRPr/>
          </a:p>
        </p:txBody>
      </p:sp>
      <p:sp>
        <p:nvSpPr>
          <p:cNvPr id="2688" name="Google Shape;2688;p62"/>
          <p:cNvSpPr/>
          <p:nvPr/>
        </p:nvSpPr>
        <p:spPr>
          <a:xfrm>
            <a:off x="1861603" y="3508889"/>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689" name="Google Shape;2689;p62"/>
          <p:cNvSpPr/>
          <p:nvPr/>
        </p:nvSpPr>
        <p:spPr>
          <a:xfrm>
            <a:off x="1861602" y="4688753"/>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pic>
        <p:nvPicPr>
          <p:cNvPr id="2690" name="Google Shape;2690;p62"/>
          <p:cNvPicPr preferRelativeResize="0"/>
          <p:nvPr/>
        </p:nvPicPr>
        <p:blipFill rotWithShape="1">
          <a:blip r:embed="rId3">
            <a:alphaModFix/>
          </a:blip>
          <a:srcRect b="0" l="0" r="0" t="0"/>
          <a:stretch/>
        </p:blipFill>
        <p:spPr>
          <a:xfrm>
            <a:off x="8878982" y="2653218"/>
            <a:ext cx="1969993" cy="3740270"/>
          </a:xfrm>
          <a:prstGeom prst="rect">
            <a:avLst/>
          </a:prstGeom>
          <a:noFill/>
          <a:ln>
            <a:noFill/>
          </a:ln>
        </p:spPr>
      </p:pic>
      <p:grpSp>
        <p:nvGrpSpPr>
          <p:cNvPr id="2691" name="Google Shape;2691;p62"/>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2692" name="Google Shape;2692;p62"/>
            <p:cNvPicPr preferRelativeResize="0"/>
            <p:nvPr/>
          </p:nvPicPr>
          <p:blipFill rotWithShape="1">
            <a:blip r:embed="rId4">
              <a:alphaModFix/>
            </a:blip>
            <a:srcRect b="23864" l="18242" r="18458" t="9344"/>
            <a:stretch/>
          </p:blipFill>
          <p:spPr>
            <a:xfrm>
              <a:off x="779844" y="4335989"/>
              <a:ext cx="563238" cy="575842"/>
            </a:xfrm>
            <a:prstGeom prst="rect">
              <a:avLst/>
            </a:prstGeom>
            <a:noFill/>
            <a:ln>
              <a:noFill/>
            </a:ln>
          </p:spPr>
        </p:pic>
        <p:sp>
          <p:nvSpPr>
            <p:cNvPr id="2693" name="Google Shape;2693;p62"/>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7" name="Shape 2697"/>
        <p:cNvGrpSpPr/>
        <p:nvPr/>
      </p:nvGrpSpPr>
      <p:grpSpPr>
        <a:xfrm>
          <a:off x="0" y="0"/>
          <a:ext cx="0" cy="0"/>
          <a:chOff x="0" y="0"/>
          <a:chExt cx="0" cy="0"/>
        </a:xfrm>
      </p:grpSpPr>
      <p:sp>
        <p:nvSpPr>
          <p:cNvPr id="2698" name="Google Shape;2698;p63"/>
          <p:cNvSpPr txBox="1"/>
          <p:nvPr>
            <p:ph type="title"/>
          </p:nvPr>
        </p:nvSpPr>
        <p:spPr>
          <a:xfrm>
            <a:off x="935304" y="318293"/>
            <a:ext cx="10577427"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A : pour une tension électrique alternative sinusoïdale, le voltmètre indique la valeur efficace de la tension.</a:t>
            </a:r>
            <a:endParaRPr/>
          </a:p>
        </p:txBody>
      </p:sp>
      <p:sp>
        <p:nvSpPr>
          <p:cNvPr id="2699" name="Google Shape;2699;p63"/>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en les incitant à justifier leurs réponses et les exprimer oralement.</a:t>
            </a:r>
            <a:endParaRPr/>
          </a:p>
        </p:txBody>
      </p:sp>
      <p:sp>
        <p:nvSpPr>
          <p:cNvPr descr="Coche avec un remplissage uni" id="2700" name="Google Shape;2700;p63"/>
          <p:cNvSpPr/>
          <p:nvPr/>
        </p:nvSpPr>
        <p:spPr>
          <a:xfrm>
            <a:off x="4289050" y="3508889"/>
            <a:ext cx="386712" cy="473460"/>
          </a:xfrm>
          <a:prstGeom prst="rect">
            <a:avLst/>
          </a:prstGeom>
          <a:noFill/>
          <a:ln>
            <a:noFill/>
          </a:ln>
        </p:spPr>
      </p:sp>
      <p:sp>
        <p:nvSpPr>
          <p:cNvPr id="2701" name="Google Shape;2701;p63"/>
          <p:cNvSpPr txBox="1"/>
          <p:nvPr/>
        </p:nvSpPr>
        <p:spPr>
          <a:xfrm>
            <a:off x="457631" y="1643174"/>
            <a:ext cx="11176351" cy="720000"/>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fr-FR" sz="2400">
                <a:solidFill>
                  <a:schemeClr val="dk1"/>
                </a:solidFill>
                <a:latin typeface="Calibri"/>
                <a:ea typeface="Calibri"/>
                <a:cs typeface="Calibri"/>
                <a:sym typeface="Calibri"/>
              </a:rPr>
              <a:t>La tension efficace d’une tension alternative peut être mesurée à l’aide d’un voltmètre.</a:t>
            </a:r>
            <a:endParaRPr/>
          </a:p>
        </p:txBody>
      </p:sp>
      <p:sp>
        <p:nvSpPr>
          <p:cNvPr id="2702" name="Google Shape;2702;p63"/>
          <p:cNvSpPr/>
          <p:nvPr/>
        </p:nvSpPr>
        <p:spPr>
          <a:xfrm>
            <a:off x="2250314" y="4691653"/>
            <a:ext cx="196999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Faux</a:t>
            </a:r>
            <a:endParaRPr baseline="30000" sz="2400">
              <a:solidFill>
                <a:schemeClr val="dk1"/>
              </a:solidFill>
              <a:latin typeface="Calibri"/>
              <a:ea typeface="Calibri"/>
              <a:cs typeface="Calibri"/>
              <a:sym typeface="Calibri"/>
            </a:endParaRPr>
          </a:p>
        </p:txBody>
      </p:sp>
      <p:sp>
        <p:nvSpPr>
          <p:cNvPr id="2703" name="Google Shape;2703;p63"/>
          <p:cNvSpPr/>
          <p:nvPr/>
        </p:nvSpPr>
        <p:spPr>
          <a:xfrm>
            <a:off x="2250314" y="3510339"/>
            <a:ext cx="196999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Vrai</a:t>
            </a:r>
            <a:endParaRPr/>
          </a:p>
        </p:txBody>
      </p:sp>
      <p:sp>
        <p:nvSpPr>
          <p:cNvPr id="2704" name="Google Shape;2704;p63"/>
          <p:cNvSpPr/>
          <p:nvPr/>
        </p:nvSpPr>
        <p:spPr>
          <a:xfrm>
            <a:off x="1861603" y="3508889"/>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705" name="Google Shape;2705;p63"/>
          <p:cNvSpPr/>
          <p:nvPr/>
        </p:nvSpPr>
        <p:spPr>
          <a:xfrm>
            <a:off x="1861602" y="4688753"/>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pic>
        <p:nvPicPr>
          <p:cNvPr id="2706" name="Google Shape;2706;p63"/>
          <p:cNvPicPr preferRelativeResize="0"/>
          <p:nvPr/>
        </p:nvPicPr>
        <p:blipFill rotWithShape="1">
          <a:blip r:embed="rId3">
            <a:alphaModFix/>
          </a:blip>
          <a:srcRect b="0" l="0" r="0" t="0"/>
          <a:stretch/>
        </p:blipFill>
        <p:spPr>
          <a:xfrm>
            <a:off x="8878982" y="2653218"/>
            <a:ext cx="1969993" cy="3740270"/>
          </a:xfrm>
          <a:prstGeom prst="rect">
            <a:avLst/>
          </a:prstGeom>
          <a:noFill/>
          <a:ln>
            <a:noFill/>
          </a:ln>
        </p:spPr>
      </p:pic>
      <p:pic>
        <p:nvPicPr>
          <p:cNvPr id="2707" name="Google Shape;2707;p63"/>
          <p:cNvPicPr preferRelativeResize="0"/>
          <p:nvPr/>
        </p:nvPicPr>
        <p:blipFill rotWithShape="1">
          <a:blip r:embed="rId4">
            <a:alphaModFix/>
          </a:blip>
          <a:srcRect b="0" l="0" r="0" t="0"/>
          <a:stretch/>
        </p:blipFill>
        <p:spPr>
          <a:xfrm>
            <a:off x="11476390" y="434507"/>
            <a:ext cx="467661" cy="46766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1" name="Shape 2711"/>
        <p:cNvGrpSpPr/>
        <p:nvPr/>
      </p:nvGrpSpPr>
      <p:grpSpPr>
        <a:xfrm>
          <a:off x="0" y="0"/>
          <a:ext cx="0" cy="0"/>
          <a:chOff x="0" y="0"/>
          <a:chExt cx="0" cy="0"/>
        </a:xfrm>
      </p:grpSpPr>
      <p:sp>
        <p:nvSpPr>
          <p:cNvPr id="2712" name="Google Shape;2712;p64"/>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Choisissez la proposition correcte.</a:t>
            </a:r>
            <a:endParaRPr/>
          </a:p>
        </p:txBody>
      </p:sp>
      <p:sp>
        <p:nvSpPr>
          <p:cNvPr id="2713" name="Google Shape;2713;p64"/>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714" name="Google Shape;2714;p64"/>
          <p:cNvSpPr txBox="1"/>
          <p:nvPr/>
        </p:nvSpPr>
        <p:spPr>
          <a:xfrm>
            <a:off x="457631" y="1502494"/>
            <a:ext cx="8841000" cy="1015800"/>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fr-FR" sz="2400">
                <a:solidFill>
                  <a:schemeClr val="dk1"/>
                </a:solidFill>
                <a:latin typeface="Calibri"/>
                <a:ea typeface="Calibri"/>
                <a:cs typeface="Calibri"/>
                <a:sym typeface="Calibri"/>
              </a:rPr>
              <a:t>La tension efficace U</a:t>
            </a:r>
            <a:r>
              <a:rPr baseline="-25000" lang="fr-FR" sz="2400">
                <a:solidFill>
                  <a:schemeClr val="dk1"/>
                </a:solidFill>
                <a:latin typeface="Calibri"/>
                <a:ea typeface="Calibri"/>
                <a:cs typeface="Calibri"/>
                <a:sym typeface="Calibri"/>
              </a:rPr>
              <a:t>e</a:t>
            </a:r>
            <a:r>
              <a:rPr lang="fr-FR" sz="2400">
                <a:solidFill>
                  <a:schemeClr val="dk1"/>
                </a:solidFill>
                <a:latin typeface="Calibri"/>
                <a:ea typeface="Calibri"/>
                <a:cs typeface="Calibri"/>
                <a:sym typeface="Calibri"/>
              </a:rPr>
              <a:t> de la tension alternative sinusoïdale à domicile, est 227 V. Sa valeur maximale est :</a:t>
            </a:r>
            <a:endParaRPr/>
          </a:p>
        </p:txBody>
      </p:sp>
      <p:sp>
        <p:nvSpPr>
          <p:cNvPr id="2715" name="Google Shape;2715;p64"/>
          <p:cNvSpPr/>
          <p:nvPr/>
        </p:nvSpPr>
        <p:spPr>
          <a:xfrm>
            <a:off x="1532862" y="4313086"/>
            <a:ext cx="3007236"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227 V</a:t>
            </a:r>
            <a:endParaRPr baseline="30000" sz="2400">
              <a:solidFill>
                <a:schemeClr val="dk1"/>
              </a:solidFill>
              <a:latin typeface="Calibri"/>
              <a:ea typeface="Calibri"/>
              <a:cs typeface="Calibri"/>
              <a:sym typeface="Calibri"/>
            </a:endParaRPr>
          </a:p>
        </p:txBody>
      </p:sp>
      <p:sp>
        <p:nvSpPr>
          <p:cNvPr id="2716" name="Google Shape;2716;p64"/>
          <p:cNvSpPr/>
          <p:nvPr/>
        </p:nvSpPr>
        <p:spPr>
          <a:xfrm>
            <a:off x="1532862" y="3370928"/>
            <a:ext cx="3007236"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161 V</a:t>
            </a:r>
            <a:endParaRPr/>
          </a:p>
        </p:txBody>
      </p:sp>
      <p:sp>
        <p:nvSpPr>
          <p:cNvPr id="2717" name="Google Shape;2717;p64"/>
          <p:cNvSpPr/>
          <p:nvPr/>
        </p:nvSpPr>
        <p:spPr>
          <a:xfrm>
            <a:off x="1532862" y="5236498"/>
            <a:ext cx="3007236"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320 V</a:t>
            </a:r>
            <a:endParaRPr baseline="30000" sz="2400">
              <a:solidFill>
                <a:schemeClr val="dk1"/>
              </a:solidFill>
              <a:latin typeface="Calibri"/>
              <a:ea typeface="Calibri"/>
              <a:cs typeface="Calibri"/>
              <a:sym typeface="Calibri"/>
            </a:endParaRPr>
          </a:p>
        </p:txBody>
      </p:sp>
      <p:sp>
        <p:nvSpPr>
          <p:cNvPr id="2718" name="Google Shape;2718;p64"/>
          <p:cNvSpPr/>
          <p:nvPr/>
        </p:nvSpPr>
        <p:spPr>
          <a:xfrm>
            <a:off x="1144151" y="3369478"/>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719" name="Google Shape;2719;p64"/>
          <p:cNvSpPr/>
          <p:nvPr/>
        </p:nvSpPr>
        <p:spPr>
          <a:xfrm>
            <a:off x="1144150" y="4310186"/>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2720" name="Google Shape;2720;p64"/>
          <p:cNvSpPr/>
          <p:nvPr/>
        </p:nvSpPr>
        <p:spPr>
          <a:xfrm>
            <a:off x="1144149" y="5250893"/>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grpSp>
        <p:nvGrpSpPr>
          <p:cNvPr id="2721" name="Google Shape;2721;p64"/>
          <p:cNvGrpSpPr/>
          <p:nvPr/>
        </p:nvGrpSpPr>
        <p:grpSpPr>
          <a:xfrm>
            <a:off x="9177082" y="1568170"/>
            <a:ext cx="2569439" cy="4467364"/>
            <a:chOff x="9177082" y="1568170"/>
            <a:chExt cx="2569439" cy="4467364"/>
          </a:xfrm>
        </p:grpSpPr>
        <p:pic>
          <p:nvPicPr>
            <p:cNvPr id="2722" name="Google Shape;2722;p64"/>
            <p:cNvPicPr preferRelativeResize="0"/>
            <p:nvPr/>
          </p:nvPicPr>
          <p:blipFill rotWithShape="1">
            <a:blip r:embed="rId3">
              <a:alphaModFix/>
            </a:blip>
            <a:srcRect b="0" l="0" r="21328" t="0"/>
            <a:stretch/>
          </p:blipFill>
          <p:spPr>
            <a:xfrm>
              <a:off x="9177082" y="1568170"/>
              <a:ext cx="2557287" cy="4467364"/>
            </a:xfrm>
            <a:prstGeom prst="rect">
              <a:avLst/>
            </a:prstGeom>
            <a:noFill/>
            <a:ln>
              <a:noFill/>
            </a:ln>
          </p:spPr>
        </p:pic>
        <p:sp>
          <p:nvSpPr>
            <p:cNvPr id="2723" name="Google Shape;2723;p64"/>
            <p:cNvSpPr/>
            <p:nvPr/>
          </p:nvSpPr>
          <p:spPr>
            <a:xfrm>
              <a:off x="11265133" y="3671668"/>
              <a:ext cx="481388" cy="612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2724" name="Google Shape;2724;p64"/>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2725" name="Google Shape;2725;p64"/>
            <p:cNvPicPr preferRelativeResize="0"/>
            <p:nvPr/>
          </p:nvPicPr>
          <p:blipFill rotWithShape="1">
            <a:blip r:embed="rId4">
              <a:alphaModFix/>
            </a:blip>
            <a:srcRect b="23864" l="18242" r="18458" t="9344"/>
            <a:stretch/>
          </p:blipFill>
          <p:spPr>
            <a:xfrm>
              <a:off x="779844" y="4335989"/>
              <a:ext cx="563238" cy="575842"/>
            </a:xfrm>
            <a:prstGeom prst="rect">
              <a:avLst/>
            </a:prstGeom>
            <a:noFill/>
            <a:ln>
              <a:noFill/>
            </a:ln>
          </p:spPr>
        </p:pic>
        <p:sp>
          <p:nvSpPr>
            <p:cNvPr id="2726" name="Google Shape;2726;p64"/>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0" name="Shape 2730"/>
        <p:cNvGrpSpPr/>
        <p:nvPr/>
      </p:nvGrpSpPr>
      <p:grpSpPr>
        <a:xfrm>
          <a:off x="0" y="0"/>
          <a:ext cx="0" cy="0"/>
          <a:chOff x="0" y="0"/>
          <a:chExt cx="0" cy="0"/>
        </a:xfrm>
      </p:grpSpPr>
      <p:sp>
        <p:nvSpPr>
          <p:cNvPr id="2731" name="Google Shape;2731;p65"/>
          <p:cNvSpPr txBox="1"/>
          <p:nvPr>
            <p:ph type="title"/>
          </p:nvPr>
        </p:nvSpPr>
        <p:spPr>
          <a:xfrm>
            <a:off x="935304" y="318293"/>
            <a:ext cx="10577427"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C parce que 227V x 1,41 = 320 V.</a:t>
            </a:r>
            <a:endParaRPr/>
          </a:p>
        </p:txBody>
      </p:sp>
      <p:sp>
        <p:nvSpPr>
          <p:cNvPr id="2732" name="Google Shape;2732;p65"/>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en les incitant à justifier leurs réponses et les exprimer oralement.</a:t>
            </a:r>
            <a:endParaRPr/>
          </a:p>
        </p:txBody>
      </p:sp>
      <p:sp>
        <p:nvSpPr>
          <p:cNvPr descr="Coche avec un remplissage uni" id="2733" name="Google Shape;2733;p65"/>
          <p:cNvSpPr/>
          <p:nvPr/>
        </p:nvSpPr>
        <p:spPr>
          <a:xfrm>
            <a:off x="4624001" y="5160458"/>
            <a:ext cx="386712" cy="473460"/>
          </a:xfrm>
          <a:prstGeom prst="rect">
            <a:avLst/>
          </a:prstGeom>
          <a:noFill/>
          <a:ln>
            <a:noFill/>
          </a:ln>
        </p:spPr>
      </p:sp>
      <p:grpSp>
        <p:nvGrpSpPr>
          <p:cNvPr id="2734" name="Google Shape;2734;p65"/>
          <p:cNvGrpSpPr/>
          <p:nvPr/>
        </p:nvGrpSpPr>
        <p:grpSpPr>
          <a:xfrm>
            <a:off x="9177082" y="1568170"/>
            <a:ext cx="2569439" cy="4467364"/>
            <a:chOff x="9177082" y="1568170"/>
            <a:chExt cx="2569439" cy="4467364"/>
          </a:xfrm>
        </p:grpSpPr>
        <p:pic>
          <p:nvPicPr>
            <p:cNvPr id="2735" name="Google Shape;2735;p65"/>
            <p:cNvPicPr preferRelativeResize="0"/>
            <p:nvPr/>
          </p:nvPicPr>
          <p:blipFill rotWithShape="1">
            <a:blip r:embed="rId3">
              <a:alphaModFix/>
            </a:blip>
            <a:srcRect b="0" l="0" r="21328" t="0"/>
            <a:stretch/>
          </p:blipFill>
          <p:spPr>
            <a:xfrm>
              <a:off x="9177082" y="1568170"/>
              <a:ext cx="2557287" cy="4467364"/>
            </a:xfrm>
            <a:prstGeom prst="rect">
              <a:avLst/>
            </a:prstGeom>
            <a:noFill/>
            <a:ln>
              <a:noFill/>
            </a:ln>
          </p:spPr>
        </p:pic>
        <p:sp>
          <p:nvSpPr>
            <p:cNvPr id="2736" name="Google Shape;2736;p65"/>
            <p:cNvSpPr/>
            <p:nvPr/>
          </p:nvSpPr>
          <p:spPr>
            <a:xfrm>
              <a:off x="11265133" y="3671668"/>
              <a:ext cx="481388" cy="612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737" name="Google Shape;2737;p65"/>
          <p:cNvSpPr txBox="1"/>
          <p:nvPr/>
        </p:nvSpPr>
        <p:spPr>
          <a:xfrm>
            <a:off x="457631" y="1502494"/>
            <a:ext cx="8841000" cy="1015800"/>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fr-FR" sz="2400">
                <a:solidFill>
                  <a:schemeClr val="dk1"/>
                </a:solidFill>
                <a:latin typeface="Calibri"/>
                <a:ea typeface="Calibri"/>
                <a:cs typeface="Calibri"/>
                <a:sym typeface="Calibri"/>
              </a:rPr>
              <a:t>La tension efficace U</a:t>
            </a:r>
            <a:r>
              <a:rPr baseline="-25000" lang="fr-FR" sz="2400">
                <a:solidFill>
                  <a:schemeClr val="dk1"/>
                </a:solidFill>
                <a:latin typeface="Calibri"/>
                <a:ea typeface="Calibri"/>
                <a:cs typeface="Calibri"/>
                <a:sym typeface="Calibri"/>
              </a:rPr>
              <a:t>e</a:t>
            </a:r>
            <a:r>
              <a:rPr lang="fr-FR" sz="2400">
                <a:solidFill>
                  <a:schemeClr val="dk1"/>
                </a:solidFill>
                <a:latin typeface="Calibri"/>
                <a:ea typeface="Calibri"/>
                <a:cs typeface="Calibri"/>
                <a:sym typeface="Calibri"/>
              </a:rPr>
              <a:t> de la tension alternative sinusoïdale à domicile, est 227 V. Sa valeur maximale est :</a:t>
            </a:r>
            <a:endParaRPr/>
          </a:p>
        </p:txBody>
      </p:sp>
      <p:sp>
        <p:nvSpPr>
          <p:cNvPr id="2738" name="Google Shape;2738;p65"/>
          <p:cNvSpPr/>
          <p:nvPr/>
        </p:nvSpPr>
        <p:spPr>
          <a:xfrm>
            <a:off x="1532862" y="4313086"/>
            <a:ext cx="3007236"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227 V</a:t>
            </a:r>
            <a:endParaRPr baseline="30000" sz="2400">
              <a:solidFill>
                <a:schemeClr val="dk1"/>
              </a:solidFill>
              <a:latin typeface="Calibri"/>
              <a:ea typeface="Calibri"/>
              <a:cs typeface="Calibri"/>
              <a:sym typeface="Calibri"/>
            </a:endParaRPr>
          </a:p>
        </p:txBody>
      </p:sp>
      <p:sp>
        <p:nvSpPr>
          <p:cNvPr id="2739" name="Google Shape;2739;p65"/>
          <p:cNvSpPr/>
          <p:nvPr/>
        </p:nvSpPr>
        <p:spPr>
          <a:xfrm>
            <a:off x="1532862" y="3370928"/>
            <a:ext cx="3007236"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161 V</a:t>
            </a:r>
            <a:endParaRPr/>
          </a:p>
        </p:txBody>
      </p:sp>
      <p:sp>
        <p:nvSpPr>
          <p:cNvPr id="2740" name="Google Shape;2740;p65"/>
          <p:cNvSpPr/>
          <p:nvPr/>
        </p:nvSpPr>
        <p:spPr>
          <a:xfrm>
            <a:off x="1532862" y="5236498"/>
            <a:ext cx="3007236"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320 V</a:t>
            </a:r>
            <a:endParaRPr baseline="30000" sz="2400">
              <a:solidFill>
                <a:schemeClr val="dk1"/>
              </a:solidFill>
              <a:latin typeface="Calibri"/>
              <a:ea typeface="Calibri"/>
              <a:cs typeface="Calibri"/>
              <a:sym typeface="Calibri"/>
            </a:endParaRPr>
          </a:p>
        </p:txBody>
      </p:sp>
      <p:sp>
        <p:nvSpPr>
          <p:cNvPr id="2741" name="Google Shape;2741;p65"/>
          <p:cNvSpPr/>
          <p:nvPr/>
        </p:nvSpPr>
        <p:spPr>
          <a:xfrm>
            <a:off x="1144151" y="3369478"/>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742" name="Google Shape;2742;p65"/>
          <p:cNvSpPr/>
          <p:nvPr/>
        </p:nvSpPr>
        <p:spPr>
          <a:xfrm>
            <a:off x="1144150" y="4310186"/>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2743" name="Google Shape;2743;p65"/>
          <p:cNvSpPr/>
          <p:nvPr/>
        </p:nvSpPr>
        <p:spPr>
          <a:xfrm>
            <a:off x="1144149" y="5250893"/>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pic>
        <p:nvPicPr>
          <p:cNvPr id="2744" name="Google Shape;2744;p65"/>
          <p:cNvPicPr preferRelativeResize="0"/>
          <p:nvPr/>
        </p:nvPicPr>
        <p:blipFill rotWithShape="1">
          <a:blip r:embed="rId4">
            <a:alphaModFix/>
          </a:blip>
          <a:srcRect b="0" l="0" r="0" t="0"/>
          <a:stretch/>
        </p:blipFill>
        <p:spPr>
          <a:xfrm>
            <a:off x="11476390" y="434507"/>
            <a:ext cx="467661" cy="467661"/>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8" name="Shape 2748"/>
        <p:cNvGrpSpPr/>
        <p:nvPr/>
      </p:nvGrpSpPr>
      <p:grpSpPr>
        <a:xfrm>
          <a:off x="0" y="0"/>
          <a:ext cx="0" cy="0"/>
          <a:chOff x="0" y="0"/>
          <a:chExt cx="0" cy="0"/>
        </a:xfrm>
      </p:grpSpPr>
      <p:sp>
        <p:nvSpPr>
          <p:cNvPr id="2749" name="Google Shape;2749;p66"/>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12 min</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3" name="Shape 2753"/>
        <p:cNvGrpSpPr/>
        <p:nvPr/>
      </p:nvGrpSpPr>
      <p:grpSpPr>
        <a:xfrm>
          <a:off x="0" y="0"/>
          <a:ext cx="0" cy="0"/>
          <a:chOff x="0" y="0"/>
          <a:chExt cx="0" cy="0"/>
        </a:xfrm>
      </p:grpSpPr>
      <p:sp>
        <p:nvSpPr>
          <p:cNvPr id="2754" name="Google Shape;2754;p67"/>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Maintenant, on va passer aux tâches à réaliser sur le livret. On commence par la tâche page 26 « Je m’entraine en binôme ». Travaillez individuellement, puis discutez de vos réponses en binômes. </a:t>
            </a:r>
            <a:endParaRPr/>
          </a:p>
        </p:txBody>
      </p:sp>
      <p:sp>
        <p:nvSpPr>
          <p:cNvPr id="2755" name="Google Shape;2755;p67"/>
          <p:cNvSpPr txBox="1"/>
          <p:nvPr>
            <p:ph idx="1" type="body"/>
          </p:nvPr>
        </p:nvSpPr>
        <p:spPr>
          <a:xfrm>
            <a:off x="935304" y="672792"/>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accorde suffisamment de temps au travail individuel avant la discussion en binôme. Il (Elle) circule pour contrôler et donner des indications en cas de blocage.</a:t>
            </a:r>
            <a:endParaRPr/>
          </a:p>
        </p:txBody>
      </p:sp>
      <p:sp>
        <p:nvSpPr>
          <p:cNvPr id="2756" name="Google Shape;2756;p67"/>
          <p:cNvSpPr/>
          <p:nvPr/>
        </p:nvSpPr>
        <p:spPr>
          <a:xfrm>
            <a:off x="506291" y="1225646"/>
            <a:ext cx="5906542" cy="5139059"/>
          </a:xfrm>
          <a:custGeom>
            <a:rect b="b" l="l" r="r" t="t"/>
            <a:pathLst>
              <a:path extrusionOk="0" h="4456417" w="6257645">
                <a:moveTo>
                  <a:pt x="0" y="0"/>
                </a:moveTo>
                <a:lnTo>
                  <a:pt x="0" y="0"/>
                </a:lnTo>
                <a:lnTo>
                  <a:pt x="0" y="4348416"/>
                </a:lnTo>
                <a:cubicBezTo>
                  <a:pt x="0" y="4408068"/>
                  <a:pt x="48348" y="4456417"/>
                  <a:pt x="108000" y="4456417"/>
                </a:cubicBezTo>
                <a:lnTo>
                  <a:pt x="6149644" y="4456417"/>
                </a:lnTo>
                <a:cubicBezTo>
                  <a:pt x="6209296" y="4456417"/>
                  <a:pt x="6257645" y="4408068"/>
                  <a:pt x="6257645" y="4348416"/>
                </a:cubicBezTo>
                <a:lnTo>
                  <a:pt x="6257645" y="108000"/>
                </a:lnTo>
                <a:cubicBezTo>
                  <a:pt x="6257645" y="48348"/>
                  <a:pt x="6209296" y="0"/>
                  <a:pt x="6149644"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57" name="Google Shape;2757;p67"/>
          <p:cNvSpPr/>
          <p:nvPr/>
        </p:nvSpPr>
        <p:spPr>
          <a:xfrm>
            <a:off x="506290" y="1225646"/>
            <a:ext cx="5906543" cy="5139059"/>
          </a:xfrm>
          <a:custGeom>
            <a:rect b="b" l="l" r="r" t="t"/>
            <a:pathLst>
              <a:path extrusionOk="0" h="4456417" w="6257645">
                <a:moveTo>
                  <a:pt x="0" y="0"/>
                </a:moveTo>
                <a:lnTo>
                  <a:pt x="0" y="0"/>
                </a:lnTo>
                <a:lnTo>
                  <a:pt x="0" y="4348416"/>
                </a:lnTo>
                <a:cubicBezTo>
                  <a:pt x="0" y="4408068"/>
                  <a:pt x="48348" y="4456417"/>
                  <a:pt x="108000" y="4456417"/>
                </a:cubicBezTo>
                <a:lnTo>
                  <a:pt x="6149644" y="4456417"/>
                </a:lnTo>
                <a:cubicBezTo>
                  <a:pt x="6209296" y="4456417"/>
                  <a:pt x="6257645" y="4408068"/>
                  <a:pt x="6257645" y="4348416"/>
                </a:cubicBezTo>
                <a:lnTo>
                  <a:pt x="6257645" y="108000"/>
                </a:lnTo>
                <a:cubicBezTo>
                  <a:pt x="6257645" y="48348"/>
                  <a:pt x="6209296" y="0"/>
                  <a:pt x="6149644" y="0"/>
                </a:cubicBezTo>
                <a:lnTo>
                  <a:pt x="0" y="0"/>
                </a:lnTo>
                <a:close/>
                <a:moveTo>
                  <a:pt x="0" y="0"/>
                </a:moveTo>
              </a:path>
            </a:pathLst>
          </a:custGeom>
          <a:noFill/>
          <a:ln cap="flat" cmpd="sng" w="9525">
            <a:solidFill>
              <a:srgbClr val="21ACBB"/>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58" name="Google Shape;2758;p67"/>
          <p:cNvSpPr/>
          <p:nvPr/>
        </p:nvSpPr>
        <p:spPr>
          <a:xfrm>
            <a:off x="237620" y="1240051"/>
            <a:ext cx="236562" cy="205752"/>
          </a:xfrm>
          <a:custGeom>
            <a:rect b="b" l="l" r="r" t="t"/>
            <a:pathLst>
              <a:path extrusionOk="0" h="205752" w="23656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A8D3D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59" name="Google Shape;2759;p67"/>
          <p:cNvSpPr/>
          <p:nvPr/>
        </p:nvSpPr>
        <p:spPr>
          <a:xfrm>
            <a:off x="227720" y="1218653"/>
            <a:ext cx="261327" cy="205752"/>
          </a:xfrm>
          <a:custGeom>
            <a:rect b="b" l="l" r="r" t="t"/>
            <a:pathLst>
              <a:path extrusionOk="0" h="205752" w="261327">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21ACBB"/>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760" name="Google Shape;2760;p67"/>
          <p:cNvPicPr preferRelativeResize="0"/>
          <p:nvPr/>
        </p:nvPicPr>
        <p:blipFill rotWithShape="1">
          <a:blip r:embed="rId3">
            <a:alphaModFix/>
          </a:blip>
          <a:srcRect b="0" l="0" r="0" t="0"/>
          <a:stretch/>
        </p:blipFill>
        <p:spPr>
          <a:xfrm>
            <a:off x="1117546" y="2008852"/>
            <a:ext cx="2889948" cy="2860344"/>
          </a:xfrm>
          <a:prstGeom prst="rect">
            <a:avLst/>
          </a:prstGeom>
          <a:noFill/>
          <a:ln>
            <a:noFill/>
          </a:ln>
        </p:spPr>
      </p:pic>
      <p:pic>
        <p:nvPicPr>
          <p:cNvPr id="2761" name="Google Shape;2761;p67"/>
          <p:cNvPicPr preferRelativeResize="0"/>
          <p:nvPr/>
        </p:nvPicPr>
        <p:blipFill rotWithShape="1">
          <a:blip r:embed="rId4">
            <a:alphaModFix/>
          </a:blip>
          <a:srcRect b="0" l="0" r="0" t="0"/>
          <a:stretch/>
        </p:blipFill>
        <p:spPr>
          <a:xfrm>
            <a:off x="3975402" y="2008852"/>
            <a:ext cx="1935086" cy="3808501"/>
          </a:xfrm>
          <a:prstGeom prst="rect">
            <a:avLst/>
          </a:prstGeom>
          <a:noFill/>
          <a:ln>
            <a:noFill/>
          </a:ln>
        </p:spPr>
      </p:pic>
      <p:pic>
        <p:nvPicPr>
          <p:cNvPr id="2762" name="Google Shape;2762;p67"/>
          <p:cNvPicPr preferRelativeResize="0"/>
          <p:nvPr/>
        </p:nvPicPr>
        <p:blipFill rotWithShape="1">
          <a:blip r:embed="rId5">
            <a:alphaModFix/>
          </a:blip>
          <a:srcRect b="0" l="0" r="0" t="0"/>
          <a:stretch/>
        </p:blipFill>
        <p:spPr>
          <a:xfrm>
            <a:off x="1123537" y="4849795"/>
            <a:ext cx="2871259" cy="961553"/>
          </a:xfrm>
          <a:prstGeom prst="rect">
            <a:avLst/>
          </a:prstGeom>
          <a:noFill/>
          <a:ln>
            <a:noFill/>
          </a:ln>
        </p:spPr>
      </p:pic>
      <p:pic>
        <p:nvPicPr>
          <p:cNvPr id="2763" name="Google Shape;2763;p67"/>
          <p:cNvPicPr preferRelativeResize="0"/>
          <p:nvPr/>
        </p:nvPicPr>
        <p:blipFill rotWithShape="1">
          <a:blip r:embed="rId6">
            <a:alphaModFix/>
          </a:blip>
          <a:srcRect b="0" l="0" r="0" t="0"/>
          <a:stretch/>
        </p:blipFill>
        <p:spPr>
          <a:xfrm>
            <a:off x="620582" y="2879217"/>
            <a:ext cx="167576" cy="1231950"/>
          </a:xfrm>
          <a:prstGeom prst="rect">
            <a:avLst/>
          </a:prstGeom>
          <a:noFill/>
          <a:ln>
            <a:noFill/>
          </a:ln>
        </p:spPr>
      </p:pic>
      <p:pic>
        <p:nvPicPr>
          <p:cNvPr id="2764" name="Google Shape;2764;p67"/>
          <p:cNvPicPr preferRelativeResize="0"/>
          <p:nvPr/>
        </p:nvPicPr>
        <p:blipFill rotWithShape="1">
          <a:blip r:embed="rId7">
            <a:alphaModFix/>
          </a:blip>
          <a:srcRect b="0" l="0" r="0" t="0"/>
          <a:stretch/>
        </p:blipFill>
        <p:spPr>
          <a:xfrm>
            <a:off x="997152" y="2947734"/>
            <a:ext cx="125971" cy="165874"/>
          </a:xfrm>
          <a:prstGeom prst="rect">
            <a:avLst/>
          </a:prstGeom>
          <a:noFill/>
          <a:ln>
            <a:noFill/>
          </a:ln>
        </p:spPr>
      </p:pic>
      <p:pic>
        <p:nvPicPr>
          <p:cNvPr id="2765" name="Google Shape;2765;p67"/>
          <p:cNvPicPr preferRelativeResize="0"/>
          <p:nvPr/>
        </p:nvPicPr>
        <p:blipFill rotWithShape="1">
          <a:blip r:embed="rId8">
            <a:alphaModFix/>
          </a:blip>
          <a:srcRect b="0" l="0" r="0" t="0"/>
          <a:stretch/>
        </p:blipFill>
        <p:spPr>
          <a:xfrm>
            <a:off x="981910" y="2488746"/>
            <a:ext cx="118821" cy="168250"/>
          </a:xfrm>
          <a:prstGeom prst="rect">
            <a:avLst/>
          </a:prstGeom>
          <a:noFill/>
          <a:ln>
            <a:noFill/>
          </a:ln>
        </p:spPr>
      </p:pic>
      <p:sp>
        <p:nvSpPr>
          <p:cNvPr id="2766" name="Google Shape;2766;p67"/>
          <p:cNvSpPr/>
          <p:nvPr/>
        </p:nvSpPr>
        <p:spPr>
          <a:xfrm>
            <a:off x="1172807" y="2532152"/>
            <a:ext cx="158280" cy="31407"/>
          </a:xfrm>
          <a:custGeom>
            <a:rect b="b" l="l" r="r" t="t"/>
            <a:pathLst>
              <a:path extrusionOk="0" h="31407" w="158280">
                <a:moveTo>
                  <a:pt x="0" y="0"/>
                </a:moveTo>
                <a:lnTo>
                  <a:pt x="158280" y="0"/>
                </a:lnTo>
                <a:lnTo>
                  <a:pt x="158280" y="31407"/>
                </a:lnTo>
                <a:lnTo>
                  <a:pt x="0" y="31407"/>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67" name="Google Shape;2767;p67"/>
          <p:cNvSpPr/>
          <p:nvPr/>
        </p:nvSpPr>
        <p:spPr>
          <a:xfrm>
            <a:off x="1175301" y="2984709"/>
            <a:ext cx="158280" cy="31407"/>
          </a:xfrm>
          <a:custGeom>
            <a:rect b="b" l="l" r="r" t="t"/>
            <a:pathLst>
              <a:path extrusionOk="0" h="31407" w="158280">
                <a:moveTo>
                  <a:pt x="0" y="0"/>
                </a:moveTo>
                <a:lnTo>
                  <a:pt x="158280" y="0"/>
                </a:lnTo>
                <a:lnTo>
                  <a:pt x="158280" y="31407"/>
                </a:lnTo>
                <a:lnTo>
                  <a:pt x="0" y="31407"/>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68" name="Google Shape;2768;p67"/>
          <p:cNvSpPr/>
          <p:nvPr/>
        </p:nvSpPr>
        <p:spPr>
          <a:xfrm>
            <a:off x="1019133" y="3362485"/>
            <a:ext cx="93992" cy="140461"/>
          </a:xfrm>
          <a:custGeom>
            <a:rect b="b" l="l" r="r" t="t"/>
            <a:pathLst>
              <a:path extrusionOk="0" h="140461" w="93992">
                <a:moveTo>
                  <a:pt x="40754" y="115557"/>
                </a:moveTo>
                <a:cubicBezTo>
                  <a:pt x="42150" y="113145"/>
                  <a:pt x="43979" y="110655"/>
                  <a:pt x="46240" y="108115"/>
                </a:cubicBezTo>
                <a:cubicBezTo>
                  <a:pt x="48501" y="105575"/>
                  <a:pt x="53860" y="100419"/>
                  <a:pt x="62318" y="92647"/>
                </a:cubicBezTo>
                <a:cubicBezTo>
                  <a:pt x="70776" y="84900"/>
                  <a:pt x="76631" y="78943"/>
                  <a:pt x="79882" y="74803"/>
                </a:cubicBezTo>
                <a:cubicBezTo>
                  <a:pt x="84784" y="68580"/>
                  <a:pt x="88353" y="62624"/>
                  <a:pt x="90614" y="56909"/>
                </a:cubicBezTo>
                <a:cubicBezTo>
                  <a:pt x="92862" y="51232"/>
                  <a:pt x="93992" y="45225"/>
                  <a:pt x="93992" y="38926"/>
                </a:cubicBezTo>
                <a:cubicBezTo>
                  <a:pt x="93992" y="27864"/>
                  <a:pt x="90055" y="18606"/>
                  <a:pt x="82168" y="11151"/>
                </a:cubicBezTo>
                <a:cubicBezTo>
                  <a:pt x="74282" y="3709"/>
                  <a:pt x="63436" y="0"/>
                  <a:pt x="49631" y="0"/>
                </a:cubicBezTo>
                <a:cubicBezTo>
                  <a:pt x="37033" y="0"/>
                  <a:pt x="26530" y="3213"/>
                  <a:pt x="18136" y="9627"/>
                </a:cubicBezTo>
                <a:cubicBezTo>
                  <a:pt x="9741" y="16066"/>
                  <a:pt x="4737" y="26645"/>
                  <a:pt x="3162" y="41402"/>
                </a:cubicBezTo>
                <a:lnTo>
                  <a:pt x="29883" y="44082"/>
                </a:lnTo>
                <a:cubicBezTo>
                  <a:pt x="30379" y="36246"/>
                  <a:pt x="32296" y="30658"/>
                  <a:pt x="35598" y="27293"/>
                </a:cubicBezTo>
                <a:cubicBezTo>
                  <a:pt x="38913" y="23927"/>
                  <a:pt x="43370" y="22225"/>
                  <a:pt x="48958" y="22225"/>
                </a:cubicBezTo>
                <a:cubicBezTo>
                  <a:pt x="54635" y="22225"/>
                  <a:pt x="59067" y="23838"/>
                  <a:pt x="62280" y="27051"/>
                </a:cubicBezTo>
                <a:cubicBezTo>
                  <a:pt x="65480" y="30264"/>
                  <a:pt x="67093" y="34862"/>
                  <a:pt x="67093" y="40831"/>
                </a:cubicBezTo>
                <a:cubicBezTo>
                  <a:pt x="67093" y="46241"/>
                  <a:pt x="65239" y="51715"/>
                  <a:pt x="61556" y="57252"/>
                </a:cubicBezTo>
                <a:cubicBezTo>
                  <a:pt x="58813" y="61252"/>
                  <a:pt x="51409" y="68885"/>
                  <a:pt x="39319" y="80150"/>
                </a:cubicBezTo>
                <a:cubicBezTo>
                  <a:pt x="24308" y="94082"/>
                  <a:pt x="14262" y="105270"/>
                  <a:pt x="9170" y="113703"/>
                </a:cubicBezTo>
                <a:cubicBezTo>
                  <a:pt x="4077" y="122135"/>
                  <a:pt x="1029" y="131051"/>
                  <a:pt x="0" y="140461"/>
                </a:cubicBezTo>
                <a:lnTo>
                  <a:pt x="93992" y="140461"/>
                </a:lnTo>
                <a:lnTo>
                  <a:pt x="93992" y="115557"/>
                </a:lnTo>
                <a:close/>
                <a:moveTo>
                  <a:pt x="40754" y="115557"/>
                </a:move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769" name="Google Shape;2769;p67"/>
          <p:cNvPicPr preferRelativeResize="0"/>
          <p:nvPr/>
        </p:nvPicPr>
        <p:blipFill rotWithShape="1">
          <a:blip r:embed="rId9">
            <a:alphaModFix/>
          </a:blip>
          <a:srcRect b="0" l="0" r="0" t="0"/>
          <a:stretch/>
        </p:blipFill>
        <p:spPr>
          <a:xfrm>
            <a:off x="1945736" y="4003103"/>
            <a:ext cx="390423" cy="197066"/>
          </a:xfrm>
          <a:prstGeom prst="rect">
            <a:avLst/>
          </a:prstGeom>
          <a:noFill/>
          <a:ln>
            <a:noFill/>
          </a:ln>
        </p:spPr>
      </p:pic>
      <p:pic>
        <p:nvPicPr>
          <p:cNvPr id="2770" name="Google Shape;2770;p67"/>
          <p:cNvPicPr preferRelativeResize="0"/>
          <p:nvPr/>
        </p:nvPicPr>
        <p:blipFill rotWithShape="1">
          <a:blip r:embed="rId10">
            <a:alphaModFix/>
          </a:blip>
          <a:srcRect b="0" l="0" r="0" t="0"/>
          <a:stretch/>
        </p:blipFill>
        <p:spPr>
          <a:xfrm>
            <a:off x="2843003" y="4029904"/>
            <a:ext cx="386702" cy="197066"/>
          </a:xfrm>
          <a:prstGeom prst="rect">
            <a:avLst/>
          </a:prstGeom>
          <a:noFill/>
          <a:ln>
            <a:noFill/>
          </a:ln>
        </p:spPr>
      </p:pic>
      <p:pic>
        <p:nvPicPr>
          <p:cNvPr id="2771" name="Google Shape;2771;p67"/>
          <p:cNvPicPr preferRelativeResize="0"/>
          <p:nvPr/>
        </p:nvPicPr>
        <p:blipFill rotWithShape="1">
          <a:blip r:embed="rId11">
            <a:alphaModFix/>
          </a:blip>
          <a:srcRect b="0" l="0" r="0" t="0"/>
          <a:stretch/>
        </p:blipFill>
        <p:spPr>
          <a:xfrm>
            <a:off x="3787603" y="4033251"/>
            <a:ext cx="390423" cy="197066"/>
          </a:xfrm>
          <a:prstGeom prst="rect">
            <a:avLst/>
          </a:prstGeom>
          <a:noFill/>
          <a:ln>
            <a:noFill/>
          </a:ln>
        </p:spPr>
      </p:pic>
      <p:pic>
        <p:nvPicPr>
          <p:cNvPr id="2772" name="Google Shape;2772;p67"/>
          <p:cNvPicPr preferRelativeResize="0"/>
          <p:nvPr/>
        </p:nvPicPr>
        <p:blipFill rotWithShape="1">
          <a:blip r:embed="rId12">
            <a:alphaModFix/>
          </a:blip>
          <a:srcRect b="0" l="0" r="0" t="0"/>
          <a:stretch/>
        </p:blipFill>
        <p:spPr>
          <a:xfrm>
            <a:off x="4684871" y="4063407"/>
            <a:ext cx="386689" cy="197066"/>
          </a:xfrm>
          <a:prstGeom prst="rect">
            <a:avLst/>
          </a:prstGeom>
          <a:noFill/>
          <a:ln>
            <a:noFill/>
          </a:ln>
        </p:spPr>
      </p:pic>
      <p:pic>
        <p:nvPicPr>
          <p:cNvPr id="2773" name="Google Shape;2773;p67"/>
          <p:cNvPicPr preferRelativeResize="0"/>
          <p:nvPr/>
        </p:nvPicPr>
        <p:blipFill rotWithShape="1">
          <a:blip r:embed="rId13">
            <a:alphaModFix/>
          </a:blip>
          <a:srcRect b="0" l="0" r="0" t="0"/>
          <a:stretch/>
        </p:blipFill>
        <p:spPr>
          <a:xfrm>
            <a:off x="5222596" y="3709254"/>
            <a:ext cx="1084135" cy="203848"/>
          </a:xfrm>
          <a:prstGeom prst="rect">
            <a:avLst/>
          </a:prstGeom>
          <a:noFill/>
          <a:ln>
            <a:noFill/>
          </a:ln>
        </p:spPr>
      </p:pic>
      <p:sp>
        <p:nvSpPr>
          <p:cNvPr id="2774" name="Google Shape;2774;p67"/>
          <p:cNvSpPr/>
          <p:nvPr/>
        </p:nvSpPr>
        <p:spPr>
          <a:xfrm>
            <a:off x="1154361" y="3451173"/>
            <a:ext cx="158280" cy="31407"/>
          </a:xfrm>
          <a:custGeom>
            <a:rect b="b" l="l" r="r" t="t"/>
            <a:pathLst>
              <a:path extrusionOk="0" h="31407" w="158280">
                <a:moveTo>
                  <a:pt x="0" y="0"/>
                </a:moveTo>
                <a:lnTo>
                  <a:pt x="158280" y="0"/>
                </a:lnTo>
                <a:lnTo>
                  <a:pt x="158280" y="31407"/>
                </a:lnTo>
                <a:lnTo>
                  <a:pt x="0" y="31407"/>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75" name="Google Shape;2775;p67"/>
          <p:cNvSpPr/>
          <p:nvPr/>
        </p:nvSpPr>
        <p:spPr>
          <a:xfrm>
            <a:off x="2124627" y="3824031"/>
            <a:ext cx="31407" cy="158280"/>
          </a:xfrm>
          <a:custGeom>
            <a:rect b="b" l="l" r="r" t="t"/>
            <a:pathLst>
              <a:path extrusionOk="0" h="158280" w="31407">
                <a:moveTo>
                  <a:pt x="31407" y="0"/>
                </a:moveTo>
                <a:lnTo>
                  <a:pt x="31407" y="158280"/>
                </a:lnTo>
                <a:lnTo>
                  <a:pt x="0" y="158280"/>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76" name="Google Shape;2776;p67"/>
          <p:cNvSpPr/>
          <p:nvPr/>
        </p:nvSpPr>
        <p:spPr>
          <a:xfrm>
            <a:off x="3016756" y="3826525"/>
            <a:ext cx="31407" cy="158292"/>
          </a:xfrm>
          <a:custGeom>
            <a:rect b="b" l="l" r="r" t="t"/>
            <a:pathLst>
              <a:path extrusionOk="0" h="158292" w="31407">
                <a:moveTo>
                  <a:pt x="31407" y="0"/>
                </a:moveTo>
                <a:lnTo>
                  <a:pt x="31407" y="158292"/>
                </a:lnTo>
                <a:lnTo>
                  <a:pt x="0" y="158292"/>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77" name="Google Shape;2777;p67"/>
          <p:cNvSpPr/>
          <p:nvPr/>
        </p:nvSpPr>
        <p:spPr>
          <a:xfrm>
            <a:off x="3926735" y="3835245"/>
            <a:ext cx="31407" cy="158280"/>
          </a:xfrm>
          <a:custGeom>
            <a:rect b="b" l="l" r="r" t="t"/>
            <a:pathLst>
              <a:path extrusionOk="0" h="158280" w="31407">
                <a:moveTo>
                  <a:pt x="31407" y="0"/>
                </a:moveTo>
                <a:lnTo>
                  <a:pt x="31407" y="158280"/>
                </a:lnTo>
                <a:lnTo>
                  <a:pt x="0" y="158280"/>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78" name="Google Shape;2778;p67"/>
          <p:cNvSpPr/>
          <p:nvPr/>
        </p:nvSpPr>
        <p:spPr>
          <a:xfrm>
            <a:off x="4818862" y="3837739"/>
            <a:ext cx="31407" cy="158292"/>
          </a:xfrm>
          <a:custGeom>
            <a:rect b="b" l="l" r="r" t="t"/>
            <a:pathLst>
              <a:path extrusionOk="0" h="158292" w="31407">
                <a:moveTo>
                  <a:pt x="31407" y="0"/>
                </a:moveTo>
                <a:lnTo>
                  <a:pt x="31407" y="158280"/>
                </a:lnTo>
                <a:lnTo>
                  <a:pt x="0" y="158292"/>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779" name="Google Shape;2779;p67"/>
          <p:cNvPicPr preferRelativeResize="0"/>
          <p:nvPr/>
        </p:nvPicPr>
        <p:blipFill rotWithShape="1">
          <a:blip r:embed="rId14">
            <a:alphaModFix/>
          </a:blip>
          <a:srcRect b="0" l="0" r="0" t="0"/>
          <a:stretch/>
        </p:blipFill>
        <p:spPr>
          <a:xfrm>
            <a:off x="1041039" y="3771928"/>
            <a:ext cx="116243" cy="168249"/>
          </a:xfrm>
          <a:prstGeom prst="rect">
            <a:avLst/>
          </a:prstGeom>
          <a:noFill/>
          <a:ln>
            <a:noFill/>
          </a:ln>
        </p:spPr>
      </p:pic>
      <p:pic>
        <p:nvPicPr>
          <p:cNvPr id="2780" name="Google Shape;2780;p67"/>
          <p:cNvPicPr preferRelativeResize="0"/>
          <p:nvPr/>
        </p:nvPicPr>
        <p:blipFill rotWithShape="1">
          <a:blip r:embed="rId15">
            <a:alphaModFix/>
          </a:blip>
          <a:srcRect b="0" l="0" r="0" t="0"/>
          <a:stretch/>
        </p:blipFill>
        <p:spPr>
          <a:xfrm>
            <a:off x="1251390" y="4029904"/>
            <a:ext cx="116243" cy="168249"/>
          </a:xfrm>
          <a:prstGeom prst="rect">
            <a:avLst/>
          </a:prstGeom>
          <a:noFill/>
          <a:ln>
            <a:noFill/>
          </a:ln>
        </p:spPr>
      </p:pic>
      <p:sp>
        <p:nvSpPr>
          <p:cNvPr id="2781" name="Google Shape;2781;p67"/>
          <p:cNvSpPr/>
          <p:nvPr/>
        </p:nvSpPr>
        <p:spPr>
          <a:xfrm>
            <a:off x="6657342" y="1605883"/>
            <a:ext cx="5301072" cy="563896"/>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82" name="Google Shape;2782;p67"/>
          <p:cNvSpPr/>
          <p:nvPr/>
        </p:nvSpPr>
        <p:spPr>
          <a:xfrm>
            <a:off x="6683954" y="3510059"/>
            <a:ext cx="5274460" cy="576000"/>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83" name="Google Shape;2783;p67"/>
          <p:cNvSpPr/>
          <p:nvPr/>
        </p:nvSpPr>
        <p:spPr>
          <a:xfrm>
            <a:off x="6705455" y="4849795"/>
            <a:ext cx="5251108" cy="324000"/>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84" name="Google Shape;2784;p67"/>
          <p:cNvSpPr/>
          <p:nvPr/>
        </p:nvSpPr>
        <p:spPr>
          <a:xfrm>
            <a:off x="704370" y="1270860"/>
            <a:ext cx="5371577"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 graphique ci-dessous présente une tension alternative sinusoïdale observée à l’oscilloscope.</a:t>
            </a:r>
            <a:endParaRPr/>
          </a:p>
        </p:txBody>
      </p:sp>
      <p:sp>
        <p:nvSpPr>
          <p:cNvPr id="2785" name="Google Shape;2785;p67"/>
          <p:cNvSpPr/>
          <p:nvPr/>
        </p:nvSpPr>
        <p:spPr>
          <a:xfrm>
            <a:off x="808203" y="5941085"/>
            <a:ext cx="464710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Déterminer les caractéristiques de cette tension.</a:t>
            </a:r>
            <a:endParaRPr/>
          </a:p>
        </p:txBody>
      </p:sp>
      <p:sp>
        <p:nvSpPr>
          <p:cNvPr id="2786" name="Google Shape;2786;p67"/>
          <p:cNvSpPr/>
          <p:nvPr/>
        </p:nvSpPr>
        <p:spPr>
          <a:xfrm>
            <a:off x="338066" y="1197487"/>
            <a:ext cx="92210" cy="23225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1432">
                <a:solidFill>
                  <a:srgbClr val="FFFFFF"/>
                </a:solidFill>
                <a:latin typeface="Calibri"/>
                <a:ea typeface="Calibri"/>
                <a:cs typeface="Calibri"/>
                <a:sym typeface="Calibri"/>
              </a:rPr>
              <a:t>1</a:t>
            </a:r>
            <a:endParaRPr/>
          </a:p>
        </p:txBody>
      </p:sp>
      <p:sp>
        <p:nvSpPr>
          <p:cNvPr id="2787" name="Google Shape;2787;p67"/>
          <p:cNvSpPr/>
          <p:nvPr/>
        </p:nvSpPr>
        <p:spPr>
          <a:xfrm>
            <a:off x="6742221" y="2369602"/>
            <a:ext cx="4891339" cy="7899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Le nombre de périodes est :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 </a:t>
            </a:r>
            <a:endParaRPr/>
          </a:p>
          <a:p>
            <a:pPr indent="0" lvl="0" marL="0" marR="0" rtl="0" algn="l">
              <a:lnSpc>
                <a:spcPct val="111111"/>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La durée est: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a:p>
            <a:pPr indent="0" lvl="0" marL="0" marR="0" rtl="0" algn="l">
              <a:lnSpc>
                <a:spcPct val="111111"/>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La fréquence de la tension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788" name="Google Shape;2788;p67"/>
          <p:cNvSpPr/>
          <p:nvPr/>
        </p:nvSpPr>
        <p:spPr>
          <a:xfrm>
            <a:off x="6517792" y="1589702"/>
            <a:ext cx="5335663" cy="553998"/>
          </a:xfrm>
          <a:prstGeom prst="rect">
            <a:avLst/>
          </a:prstGeom>
          <a:noFill/>
          <a:ln>
            <a:noFill/>
          </a:ln>
        </p:spPr>
        <p:txBody>
          <a:bodyPr anchorCtr="0" anchor="t" bIns="0" lIns="0" spcFirstLastPara="1" rIns="0" wrap="square" tIns="0">
            <a:spAutoFit/>
          </a:bodyPr>
          <a:lstStyle/>
          <a:p>
            <a:pPr indent="-265113" lvl="0" marL="265113" marR="0" rtl="0" algn="just">
              <a:lnSpc>
                <a:spcPct val="100000"/>
              </a:lnSpc>
              <a:spcBef>
                <a:spcPts val="0"/>
              </a:spcBef>
              <a:spcAft>
                <a:spcPts val="0"/>
              </a:spcAft>
              <a:buClr>
                <a:srgbClr val="0FA9B9"/>
              </a:buClr>
              <a:buSzPts val="1800"/>
              <a:buFont typeface="Calibri"/>
              <a:buNone/>
            </a:pPr>
            <a:r>
              <a:rPr b="1" i="0" lang="fr-FR" sz="1800" u="none" cap="none" strike="noStrike">
                <a:solidFill>
                  <a:srgbClr val="0FA9B9"/>
                </a:solidFill>
                <a:latin typeface="Calibri"/>
                <a:ea typeface="Calibri"/>
                <a:cs typeface="Calibri"/>
                <a:sym typeface="Calibri"/>
              </a:rPr>
              <a:t>1.</a:t>
            </a:r>
            <a:r>
              <a:rPr b="1"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Déterminer graphiquement la fréquence de la tension électrique.</a:t>
            </a:r>
            <a:endParaRPr/>
          </a:p>
        </p:txBody>
      </p:sp>
      <p:sp>
        <p:nvSpPr>
          <p:cNvPr id="2789" name="Google Shape;2789;p67"/>
          <p:cNvSpPr/>
          <p:nvPr/>
        </p:nvSpPr>
        <p:spPr>
          <a:xfrm>
            <a:off x="6544405" y="3520516"/>
            <a:ext cx="5089156" cy="553998"/>
          </a:xfrm>
          <a:prstGeom prst="rect">
            <a:avLst/>
          </a:prstGeom>
          <a:noFill/>
          <a:ln>
            <a:noFill/>
          </a:ln>
        </p:spPr>
        <p:txBody>
          <a:bodyPr anchorCtr="0" anchor="t" bIns="0" lIns="0" spcFirstLastPara="1" rIns="0" wrap="square" tIns="0">
            <a:spAutoFit/>
          </a:bodyPr>
          <a:lstStyle/>
          <a:p>
            <a:pPr indent="-265113" lvl="0" marL="265113" marR="0" rtl="0" algn="l">
              <a:lnSpc>
                <a:spcPct val="100000"/>
              </a:lnSpc>
              <a:spcBef>
                <a:spcPts val="0"/>
              </a:spcBef>
              <a:spcAft>
                <a:spcPts val="0"/>
              </a:spcAft>
              <a:buClr>
                <a:srgbClr val="0FA9B9"/>
              </a:buClr>
              <a:buSzPts val="1800"/>
              <a:buFont typeface="Calibri"/>
              <a:buNone/>
            </a:pPr>
            <a:r>
              <a:rPr b="1" i="0" lang="fr-FR" sz="1800" u="none" cap="none" strike="noStrike">
                <a:solidFill>
                  <a:srgbClr val="0FA9B9"/>
                </a:solidFill>
                <a:latin typeface="Calibri"/>
                <a:ea typeface="Calibri"/>
                <a:cs typeface="Calibri"/>
                <a:sym typeface="Calibri"/>
              </a:rPr>
              <a:t>2.</a:t>
            </a:r>
            <a:r>
              <a:rPr b="0" i="0" lang="fr-FR" sz="1800" u="none" cap="none" strike="noStrike">
                <a:solidFill>
                  <a:srgbClr val="231F20"/>
                </a:solidFill>
                <a:latin typeface="Calibri"/>
                <a:ea typeface="Calibri"/>
                <a:cs typeface="Calibri"/>
                <a:sym typeface="Calibri"/>
              </a:rPr>
              <a:t>Déterminer graphiquement la valeur maximale de la tension électrique.</a:t>
            </a:r>
            <a:endParaRPr/>
          </a:p>
        </p:txBody>
      </p:sp>
      <p:sp>
        <p:nvSpPr>
          <p:cNvPr id="2790" name="Google Shape;2790;p67"/>
          <p:cNvSpPr/>
          <p:nvPr/>
        </p:nvSpPr>
        <p:spPr>
          <a:xfrm>
            <a:off x="6565904" y="4854945"/>
            <a:ext cx="52375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FA9B9"/>
              </a:buClr>
              <a:buSzPts val="1800"/>
              <a:buFont typeface="Calibri"/>
              <a:buNone/>
            </a:pPr>
            <a:r>
              <a:rPr b="1" i="0" lang="fr-FR" sz="1800" u="none" cap="none" strike="noStrike">
                <a:solidFill>
                  <a:srgbClr val="0FA9B9"/>
                </a:solidFill>
                <a:latin typeface="Calibri"/>
                <a:ea typeface="Calibri"/>
                <a:cs typeface="Calibri"/>
                <a:sym typeface="Calibri"/>
              </a:rPr>
              <a:t>3.</a:t>
            </a:r>
            <a:r>
              <a:rPr b="0" i="0" lang="fr-FR" sz="1800" u="none" cap="none" strike="noStrike">
                <a:solidFill>
                  <a:srgbClr val="231F20"/>
                </a:solidFill>
                <a:latin typeface="Calibri"/>
                <a:ea typeface="Calibri"/>
                <a:cs typeface="Calibri"/>
                <a:sym typeface="Calibri"/>
              </a:rPr>
              <a:t>En déduire la valeur efficace de la tension électrique.</a:t>
            </a:r>
            <a:endParaRPr/>
          </a:p>
        </p:txBody>
      </p:sp>
      <p:sp>
        <p:nvSpPr>
          <p:cNvPr id="2791" name="Google Shape;2791;p67"/>
          <p:cNvSpPr/>
          <p:nvPr/>
        </p:nvSpPr>
        <p:spPr>
          <a:xfrm>
            <a:off x="6705455" y="4151377"/>
            <a:ext cx="3693319"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fr-FR" sz="1800" u="none" cap="none" strike="noStrike">
                <a:solidFill>
                  <a:srgbClr val="231F20"/>
                </a:solidFill>
                <a:latin typeface="Calibri"/>
                <a:ea typeface="Calibri"/>
                <a:cs typeface="Calibri"/>
                <a:sym typeface="Calibri"/>
              </a:rPr>
              <a:t>La valeur maximale de la tension :	</a:t>
            </a:r>
            <a:endParaRPr/>
          </a:p>
          <a:p>
            <a:pPr indent="0" lvl="0" marL="265113" marR="0" rtl="0" algn="l">
              <a:lnSpc>
                <a:spcPct val="100000"/>
              </a:lnSpc>
              <a:spcBef>
                <a:spcPts val="0"/>
              </a:spcBef>
              <a:spcAft>
                <a:spcPts val="0"/>
              </a:spcAft>
              <a:buNone/>
            </a:pP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792" name="Google Shape;2792;p67"/>
          <p:cNvSpPr/>
          <p:nvPr/>
        </p:nvSpPr>
        <p:spPr>
          <a:xfrm>
            <a:off x="6747704" y="5254108"/>
            <a:ext cx="334065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valeur efficace de la tension est :</a:t>
            </a:r>
            <a:endParaRPr/>
          </a:p>
        </p:txBody>
      </p:sp>
      <p:sp>
        <p:nvSpPr>
          <p:cNvPr id="2793" name="Google Shape;2793;p67"/>
          <p:cNvSpPr/>
          <p:nvPr/>
        </p:nvSpPr>
        <p:spPr>
          <a:xfrm>
            <a:off x="7158530" y="5769560"/>
            <a:ext cx="3500958" cy="18466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Clr>
                <a:srgbClr val="231F20"/>
              </a:buClr>
              <a:buSzPts val="1200"/>
              <a:buFont typeface="Arial"/>
              <a:buNone/>
            </a:pPr>
            <a:r>
              <a:rPr b="0" i="0" lang="fr-FR" sz="1200" u="none" cap="none" strike="noStrike">
                <a:solidFill>
                  <a:srgbClr val="231F20"/>
                </a:solidFill>
                <a:latin typeface="Arial"/>
                <a:ea typeface="Arial"/>
                <a:cs typeface="Arial"/>
                <a:sym typeface="Arial"/>
              </a:rPr>
              <a:t>................................................................................</a:t>
            </a:r>
            <a:r>
              <a:rPr b="0" i="0" lang="fr-FR" sz="1200" u="none" cap="none" strike="noStrike">
                <a:solidFill>
                  <a:srgbClr val="231F20"/>
                </a:solidFill>
                <a:latin typeface="Calibri"/>
                <a:ea typeface="Calibri"/>
                <a:cs typeface="Calibri"/>
                <a:sym typeface="Calibri"/>
              </a:rPr>
              <a:t>.</a:t>
            </a:r>
            <a:endParaRPr/>
          </a:p>
        </p:txBody>
      </p:sp>
      <p:grpSp>
        <p:nvGrpSpPr>
          <p:cNvPr id="2794" name="Google Shape;2794;p67"/>
          <p:cNvGrpSpPr/>
          <p:nvPr/>
        </p:nvGrpSpPr>
        <p:grpSpPr>
          <a:xfrm>
            <a:off x="7238269" y="5595038"/>
            <a:ext cx="983174" cy="634674"/>
            <a:chOff x="9068545" y="4862895"/>
            <a:chExt cx="983174" cy="634674"/>
          </a:xfrm>
        </p:grpSpPr>
        <p:sp>
          <p:nvSpPr>
            <p:cNvPr id="2795" name="Google Shape;2795;p67"/>
            <p:cNvSpPr/>
            <p:nvPr/>
          </p:nvSpPr>
          <p:spPr>
            <a:xfrm>
              <a:off x="9484491" y="5147947"/>
              <a:ext cx="453605" cy="0"/>
            </a:xfrm>
            <a:custGeom>
              <a:rect b="b" l="l" r="r" t="t"/>
              <a:pathLst>
                <a:path extrusionOk="0" h="120000" w="453605">
                  <a:moveTo>
                    <a:pt x="0" y="0"/>
                  </a:moveTo>
                  <a:lnTo>
                    <a:pt x="453605"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96" name="Google Shape;2796;p67"/>
            <p:cNvSpPr/>
            <p:nvPr/>
          </p:nvSpPr>
          <p:spPr>
            <a:xfrm>
              <a:off x="9320691" y="5011338"/>
              <a:ext cx="11541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a:t>
              </a:r>
              <a:endParaRPr/>
            </a:p>
          </p:txBody>
        </p:sp>
        <p:sp>
          <p:nvSpPr>
            <p:cNvPr id="2797" name="Google Shape;2797;p67"/>
            <p:cNvSpPr/>
            <p:nvPr/>
          </p:nvSpPr>
          <p:spPr>
            <a:xfrm>
              <a:off x="9570890" y="4862895"/>
              <a:ext cx="411972"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U</a:t>
              </a:r>
              <a:r>
                <a:rPr b="0" baseline="-25000" i="0" lang="fr-FR" sz="1800" u="none" cap="none" strike="noStrike">
                  <a:solidFill>
                    <a:srgbClr val="231F20"/>
                  </a:solidFill>
                  <a:latin typeface="Calibri"/>
                  <a:ea typeface="Calibri"/>
                  <a:cs typeface="Calibri"/>
                  <a:sym typeface="Calibri"/>
                </a:rPr>
                <a:t>max</a:t>
              </a:r>
              <a:endParaRPr/>
            </a:p>
          </p:txBody>
        </p:sp>
        <p:sp>
          <p:nvSpPr>
            <p:cNvPr id="2798" name="Google Shape;2798;p67"/>
            <p:cNvSpPr/>
            <p:nvPr/>
          </p:nvSpPr>
          <p:spPr>
            <a:xfrm>
              <a:off x="9068545" y="5026402"/>
              <a:ext cx="224420"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U</a:t>
              </a:r>
              <a:r>
                <a:rPr b="0" baseline="-25000" i="0" lang="fr-FR" sz="1800" u="none" cap="none" strike="noStrike">
                  <a:solidFill>
                    <a:srgbClr val="231F20"/>
                  </a:solidFill>
                  <a:latin typeface="Calibri"/>
                  <a:ea typeface="Calibri"/>
                  <a:cs typeface="Calibri"/>
                  <a:sym typeface="Calibri"/>
                </a:rPr>
                <a:t>e</a:t>
              </a:r>
              <a:endParaRPr b="0" baseline="-25000" i="0" sz="1800" u="none" cap="none" strike="noStrike">
                <a:solidFill>
                  <a:srgbClr val="231F20"/>
                </a:solidFill>
                <a:latin typeface="Calibri"/>
                <a:ea typeface="Calibri"/>
                <a:cs typeface="Calibri"/>
                <a:sym typeface="Calibri"/>
              </a:endParaRPr>
            </a:p>
          </p:txBody>
        </p:sp>
        <p:sp>
          <p:nvSpPr>
            <p:cNvPr id="2799" name="Google Shape;2799;p67"/>
            <p:cNvSpPr/>
            <p:nvPr/>
          </p:nvSpPr>
          <p:spPr>
            <a:xfrm>
              <a:off x="9458287" y="5128237"/>
              <a:ext cx="59343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rgbClr val="231F20"/>
                  </a:solidFill>
                  <a:latin typeface="Calibri"/>
                  <a:ea typeface="Calibri"/>
                  <a:cs typeface="Calibri"/>
                  <a:sym typeface="Calibri"/>
                </a:rPr>
                <a:t>1,41</a:t>
              </a:r>
              <a:endParaRPr/>
            </a:p>
          </p:txBody>
        </p:sp>
      </p:gr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3" name="Shape 2803"/>
        <p:cNvGrpSpPr/>
        <p:nvPr/>
      </p:nvGrpSpPr>
      <p:grpSpPr>
        <a:xfrm>
          <a:off x="0" y="0"/>
          <a:ext cx="0" cy="0"/>
          <a:chOff x="0" y="0"/>
          <a:chExt cx="0" cy="0"/>
        </a:xfrm>
      </p:grpSpPr>
      <p:sp>
        <p:nvSpPr>
          <p:cNvPr id="2804" name="Google Shape;2804;p68"/>
          <p:cNvSpPr/>
          <p:nvPr/>
        </p:nvSpPr>
        <p:spPr>
          <a:xfrm>
            <a:off x="6742221" y="2369602"/>
            <a:ext cx="4891339" cy="7899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Le nombre de périodes est :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 </a:t>
            </a:r>
            <a:endParaRPr/>
          </a:p>
          <a:p>
            <a:pPr indent="0" lvl="0" marL="0" marR="0" rtl="0" algn="l">
              <a:lnSpc>
                <a:spcPct val="111111"/>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La durée est: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a:p>
            <a:pPr indent="0" lvl="0" marL="0" marR="0" rtl="0" algn="l">
              <a:lnSpc>
                <a:spcPct val="111111"/>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La fréquence de la tension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805" name="Google Shape;2805;p68"/>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On corrige la première question.</a:t>
            </a:r>
            <a:endParaRPr/>
          </a:p>
        </p:txBody>
      </p:sp>
      <p:sp>
        <p:nvSpPr>
          <p:cNvPr id="2806" name="Google Shape;2806;p68"/>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désigne un représentant d’un binôme en l’incitant à justifier la réponse. </a:t>
            </a:r>
            <a:endParaRPr/>
          </a:p>
        </p:txBody>
      </p:sp>
      <p:sp>
        <p:nvSpPr>
          <p:cNvPr id="2807" name="Google Shape;2807;p68"/>
          <p:cNvSpPr/>
          <p:nvPr/>
        </p:nvSpPr>
        <p:spPr>
          <a:xfrm>
            <a:off x="9883525" y="2399113"/>
            <a:ext cx="511357" cy="260071"/>
          </a:xfrm>
          <a:prstGeom prst="rect">
            <a:avLst/>
          </a:prstGeom>
          <a:noFill/>
          <a:ln>
            <a:noFill/>
          </a:ln>
        </p:spPr>
        <p:txBody>
          <a:bodyPr anchorCtr="0" anchor="t" bIns="0" lIns="0" spcFirstLastPara="1" rIns="0" wrap="square" tIns="0">
            <a:spAutoFit/>
          </a:bodyPr>
          <a:lstStyle/>
          <a:p>
            <a:pPr indent="0" lvl="0" marL="0" marR="0" rtl="0" algn="ctr">
              <a:lnSpc>
                <a:spcPct val="101000"/>
              </a:lnSpc>
              <a:spcBef>
                <a:spcPts val="0"/>
              </a:spcBef>
              <a:spcAft>
                <a:spcPts val="0"/>
              </a:spcAft>
              <a:buNone/>
            </a:pPr>
            <a:r>
              <a:rPr b="1" lang="fr-FR" sz="2000">
                <a:solidFill>
                  <a:srgbClr val="FF0000"/>
                </a:solidFill>
                <a:latin typeface="Calibri"/>
                <a:ea typeface="Calibri"/>
                <a:cs typeface="Calibri"/>
                <a:sym typeface="Calibri"/>
              </a:rPr>
              <a:t>n = 5</a:t>
            </a:r>
            <a:endParaRPr/>
          </a:p>
        </p:txBody>
      </p:sp>
      <p:sp>
        <p:nvSpPr>
          <p:cNvPr id="2808" name="Google Shape;2808;p68"/>
          <p:cNvSpPr/>
          <p:nvPr/>
        </p:nvSpPr>
        <p:spPr>
          <a:xfrm>
            <a:off x="506291" y="1225646"/>
            <a:ext cx="5906542" cy="5139059"/>
          </a:xfrm>
          <a:custGeom>
            <a:rect b="b" l="l" r="r" t="t"/>
            <a:pathLst>
              <a:path extrusionOk="0" h="4456417" w="6257645">
                <a:moveTo>
                  <a:pt x="0" y="0"/>
                </a:moveTo>
                <a:lnTo>
                  <a:pt x="0" y="0"/>
                </a:lnTo>
                <a:lnTo>
                  <a:pt x="0" y="4348416"/>
                </a:lnTo>
                <a:cubicBezTo>
                  <a:pt x="0" y="4408068"/>
                  <a:pt x="48348" y="4456417"/>
                  <a:pt x="108000" y="4456417"/>
                </a:cubicBezTo>
                <a:lnTo>
                  <a:pt x="6149644" y="4456417"/>
                </a:lnTo>
                <a:cubicBezTo>
                  <a:pt x="6209296" y="4456417"/>
                  <a:pt x="6257645" y="4408068"/>
                  <a:pt x="6257645" y="4348416"/>
                </a:cubicBezTo>
                <a:lnTo>
                  <a:pt x="6257645" y="108000"/>
                </a:lnTo>
                <a:cubicBezTo>
                  <a:pt x="6257645" y="48348"/>
                  <a:pt x="6209296" y="0"/>
                  <a:pt x="6149644"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09" name="Google Shape;2809;p68"/>
          <p:cNvSpPr/>
          <p:nvPr/>
        </p:nvSpPr>
        <p:spPr>
          <a:xfrm>
            <a:off x="506290" y="1225646"/>
            <a:ext cx="5906543" cy="5139059"/>
          </a:xfrm>
          <a:custGeom>
            <a:rect b="b" l="l" r="r" t="t"/>
            <a:pathLst>
              <a:path extrusionOk="0" h="4456417" w="6257645">
                <a:moveTo>
                  <a:pt x="0" y="0"/>
                </a:moveTo>
                <a:lnTo>
                  <a:pt x="0" y="0"/>
                </a:lnTo>
                <a:lnTo>
                  <a:pt x="0" y="4348416"/>
                </a:lnTo>
                <a:cubicBezTo>
                  <a:pt x="0" y="4408068"/>
                  <a:pt x="48348" y="4456417"/>
                  <a:pt x="108000" y="4456417"/>
                </a:cubicBezTo>
                <a:lnTo>
                  <a:pt x="6149644" y="4456417"/>
                </a:lnTo>
                <a:cubicBezTo>
                  <a:pt x="6209296" y="4456417"/>
                  <a:pt x="6257645" y="4408068"/>
                  <a:pt x="6257645" y="4348416"/>
                </a:cubicBezTo>
                <a:lnTo>
                  <a:pt x="6257645" y="108000"/>
                </a:lnTo>
                <a:cubicBezTo>
                  <a:pt x="6257645" y="48348"/>
                  <a:pt x="6209296" y="0"/>
                  <a:pt x="6149644" y="0"/>
                </a:cubicBezTo>
                <a:lnTo>
                  <a:pt x="0" y="0"/>
                </a:lnTo>
                <a:close/>
                <a:moveTo>
                  <a:pt x="0" y="0"/>
                </a:moveTo>
              </a:path>
            </a:pathLst>
          </a:custGeom>
          <a:noFill/>
          <a:ln cap="flat" cmpd="sng" w="9525">
            <a:solidFill>
              <a:srgbClr val="21ACBB"/>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10" name="Google Shape;2810;p68"/>
          <p:cNvSpPr/>
          <p:nvPr/>
        </p:nvSpPr>
        <p:spPr>
          <a:xfrm>
            <a:off x="237620" y="1240051"/>
            <a:ext cx="236562" cy="205752"/>
          </a:xfrm>
          <a:custGeom>
            <a:rect b="b" l="l" r="r" t="t"/>
            <a:pathLst>
              <a:path extrusionOk="0" h="205752" w="23656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A8D3D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11" name="Google Shape;2811;p68"/>
          <p:cNvSpPr/>
          <p:nvPr/>
        </p:nvSpPr>
        <p:spPr>
          <a:xfrm>
            <a:off x="227720" y="1218653"/>
            <a:ext cx="261327" cy="205752"/>
          </a:xfrm>
          <a:custGeom>
            <a:rect b="b" l="l" r="r" t="t"/>
            <a:pathLst>
              <a:path extrusionOk="0" h="205752" w="261327">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21ACBB"/>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812" name="Google Shape;2812;p68"/>
          <p:cNvPicPr preferRelativeResize="0"/>
          <p:nvPr/>
        </p:nvPicPr>
        <p:blipFill rotWithShape="1">
          <a:blip r:embed="rId3">
            <a:alphaModFix/>
          </a:blip>
          <a:srcRect b="0" l="0" r="0" t="0"/>
          <a:stretch/>
        </p:blipFill>
        <p:spPr>
          <a:xfrm>
            <a:off x="1117546" y="2008852"/>
            <a:ext cx="2889948" cy="2860344"/>
          </a:xfrm>
          <a:prstGeom prst="rect">
            <a:avLst/>
          </a:prstGeom>
          <a:noFill/>
          <a:ln>
            <a:noFill/>
          </a:ln>
        </p:spPr>
      </p:pic>
      <p:pic>
        <p:nvPicPr>
          <p:cNvPr id="2813" name="Google Shape;2813;p68"/>
          <p:cNvPicPr preferRelativeResize="0"/>
          <p:nvPr/>
        </p:nvPicPr>
        <p:blipFill rotWithShape="1">
          <a:blip r:embed="rId4">
            <a:alphaModFix/>
          </a:blip>
          <a:srcRect b="0" l="0" r="0" t="0"/>
          <a:stretch/>
        </p:blipFill>
        <p:spPr>
          <a:xfrm>
            <a:off x="3975402" y="2008852"/>
            <a:ext cx="1935086" cy="3808501"/>
          </a:xfrm>
          <a:prstGeom prst="rect">
            <a:avLst/>
          </a:prstGeom>
          <a:noFill/>
          <a:ln>
            <a:noFill/>
          </a:ln>
        </p:spPr>
      </p:pic>
      <p:pic>
        <p:nvPicPr>
          <p:cNvPr id="2814" name="Google Shape;2814;p68"/>
          <p:cNvPicPr preferRelativeResize="0"/>
          <p:nvPr/>
        </p:nvPicPr>
        <p:blipFill rotWithShape="1">
          <a:blip r:embed="rId5">
            <a:alphaModFix/>
          </a:blip>
          <a:srcRect b="0" l="0" r="0" t="0"/>
          <a:stretch/>
        </p:blipFill>
        <p:spPr>
          <a:xfrm>
            <a:off x="1123537" y="4849795"/>
            <a:ext cx="2871259" cy="961553"/>
          </a:xfrm>
          <a:prstGeom prst="rect">
            <a:avLst/>
          </a:prstGeom>
          <a:noFill/>
          <a:ln>
            <a:noFill/>
          </a:ln>
        </p:spPr>
      </p:pic>
      <p:pic>
        <p:nvPicPr>
          <p:cNvPr id="2815" name="Google Shape;2815;p68"/>
          <p:cNvPicPr preferRelativeResize="0"/>
          <p:nvPr/>
        </p:nvPicPr>
        <p:blipFill rotWithShape="1">
          <a:blip r:embed="rId6">
            <a:alphaModFix/>
          </a:blip>
          <a:srcRect b="0" l="0" r="0" t="0"/>
          <a:stretch/>
        </p:blipFill>
        <p:spPr>
          <a:xfrm>
            <a:off x="620582" y="2879217"/>
            <a:ext cx="167576" cy="1231950"/>
          </a:xfrm>
          <a:prstGeom prst="rect">
            <a:avLst/>
          </a:prstGeom>
          <a:noFill/>
          <a:ln>
            <a:noFill/>
          </a:ln>
        </p:spPr>
      </p:pic>
      <p:pic>
        <p:nvPicPr>
          <p:cNvPr id="2816" name="Google Shape;2816;p68"/>
          <p:cNvPicPr preferRelativeResize="0"/>
          <p:nvPr/>
        </p:nvPicPr>
        <p:blipFill rotWithShape="1">
          <a:blip r:embed="rId7">
            <a:alphaModFix/>
          </a:blip>
          <a:srcRect b="0" l="0" r="0" t="0"/>
          <a:stretch/>
        </p:blipFill>
        <p:spPr>
          <a:xfrm>
            <a:off x="997152" y="2947734"/>
            <a:ext cx="125971" cy="165874"/>
          </a:xfrm>
          <a:prstGeom prst="rect">
            <a:avLst/>
          </a:prstGeom>
          <a:noFill/>
          <a:ln>
            <a:noFill/>
          </a:ln>
        </p:spPr>
      </p:pic>
      <p:pic>
        <p:nvPicPr>
          <p:cNvPr id="2817" name="Google Shape;2817;p68"/>
          <p:cNvPicPr preferRelativeResize="0"/>
          <p:nvPr/>
        </p:nvPicPr>
        <p:blipFill rotWithShape="1">
          <a:blip r:embed="rId8">
            <a:alphaModFix/>
          </a:blip>
          <a:srcRect b="0" l="0" r="0" t="0"/>
          <a:stretch/>
        </p:blipFill>
        <p:spPr>
          <a:xfrm>
            <a:off x="981910" y="2488746"/>
            <a:ext cx="118821" cy="168250"/>
          </a:xfrm>
          <a:prstGeom prst="rect">
            <a:avLst/>
          </a:prstGeom>
          <a:noFill/>
          <a:ln>
            <a:noFill/>
          </a:ln>
        </p:spPr>
      </p:pic>
      <p:sp>
        <p:nvSpPr>
          <p:cNvPr id="2818" name="Google Shape;2818;p68"/>
          <p:cNvSpPr/>
          <p:nvPr/>
        </p:nvSpPr>
        <p:spPr>
          <a:xfrm>
            <a:off x="1172807" y="2532152"/>
            <a:ext cx="158280" cy="31407"/>
          </a:xfrm>
          <a:custGeom>
            <a:rect b="b" l="l" r="r" t="t"/>
            <a:pathLst>
              <a:path extrusionOk="0" h="31407" w="158280">
                <a:moveTo>
                  <a:pt x="0" y="0"/>
                </a:moveTo>
                <a:lnTo>
                  <a:pt x="158280" y="0"/>
                </a:lnTo>
                <a:lnTo>
                  <a:pt x="158280" y="31407"/>
                </a:lnTo>
                <a:lnTo>
                  <a:pt x="0" y="31407"/>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19" name="Google Shape;2819;p68"/>
          <p:cNvSpPr/>
          <p:nvPr/>
        </p:nvSpPr>
        <p:spPr>
          <a:xfrm>
            <a:off x="1175301" y="2984709"/>
            <a:ext cx="158280" cy="31407"/>
          </a:xfrm>
          <a:custGeom>
            <a:rect b="b" l="l" r="r" t="t"/>
            <a:pathLst>
              <a:path extrusionOk="0" h="31407" w="158280">
                <a:moveTo>
                  <a:pt x="0" y="0"/>
                </a:moveTo>
                <a:lnTo>
                  <a:pt x="158280" y="0"/>
                </a:lnTo>
                <a:lnTo>
                  <a:pt x="158280" y="31407"/>
                </a:lnTo>
                <a:lnTo>
                  <a:pt x="0" y="31407"/>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20" name="Google Shape;2820;p68"/>
          <p:cNvSpPr/>
          <p:nvPr/>
        </p:nvSpPr>
        <p:spPr>
          <a:xfrm>
            <a:off x="1019133" y="3362485"/>
            <a:ext cx="93992" cy="140461"/>
          </a:xfrm>
          <a:custGeom>
            <a:rect b="b" l="l" r="r" t="t"/>
            <a:pathLst>
              <a:path extrusionOk="0" h="140461" w="93992">
                <a:moveTo>
                  <a:pt x="40754" y="115557"/>
                </a:moveTo>
                <a:cubicBezTo>
                  <a:pt x="42150" y="113145"/>
                  <a:pt x="43979" y="110655"/>
                  <a:pt x="46240" y="108115"/>
                </a:cubicBezTo>
                <a:cubicBezTo>
                  <a:pt x="48501" y="105575"/>
                  <a:pt x="53860" y="100419"/>
                  <a:pt x="62318" y="92647"/>
                </a:cubicBezTo>
                <a:cubicBezTo>
                  <a:pt x="70776" y="84900"/>
                  <a:pt x="76631" y="78943"/>
                  <a:pt x="79882" y="74803"/>
                </a:cubicBezTo>
                <a:cubicBezTo>
                  <a:pt x="84784" y="68580"/>
                  <a:pt x="88353" y="62624"/>
                  <a:pt x="90614" y="56909"/>
                </a:cubicBezTo>
                <a:cubicBezTo>
                  <a:pt x="92862" y="51232"/>
                  <a:pt x="93992" y="45225"/>
                  <a:pt x="93992" y="38926"/>
                </a:cubicBezTo>
                <a:cubicBezTo>
                  <a:pt x="93992" y="27864"/>
                  <a:pt x="90055" y="18606"/>
                  <a:pt x="82168" y="11151"/>
                </a:cubicBezTo>
                <a:cubicBezTo>
                  <a:pt x="74282" y="3709"/>
                  <a:pt x="63436" y="0"/>
                  <a:pt x="49631" y="0"/>
                </a:cubicBezTo>
                <a:cubicBezTo>
                  <a:pt x="37033" y="0"/>
                  <a:pt x="26530" y="3213"/>
                  <a:pt x="18136" y="9627"/>
                </a:cubicBezTo>
                <a:cubicBezTo>
                  <a:pt x="9741" y="16066"/>
                  <a:pt x="4737" y="26645"/>
                  <a:pt x="3162" y="41402"/>
                </a:cubicBezTo>
                <a:lnTo>
                  <a:pt x="29883" y="44082"/>
                </a:lnTo>
                <a:cubicBezTo>
                  <a:pt x="30379" y="36246"/>
                  <a:pt x="32296" y="30658"/>
                  <a:pt x="35598" y="27293"/>
                </a:cubicBezTo>
                <a:cubicBezTo>
                  <a:pt x="38913" y="23927"/>
                  <a:pt x="43370" y="22225"/>
                  <a:pt x="48958" y="22225"/>
                </a:cubicBezTo>
                <a:cubicBezTo>
                  <a:pt x="54635" y="22225"/>
                  <a:pt x="59067" y="23838"/>
                  <a:pt x="62280" y="27051"/>
                </a:cubicBezTo>
                <a:cubicBezTo>
                  <a:pt x="65480" y="30264"/>
                  <a:pt x="67093" y="34862"/>
                  <a:pt x="67093" y="40831"/>
                </a:cubicBezTo>
                <a:cubicBezTo>
                  <a:pt x="67093" y="46241"/>
                  <a:pt x="65239" y="51715"/>
                  <a:pt x="61556" y="57252"/>
                </a:cubicBezTo>
                <a:cubicBezTo>
                  <a:pt x="58813" y="61252"/>
                  <a:pt x="51409" y="68885"/>
                  <a:pt x="39319" y="80150"/>
                </a:cubicBezTo>
                <a:cubicBezTo>
                  <a:pt x="24308" y="94082"/>
                  <a:pt x="14262" y="105270"/>
                  <a:pt x="9170" y="113703"/>
                </a:cubicBezTo>
                <a:cubicBezTo>
                  <a:pt x="4077" y="122135"/>
                  <a:pt x="1029" y="131051"/>
                  <a:pt x="0" y="140461"/>
                </a:cubicBezTo>
                <a:lnTo>
                  <a:pt x="93992" y="140461"/>
                </a:lnTo>
                <a:lnTo>
                  <a:pt x="93992" y="115557"/>
                </a:lnTo>
                <a:close/>
                <a:moveTo>
                  <a:pt x="40754" y="115557"/>
                </a:move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821" name="Google Shape;2821;p68"/>
          <p:cNvPicPr preferRelativeResize="0"/>
          <p:nvPr/>
        </p:nvPicPr>
        <p:blipFill rotWithShape="1">
          <a:blip r:embed="rId9">
            <a:alphaModFix/>
          </a:blip>
          <a:srcRect b="0" l="0" r="0" t="0"/>
          <a:stretch/>
        </p:blipFill>
        <p:spPr>
          <a:xfrm>
            <a:off x="1945736" y="4003103"/>
            <a:ext cx="390423" cy="197066"/>
          </a:xfrm>
          <a:prstGeom prst="rect">
            <a:avLst/>
          </a:prstGeom>
          <a:noFill/>
          <a:ln>
            <a:noFill/>
          </a:ln>
        </p:spPr>
      </p:pic>
      <p:pic>
        <p:nvPicPr>
          <p:cNvPr id="2822" name="Google Shape;2822;p68"/>
          <p:cNvPicPr preferRelativeResize="0"/>
          <p:nvPr/>
        </p:nvPicPr>
        <p:blipFill rotWithShape="1">
          <a:blip r:embed="rId10">
            <a:alphaModFix/>
          </a:blip>
          <a:srcRect b="0" l="0" r="0" t="0"/>
          <a:stretch/>
        </p:blipFill>
        <p:spPr>
          <a:xfrm>
            <a:off x="2843003" y="4029904"/>
            <a:ext cx="386702" cy="197066"/>
          </a:xfrm>
          <a:prstGeom prst="rect">
            <a:avLst/>
          </a:prstGeom>
          <a:noFill/>
          <a:ln>
            <a:noFill/>
          </a:ln>
        </p:spPr>
      </p:pic>
      <p:pic>
        <p:nvPicPr>
          <p:cNvPr id="2823" name="Google Shape;2823;p68"/>
          <p:cNvPicPr preferRelativeResize="0"/>
          <p:nvPr/>
        </p:nvPicPr>
        <p:blipFill rotWithShape="1">
          <a:blip r:embed="rId11">
            <a:alphaModFix/>
          </a:blip>
          <a:srcRect b="0" l="0" r="0" t="0"/>
          <a:stretch/>
        </p:blipFill>
        <p:spPr>
          <a:xfrm>
            <a:off x="3787603" y="4033251"/>
            <a:ext cx="390423" cy="197066"/>
          </a:xfrm>
          <a:prstGeom prst="rect">
            <a:avLst/>
          </a:prstGeom>
          <a:noFill/>
          <a:ln>
            <a:noFill/>
          </a:ln>
        </p:spPr>
      </p:pic>
      <p:pic>
        <p:nvPicPr>
          <p:cNvPr id="2824" name="Google Shape;2824;p68"/>
          <p:cNvPicPr preferRelativeResize="0"/>
          <p:nvPr/>
        </p:nvPicPr>
        <p:blipFill rotWithShape="1">
          <a:blip r:embed="rId12">
            <a:alphaModFix/>
          </a:blip>
          <a:srcRect b="0" l="0" r="0" t="0"/>
          <a:stretch/>
        </p:blipFill>
        <p:spPr>
          <a:xfrm>
            <a:off x="4684871" y="4063407"/>
            <a:ext cx="386689" cy="197066"/>
          </a:xfrm>
          <a:prstGeom prst="rect">
            <a:avLst/>
          </a:prstGeom>
          <a:noFill/>
          <a:ln>
            <a:noFill/>
          </a:ln>
        </p:spPr>
      </p:pic>
      <p:pic>
        <p:nvPicPr>
          <p:cNvPr id="2825" name="Google Shape;2825;p68"/>
          <p:cNvPicPr preferRelativeResize="0"/>
          <p:nvPr/>
        </p:nvPicPr>
        <p:blipFill rotWithShape="1">
          <a:blip r:embed="rId13">
            <a:alphaModFix/>
          </a:blip>
          <a:srcRect b="0" l="0" r="0" t="0"/>
          <a:stretch/>
        </p:blipFill>
        <p:spPr>
          <a:xfrm>
            <a:off x="5222596" y="3709254"/>
            <a:ext cx="1084135" cy="203848"/>
          </a:xfrm>
          <a:prstGeom prst="rect">
            <a:avLst/>
          </a:prstGeom>
          <a:noFill/>
          <a:ln>
            <a:noFill/>
          </a:ln>
        </p:spPr>
      </p:pic>
      <p:sp>
        <p:nvSpPr>
          <p:cNvPr id="2826" name="Google Shape;2826;p68"/>
          <p:cNvSpPr/>
          <p:nvPr/>
        </p:nvSpPr>
        <p:spPr>
          <a:xfrm>
            <a:off x="1154361" y="3451173"/>
            <a:ext cx="158280" cy="31407"/>
          </a:xfrm>
          <a:custGeom>
            <a:rect b="b" l="l" r="r" t="t"/>
            <a:pathLst>
              <a:path extrusionOk="0" h="31407" w="158280">
                <a:moveTo>
                  <a:pt x="0" y="0"/>
                </a:moveTo>
                <a:lnTo>
                  <a:pt x="158280" y="0"/>
                </a:lnTo>
                <a:lnTo>
                  <a:pt x="158280" y="31407"/>
                </a:lnTo>
                <a:lnTo>
                  <a:pt x="0" y="31407"/>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27" name="Google Shape;2827;p68"/>
          <p:cNvSpPr/>
          <p:nvPr/>
        </p:nvSpPr>
        <p:spPr>
          <a:xfrm>
            <a:off x="2124627" y="3824031"/>
            <a:ext cx="31407" cy="158280"/>
          </a:xfrm>
          <a:custGeom>
            <a:rect b="b" l="l" r="r" t="t"/>
            <a:pathLst>
              <a:path extrusionOk="0" h="158280" w="31407">
                <a:moveTo>
                  <a:pt x="31407" y="0"/>
                </a:moveTo>
                <a:lnTo>
                  <a:pt x="31407" y="158280"/>
                </a:lnTo>
                <a:lnTo>
                  <a:pt x="0" y="158280"/>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28" name="Google Shape;2828;p68"/>
          <p:cNvSpPr/>
          <p:nvPr/>
        </p:nvSpPr>
        <p:spPr>
          <a:xfrm>
            <a:off x="3016756" y="3826525"/>
            <a:ext cx="31407" cy="158292"/>
          </a:xfrm>
          <a:custGeom>
            <a:rect b="b" l="l" r="r" t="t"/>
            <a:pathLst>
              <a:path extrusionOk="0" h="158292" w="31407">
                <a:moveTo>
                  <a:pt x="31407" y="0"/>
                </a:moveTo>
                <a:lnTo>
                  <a:pt x="31407" y="158292"/>
                </a:lnTo>
                <a:lnTo>
                  <a:pt x="0" y="158292"/>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29" name="Google Shape;2829;p68"/>
          <p:cNvSpPr/>
          <p:nvPr/>
        </p:nvSpPr>
        <p:spPr>
          <a:xfrm>
            <a:off x="3926735" y="3835245"/>
            <a:ext cx="31407" cy="158280"/>
          </a:xfrm>
          <a:custGeom>
            <a:rect b="b" l="l" r="r" t="t"/>
            <a:pathLst>
              <a:path extrusionOk="0" h="158280" w="31407">
                <a:moveTo>
                  <a:pt x="31407" y="0"/>
                </a:moveTo>
                <a:lnTo>
                  <a:pt x="31407" y="158280"/>
                </a:lnTo>
                <a:lnTo>
                  <a:pt x="0" y="158280"/>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30" name="Google Shape;2830;p68"/>
          <p:cNvSpPr/>
          <p:nvPr/>
        </p:nvSpPr>
        <p:spPr>
          <a:xfrm>
            <a:off x="4818862" y="3837739"/>
            <a:ext cx="31407" cy="158292"/>
          </a:xfrm>
          <a:custGeom>
            <a:rect b="b" l="l" r="r" t="t"/>
            <a:pathLst>
              <a:path extrusionOk="0" h="158292" w="31407">
                <a:moveTo>
                  <a:pt x="31407" y="0"/>
                </a:moveTo>
                <a:lnTo>
                  <a:pt x="31407" y="158280"/>
                </a:lnTo>
                <a:lnTo>
                  <a:pt x="0" y="158292"/>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831" name="Google Shape;2831;p68"/>
          <p:cNvPicPr preferRelativeResize="0"/>
          <p:nvPr/>
        </p:nvPicPr>
        <p:blipFill rotWithShape="1">
          <a:blip r:embed="rId14">
            <a:alphaModFix/>
          </a:blip>
          <a:srcRect b="0" l="0" r="0" t="0"/>
          <a:stretch/>
        </p:blipFill>
        <p:spPr>
          <a:xfrm>
            <a:off x="1041039" y="3771928"/>
            <a:ext cx="116243" cy="168249"/>
          </a:xfrm>
          <a:prstGeom prst="rect">
            <a:avLst/>
          </a:prstGeom>
          <a:noFill/>
          <a:ln>
            <a:noFill/>
          </a:ln>
        </p:spPr>
      </p:pic>
      <p:pic>
        <p:nvPicPr>
          <p:cNvPr id="2832" name="Google Shape;2832;p68"/>
          <p:cNvPicPr preferRelativeResize="0"/>
          <p:nvPr/>
        </p:nvPicPr>
        <p:blipFill rotWithShape="1">
          <a:blip r:embed="rId15">
            <a:alphaModFix/>
          </a:blip>
          <a:srcRect b="0" l="0" r="0" t="0"/>
          <a:stretch/>
        </p:blipFill>
        <p:spPr>
          <a:xfrm>
            <a:off x="1251390" y="4029904"/>
            <a:ext cx="116243" cy="168249"/>
          </a:xfrm>
          <a:prstGeom prst="rect">
            <a:avLst/>
          </a:prstGeom>
          <a:noFill/>
          <a:ln>
            <a:noFill/>
          </a:ln>
        </p:spPr>
      </p:pic>
      <p:sp>
        <p:nvSpPr>
          <p:cNvPr id="2833" name="Google Shape;2833;p68"/>
          <p:cNvSpPr/>
          <p:nvPr/>
        </p:nvSpPr>
        <p:spPr>
          <a:xfrm>
            <a:off x="6657342" y="1605883"/>
            <a:ext cx="5301072" cy="563896"/>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34" name="Google Shape;2834;p68"/>
          <p:cNvSpPr/>
          <p:nvPr/>
        </p:nvSpPr>
        <p:spPr>
          <a:xfrm>
            <a:off x="6683954" y="3510059"/>
            <a:ext cx="5274460" cy="576000"/>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35" name="Google Shape;2835;p68"/>
          <p:cNvSpPr/>
          <p:nvPr/>
        </p:nvSpPr>
        <p:spPr>
          <a:xfrm>
            <a:off x="6705455" y="4849795"/>
            <a:ext cx="5251108" cy="324000"/>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36" name="Google Shape;2836;p68"/>
          <p:cNvSpPr/>
          <p:nvPr/>
        </p:nvSpPr>
        <p:spPr>
          <a:xfrm>
            <a:off x="704370" y="1270860"/>
            <a:ext cx="5371577"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 graphique ci-dessous présente une tension alternative sinusoïdale observée à l’oscilloscope.</a:t>
            </a:r>
            <a:endParaRPr/>
          </a:p>
        </p:txBody>
      </p:sp>
      <p:sp>
        <p:nvSpPr>
          <p:cNvPr id="2837" name="Google Shape;2837;p68"/>
          <p:cNvSpPr/>
          <p:nvPr/>
        </p:nvSpPr>
        <p:spPr>
          <a:xfrm>
            <a:off x="808203" y="5941085"/>
            <a:ext cx="464710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Déterminer les caractéristiques de cette tension.</a:t>
            </a:r>
            <a:endParaRPr/>
          </a:p>
        </p:txBody>
      </p:sp>
      <p:sp>
        <p:nvSpPr>
          <p:cNvPr id="2838" name="Google Shape;2838;p68"/>
          <p:cNvSpPr/>
          <p:nvPr/>
        </p:nvSpPr>
        <p:spPr>
          <a:xfrm>
            <a:off x="338066" y="1197487"/>
            <a:ext cx="92210" cy="23225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1432">
                <a:solidFill>
                  <a:srgbClr val="FFFFFF"/>
                </a:solidFill>
                <a:latin typeface="Calibri"/>
                <a:ea typeface="Calibri"/>
                <a:cs typeface="Calibri"/>
                <a:sym typeface="Calibri"/>
              </a:rPr>
              <a:t>1</a:t>
            </a:r>
            <a:endParaRPr/>
          </a:p>
        </p:txBody>
      </p:sp>
      <p:sp>
        <p:nvSpPr>
          <p:cNvPr id="2839" name="Google Shape;2839;p68"/>
          <p:cNvSpPr/>
          <p:nvPr/>
        </p:nvSpPr>
        <p:spPr>
          <a:xfrm>
            <a:off x="6517792" y="1589702"/>
            <a:ext cx="5335663" cy="553998"/>
          </a:xfrm>
          <a:prstGeom prst="rect">
            <a:avLst/>
          </a:prstGeom>
          <a:noFill/>
          <a:ln>
            <a:noFill/>
          </a:ln>
        </p:spPr>
        <p:txBody>
          <a:bodyPr anchorCtr="0" anchor="t" bIns="0" lIns="0" spcFirstLastPara="1" rIns="0" wrap="square" tIns="0">
            <a:spAutoFit/>
          </a:bodyPr>
          <a:lstStyle/>
          <a:p>
            <a:pPr indent="-265113" lvl="0" marL="265113" marR="0" rtl="0" algn="just">
              <a:lnSpc>
                <a:spcPct val="100000"/>
              </a:lnSpc>
              <a:spcBef>
                <a:spcPts val="0"/>
              </a:spcBef>
              <a:spcAft>
                <a:spcPts val="0"/>
              </a:spcAft>
              <a:buClr>
                <a:srgbClr val="0FA9B9"/>
              </a:buClr>
              <a:buSzPts val="1800"/>
              <a:buFont typeface="Calibri"/>
              <a:buNone/>
            </a:pPr>
            <a:r>
              <a:rPr b="1" i="0" lang="fr-FR" sz="1800" u="none" cap="none" strike="noStrike">
                <a:solidFill>
                  <a:srgbClr val="0FA9B9"/>
                </a:solidFill>
                <a:latin typeface="Calibri"/>
                <a:ea typeface="Calibri"/>
                <a:cs typeface="Calibri"/>
                <a:sym typeface="Calibri"/>
              </a:rPr>
              <a:t>1.</a:t>
            </a:r>
            <a:r>
              <a:rPr b="1"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Déterminer graphiquement la fréquence de la tension électrique.</a:t>
            </a:r>
            <a:endParaRPr/>
          </a:p>
        </p:txBody>
      </p:sp>
      <p:sp>
        <p:nvSpPr>
          <p:cNvPr id="2840" name="Google Shape;2840;p68"/>
          <p:cNvSpPr/>
          <p:nvPr/>
        </p:nvSpPr>
        <p:spPr>
          <a:xfrm>
            <a:off x="6544405" y="3520516"/>
            <a:ext cx="5089156" cy="553998"/>
          </a:xfrm>
          <a:prstGeom prst="rect">
            <a:avLst/>
          </a:prstGeom>
          <a:noFill/>
          <a:ln>
            <a:noFill/>
          </a:ln>
        </p:spPr>
        <p:txBody>
          <a:bodyPr anchorCtr="0" anchor="t" bIns="0" lIns="0" spcFirstLastPara="1" rIns="0" wrap="square" tIns="0">
            <a:spAutoFit/>
          </a:bodyPr>
          <a:lstStyle/>
          <a:p>
            <a:pPr indent="-265113" lvl="0" marL="265113" marR="0" rtl="0" algn="l">
              <a:lnSpc>
                <a:spcPct val="100000"/>
              </a:lnSpc>
              <a:spcBef>
                <a:spcPts val="0"/>
              </a:spcBef>
              <a:spcAft>
                <a:spcPts val="0"/>
              </a:spcAft>
              <a:buClr>
                <a:srgbClr val="0FA9B9"/>
              </a:buClr>
              <a:buSzPts val="1800"/>
              <a:buFont typeface="Calibri"/>
              <a:buNone/>
            </a:pPr>
            <a:r>
              <a:rPr b="1" i="0" lang="fr-FR" sz="1800" u="none" cap="none" strike="noStrike">
                <a:solidFill>
                  <a:srgbClr val="0FA9B9"/>
                </a:solidFill>
                <a:latin typeface="Calibri"/>
                <a:ea typeface="Calibri"/>
                <a:cs typeface="Calibri"/>
                <a:sym typeface="Calibri"/>
              </a:rPr>
              <a:t>2.</a:t>
            </a:r>
            <a:r>
              <a:rPr b="0" i="0" lang="fr-FR" sz="1800" u="none" cap="none" strike="noStrike">
                <a:solidFill>
                  <a:srgbClr val="231F20"/>
                </a:solidFill>
                <a:latin typeface="Calibri"/>
                <a:ea typeface="Calibri"/>
                <a:cs typeface="Calibri"/>
                <a:sym typeface="Calibri"/>
              </a:rPr>
              <a:t>Déterminer graphiquement la valeur maximale de la tension électrique.</a:t>
            </a:r>
            <a:endParaRPr/>
          </a:p>
        </p:txBody>
      </p:sp>
      <p:sp>
        <p:nvSpPr>
          <p:cNvPr id="2841" name="Google Shape;2841;p68"/>
          <p:cNvSpPr/>
          <p:nvPr/>
        </p:nvSpPr>
        <p:spPr>
          <a:xfrm>
            <a:off x="6565904" y="4854945"/>
            <a:ext cx="52375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FA9B9"/>
              </a:buClr>
              <a:buSzPts val="1800"/>
              <a:buFont typeface="Calibri"/>
              <a:buNone/>
            </a:pPr>
            <a:r>
              <a:rPr b="1" i="0" lang="fr-FR" sz="1800" u="none" cap="none" strike="noStrike">
                <a:solidFill>
                  <a:srgbClr val="0FA9B9"/>
                </a:solidFill>
                <a:latin typeface="Calibri"/>
                <a:ea typeface="Calibri"/>
                <a:cs typeface="Calibri"/>
                <a:sym typeface="Calibri"/>
              </a:rPr>
              <a:t>3.</a:t>
            </a:r>
            <a:r>
              <a:rPr b="0" i="0" lang="fr-FR" sz="1800" u="none" cap="none" strike="noStrike">
                <a:solidFill>
                  <a:srgbClr val="231F20"/>
                </a:solidFill>
                <a:latin typeface="Calibri"/>
                <a:ea typeface="Calibri"/>
                <a:cs typeface="Calibri"/>
                <a:sym typeface="Calibri"/>
              </a:rPr>
              <a:t>En déduire la valeur efficace de la tension électrique.</a:t>
            </a:r>
            <a:endParaRPr/>
          </a:p>
        </p:txBody>
      </p:sp>
      <p:sp>
        <p:nvSpPr>
          <p:cNvPr id="2842" name="Google Shape;2842;p68"/>
          <p:cNvSpPr/>
          <p:nvPr/>
        </p:nvSpPr>
        <p:spPr>
          <a:xfrm>
            <a:off x="6705455" y="4151377"/>
            <a:ext cx="3693319"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fr-FR" sz="1800" u="none" cap="none" strike="noStrike">
                <a:solidFill>
                  <a:srgbClr val="231F20"/>
                </a:solidFill>
                <a:latin typeface="Calibri"/>
                <a:ea typeface="Calibri"/>
                <a:cs typeface="Calibri"/>
                <a:sym typeface="Calibri"/>
              </a:rPr>
              <a:t>La valeur maximale de la tension :	</a:t>
            </a:r>
            <a:endParaRPr/>
          </a:p>
          <a:p>
            <a:pPr indent="0" lvl="0" marL="265113" marR="0" rtl="0" algn="l">
              <a:lnSpc>
                <a:spcPct val="100000"/>
              </a:lnSpc>
              <a:spcBef>
                <a:spcPts val="0"/>
              </a:spcBef>
              <a:spcAft>
                <a:spcPts val="0"/>
              </a:spcAft>
              <a:buNone/>
            </a:pP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843" name="Google Shape;2843;p68"/>
          <p:cNvSpPr/>
          <p:nvPr/>
        </p:nvSpPr>
        <p:spPr>
          <a:xfrm>
            <a:off x="6747704" y="5254108"/>
            <a:ext cx="334065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valeur efficace de la tension est :</a:t>
            </a:r>
            <a:endParaRPr/>
          </a:p>
        </p:txBody>
      </p:sp>
      <p:sp>
        <p:nvSpPr>
          <p:cNvPr id="2844" name="Google Shape;2844;p68"/>
          <p:cNvSpPr/>
          <p:nvPr/>
        </p:nvSpPr>
        <p:spPr>
          <a:xfrm>
            <a:off x="7158530" y="5769560"/>
            <a:ext cx="3500958" cy="18466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Clr>
                <a:srgbClr val="231F20"/>
              </a:buClr>
              <a:buSzPts val="1200"/>
              <a:buFont typeface="Arial"/>
              <a:buNone/>
            </a:pPr>
            <a:r>
              <a:rPr b="0" i="0" lang="fr-FR" sz="1200" u="none" cap="none" strike="noStrike">
                <a:solidFill>
                  <a:srgbClr val="231F20"/>
                </a:solidFill>
                <a:latin typeface="Arial"/>
                <a:ea typeface="Arial"/>
                <a:cs typeface="Arial"/>
                <a:sym typeface="Arial"/>
              </a:rPr>
              <a:t>................................................................................</a:t>
            </a:r>
            <a:r>
              <a:rPr b="0" i="0" lang="fr-FR" sz="1200" u="none" cap="none" strike="noStrike">
                <a:solidFill>
                  <a:srgbClr val="231F20"/>
                </a:solidFill>
                <a:latin typeface="Calibri"/>
                <a:ea typeface="Calibri"/>
                <a:cs typeface="Calibri"/>
                <a:sym typeface="Calibri"/>
              </a:rPr>
              <a:t>.</a:t>
            </a:r>
            <a:endParaRPr/>
          </a:p>
        </p:txBody>
      </p:sp>
      <p:grpSp>
        <p:nvGrpSpPr>
          <p:cNvPr id="2845" name="Google Shape;2845;p68"/>
          <p:cNvGrpSpPr/>
          <p:nvPr/>
        </p:nvGrpSpPr>
        <p:grpSpPr>
          <a:xfrm>
            <a:off x="7238269" y="5595038"/>
            <a:ext cx="983174" cy="634674"/>
            <a:chOff x="9068545" y="4862895"/>
            <a:chExt cx="983174" cy="634674"/>
          </a:xfrm>
        </p:grpSpPr>
        <p:sp>
          <p:nvSpPr>
            <p:cNvPr id="2846" name="Google Shape;2846;p68"/>
            <p:cNvSpPr/>
            <p:nvPr/>
          </p:nvSpPr>
          <p:spPr>
            <a:xfrm>
              <a:off x="9484491" y="5147947"/>
              <a:ext cx="453605" cy="0"/>
            </a:xfrm>
            <a:custGeom>
              <a:rect b="b" l="l" r="r" t="t"/>
              <a:pathLst>
                <a:path extrusionOk="0" h="120000" w="453605">
                  <a:moveTo>
                    <a:pt x="0" y="0"/>
                  </a:moveTo>
                  <a:lnTo>
                    <a:pt x="453605"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47" name="Google Shape;2847;p68"/>
            <p:cNvSpPr/>
            <p:nvPr/>
          </p:nvSpPr>
          <p:spPr>
            <a:xfrm>
              <a:off x="9320691" y="5011338"/>
              <a:ext cx="11541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a:t>
              </a:r>
              <a:endParaRPr/>
            </a:p>
          </p:txBody>
        </p:sp>
        <p:sp>
          <p:nvSpPr>
            <p:cNvPr id="2848" name="Google Shape;2848;p68"/>
            <p:cNvSpPr/>
            <p:nvPr/>
          </p:nvSpPr>
          <p:spPr>
            <a:xfrm>
              <a:off x="9570890" y="4862895"/>
              <a:ext cx="411972"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U</a:t>
              </a:r>
              <a:r>
                <a:rPr b="0" baseline="-25000" i="0" lang="fr-FR" sz="1800" u="none" cap="none" strike="noStrike">
                  <a:solidFill>
                    <a:srgbClr val="231F20"/>
                  </a:solidFill>
                  <a:latin typeface="Calibri"/>
                  <a:ea typeface="Calibri"/>
                  <a:cs typeface="Calibri"/>
                  <a:sym typeface="Calibri"/>
                </a:rPr>
                <a:t>max</a:t>
              </a:r>
              <a:endParaRPr/>
            </a:p>
          </p:txBody>
        </p:sp>
        <p:sp>
          <p:nvSpPr>
            <p:cNvPr id="2849" name="Google Shape;2849;p68"/>
            <p:cNvSpPr/>
            <p:nvPr/>
          </p:nvSpPr>
          <p:spPr>
            <a:xfrm>
              <a:off x="9068545" y="5026402"/>
              <a:ext cx="224420"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U</a:t>
              </a:r>
              <a:r>
                <a:rPr b="0" baseline="-25000" i="0" lang="fr-FR" sz="1800" u="none" cap="none" strike="noStrike">
                  <a:solidFill>
                    <a:srgbClr val="231F20"/>
                  </a:solidFill>
                  <a:latin typeface="Calibri"/>
                  <a:ea typeface="Calibri"/>
                  <a:cs typeface="Calibri"/>
                  <a:sym typeface="Calibri"/>
                </a:rPr>
                <a:t>e</a:t>
              </a:r>
              <a:endParaRPr b="0" baseline="-25000" i="0" sz="1800" u="none" cap="none" strike="noStrike">
                <a:solidFill>
                  <a:srgbClr val="231F20"/>
                </a:solidFill>
                <a:latin typeface="Calibri"/>
                <a:ea typeface="Calibri"/>
                <a:cs typeface="Calibri"/>
                <a:sym typeface="Calibri"/>
              </a:endParaRPr>
            </a:p>
          </p:txBody>
        </p:sp>
        <p:sp>
          <p:nvSpPr>
            <p:cNvPr id="2850" name="Google Shape;2850;p68"/>
            <p:cNvSpPr/>
            <p:nvPr/>
          </p:nvSpPr>
          <p:spPr>
            <a:xfrm>
              <a:off x="9458287" y="5128237"/>
              <a:ext cx="59343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rgbClr val="231F20"/>
                  </a:solidFill>
                  <a:latin typeface="Calibri"/>
                  <a:ea typeface="Calibri"/>
                  <a:cs typeface="Calibri"/>
                  <a:sym typeface="Calibri"/>
                </a:rPr>
                <a:t>1,41</a:t>
              </a:r>
              <a:endParaRPr/>
            </a:p>
          </p:txBody>
        </p:sp>
      </p:grpSp>
      <p:sp>
        <p:nvSpPr>
          <p:cNvPr id="2851" name="Google Shape;2851;p68"/>
          <p:cNvSpPr/>
          <p:nvPr/>
        </p:nvSpPr>
        <p:spPr>
          <a:xfrm>
            <a:off x="8078428" y="2634546"/>
            <a:ext cx="947374" cy="260071"/>
          </a:xfrm>
          <a:prstGeom prst="rect">
            <a:avLst/>
          </a:prstGeom>
          <a:noFill/>
          <a:ln>
            <a:noFill/>
          </a:ln>
        </p:spPr>
        <p:txBody>
          <a:bodyPr anchorCtr="0" anchor="t" bIns="0" lIns="0" spcFirstLastPara="1" rIns="0" wrap="square" tIns="0">
            <a:spAutoFit/>
          </a:bodyPr>
          <a:lstStyle/>
          <a:p>
            <a:pPr indent="0" lvl="0" marL="0" marR="0" rtl="0" algn="ctr">
              <a:lnSpc>
                <a:spcPct val="101000"/>
              </a:lnSpc>
              <a:spcBef>
                <a:spcPts val="0"/>
              </a:spcBef>
              <a:spcAft>
                <a:spcPts val="0"/>
              </a:spcAft>
              <a:buNone/>
            </a:pPr>
            <a:r>
              <a:rPr b="1" lang="fr-FR" sz="2000">
                <a:solidFill>
                  <a:srgbClr val="FF0000"/>
                </a:solidFill>
                <a:latin typeface="Calibri"/>
                <a:ea typeface="Calibri"/>
                <a:cs typeface="Calibri"/>
                <a:sym typeface="Calibri"/>
              </a:rPr>
              <a:t>t = 0,25 s</a:t>
            </a:r>
            <a:endParaRPr/>
          </a:p>
        </p:txBody>
      </p:sp>
      <p:sp>
        <p:nvSpPr>
          <p:cNvPr id="2852" name="Google Shape;2852;p68"/>
          <p:cNvSpPr/>
          <p:nvPr/>
        </p:nvSpPr>
        <p:spPr>
          <a:xfrm>
            <a:off x="8728608" y="2981501"/>
            <a:ext cx="3605800" cy="310534"/>
          </a:xfrm>
          <a:prstGeom prst="rect">
            <a:avLst/>
          </a:prstGeom>
          <a:blipFill rotWithShape="1">
            <a:blip r:embed="rId16">
              <a:alphaModFix/>
            </a:blip>
            <a:stretch>
              <a:fillRect b="-21570" l="0" r="0" t="-5294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7"/>
                                        </p:tgtEl>
                                        <p:attrNameLst>
                                          <p:attrName>style.visibility</p:attrName>
                                        </p:attrNameLst>
                                      </p:cBhvr>
                                      <p:to>
                                        <p:strVal val="visible"/>
                                      </p:to>
                                    </p:set>
                                    <p:animEffect filter="fade" transition="in">
                                      <p:cBhvr>
                                        <p:cTn dur="500"/>
                                        <p:tgtEl>
                                          <p:spTgt spid="28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1"/>
                                        </p:tgtEl>
                                        <p:attrNameLst>
                                          <p:attrName>style.visibility</p:attrName>
                                        </p:attrNameLst>
                                      </p:cBhvr>
                                      <p:to>
                                        <p:strVal val="visible"/>
                                      </p:to>
                                    </p:set>
                                    <p:animEffect filter="fade" transition="in">
                                      <p:cBhvr>
                                        <p:cTn dur="500"/>
                                        <p:tgtEl>
                                          <p:spTgt spid="28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2"/>
                                        </p:tgtEl>
                                        <p:attrNameLst>
                                          <p:attrName>style.visibility</p:attrName>
                                        </p:attrNameLst>
                                      </p:cBhvr>
                                      <p:to>
                                        <p:strVal val="visible"/>
                                      </p:to>
                                    </p:set>
                                    <p:animEffect filter="fade" transition="in">
                                      <p:cBhvr>
                                        <p:cTn dur="500"/>
                                        <p:tgtEl>
                                          <p:spTgt spid="28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6" name="Shape 2856"/>
        <p:cNvGrpSpPr/>
        <p:nvPr/>
      </p:nvGrpSpPr>
      <p:grpSpPr>
        <a:xfrm>
          <a:off x="0" y="0"/>
          <a:ext cx="0" cy="0"/>
          <a:chOff x="0" y="0"/>
          <a:chExt cx="0" cy="0"/>
        </a:xfrm>
      </p:grpSpPr>
      <p:sp>
        <p:nvSpPr>
          <p:cNvPr id="2857" name="Google Shape;2857;p69"/>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Maintenant, on passe à la deuxième question. </a:t>
            </a:r>
            <a:endParaRPr/>
          </a:p>
        </p:txBody>
      </p:sp>
      <p:sp>
        <p:nvSpPr>
          <p:cNvPr id="2858" name="Google Shape;2858;p69"/>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désigne un représentant d’un binôme en l’incitant à justifier la réponse. </a:t>
            </a:r>
            <a:endParaRPr/>
          </a:p>
        </p:txBody>
      </p:sp>
      <p:sp>
        <p:nvSpPr>
          <p:cNvPr id="2859" name="Google Shape;2859;p69"/>
          <p:cNvSpPr/>
          <p:nvPr/>
        </p:nvSpPr>
        <p:spPr>
          <a:xfrm>
            <a:off x="506291" y="1225646"/>
            <a:ext cx="5906542" cy="5139059"/>
          </a:xfrm>
          <a:custGeom>
            <a:rect b="b" l="l" r="r" t="t"/>
            <a:pathLst>
              <a:path extrusionOk="0" h="4456417" w="6257645">
                <a:moveTo>
                  <a:pt x="0" y="0"/>
                </a:moveTo>
                <a:lnTo>
                  <a:pt x="0" y="0"/>
                </a:lnTo>
                <a:lnTo>
                  <a:pt x="0" y="4348416"/>
                </a:lnTo>
                <a:cubicBezTo>
                  <a:pt x="0" y="4408068"/>
                  <a:pt x="48348" y="4456417"/>
                  <a:pt x="108000" y="4456417"/>
                </a:cubicBezTo>
                <a:lnTo>
                  <a:pt x="6149644" y="4456417"/>
                </a:lnTo>
                <a:cubicBezTo>
                  <a:pt x="6209296" y="4456417"/>
                  <a:pt x="6257645" y="4408068"/>
                  <a:pt x="6257645" y="4348416"/>
                </a:cubicBezTo>
                <a:lnTo>
                  <a:pt x="6257645" y="108000"/>
                </a:lnTo>
                <a:cubicBezTo>
                  <a:pt x="6257645" y="48348"/>
                  <a:pt x="6209296" y="0"/>
                  <a:pt x="6149644"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60" name="Google Shape;2860;p69"/>
          <p:cNvSpPr/>
          <p:nvPr/>
        </p:nvSpPr>
        <p:spPr>
          <a:xfrm>
            <a:off x="506290" y="1225646"/>
            <a:ext cx="5906543" cy="5139059"/>
          </a:xfrm>
          <a:custGeom>
            <a:rect b="b" l="l" r="r" t="t"/>
            <a:pathLst>
              <a:path extrusionOk="0" h="4456417" w="6257645">
                <a:moveTo>
                  <a:pt x="0" y="0"/>
                </a:moveTo>
                <a:lnTo>
                  <a:pt x="0" y="0"/>
                </a:lnTo>
                <a:lnTo>
                  <a:pt x="0" y="4348416"/>
                </a:lnTo>
                <a:cubicBezTo>
                  <a:pt x="0" y="4408068"/>
                  <a:pt x="48348" y="4456417"/>
                  <a:pt x="108000" y="4456417"/>
                </a:cubicBezTo>
                <a:lnTo>
                  <a:pt x="6149644" y="4456417"/>
                </a:lnTo>
                <a:cubicBezTo>
                  <a:pt x="6209296" y="4456417"/>
                  <a:pt x="6257645" y="4408068"/>
                  <a:pt x="6257645" y="4348416"/>
                </a:cubicBezTo>
                <a:lnTo>
                  <a:pt x="6257645" y="108000"/>
                </a:lnTo>
                <a:cubicBezTo>
                  <a:pt x="6257645" y="48348"/>
                  <a:pt x="6209296" y="0"/>
                  <a:pt x="6149644" y="0"/>
                </a:cubicBezTo>
                <a:lnTo>
                  <a:pt x="0" y="0"/>
                </a:lnTo>
                <a:close/>
                <a:moveTo>
                  <a:pt x="0" y="0"/>
                </a:moveTo>
              </a:path>
            </a:pathLst>
          </a:custGeom>
          <a:noFill/>
          <a:ln cap="flat" cmpd="sng" w="9525">
            <a:solidFill>
              <a:srgbClr val="21ACBB"/>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61" name="Google Shape;2861;p69"/>
          <p:cNvSpPr/>
          <p:nvPr/>
        </p:nvSpPr>
        <p:spPr>
          <a:xfrm>
            <a:off x="237620" y="1240051"/>
            <a:ext cx="236562" cy="205752"/>
          </a:xfrm>
          <a:custGeom>
            <a:rect b="b" l="l" r="r" t="t"/>
            <a:pathLst>
              <a:path extrusionOk="0" h="205752" w="23656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A8D3D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62" name="Google Shape;2862;p69"/>
          <p:cNvSpPr/>
          <p:nvPr/>
        </p:nvSpPr>
        <p:spPr>
          <a:xfrm>
            <a:off x="227720" y="1218653"/>
            <a:ext cx="261327" cy="205752"/>
          </a:xfrm>
          <a:custGeom>
            <a:rect b="b" l="l" r="r" t="t"/>
            <a:pathLst>
              <a:path extrusionOk="0" h="205752" w="261327">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21ACBB"/>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863" name="Google Shape;2863;p69"/>
          <p:cNvPicPr preferRelativeResize="0"/>
          <p:nvPr/>
        </p:nvPicPr>
        <p:blipFill rotWithShape="1">
          <a:blip r:embed="rId3">
            <a:alphaModFix/>
          </a:blip>
          <a:srcRect b="0" l="0" r="0" t="0"/>
          <a:stretch/>
        </p:blipFill>
        <p:spPr>
          <a:xfrm>
            <a:off x="1117546" y="2008852"/>
            <a:ext cx="2889948" cy="2860344"/>
          </a:xfrm>
          <a:prstGeom prst="rect">
            <a:avLst/>
          </a:prstGeom>
          <a:noFill/>
          <a:ln>
            <a:noFill/>
          </a:ln>
        </p:spPr>
      </p:pic>
      <p:pic>
        <p:nvPicPr>
          <p:cNvPr id="2864" name="Google Shape;2864;p69"/>
          <p:cNvPicPr preferRelativeResize="0"/>
          <p:nvPr/>
        </p:nvPicPr>
        <p:blipFill rotWithShape="1">
          <a:blip r:embed="rId4">
            <a:alphaModFix/>
          </a:blip>
          <a:srcRect b="0" l="0" r="0" t="0"/>
          <a:stretch/>
        </p:blipFill>
        <p:spPr>
          <a:xfrm>
            <a:off x="3975402" y="2008852"/>
            <a:ext cx="1935086" cy="3808501"/>
          </a:xfrm>
          <a:prstGeom prst="rect">
            <a:avLst/>
          </a:prstGeom>
          <a:noFill/>
          <a:ln>
            <a:noFill/>
          </a:ln>
        </p:spPr>
      </p:pic>
      <p:pic>
        <p:nvPicPr>
          <p:cNvPr id="2865" name="Google Shape;2865;p69"/>
          <p:cNvPicPr preferRelativeResize="0"/>
          <p:nvPr/>
        </p:nvPicPr>
        <p:blipFill rotWithShape="1">
          <a:blip r:embed="rId5">
            <a:alphaModFix/>
          </a:blip>
          <a:srcRect b="0" l="0" r="0" t="0"/>
          <a:stretch/>
        </p:blipFill>
        <p:spPr>
          <a:xfrm>
            <a:off x="1123537" y="4849795"/>
            <a:ext cx="2871259" cy="961553"/>
          </a:xfrm>
          <a:prstGeom prst="rect">
            <a:avLst/>
          </a:prstGeom>
          <a:noFill/>
          <a:ln>
            <a:noFill/>
          </a:ln>
        </p:spPr>
      </p:pic>
      <p:pic>
        <p:nvPicPr>
          <p:cNvPr id="2866" name="Google Shape;2866;p69"/>
          <p:cNvPicPr preferRelativeResize="0"/>
          <p:nvPr/>
        </p:nvPicPr>
        <p:blipFill rotWithShape="1">
          <a:blip r:embed="rId6">
            <a:alphaModFix/>
          </a:blip>
          <a:srcRect b="0" l="0" r="0" t="0"/>
          <a:stretch/>
        </p:blipFill>
        <p:spPr>
          <a:xfrm>
            <a:off x="620582" y="2879217"/>
            <a:ext cx="167576" cy="1231950"/>
          </a:xfrm>
          <a:prstGeom prst="rect">
            <a:avLst/>
          </a:prstGeom>
          <a:noFill/>
          <a:ln>
            <a:noFill/>
          </a:ln>
        </p:spPr>
      </p:pic>
      <p:pic>
        <p:nvPicPr>
          <p:cNvPr id="2867" name="Google Shape;2867;p69"/>
          <p:cNvPicPr preferRelativeResize="0"/>
          <p:nvPr/>
        </p:nvPicPr>
        <p:blipFill rotWithShape="1">
          <a:blip r:embed="rId7">
            <a:alphaModFix/>
          </a:blip>
          <a:srcRect b="0" l="0" r="0" t="0"/>
          <a:stretch/>
        </p:blipFill>
        <p:spPr>
          <a:xfrm>
            <a:off x="997152" y="2947734"/>
            <a:ext cx="125971" cy="165874"/>
          </a:xfrm>
          <a:prstGeom prst="rect">
            <a:avLst/>
          </a:prstGeom>
          <a:noFill/>
          <a:ln>
            <a:noFill/>
          </a:ln>
        </p:spPr>
      </p:pic>
      <p:pic>
        <p:nvPicPr>
          <p:cNvPr id="2868" name="Google Shape;2868;p69"/>
          <p:cNvPicPr preferRelativeResize="0"/>
          <p:nvPr/>
        </p:nvPicPr>
        <p:blipFill rotWithShape="1">
          <a:blip r:embed="rId8">
            <a:alphaModFix/>
          </a:blip>
          <a:srcRect b="0" l="0" r="0" t="0"/>
          <a:stretch/>
        </p:blipFill>
        <p:spPr>
          <a:xfrm>
            <a:off x="981910" y="2488746"/>
            <a:ext cx="118821" cy="168250"/>
          </a:xfrm>
          <a:prstGeom prst="rect">
            <a:avLst/>
          </a:prstGeom>
          <a:noFill/>
          <a:ln>
            <a:noFill/>
          </a:ln>
        </p:spPr>
      </p:pic>
      <p:sp>
        <p:nvSpPr>
          <p:cNvPr id="2869" name="Google Shape;2869;p69"/>
          <p:cNvSpPr/>
          <p:nvPr/>
        </p:nvSpPr>
        <p:spPr>
          <a:xfrm>
            <a:off x="1172807" y="2532152"/>
            <a:ext cx="158280" cy="31407"/>
          </a:xfrm>
          <a:custGeom>
            <a:rect b="b" l="l" r="r" t="t"/>
            <a:pathLst>
              <a:path extrusionOk="0" h="31407" w="158280">
                <a:moveTo>
                  <a:pt x="0" y="0"/>
                </a:moveTo>
                <a:lnTo>
                  <a:pt x="158280" y="0"/>
                </a:lnTo>
                <a:lnTo>
                  <a:pt x="158280" y="31407"/>
                </a:lnTo>
                <a:lnTo>
                  <a:pt x="0" y="31407"/>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70" name="Google Shape;2870;p69"/>
          <p:cNvSpPr/>
          <p:nvPr/>
        </p:nvSpPr>
        <p:spPr>
          <a:xfrm>
            <a:off x="1175301" y="2984709"/>
            <a:ext cx="158280" cy="31407"/>
          </a:xfrm>
          <a:custGeom>
            <a:rect b="b" l="l" r="r" t="t"/>
            <a:pathLst>
              <a:path extrusionOk="0" h="31407" w="158280">
                <a:moveTo>
                  <a:pt x="0" y="0"/>
                </a:moveTo>
                <a:lnTo>
                  <a:pt x="158280" y="0"/>
                </a:lnTo>
                <a:lnTo>
                  <a:pt x="158280" y="31407"/>
                </a:lnTo>
                <a:lnTo>
                  <a:pt x="0" y="31407"/>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71" name="Google Shape;2871;p69"/>
          <p:cNvSpPr/>
          <p:nvPr/>
        </p:nvSpPr>
        <p:spPr>
          <a:xfrm>
            <a:off x="1019133" y="3362485"/>
            <a:ext cx="93992" cy="140461"/>
          </a:xfrm>
          <a:custGeom>
            <a:rect b="b" l="l" r="r" t="t"/>
            <a:pathLst>
              <a:path extrusionOk="0" h="140461" w="93992">
                <a:moveTo>
                  <a:pt x="40754" y="115557"/>
                </a:moveTo>
                <a:cubicBezTo>
                  <a:pt x="42150" y="113145"/>
                  <a:pt x="43979" y="110655"/>
                  <a:pt x="46240" y="108115"/>
                </a:cubicBezTo>
                <a:cubicBezTo>
                  <a:pt x="48501" y="105575"/>
                  <a:pt x="53860" y="100419"/>
                  <a:pt x="62318" y="92647"/>
                </a:cubicBezTo>
                <a:cubicBezTo>
                  <a:pt x="70776" y="84900"/>
                  <a:pt x="76631" y="78943"/>
                  <a:pt x="79882" y="74803"/>
                </a:cubicBezTo>
                <a:cubicBezTo>
                  <a:pt x="84784" y="68580"/>
                  <a:pt x="88353" y="62624"/>
                  <a:pt x="90614" y="56909"/>
                </a:cubicBezTo>
                <a:cubicBezTo>
                  <a:pt x="92862" y="51232"/>
                  <a:pt x="93992" y="45225"/>
                  <a:pt x="93992" y="38926"/>
                </a:cubicBezTo>
                <a:cubicBezTo>
                  <a:pt x="93992" y="27864"/>
                  <a:pt x="90055" y="18606"/>
                  <a:pt x="82168" y="11151"/>
                </a:cubicBezTo>
                <a:cubicBezTo>
                  <a:pt x="74282" y="3709"/>
                  <a:pt x="63436" y="0"/>
                  <a:pt x="49631" y="0"/>
                </a:cubicBezTo>
                <a:cubicBezTo>
                  <a:pt x="37033" y="0"/>
                  <a:pt x="26530" y="3213"/>
                  <a:pt x="18136" y="9627"/>
                </a:cubicBezTo>
                <a:cubicBezTo>
                  <a:pt x="9741" y="16066"/>
                  <a:pt x="4737" y="26645"/>
                  <a:pt x="3162" y="41402"/>
                </a:cubicBezTo>
                <a:lnTo>
                  <a:pt x="29883" y="44082"/>
                </a:lnTo>
                <a:cubicBezTo>
                  <a:pt x="30379" y="36246"/>
                  <a:pt x="32296" y="30658"/>
                  <a:pt x="35598" y="27293"/>
                </a:cubicBezTo>
                <a:cubicBezTo>
                  <a:pt x="38913" y="23927"/>
                  <a:pt x="43370" y="22225"/>
                  <a:pt x="48958" y="22225"/>
                </a:cubicBezTo>
                <a:cubicBezTo>
                  <a:pt x="54635" y="22225"/>
                  <a:pt x="59067" y="23838"/>
                  <a:pt x="62280" y="27051"/>
                </a:cubicBezTo>
                <a:cubicBezTo>
                  <a:pt x="65480" y="30264"/>
                  <a:pt x="67093" y="34862"/>
                  <a:pt x="67093" y="40831"/>
                </a:cubicBezTo>
                <a:cubicBezTo>
                  <a:pt x="67093" y="46241"/>
                  <a:pt x="65239" y="51715"/>
                  <a:pt x="61556" y="57252"/>
                </a:cubicBezTo>
                <a:cubicBezTo>
                  <a:pt x="58813" y="61252"/>
                  <a:pt x="51409" y="68885"/>
                  <a:pt x="39319" y="80150"/>
                </a:cubicBezTo>
                <a:cubicBezTo>
                  <a:pt x="24308" y="94082"/>
                  <a:pt x="14262" y="105270"/>
                  <a:pt x="9170" y="113703"/>
                </a:cubicBezTo>
                <a:cubicBezTo>
                  <a:pt x="4077" y="122135"/>
                  <a:pt x="1029" y="131051"/>
                  <a:pt x="0" y="140461"/>
                </a:cubicBezTo>
                <a:lnTo>
                  <a:pt x="93992" y="140461"/>
                </a:lnTo>
                <a:lnTo>
                  <a:pt x="93992" y="115557"/>
                </a:lnTo>
                <a:close/>
                <a:moveTo>
                  <a:pt x="40754" y="115557"/>
                </a:move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872" name="Google Shape;2872;p69"/>
          <p:cNvPicPr preferRelativeResize="0"/>
          <p:nvPr/>
        </p:nvPicPr>
        <p:blipFill rotWithShape="1">
          <a:blip r:embed="rId9">
            <a:alphaModFix/>
          </a:blip>
          <a:srcRect b="0" l="0" r="0" t="0"/>
          <a:stretch/>
        </p:blipFill>
        <p:spPr>
          <a:xfrm>
            <a:off x="1945736" y="4003103"/>
            <a:ext cx="390423" cy="197066"/>
          </a:xfrm>
          <a:prstGeom prst="rect">
            <a:avLst/>
          </a:prstGeom>
          <a:noFill/>
          <a:ln>
            <a:noFill/>
          </a:ln>
        </p:spPr>
      </p:pic>
      <p:pic>
        <p:nvPicPr>
          <p:cNvPr id="2873" name="Google Shape;2873;p69"/>
          <p:cNvPicPr preferRelativeResize="0"/>
          <p:nvPr/>
        </p:nvPicPr>
        <p:blipFill rotWithShape="1">
          <a:blip r:embed="rId10">
            <a:alphaModFix/>
          </a:blip>
          <a:srcRect b="0" l="0" r="0" t="0"/>
          <a:stretch/>
        </p:blipFill>
        <p:spPr>
          <a:xfrm>
            <a:off x="2843003" y="4029904"/>
            <a:ext cx="386702" cy="197066"/>
          </a:xfrm>
          <a:prstGeom prst="rect">
            <a:avLst/>
          </a:prstGeom>
          <a:noFill/>
          <a:ln>
            <a:noFill/>
          </a:ln>
        </p:spPr>
      </p:pic>
      <p:pic>
        <p:nvPicPr>
          <p:cNvPr id="2874" name="Google Shape;2874;p69"/>
          <p:cNvPicPr preferRelativeResize="0"/>
          <p:nvPr/>
        </p:nvPicPr>
        <p:blipFill rotWithShape="1">
          <a:blip r:embed="rId11">
            <a:alphaModFix/>
          </a:blip>
          <a:srcRect b="0" l="0" r="0" t="0"/>
          <a:stretch/>
        </p:blipFill>
        <p:spPr>
          <a:xfrm>
            <a:off x="3787603" y="4033251"/>
            <a:ext cx="390423" cy="197066"/>
          </a:xfrm>
          <a:prstGeom prst="rect">
            <a:avLst/>
          </a:prstGeom>
          <a:noFill/>
          <a:ln>
            <a:noFill/>
          </a:ln>
        </p:spPr>
      </p:pic>
      <p:pic>
        <p:nvPicPr>
          <p:cNvPr id="2875" name="Google Shape;2875;p69"/>
          <p:cNvPicPr preferRelativeResize="0"/>
          <p:nvPr/>
        </p:nvPicPr>
        <p:blipFill rotWithShape="1">
          <a:blip r:embed="rId12">
            <a:alphaModFix/>
          </a:blip>
          <a:srcRect b="0" l="0" r="0" t="0"/>
          <a:stretch/>
        </p:blipFill>
        <p:spPr>
          <a:xfrm>
            <a:off x="4684871" y="4063407"/>
            <a:ext cx="386689" cy="197066"/>
          </a:xfrm>
          <a:prstGeom prst="rect">
            <a:avLst/>
          </a:prstGeom>
          <a:noFill/>
          <a:ln>
            <a:noFill/>
          </a:ln>
        </p:spPr>
      </p:pic>
      <p:pic>
        <p:nvPicPr>
          <p:cNvPr id="2876" name="Google Shape;2876;p69"/>
          <p:cNvPicPr preferRelativeResize="0"/>
          <p:nvPr/>
        </p:nvPicPr>
        <p:blipFill rotWithShape="1">
          <a:blip r:embed="rId13">
            <a:alphaModFix/>
          </a:blip>
          <a:srcRect b="0" l="0" r="0" t="0"/>
          <a:stretch/>
        </p:blipFill>
        <p:spPr>
          <a:xfrm>
            <a:off x="5222596" y="3709254"/>
            <a:ext cx="1084135" cy="203848"/>
          </a:xfrm>
          <a:prstGeom prst="rect">
            <a:avLst/>
          </a:prstGeom>
          <a:noFill/>
          <a:ln>
            <a:noFill/>
          </a:ln>
        </p:spPr>
      </p:pic>
      <p:sp>
        <p:nvSpPr>
          <p:cNvPr id="2877" name="Google Shape;2877;p69"/>
          <p:cNvSpPr/>
          <p:nvPr/>
        </p:nvSpPr>
        <p:spPr>
          <a:xfrm>
            <a:off x="1154361" y="3451173"/>
            <a:ext cx="158280" cy="31407"/>
          </a:xfrm>
          <a:custGeom>
            <a:rect b="b" l="l" r="r" t="t"/>
            <a:pathLst>
              <a:path extrusionOk="0" h="31407" w="158280">
                <a:moveTo>
                  <a:pt x="0" y="0"/>
                </a:moveTo>
                <a:lnTo>
                  <a:pt x="158280" y="0"/>
                </a:lnTo>
                <a:lnTo>
                  <a:pt x="158280" y="31407"/>
                </a:lnTo>
                <a:lnTo>
                  <a:pt x="0" y="31407"/>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78" name="Google Shape;2878;p69"/>
          <p:cNvSpPr/>
          <p:nvPr/>
        </p:nvSpPr>
        <p:spPr>
          <a:xfrm>
            <a:off x="2124627" y="3824031"/>
            <a:ext cx="31407" cy="158280"/>
          </a:xfrm>
          <a:custGeom>
            <a:rect b="b" l="l" r="r" t="t"/>
            <a:pathLst>
              <a:path extrusionOk="0" h="158280" w="31407">
                <a:moveTo>
                  <a:pt x="31407" y="0"/>
                </a:moveTo>
                <a:lnTo>
                  <a:pt x="31407" y="158280"/>
                </a:lnTo>
                <a:lnTo>
                  <a:pt x="0" y="158280"/>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79" name="Google Shape;2879;p69"/>
          <p:cNvSpPr/>
          <p:nvPr/>
        </p:nvSpPr>
        <p:spPr>
          <a:xfrm>
            <a:off x="3016756" y="3826525"/>
            <a:ext cx="31407" cy="158292"/>
          </a:xfrm>
          <a:custGeom>
            <a:rect b="b" l="l" r="r" t="t"/>
            <a:pathLst>
              <a:path extrusionOk="0" h="158292" w="31407">
                <a:moveTo>
                  <a:pt x="31407" y="0"/>
                </a:moveTo>
                <a:lnTo>
                  <a:pt x="31407" y="158292"/>
                </a:lnTo>
                <a:lnTo>
                  <a:pt x="0" y="158292"/>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80" name="Google Shape;2880;p69"/>
          <p:cNvSpPr/>
          <p:nvPr/>
        </p:nvSpPr>
        <p:spPr>
          <a:xfrm>
            <a:off x="3926735" y="3835245"/>
            <a:ext cx="31407" cy="158280"/>
          </a:xfrm>
          <a:custGeom>
            <a:rect b="b" l="l" r="r" t="t"/>
            <a:pathLst>
              <a:path extrusionOk="0" h="158280" w="31407">
                <a:moveTo>
                  <a:pt x="31407" y="0"/>
                </a:moveTo>
                <a:lnTo>
                  <a:pt x="31407" y="158280"/>
                </a:lnTo>
                <a:lnTo>
                  <a:pt x="0" y="158280"/>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81" name="Google Shape;2881;p69"/>
          <p:cNvSpPr/>
          <p:nvPr/>
        </p:nvSpPr>
        <p:spPr>
          <a:xfrm>
            <a:off x="4818862" y="3837739"/>
            <a:ext cx="31407" cy="158292"/>
          </a:xfrm>
          <a:custGeom>
            <a:rect b="b" l="l" r="r" t="t"/>
            <a:pathLst>
              <a:path extrusionOk="0" h="158292" w="31407">
                <a:moveTo>
                  <a:pt x="31407" y="0"/>
                </a:moveTo>
                <a:lnTo>
                  <a:pt x="31407" y="158280"/>
                </a:lnTo>
                <a:lnTo>
                  <a:pt x="0" y="158292"/>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882" name="Google Shape;2882;p69"/>
          <p:cNvPicPr preferRelativeResize="0"/>
          <p:nvPr/>
        </p:nvPicPr>
        <p:blipFill rotWithShape="1">
          <a:blip r:embed="rId14">
            <a:alphaModFix/>
          </a:blip>
          <a:srcRect b="0" l="0" r="0" t="0"/>
          <a:stretch/>
        </p:blipFill>
        <p:spPr>
          <a:xfrm>
            <a:off x="1041039" y="3771928"/>
            <a:ext cx="116243" cy="168249"/>
          </a:xfrm>
          <a:prstGeom prst="rect">
            <a:avLst/>
          </a:prstGeom>
          <a:noFill/>
          <a:ln>
            <a:noFill/>
          </a:ln>
        </p:spPr>
      </p:pic>
      <p:pic>
        <p:nvPicPr>
          <p:cNvPr id="2883" name="Google Shape;2883;p69"/>
          <p:cNvPicPr preferRelativeResize="0"/>
          <p:nvPr/>
        </p:nvPicPr>
        <p:blipFill rotWithShape="1">
          <a:blip r:embed="rId15">
            <a:alphaModFix/>
          </a:blip>
          <a:srcRect b="0" l="0" r="0" t="0"/>
          <a:stretch/>
        </p:blipFill>
        <p:spPr>
          <a:xfrm>
            <a:off x="1251390" y="4029904"/>
            <a:ext cx="116243" cy="168249"/>
          </a:xfrm>
          <a:prstGeom prst="rect">
            <a:avLst/>
          </a:prstGeom>
          <a:noFill/>
          <a:ln>
            <a:noFill/>
          </a:ln>
        </p:spPr>
      </p:pic>
      <p:sp>
        <p:nvSpPr>
          <p:cNvPr id="2884" name="Google Shape;2884;p69"/>
          <p:cNvSpPr/>
          <p:nvPr/>
        </p:nvSpPr>
        <p:spPr>
          <a:xfrm>
            <a:off x="6657342" y="1605883"/>
            <a:ext cx="5301072" cy="563896"/>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85" name="Google Shape;2885;p69"/>
          <p:cNvSpPr/>
          <p:nvPr/>
        </p:nvSpPr>
        <p:spPr>
          <a:xfrm>
            <a:off x="6683954" y="3510059"/>
            <a:ext cx="5274460" cy="576000"/>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86" name="Google Shape;2886;p69"/>
          <p:cNvSpPr/>
          <p:nvPr/>
        </p:nvSpPr>
        <p:spPr>
          <a:xfrm>
            <a:off x="6705455" y="4849795"/>
            <a:ext cx="5251108" cy="324000"/>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87" name="Google Shape;2887;p69"/>
          <p:cNvSpPr/>
          <p:nvPr/>
        </p:nvSpPr>
        <p:spPr>
          <a:xfrm>
            <a:off x="704370" y="1270860"/>
            <a:ext cx="5371577"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 graphique ci-dessous présente une tension alternative sinusoïdale observée à l’oscilloscope.</a:t>
            </a:r>
            <a:endParaRPr/>
          </a:p>
        </p:txBody>
      </p:sp>
      <p:sp>
        <p:nvSpPr>
          <p:cNvPr id="2888" name="Google Shape;2888;p69"/>
          <p:cNvSpPr/>
          <p:nvPr/>
        </p:nvSpPr>
        <p:spPr>
          <a:xfrm>
            <a:off x="808203" y="5941085"/>
            <a:ext cx="464710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Déterminer les caractéristiques de cette tension.</a:t>
            </a:r>
            <a:endParaRPr/>
          </a:p>
        </p:txBody>
      </p:sp>
      <p:sp>
        <p:nvSpPr>
          <p:cNvPr id="2889" name="Google Shape;2889;p69"/>
          <p:cNvSpPr/>
          <p:nvPr/>
        </p:nvSpPr>
        <p:spPr>
          <a:xfrm>
            <a:off x="338066" y="1197487"/>
            <a:ext cx="92210" cy="23225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1432">
                <a:solidFill>
                  <a:srgbClr val="FFFFFF"/>
                </a:solidFill>
                <a:latin typeface="Calibri"/>
                <a:ea typeface="Calibri"/>
                <a:cs typeface="Calibri"/>
                <a:sym typeface="Calibri"/>
              </a:rPr>
              <a:t>1</a:t>
            </a:r>
            <a:endParaRPr/>
          </a:p>
        </p:txBody>
      </p:sp>
      <p:sp>
        <p:nvSpPr>
          <p:cNvPr id="2890" name="Google Shape;2890;p69"/>
          <p:cNvSpPr/>
          <p:nvPr/>
        </p:nvSpPr>
        <p:spPr>
          <a:xfrm>
            <a:off x="6742221" y="2369602"/>
            <a:ext cx="4891339" cy="7899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Le nombre de périodes est :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 </a:t>
            </a:r>
            <a:endParaRPr/>
          </a:p>
          <a:p>
            <a:pPr indent="0" lvl="0" marL="0" marR="0" rtl="0" algn="l">
              <a:lnSpc>
                <a:spcPct val="111111"/>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La durée est: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a:p>
            <a:pPr indent="0" lvl="0" marL="0" marR="0" rtl="0" algn="l">
              <a:lnSpc>
                <a:spcPct val="111111"/>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La fréquence de la tension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891" name="Google Shape;2891;p69"/>
          <p:cNvSpPr/>
          <p:nvPr/>
        </p:nvSpPr>
        <p:spPr>
          <a:xfrm>
            <a:off x="6517792" y="1589702"/>
            <a:ext cx="5335663" cy="553998"/>
          </a:xfrm>
          <a:prstGeom prst="rect">
            <a:avLst/>
          </a:prstGeom>
          <a:noFill/>
          <a:ln>
            <a:noFill/>
          </a:ln>
        </p:spPr>
        <p:txBody>
          <a:bodyPr anchorCtr="0" anchor="t" bIns="0" lIns="0" spcFirstLastPara="1" rIns="0" wrap="square" tIns="0">
            <a:spAutoFit/>
          </a:bodyPr>
          <a:lstStyle/>
          <a:p>
            <a:pPr indent="-265113" lvl="0" marL="265113" marR="0" rtl="0" algn="just">
              <a:lnSpc>
                <a:spcPct val="100000"/>
              </a:lnSpc>
              <a:spcBef>
                <a:spcPts val="0"/>
              </a:spcBef>
              <a:spcAft>
                <a:spcPts val="0"/>
              </a:spcAft>
              <a:buClr>
                <a:srgbClr val="0FA9B9"/>
              </a:buClr>
              <a:buSzPts val="1800"/>
              <a:buFont typeface="Calibri"/>
              <a:buNone/>
            </a:pPr>
            <a:r>
              <a:rPr b="1" i="0" lang="fr-FR" sz="1800" u="none" cap="none" strike="noStrike">
                <a:solidFill>
                  <a:srgbClr val="0FA9B9"/>
                </a:solidFill>
                <a:latin typeface="Calibri"/>
                <a:ea typeface="Calibri"/>
                <a:cs typeface="Calibri"/>
                <a:sym typeface="Calibri"/>
              </a:rPr>
              <a:t>1.</a:t>
            </a:r>
            <a:r>
              <a:rPr b="1"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Déterminer graphiquement la fréquence de la tension électrique.</a:t>
            </a:r>
            <a:endParaRPr/>
          </a:p>
        </p:txBody>
      </p:sp>
      <p:sp>
        <p:nvSpPr>
          <p:cNvPr id="2892" name="Google Shape;2892;p69"/>
          <p:cNvSpPr/>
          <p:nvPr/>
        </p:nvSpPr>
        <p:spPr>
          <a:xfrm>
            <a:off x="6544405" y="3520516"/>
            <a:ext cx="5089156" cy="553998"/>
          </a:xfrm>
          <a:prstGeom prst="rect">
            <a:avLst/>
          </a:prstGeom>
          <a:noFill/>
          <a:ln>
            <a:noFill/>
          </a:ln>
        </p:spPr>
        <p:txBody>
          <a:bodyPr anchorCtr="0" anchor="t" bIns="0" lIns="0" spcFirstLastPara="1" rIns="0" wrap="square" tIns="0">
            <a:spAutoFit/>
          </a:bodyPr>
          <a:lstStyle/>
          <a:p>
            <a:pPr indent="-265113" lvl="0" marL="265113" marR="0" rtl="0" algn="l">
              <a:lnSpc>
                <a:spcPct val="100000"/>
              </a:lnSpc>
              <a:spcBef>
                <a:spcPts val="0"/>
              </a:spcBef>
              <a:spcAft>
                <a:spcPts val="0"/>
              </a:spcAft>
              <a:buClr>
                <a:srgbClr val="0FA9B9"/>
              </a:buClr>
              <a:buSzPts val="1800"/>
              <a:buFont typeface="Calibri"/>
              <a:buNone/>
            </a:pPr>
            <a:r>
              <a:rPr b="1" i="0" lang="fr-FR" sz="1800" u="none" cap="none" strike="noStrike">
                <a:solidFill>
                  <a:srgbClr val="0FA9B9"/>
                </a:solidFill>
                <a:latin typeface="Calibri"/>
                <a:ea typeface="Calibri"/>
                <a:cs typeface="Calibri"/>
                <a:sym typeface="Calibri"/>
              </a:rPr>
              <a:t>2.</a:t>
            </a:r>
            <a:r>
              <a:rPr b="0" i="0" lang="fr-FR" sz="1800" u="none" cap="none" strike="noStrike">
                <a:solidFill>
                  <a:srgbClr val="231F20"/>
                </a:solidFill>
                <a:latin typeface="Calibri"/>
                <a:ea typeface="Calibri"/>
                <a:cs typeface="Calibri"/>
                <a:sym typeface="Calibri"/>
              </a:rPr>
              <a:t>Déterminer graphiquement la valeur maximale de la tension électrique.</a:t>
            </a:r>
            <a:endParaRPr/>
          </a:p>
        </p:txBody>
      </p:sp>
      <p:sp>
        <p:nvSpPr>
          <p:cNvPr id="2893" name="Google Shape;2893;p69"/>
          <p:cNvSpPr/>
          <p:nvPr/>
        </p:nvSpPr>
        <p:spPr>
          <a:xfrm>
            <a:off x="6565904" y="4854945"/>
            <a:ext cx="52375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FA9B9"/>
              </a:buClr>
              <a:buSzPts val="1800"/>
              <a:buFont typeface="Calibri"/>
              <a:buNone/>
            </a:pPr>
            <a:r>
              <a:rPr b="1" i="0" lang="fr-FR" sz="1800" u="none" cap="none" strike="noStrike">
                <a:solidFill>
                  <a:srgbClr val="0FA9B9"/>
                </a:solidFill>
                <a:latin typeface="Calibri"/>
                <a:ea typeface="Calibri"/>
                <a:cs typeface="Calibri"/>
                <a:sym typeface="Calibri"/>
              </a:rPr>
              <a:t>3.</a:t>
            </a:r>
            <a:r>
              <a:rPr b="0" i="0" lang="fr-FR" sz="1800" u="none" cap="none" strike="noStrike">
                <a:solidFill>
                  <a:srgbClr val="231F20"/>
                </a:solidFill>
                <a:latin typeface="Calibri"/>
                <a:ea typeface="Calibri"/>
                <a:cs typeface="Calibri"/>
                <a:sym typeface="Calibri"/>
              </a:rPr>
              <a:t>En déduire la valeur efficace de la tension électrique.</a:t>
            </a:r>
            <a:endParaRPr/>
          </a:p>
        </p:txBody>
      </p:sp>
      <p:sp>
        <p:nvSpPr>
          <p:cNvPr id="2894" name="Google Shape;2894;p69"/>
          <p:cNvSpPr/>
          <p:nvPr/>
        </p:nvSpPr>
        <p:spPr>
          <a:xfrm>
            <a:off x="6705455" y="4151377"/>
            <a:ext cx="3693319"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fr-FR" sz="1800" u="none" cap="none" strike="noStrike">
                <a:solidFill>
                  <a:srgbClr val="231F20"/>
                </a:solidFill>
                <a:latin typeface="Calibri"/>
                <a:ea typeface="Calibri"/>
                <a:cs typeface="Calibri"/>
                <a:sym typeface="Calibri"/>
              </a:rPr>
              <a:t>La valeur maximale de la tension :	</a:t>
            </a:r>
            <a:endParaRPr/>
          </a:p>
          <a:p>
            <a:pPr indent="0" lvl="0" marL="265113" marR="0" rtl="0" algn="l">
              <a:lnSpc>
                <a:spcPct val="100000"/>
              </a:lnSpc>
              <a:spcBef>
                <a:spcPts val="0"/>
              </a:spcBef>
              <a:spcAft>
                <a:spcPts val="0"/>
              </a:spcAft>
              <a:buNone/>
            </a:pP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895" name="Google Shape;2895;p69"/>
          <p:cNvSpPr/>
          <p:nvPr/>
        </p:nvSpPr>
        <p:spPr>
          <a:xfrm>
            <a:off x="6747704" y="5254108"/>
            <a:ext cx="334065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valeur efficace de la tension est :</a:t>
            </a:r>
            <a:endParaRPr/>
          </a:p>
        </p:txBody>
      </p:sp>
      <p:sp>
        <p:nvSpPr>
          <p:cNvPr id="2896" name="Google Shape;2896;p69"/>
          <p:cNvSpPr/>
          <p:nvPr/>
        </p:nvSpPr>
        <p:spPr>
          <a:xfrm>
            <a:off x="7158530" y="5769560"/>
            <a:ext cx="3500958" cy="18466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Clr>
                <a:srgbClr val="231F20"/>
              </a:buClr>
              <a:buSzPts val="1200"/>
              <a:buFont typeface="Arial"/>
              <a:buNone/>
            </a:pPr>
            <a:r>
              <a:rPr b="0" i="0" lang="fr-FR" sz="1200" u="none" cap="none" strike="noStrike">
                <a:solidFill>
                  <a:srgbClr val="231F20"/>
                </a:solidFill>
                <a:latin typeface="Arial"/>
                <a:ea typeface="Arial"/>
                <a:cs typeface="Arial"/>
                <a:sym typeface="Arial"/>
              </a:rPr>
              <a:t>................................................................................</a:t>
            </a:r>
            <a:r>
              <a:rPr b="0" i="0" lang="fr-FR" sz="1200" u="none" cap="none" strike="noStrike">
                <a:solidFill>
                  <a:srgbClr val="231F20"/>
                </a:solidFill>
                <a:latin typeface="Calibri"/>
                <a:ea typeface="Calibri"/>
                <a:cs typeface="Calibri"/>
                <a:sym typeface="Calibri"/>
              </a:rPr>
              <a:t>.</a:t>
            </a:r>
            <a:endParaRPr/>
          </a:p>
        </p:txBody>
      </p:sp>
      <p:grpSp>
        <p:nvGrpSpPr>
          <p:cNvPr id="2897" name="Google Shape;2897;p69"/>
          <p:cNvGrpSpPr/>
          <p:nvPr/>
        </p:nvGrpSpPr>
        <p:grpSpPr>
          <a:xfrm>
            <a:off x="7238269" y="5595038"/>
            <a:ext cx="983174" cy="634674"/>
            <a:chOff x="9068545" y="4862895"/>
            <a:chExt cx="983174" cy="634674"/>
          </a:xfrm>
        </p:grpSpPr>
        <p:sp>
          <p:nvSpPr>
            <p:cNvPr id="2898" name="Google Shape;2898;p69"/>
            <p:cNvSpPr/>
            <p:nvPr/>
          </p:nvSpPr>
          <p:spPr>
            <a:xfrm>
              <a:off x="9484491" y="5147947"/>
              <a:ext cx="453605" cy="0"/>
            </a:xfrm>
            <a:custGeom>
              <a:rect b="b" l="l" r="r" t="t"/>
              <a:pathLst>
                <a:path extrusionOk="0" h="120000" w="453605">
                  <a:moveTo>
                    <a:pt x="0" y="0"/>
                  </a:moveTo>
                  <a:lnTo>
                    <a:pt x="453605"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99" name="Google Shape;2899;p69"/>
            <p:cNvSpPr/>
            <p:nvPr/>
          </p:nvSpPr>
          <p:spPr>
            <a:xfrm>
              <a:off x="9320691" y="5011338"/>
              <a:ext cx="11541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a:t>
              </a:r>
              <a:endParaRPr/>
            </a:p>
          </p:txBody>
        </p:sp>
        <p:sp>
          <p:nvSpPr>
            <p:cNvPr id="2900" name="Google Shape;2900;p69"/>
            <p:cNvSpPr/>
            <p:nvPr/>
          </p:nvSpPr>
          <p:spPr>
            <a:xfrm>
              <a:off x="9570890" y="4862895"/>
              <a:ext cx="411972"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U</a:t>
              </a:r>
              <a:r>
                <a:rPr b="0" baseline="-25000" i="0" lang="fr-FR" sz="1800" u="none" cap="none" strike="noStrike">
                  <a:solidFill>
                    <a:srgbClr val="231F20"/>
                  </a:solidFill>
                  <a:latin typeface="Calibri"/>
                  <a:ea typeface="Calibri"/>
                  <a:cs typeface="Calibri"/>
                  <a:sym typeface="Calibri"/>
                </a:rPr>
                <a:t>max</a:t>
              </a:r>
              <a:endParaRPr/>
            </a:p>
          </p:txBody>
        </p:sp>
        <p:sp>
          <p:nvSpPr>
            <p:cNvPr id="2901" name="Google Shape;2901;p69"/>
            <p:cNvSpPr/>
            <p:nvPr/>
          </p:nvSpPr>
          <p:spPr>
            <a:xfrm>
              <a:off x="9068545" y="5026402"/>
              <a:ext cx="224420"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U</a:t>
              </a:r>
              <a:r>
                <a:rPr b="0" baseline="-25000" i="0" lang="fr-FR" sz="1800" u="none" cap="none" strike="noStrike">
                  <a:solidFill>
                    <a:srgbClr val="231F20"/>
                  </a:solidFill>
                  <a:latin typeface="Calibri"/>
                  <a:ea typeface="Calibri"/>
                  <a:cs typeface="Calibri"/>
                  <a:sym typeface="Calibri"/>
                </a:rPr>
                <a:t>e</a:t>
              </a:r>
              <a:endParaRPr b="0" baseline="-25000" i="0" sz="1800" u="none" cap="none" strike="noStrike">
                <a:solidFill>
                  <a:srgbClr val="231F20"/>
                </a:solidFill>
                <a:latin typeface="Calibri"/>
                <a:ea typeface="Calibri"/>
                <a:cs typeface="Calibri"/>
                <a:sym typeface="Calibri"/>
              </a:endParaRPr>
            </a:p>
          </p:txBody>
        </p:sp>
        <p:sp>
          <p:nvSpPr>
            <p:cNvPr id="2902" name="Google Shape;2902;p69"/>
            <p:cNvSpPr/>
            <p:nvPr/>
          </p:nvSpPr>
          <p:spPr>
            <a:xfrm>
              <a:off x="9458287" y="5128237"/>
              <a:ext cx="59343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rgbClr val="231F20"/>
                  </a:solidFill>
                  <a:latin typeface="Calibri"/>
                  <a:ea typeface="Calibri"/>
                  <a:cs typeface="Calibri"/>
                  <a:sym typeface="Calibri"/>
                </a:rPr>
                <a:t>1,41</a:t>
              </a:r>
              <a:endParaRPr/>
            </a:p>
          </p:txBody>
        </p:sp>
      </p:grpSp>
      <p:sp>
        <p:nvSpPr>
          <p:cNvPr id="2903" name="Google Shape;2903;p69"/>
          <p:cNvSpPr/>
          <p:nvPr/>
        </p:nvSpPr>
        <p:spPr>
          <a:xfrm>
            <a:off x="7637800" y="4427267"/>
            <a:ext cx="1114087" cy="260071"/>
          </a:xfrm>
          <a:prstGeom prst="rect">
            <a:avLst/>
          </a:prstGeom>
          <a:noFill/>
          <a:ln>
            <a:noFill/>
          </a:ln>
        </p:spPr>
        <p:txBody>
          <a:bodyPr anchorCtr="0" anchor="t" bIns="0" lIns="0" spcFirstLastPara="1" rIns="0" wrap="square" tIns="0">
            <a:spAutoFit/>
          </a:bodyPr>
          <a:lstStyle/>
          <a:p>
            <a:pPr indent="0" lvl="0" marL="0" marR="0" rtl="0" algn="ctr">
              <a:lnSpc>
                <a:spcPct val="101000"/>
              </a:lnSpc>
              <a:spcBef>
                <a:spcPts val="0"/>
              </a:spcBef>
              <a:spcAft>
                <a:spcPts val="0"/>
              </a:spcAft>
              <a:buNone/>
            </a:pPr>
            <a:r>
              <a:rPr b="1" i="1" lang="fr-FR" sz="2000">
                <a:solidFill>
                  <a:srgbClr val="FF0000"/>
                </a:solidFill>
                <a:latin typeface="Calibri"/>
                <a:ea typeface="Calibri"/>
                <a:cs typeface="Calibri"/>
                <a:sym typeface="Calibri"/>
              </a:rPr>
              <a:t>U</a:t>
            </a:r>
            <a:r>
              <a:rPr b="1" baseline="-25000" i="1" lang="fr-FR" sz="2000">
                <a:solidFill>
                  <a:srgbClr val="FF0000"/>
                </a:solidFill>
                <a:latin typeface="Calibri"/>
                <a:ea typeface="Calibri"/>
                <a:cs typeface="Calibri"/>
                <a:sym typeface="Calibri"/>
              </a:rPr>
              <a:t>max</a:t>
            </a:r>
            <a:r>
              <a:rPr b="1" i="1" lang="fr-FR" sz="2000">
                <a:solidFill>
                  <a:srgbClr val="FF0000"/>
                </a:solidFill>
                <a:latin typeface="Calibri"/>
                <a:ea typeface="Calibri"/>
                <a:cs typeface="Calibri"/>
                <a:sym typeface="Calibri"/>
              </a:rPr>
              <a:t> = 4 V </a:t>
            </a:r>
            <a:endParaRPr/>
          </a:p>
        </p:txBody>
      </p:sp>
      <p:sp>
        <p:nvSpPr>
          <p:cNvPr id="2904" name="Google Shape;2904;p69"/>
          <p:cNvSpPr/>
          <p:nvPr/>
        </p:nvSpPr>
        <p:spPr>
          <a:xfrm>
            <a:off x="9883525" y="2399113"/>
            <a:ext cx="511357" cy="260071"/>
          </a:xfrm>
          <a:prstGeom prst="rect">
            <a:avLst/>
          </a:prstGeom>
          <a:noFill/>
          <a:ln>
            <a:noFill/>
          </a:ln>
        </p:spPr>
        <p:txBody>
          <a:bodyPr anchorCtr="0" anchor="t" bIns="0" lIns="0" spcFirstLastPara="1" rIns="0" wrap="square" tIns="0">
            <a:spAutoFit/>
          </a:bodyPr>
          <a:lstStyle/>
          <a:p>
            <a:pPr indent="0" lvl="0" marL="0" marR="0" rtl="0" algn="ctr">
              <a:lnSpc>
                <a:spcPct val="101000"/>
              </a:lnSpc>
              <a:spcBef>
                <a:spcPts val="0"/>
              </a:spcBef>
              <a:spcAft>
                <a:spcPts val="0"/>
              </a:spcAft>
              <a:buNone/>
            </a:pPr>
            <a:r>
              <a:rPr b="1" lang="fr-FR" sz="2000">
                <a:solidFill>
                  <a:srgbClr val="FF0000"/>
                </a:solidFill>
                <a:latin typeface="Calibri"/>
                <a:ea typeface="Calibri"/>
                <a:cs typeface="Calibri"/>
                <a:sym typeface="Calibri"/>
              </a:rPr>
              <a:t>n = 5</a:t>
            </a:r>
            <a:endParaRPr/>
          </a:p>
        </p:txBody>
      </p:sp>
      <p:sp>
        <p:nvSpPr>
          <p:cNvPr id="2905" name="Google Shape;2905;p69"/>
          <p:cNvSpPr/>
          <p:nvPr/>
        </p:nvSpPr>
        <p:spPr>
          <a:xfrm>
            <a:off x="8078428" y="2634546"/>
            <a:ext cx="947374" cy="260071"/>
          </a:xfrm>
          <a:prstGeom prst="rect">
            <a:avLst/>
          </a:prstGeom>
          <a:noFill/>
          <a:ln>
            <a:noFill/>
          </a:ln>
        </p:spPr>
        <p:txBody>
          <a:bodyPr anchorCtr="0" anchor="t" bIns="0" lIns="0" spcFirstLastPara="1" rIns="0" wrap="square" tIns="0">
            <a:spAutoFit/>
          </a:bodyPr>
          <a:lstStyle/>
          <a:p>
            <a:pPr indent="0" lvl="0" marL="0" marR="0" rtl="0" algn="ctr">
              <a:lnSpc>
                <a:spcPct val="101000"/>
              </a:lnSpc>
              <a:spcBef>
                <a:spcPts val="0"/>
              </a:spcBef>
              <a:spcAft>
                <a:spcPts val="0"/>
              </a:spcAft>
              <a:buNone/>
            </a:pPr>
            <a:r>
              <a:rPr b="1" lang="fr-FR" sz="2000">
                <a:solidFill>
                  <a:srgbClr val="FF0000"/>
                </a:solidFill>
                <a:latin typeface="Calibri"/>
                <a:ea typeface="Calibri"/>
                <a:cs typeface="Calibri"/>
                <a:sym typeface="Calibri"/>
              </a:rPr>
              <a:t>t = 0,25 s</a:t>
            </a:r>
            <a:endParaRPr/>
          </a:p>
        </p:txBody>
      </p:sp>
      <p:sp>
        <p:nvSpPr>
          <p:cNvPr id="2906" name="Google Shape;2906;p69"/>
          <p:cNvSpPr/>
          <p:nvPr/>
        </p:nvSpPr>
        <p:spPr>
          <a:xfrm>
            <a:off x="8728608" y="2981501"/>
            <a:ext cx="3605800" cy="310534"/>
          </a:xfrm>
          <a:prstGeom prst="rect">
            <a:avLst/>
          </a:prstGeom>
          <a:blipFill rotWithShape="1">
            <a:blip r:embed="rId16">
              <a:alphaModFix/>
            </a:blip>
            <a:stretch>
              <a:fillRect b="-21570" l="0" r="0" t="-5294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3"/>
                                        </p:tgtEl>
                                        <p:attrNameLst>
                                          <p:attrName>style.visibility</p:attrName>
                                        </p:attrNameLst>
                                      </p:cBhvr>
                                      <p:to>
                                        <p:strVal val="visible"/>
                                      </p:to>
                                    </p:set>
                                    <p:animEffect filter="fade" transition="in">
                                      <p:cBhvr>
                                        <p:cTn dur="500"/>
                                        <p:tgtEl>
                                          <p:spTgt spid="29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0" name="Shape 2910"/>
        <p:cNvGrpSpPr/>
        <p:nvPr/>
      </p:nvGrpSpPr>
      <p:grpSpPr>
        <a:xfrm>
          <a:off x="0" y="0"/>
          <a:ext cx="0" cy="0"/>
          <a:chOff x="0" y="0"/>
          <a:chExt cx="0" cy="0"/>
        </a:xfrm>
      </p:grpSpPr>
      <p:sp>
        <p:nvSpPr>
          <p:cNvPr id="2911" name="Google Shape;2911;p70"/>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On aborde la réponse à la dernière question. </a:t>
            </a:r>
            <a:endParaRPr/>
          </a:p>
        </p:txBody>
      </p:sp>
      <p:sp>
        <p:nvSpPr>
          <p:cNvPr id="2912" name="Google Shape;2912;p70"/>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désigne un représentant d’un binôme en l’incitant à justifier la réponse. </a:t>
            </a:r>
            <a:endParaRPr/>
          </a:p>
        </p:txBody>
      </p:sp>
      <p:sp>
        <p:nvSpPr>
          <p:cNvPr id="2913" name="Google Shape;2913;p70"/>
          <p:cNvSpPr/>
          <p:nvPr/>
        </p:nvSpPr>
        <p:spPr>
          <a:xfrm>
            <a:off x="506291" y="1225646"/>
            <a:ext cx="5906542" cy="5139059"/>
          </a:xfrm>
          <a:custGeom>
            <a:rect b="b" l="l" r="r" t="t"/>
            <a:pathLst>
              <a:path extrusionOk="0" h="4456417" w="6257645">
                <a:moveTo>
                  <a:pt x="0" y="0"/>
                </a:moveTo>
                <a:lnTo>
                  <a:pt x="0" y="0"/>
                </a:lnTo>
                <a:lnTo>
                  <a:pt x="0" y="4348416"/>
                </a:lnTo>
                <a:cubicBezTo>
                  <a:pt x="0" y="4408068"/>
                  <a:pt x="48348" y="4456417"/>
                  <a:pt x="108000" y="4456417"/>
                </a:cubicBezTo>
                <a:lnTo>
                  <a:pt x="6149644" y="4456417"/>
                </a:lnTo>
                <a:cubicBezTo>
                  <a:pt x="6209296" y="4456417"/>
                  <a:pt x="6257645" y="4408068"/>
                  <a:pt x="6257645" y="4348416"/>
                </a:cubicBezTo>
                <a:lnTo>
                  <a:pt x="6257645" y="108000"/>
                </a:lnTo>
                <a:cubicBezTo>
                  <a:pt x="6257645" y="48348"/>
                  <a:pt x="6209296" y="0"/>
                  <a:pt x="6149644"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14" name="Google Shape;2914;p70"/>
          <p:cNvSpPr/>
          <p:nvPr/>
        </p:nvSpPr>
        <p:spPr>
          <a:xfrm>
            <a:off x="506290" y="1225646"/>
            <a:ext cx="5906543" cy="5139059"/>
          </a:xfrm>
          <a:custGeom>
            <a:rect b="b" l="l" r="r" t="t"/>
            <a:pathLst>
              <a:path extrusionOk="0" h="4456417" w="6257645">
                <a:moveTo>
                  <a:pt x="0" y="0"/>
                </a:moveTo>
                <a:lnTo>
                  <a:pt x="0" y="0"/>
                </a:lnTo>
                <a:lnTo>
                  <a:pt x="0" y="4348416"/>
                </a:lnTo>
                <a:cubicBezTo>
                  <a:pt x="0" y="4408068"/>
                  <a:pt x="48348" y="4456417"/>
                  <a:pt x="108000" y="4456417"/>
                </a:cubicBezTo>
                <a:lnTo>
                  <a:pt x="6149644" y="4456417"/>
                </a:lnTo>
                <a:cubicBezTo>
                  <a:pt x="6209296" y="4456417"/>
                  <a:pt x="6257645" y="4408068"/>
                  <a:pt x="6257645" y="4348416"/>
                </a:cubicBezTo>
                <a:lnTo>
                  <a:pt x="6257645" y="108000"/>
                </a:lnTo>
                <a:cubicBezTo>
                  <a:pt x="6257645" y="48348"/>
                  <a:pt x="6209296" y="0"/>
                  <a:pt x="6149644" y="0"/>
                </a:cubicBezTo>
                <a:lnTo>
                  <a:pt x="0" y="0"/>
                </a:lnTo>
                <a:close/>
                <a:moveTo>
                  <a:pt x="0" y="0"/>
                </a:moveTo>
              </a:path>
            </a:pathLst>
          </a:custGeom>
          <a:noFill/>
          <a:ln cap="flat" cmpd="sng" w="9525">
            <a:solidFill>
              <a:srgbClr val="21ACBB"/>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15" name="Google Shape;2915;p70"/>
          <p:cNvSpPr/>
          <p:nvPr/>
        </p:nvSpPr>
        <p:spPr>
          <a:xfrm>
            <a:off x="237620" y="1240051"/>
            <a:ext cx="236562" cy="205752"/>
          </a:xfrm>
          <a:custGeom>
            <a:rect b="b" l="l" r="r" t="t"/>
            <a:pathLst>
              <a:path extrusionOk="0" h="205752" w="23656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A8D3D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16" name="Google Shape;2916;p70"/>
          <p:cNvSpPr/>
          <p:nvPr/>
        </p:nvSpPr>
        <p:spPr>
          <a:xfrm>
            <a:off x="227720" y="1218653"/>
            <a:ext cx="261327" cy="205752"/>
          </a:xfrm>
          <a:custGeom>
            <a:rect b="b" l="l" r="r" t="t"/>
            <a:pathLst>
              <a:path extrusionOk="0" h="205752" w="261327">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21ACBB"/>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917" name="Google Shape;2917;p70"/>
          <p:cNvPicPr preferRelativeResize="0"/>
          <p:nvPr/>
        </p:nvPicPr>
        <p:blipFill rotWithShape="1">
          <a:blip r:embed="rId3">
            <a:alphaModFix/>
          </a:blip>
          <a:srcRect b="0" l="0" r="0" t="0"/>
          <a:stretch/>
        </p:blipFill>
        <p:spPr>
          <a:xfrm>
            <a:off x="1117546" y="2008852"/>
            <a:ext cx="2889948" cy="2860344"/>
          </a:xfrm>
          <a:prstGeom prst="rect">
            <a:avLst/>
          </a:prstGeom>
          <a:noFill/>
          <a:ln>
            <a:noFill/>
          </a:ln>
        </p:spPr>
      </p:pic>
      <p:pic>
        <p:nvPicPr>
          <p:cNvPr id="2918" name="Google Shape;2918;p70"/>
          <p:cNvPicPr preferRelativeResize="0"/>
          <p:nvPr/>
        </p:nvPicPr>
        <p:blipFill rotWithShape="1">
          <a:blip r:embed="rId4">
            <a:alphaModFix/>
          </a:blip>
          <a:srcRect b="0" l="0" r="0" t="0"/>
          <a:stretch/>
        </p:blipFill>
        <p:spPr>
          <a:xfrm>
            <a:off x="3975402" y="2008852"/>
            <a:ext cx="1935086" cy="3808501"/>
          </a:xfrm>
          <a:prstGeom prst="rect">
            <a:avLst/>
          </a:prstGeom>
          <a:noFill/>
          <a:ln>
            <a:noFill/>
          </a:ln>
        </p:spPr>
      </p:pic>
      <p:pic>
        <p:nvPicPr>
          <p:cNvPr id="2919" name="Google Shape;2919;p70"/>
          <p:cNvPicPr preferRelativeResize="0"/>
          <p:nvPr/>
        </p:nvPicPr>
        <p:blipFill rotWithShape="1">
          <a:blip r:embed="rId5">
            <a:alphaModFix/>
          </a:blip>
          <a:srcRect b="0" l="0" r="0" t="0"/>
          <a:stretch/>
        </p:blipFill>
        <p:spPr>
          <a:xfrm>
            <a:off x="1123537" y="4849795"/>
            <a:ext cx="2871259" cy="961553"/>
          </a:xfrm>
          <a:prstGeom prst="rect">
            <a:avLst/>
          </a:prstGeom>
          <a:noFill/>
          <a:ln>
            <a:noFill/>
          </a:ln>
        </p:spPr>
      </p:pic>
      <p:pic>
        <p:nvPicPr>
          <p:cNvPr id="2920" name="Google Shape;2920;p70"/>
          <p:cNvPicPr preferRelativeResize="0"/>
          <p:nvPr/>
        </p:nvPicPr>
        <p:blipFill rotWithShape="1">
          <a:blip r:embed="rId6">
            <a:alphaModFix/>
          </a:blip>
          <a:srcRect b="0" l="0" r="0" t="0"/>
          <a:stretch/>
        </p:blipFill>
        <p:spPr>
          <a:xfrm>
            <a:off x="620582" y="2879217"/>
            <a:ext cx="167576" cy="1231950"/>
          </a:xfrm>
          <a:prstGeom prst="rect">
            <a:avLst/>
          </a:prstGeom>
          <a:noFill/>
          <a:ln>
            <a:noFill/>
          </a:ln>
        </p:spPr>
      </p:pic>
      <p:pic>
        <p:nvPicPr>
          <p:cNvPr id="2921" name="Google Shape;2921;p70"/>
          <p:cNvPicPr preferRelativeResize="0"/>
          <p:nvPr/>
        </p:nvPicPr>
        <p:blipFill rotWithShape="1">
          <a:blip r:embed="rId7">
            <a:alphaModFix/>
          </a:blip>
          <a:srcRect b="0" l="0" r="0" t="0"/>
          <a:stretch/>
        </p:blipFill>
        <p:spPr>
          <a:xfrm>
            <a:off x="997152" y="2947734"/>
            <a:ext cx="125971" cy="165874"/>
          </a:xfrm>
          <a:prstGeom prst="rect">
            <a:avLst/>
          </a:prstGeom>
          <a:noFill/>
          <a:ln>
            <a:noFill/>
          </a:ln>
        </p:spPr>
      </p:pic>
      <p:pic>
        <p:nvPicPr>
          <p:cNvPr id="2922" name="Google Shape;2922;p70"/>
          <p:cNvPicPr preferRelativeResize="0"/>
          <p:nvPr/>
        </p:nvPicPr>
        <p:blipFill rotWithShape="1">
          <a:blip r:embed="rId8">
            <a:alphaModFix/>
          </a:blip>
          <a:srcRect b="0" l="0" r="0" t="0"/>
          <a:stretch/>
        </p:blipFill>
        <p:spPr>
          <a:xfrm>
            <a:off x="981910" y="2488746"/>
            <a:ext cx="118821" cy="168250"/>
          </a:xfrm>
          <a:prstGeom prst="rect">
            <a:avLst/>
          </a:prstGeom>
          <a:noFill/>
          <a:ln>
            <a:noFill/>
          </a:ln>
        </p:spPr>
      </p:pic>
      <p:sp>
        <p:nvSpPr>
          <p:cNvPr id="2923" name="Google Shape;2923;p70"/>
          <p:cNvSpPr/>
          <p:nvPr/>
        </p:nvSpPr>
        <p:spPr>
          <a:xfrm>
            <a:off x="1172807" y="2532152"/>
            <a:ext cx="158280" cy="31407"/>
          </a:xfrm>
          <a:custGeom>
            <a:rect b="b" l="l" r="r" t="t"/>
            <a:pathLst>
              <a:path extrusionOk="0" h="31407" w="158280">
                <a:moveTo>
                  <a:pt x="0" y="0"/>
                </a:moveTo>
                <a:lnTo>
                  <a:pt x="158280" y="0"/>
                </a:lnTo>
                <a:lnTo>
                  <a:pt x="158280" y="31407"/>
                </a:lnTo>
                <a:lnTo>
                  <a:pt x="0" y="31407"/>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24" name="Google Shape;2924;p70"/>
          <p:cNvSpPr/>
          <p:nvPr/>
        </p:nvSpPr>
        <p:spPr>
          <a:xfrm>
            <a:off x="1175301" y="2984709"/>
            <a:ext cx="158280" cy="31407"/>
          </a:xfrm>
          <a:custGeom>
            <a:rect b="b" l="l" r="r" t="t"/>
            <a:pathLst>
              <a:path extrusionOk="0" h="31407" w="158280">
                <a:moveTo>
                  <a:pt x="0" y="0"/>
                </a:moveTo>
                <a:lnTo>
                  <a:pt x="158280" y="0"/>
                </a:lnTo>
                <a:lnTo>
                  <a:pt x="158280" y="31407"/>
                </a:lnTo>
                <a:lnTo>
                  <a:pt x="0" y="31407"/>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25" name="Google Shape;2925;p70"/>
          <p:cNvSpPr/>
          <p:nvPr/>
        </p:nvSpPr>
        <p:spPr>
          <a:xfrm>
            <a:off x="1019133" y="3362485"/>
            <a:ext cx="93992" cy="140461"/>
          </a:xfrm>
          <a:custGeom>
            <a:rect b="b" l="l" r="r" t="t"/>
            <a:pathLst>
              <a:path extrusionOk="0" h="140461" w="93992">
                <a:moveTo>
                  <a:pt x="40754" y="115557"/>
                </a:moveTo>
                <a:cubicBezTo>
                  <a:pt x="42150" y="113145"/>
                  <a:pt x="43979" y="110655"/>
                  <a:pt x="46240" y="108115"/>
                </a:cubicBezTo>
                <a:cubicBezTo>
                  <a:pt x="48501" y="105575"/>
                  <a:pt x="53860" y="100419"/>
                  <a:pt x="62318" y="92647"/>
                </a:cubicBezTo>
                <a:cubicBezTo>
                  <a:pt x="70776" y="84900"/>
                  <a:pt x="76631" y="78943"/>
                  <a:pt x="79882" y="74803"/>
                </a:cubicBezTo>
                <a:cubicBezTo>
                  <a:pt x="84784" y="68580"/>
                  <a:pt x="88353" y="62624"/>
                  <a:pt x="90614" y="56909"/>
                </a:cubicBezTo>
                <a:cubicBezTo>
                  <a:pt x="92862" y="51232"/>
                  <a:pt x="93992" y="45225"/>
                  <a:pt x="93992" y="38926"/>
                </a:cubicBezTo>
                <a:cubicBezTo>
                  <a:pt x="93992" y="27864"/>
                  <a:pt x="90055" y="18606"/>
                  <a:pt x="82168" y="11151"/>
                </a:cubicBezTo>
                <a:cubicBezTo>
                  <a:pt x="74282" y="3709"/>
                  <a:pt x="63436" y="0"/>
                  <a:pt x="49631" y="0"/>
                </a:cubicBezTo>
                <a:cubicBezTo>
                  <a:pt x="37033" y="0"/>
                  <a:pt x="26530" y="3213"/>
                  <a:pt x="18136" y="9627"/>
                </a:cubicBezTo>
                <a:cubicBezTo>
                  <a:pt x="9741" y="16066"/>
                  <a:pt x="4737" y="26645"/>
                  <a:pt x="3162" y="41402"/>
                </a:cubicBezTo>
                <a:lnTo>
                  <a:pt x="29883" y="44082"/>
                </a:lnTo>
                <a:cubicBezTo>
                  <a:pt x="30379" y="36246"/>
                  <a:pt x="32296" y="30658"/>
                  <a:pt x="35598" y="27293"/>
                </a:cubicBezTo>
                <a:cubicBezTo>
                  <a:pt x="38913" y="23927"/>
                  <a:pt x="43370" y="22225"/>
                  <a:pt x="48958" y="22225"/>
                </a:cubicBezTo>
                <a:cubicBezTo>
                  <a:pt x="54635" y="22225"/>
                  <a:pt x="59067" y="23838"/>
                  <a:pt x="62280" y="27051"/>
                </a:cubicBezTo>
                <a:cubicBezTo>
                  <a:pt x="65480" y="30264"/>
                  <a:pt x="67093" y="34862"/>
                  <a:pt x="67093" y="40831"/>
                </a:cubicBezTo>
                <a:cubicBezTo>
                  <a:pt x="67093" y="46241"/>
                  <a:pt x="65239" y="51715"/>
                  <a:pt x="61556" y="57252"/>
                </a:cubicBezTo>
                <a:cubicBezTo>
                  <a:pt x="58813" y="61252"/>
                  <a:pt x="51409" y="68885"/>
                  <a:pt x="39319" y="80150"/>
                </a:cubicBezTo>
                <a:cubicBezTo>
                  <a:pt x="24308" y="94082"/>
                  <a:pt x="14262" y="105270"/>
                  <a:pt x="9170" y="113703"/>
                </a:cubicBezTo>
                <a:cubicBezTo>
                  <a:pt x="4077" y="122135"/>
                  <a:pt x="1029" y="131051"/>
                  <a:pt x="0" y="140461"/>
                </a:cubicBezTo>
                <a:lnTo>
                  <a:pt x="93992" y="140461"/>
                </a:lnTo>
                <a:lnTo>
                  <a:pt x="93992" y="115557"/>
                </a:lnTo>
                <a:close/>
                <a:moveTo>
                  <a:pt x="40754" y="115557"/>
                </a:move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926" name="Google Shape;2926;p70"/>
          <p:cNvPicPr preferRelativeResize="0"/>
          <p:nvPr/>
        </p:nvPicPr>
        <p:blipFill rotWithShape="1">
          <a:blip r:embed="rId9">
            <a:alphaModFix/>
          </a:blip>
          <a:srcRect b="0" l="0" r="0" t="0"/>
          <a:stretch/>
        </p:blipFill>
        <p:spPr>
          <a:xfrm>
            <a:off x="1945736" y="4003103"/>
            <a:ext cx="390423" cy="197066"/>
          </a:xfrm>
          <a:prstGeom prst="rect">
            <a:avLst/>
          </a:prstGeom>
          <a:noFill/>
          <a:ln>
            <a:noFill/>
          </a:ln>
        </p:spPr>
      </p:pic>
      <p:pic>
        <p:nvPicPr>
          <p:cNvPr id="2927" name="Google Shape;2927;p70"/>
          <p:cNvPicPr preferRelativeResize="0"/>
          <p:nvPr/>
        </p:nvPicPr>
        <p:blipFill rotWithShape="1">
          <a:blip r:embed="rId10">
            <a:alphaModFix/>
          </a:blip>
          <a:srcRect b="0" l="0" r="0" t="0"/>
          <a:stretch/>
        </p:blipFill>
        <p:spPr>
          <a:xfrm>
            <a:off x="2843003" y="4029904"/>
            <a:ext cx="386702" cy="197066"/>
          </a:xfrm>
          <a:prstGeom prst="rect">
            <a:avLst/>
          </a:prstGeom>
          <a:noFill/>
          <a:ln>
            <a:noFill/>
          </a:ln>
        </p:spPr>
      </p:pic>
      <p:pic>
        <p:nvPicPr>
          <p:cNvPr id="2928" name="Google Shape;2928;p70"/>
          <p:cNvPicPr preferRelativeResize="0"/>
          <p:nvPr/>
        </p:nvPicPr>
        <p:blipFill rotWithShape="1">
          <a:blip r:embed="rId11">
            <a:alphaModFix/>
          </a:blip>
          <a:srcRect b="0" l="0" r="0" t="0"/>
          <a:stretch/>
        </p:blipFill>
        <p:spPr>
          <a:xfrm>
            <a:off x="3787603" y="4033251"/>
            <a:ext cx="390423" cy="197066"/>
          </a:xfrm>
          <a:prstGeom prst="rect">
            <a:avLst/>
          </a:prstGeom>
          <a:noFill/>
          <a:ln>
            <a:noFill/>
          </a:ln>
        </p:spPr>
      </p:pic>
      <p:pic>
        <p:nvPicPr>
          <p:cNvPr id="2929" name="Google Shape;2929;p70"/>
          <p:cNvPicPr preferRelativeResize="0"/>
          <p:nvPr/>
        </p:nvPicPr>
        <p:blipFill rotWithShape="1">
          <a:blip r:embed="rId12">
            <a:alphaModFix/>
          </a:blip>
          <a:srcRect b="0" l="0" r="0" t="0"/>
          <a:stretch/>
        </p:blipFill>
        <p:spPr>
          <a:xfrm>
            <a:off x="4684871" y="4063407"/>
            <a:ext cx="386689" cy="197066"/>
          </a:xfrm>
          <a:prstGeom prst="rect">
            <a:avLst/>
          </a:prstGeom>
          <a:noFill/>
          <a:ln>
            <a:noFill/>
          </a:ln>
        </p:spPr>
      </p:pic>
      <p:pic>
        <p:nvPicPr>
          <p:cNvPr id="2930" name="Google Shape;2930;p70"/>
          <p:cNvPicPr preferRelativeResize="0"/>
          <p:nvPr/>
        </p:nvPicPr>
        <p:blipFill rotWithShape="1">
          <a:blip r:embed="rId13">
            <a:alphaModFix/>
          </a:blip>
          <a:srcRect b="0" l="0" r="0" t="0"/>
          <a:stretch/>
        </p:blipFill>
        <p:spPr>
          <a:xfrm>
            <a:off x="5222596" y="3709254"/>
            <a:ext cx="1084135" cy="203848"/>
          </a:xfrm>
          <a:prstGeom prst="rect">
            <a:avLst/>
          </a:prstGeom>
          <a:noFill/>
          <a:ln>
            <a:noFill/>
          </a:ln>
        </p:spPr>
      </p:pic>
      <p:sp>
        <p:nvSpPr>
          <p:cNvPr id="2931" name="Google Shape;2931;p70"/>
          <p:cNvSpPr/>
          <p:nvPr/>
        </p:nvSpPr>
        <p:spPr>
          <a:xfrm>
            <a:off x="1154361" y="3451173"/>
            <a:ext cx="158280" cy="31407"/>
          </a:xfrm>
          <a:custGeom>
            <a:rect b="b" l="l" r="r" t="t"/>
            <a:pathLst>
              <a:path extrusionOk="0" h="31407" w="158280">
                <a:moveTo>
                  <a:pt x="0" y="0"/>
                </a:moveTo>
                <a:lnTo>
                  <a:pt x="158280" y="0"/>
                </a:lnTo>
                <a:lnTo>
                  <a:pt x="158280" y="31407"/>
                </a:lnTo>
                <a:lnTo>
                  <a:pt x="0" y="31407"/>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32" name="Google Shape;2932;p70"/>
          <p:cNvSpPr/>
          <p:nvPr/>
        </p:nvSpPr>
        <p:spPr>
          <a:xfrm>
            <a:off x="2124627" y="3824031"/>
            <a:ext cx="31407" cy="158280"/>
          </a:xfrm>
          <a:custGeom>
            <a:rect b="b" l="l" r="r" t="t"/>
            <a:pathLst>
              <a:path extrusionOk="0" h="158280" w="31407">
                <a:moveTo>
                  <a:pt x="31407" y="0"/>
                </a:moveTo>
                <a:lnTo>
                  <a:pt x="31407" y="158280"/>
                </a:lnTo>
                <a:lnTo>
                  <a:pt x="0" y="158280"/>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33" name="Google Shape;2933;p70"/>
          <p:cNvSpPr/>
          <p:nvPr/>
        </p:nvSpPr>
        <p:spPr>
          <a:xfrm>
            <a:off x="3016756" y="3826525"/>
            <a:ext cx="31407" cy="158292"/>
          </a:xfrm>
          <a:custGeom>
            <a:rect b="b" l="l" r="r" t="t"/>
            <a:pathLst>
              <a:path extrusionOk="0" h="158292" w="31407">
                <a:moveTo>
                  <a:pt x="31407" y="0"/>
                </a:moveTo>
                <a:lnTo>
                  <a:pt x="31407" y="158292"/>
                </a:lnTo>
                <a:lnTo>
                  <a:pt x="0" y="158292"/>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34" name="Google Shape;2934;p70"/>
          <p:cNvSpPr/>
          <p:nvPr/>
        </p:nvSpPr>
        <p:spPr>
          <a:xfrm>
            <a:off x="3926735" y="3835245"/>
            <a:ext cx="31407" cy="158280"/>
          </a:xfrm>
          <a:custGeom>
            <a:rect b="b" l="l" r="r" t="t"/>
            <a:pathLst>
              <a:path extrusionOk="0" h="158280" w="31407">
                <a:moveTo>
                  <a:pt x="31407" y="0"/>
                </a:moveTo>
                <a:lnTo>
                  <a:pt x="31407" y="158280"/>
                </a:lnTo>
                <a:lnTo>
                  <a:pt x="0" y="158280"/>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35" name="Google Shape;2935;p70"/>
          <p:cNvSpPr/>
          <p:nvPr/>
        </p:nvSpPr>
        <p:spPr>
          <a:xfrm>
            <a:off x="4818862" y="3837739"/>
            <a:ext cx="31407" cy="158292"/>
          </a:xfrm>
          <a:custGeom>
            <a:rect b="b" l="l" r="r" t="t"/>
            <a:pathLst>
              <a:path extrusionOk="0" h="158292" w="31407">
                <a:moveTo>
                  <a:pt x="31407" y="0"/>
                </a:moveTo>
                <a:lnTo>
                  <a:pt x="31407" y="158280"/>
                </a:lnTo>
                <a:lnTo>
                  <a:pt x="0" y="158292"/>
                </a:lnTo>
                <a:lnTo>
                  <a:pt x="0" y="0"/>
                </a:lnTo>
              </a:path>
            </a:pathLst>
          </a:custGeom>
          <a:solidFill>
            <a:srgbClr val="EF413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936" name="Google Shape;2936;p70"/>
          <p:cNvPicPr preferRelativeResize="0"/>
          <p:nvPr/>
        </p:nvPicPr>
        <p:blipFill rotWithShape="1">
          <a:blip r:embed="rId14">
            <a:alphaModFix/>
          </a:blip>
          <a:srcRect b="0" l="0" r="0" t="0"/>
          <a:stretch/>
        </p:blipFill>
        <p:spPr>
          <a:xfrm>
            <a:off x="1041039" y="3771928"/>
            <a:ext cx="116243" cy="168249"/>
          </a:xfrm>
          <a:prstGeom prst="rect">
            <a:avLst/>
          </a:prstGeom>
          <a:noFill/>
          <a:ln>
            <a:noFill/>
          </a:ln>
        </p:spPr>
      </p:pic>
      <p:pic>
        <p:nvPicPr>
          <p:cNvPr id="2937" name="Google Shape;2937;p70"/>
          <p:cNvPicPr preferRelativeResize="0"/>
          <p:nvPr/>
        </p:nvPicPr>
        <p:blipFill rotWithShape="1">
          <a:blip r:embed="rId15">
            <a:alphaModFix/>
          </a:blip>
          <a:srcRect b="0" l="0" r="0" t="0"/>
          <a:stretch/>
        </p:blipFill>
        <p:spPr>
          <a:xfrm>
            <a:off x="1251390" y="4029904"/>
            <a:ext cx="116243" cy="168249"/>
          </a:xfrm>
          <a:prstGeom prst="rect">
            <a:avLst/>
          </a:prstGeom>
          <a:noFill/>
          <a:ln>
            <a:noFill/>
          </a:ln>
        </p:spPr>
      </p:pic>
      <p:sp>
        <p:nvSpPr>
          <p:cNvPr id="2938" name="Google Shape;2938;p70"/>
          <p:cNvSpPr/>
          <p:nvPr/>
        </p:nvSpPr>
        <p:spPr>
          <a:xfrm>
            <a:off x="6657342" y="1605883"/>
            <a:ext cx="5301072" cy="563896"/>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39" name="Google Shape;2939;p70"/>
          <p:cNvSpPr/>
          <p:nvPr/>
        </p:nvSpPr>
        <p:spPr>
          <a:xfrm>
            <a:off x="6683954" y="3510059"/>
            <a:ext cx="5274460" cy="576000"/>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40" name="Google Shape;2940;p70"/>
          <p:cNvSpPr/>
          <p:nvPr/>
        </p:nvSpPr>
        <p:spPr>
          <a:xfrm>
            <a:off x="6705455" y="4849795"/>
            <a:ext cx="5251108" cy="324000"/>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DFEE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41" name="Google Shape;2941;p70"/>
          <p:cNvSpPr/>
          <p:nvPr/>
        </p:nvSpPr>
        <p:spPr>
          <a:xfrm>
            <a:off x="704370" y="1270860"/>
            <a:ext cx="5371577"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 graphique ci-dessous présente une tension alternative sinusoïdale observée à l’oscilloscope.</a:t>
            </a:r>
            <a:endParaRPr/>
          </a:p>
        </p:txBody>
      </p:sp>
      <p:sp>
        <p:nvSpPr>
          <p:cNvPr id="2942" name="Google Shape;2942;p70"/>
          <p:cNvSpPr/>
          <p:nvPr/>
        </p:nvSpPr>
        <p:spPr>
          <a:xfrm>
            <a:off x="808203" y="5941085"/>
            <a:ext cx="464710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Déterminer les caractéristiques de cette tension.</a:t>
            </a:r>
            <a:endParaRPr/>
          </a:p>
        </p:txBody>
      </p:sp>
      <p:sp>
        <p:nvSpPr>
          <p:cNvPr id="2943" name="Google Shape;2943;p70"/>
          <p:cNvSpPr/>
          <p:nvPr/>
        </p:nvSpPr>
        <p:spPr>
          <a:xfrm>
            <a:off x="338066" y="1197487"/>
            <a:ext cx="92210" cy="23225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1432">
                <a:solidFill>
                  <a:srgbClr val="FFFFFF"/>
                </a:solidFill>
                <a:latin typeface="Calibri"/>
                <a:ea typeface="Calibri"/>
                <a:cs typeface="Calibri"/>
                <a:sym typeface="Calibri"/>
              </a:rPr>
              <a:t>1</a:t>
            </a:r>
            <a:endParaRPr/>
          </a:p>
        </p:txBody>
      </p:sp>
      <p:sp>
        <p:nvSpPr>
          <p:cNvPr id="2944" name="Google Shape;2944;p70"/>
          <p:cNvSpPr/>
          <p:nvPr/>
        </p:nvSpPr>
        <p:spPr>
          <a:xfrm>
            <a:off x="6742221" y="2369602"/>
            <a:ext cx="4891339" cy="7899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Le nombre de périodes est :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 </a:t>
            </a:r>
            <a:endParaRPr/>
          </a:p>
          <a:p>
            <a:pPr indent="0" lvl="0" marL="0" marR="0" rtl="0" algn="l">
              <a:lnSpc>
                <a:spcPct val="111111"/>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La durée est: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a:p>
            <a:pPr indent="0" lvl="0" marL="0" marR="0" rtl="0" algn="l">
              <a:lnSpc>
                <a:spcPct val="111111"/>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La fréquence de la tension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945" name="Google Shape;2945;p70"/>
          <p:cNvSpPr/>
          <p:nvPr/>
        </p:nvSpPr>
        <p:spPr>
          <a:xfrm>
            <a:off x="6517792" y="1589702"/>
            <a:ext cx="5335663" cy="553998"/>
          </a:xfrm>
          <a:prstGeom prst="rect">
            <a:avLst/>
          </a:prstGeom>
          <a:noFill/>
          <a:ln>
            <a:noFill/>
          </a:ln>
        </p:spPr>
        <p:txBody>
          <a:bodyPr anchorCtr="0" anchor="t" bIns="0" lIns="0" spcFirstLastPara="1" rIns="0" wrap="square" tIns="0">
            <a:spAutoFit/>
          </a:bodyPr>
          <a:lstStyle/>
          <a:p>
            <a:pPr indent="-265113" lvl="0" marL="265113" marR="0" rtl="0" algn="just">
              <a:lnSpc>
                <a:spcPct val="100000"/>
              </a:lnSpc>
              <a:spcBef>
                <a:spcPts val="0"/>
              </a:spcBef>
              <a:spcAft>
                <a:spcPts val="0"/>
              </a:spcAft>
              <a:buClr>
                <a:srgbClr val="0FA9B9"/>
              </a:buClr>
              <a:buSzPts val="1800"/>
              <a:buFont typeface="Calibri"/>
              <a:buNone/>
            </a:pPr>
            <a:r>
              <a:rPr b="1" i="0" lang="fr-FR" sz="1800" u="none" cap="none" strike="noStrike">
                <a:solidFill>
                  <a:srgbClr val="0FA9B9"/>
                </a:solidFill>
                <a:latin typeface="Calibri"/>
                <a:ea typeface="Calibri"/>
                <a:cs typeface="Calibri"/>
                <a:sym typeface="Calibri"/>
              </a:rPr>
              <a:t>1.</a:t>
            </a:r>
            <a:r>
              <a:rPr b="1"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Déterminer graphiquement la fréquence de la tension électrique.</a:t>
            </a:r>
            <a:endParaRPr/>
          </a:p>
        </p:txBody>
      </p:sp>
      <p:sp>
        <p:nvSpPr>
          <p:cNvPr id="2946" name="Google Shape;2946;p70"/>
          <p:cNvSpPr/>
          <p:nvPr/>
        </p:nvSpPr>
        <p:spPr>
          <a:xfrm>
            <a:off x="6544405" y="3520516"/>
            <a:ext cx="5089156" cy="553998"/>
          </a:xfrm>
          <a:prstGeom prst="rect">
            <a:avLst/>
          </a:prstGeom>
          <a:noFill/>
          <a:ln>
            <a:noFill/>
          </a:ln>
        </p:spPr>
        <p:txBody>
          <a:bodyPr anchorCtr="0" anchor="t" bIns="0" lIns="0" spcFirstLastPara="1" rIns="0" wrap="square" tIns="0">
            <a:spAutoFit/>
          </a:bodyPr>
          <a:lstStyle/>
          <a:p>
            <a:pPr indent="-265113" lvl="0" marL="265113" marR="0" rtl="0" algn="l">
              <a:lnSpc>
                <a:spcPct val="100000"/>
              </a:lnSpc>
              <a:spcBef>
                <a:spcPts val="0"/>
              </a:spcBef>
              <a:spcAft>
                <a:spcPts val="0"/>
              </a:spcAft>
              <a:buClr>
                <a:srgbClr val="0FA9B9"/>
              </a:buClr>
              <a:buSzPts val="1800"/>
              <a:buFont typeface="Calibri"/>
              <a:buNone/>
            </a:pPr>
            <a:r>
              <a:rPr b="1" i="0" lang="fr-FR" sz="1800" u="none" cap="none" strike="noStrike">
                <a:solidFill>
                  <a:srgbClr val="0FA9B9"/>
                </a:solidFill>
                <a:latin typeface="Calibri"/>
                <a:ea typeface="Calibri"/>
                <a:cs typeface="Calibri"/>
                <a:sym typeface="Calibri"/>
              </a:rPr>
              <a:t>2.</a:t>
            </a:r>
            <a:r>
              <a:rPr b="0" i="0" lang="fr-FR" sz="1800" u="none" cap="none" strike="noStrike">
                <a:solidFill>
                  <a:srgbClr val="231F20"/>
                </a:solidFill>
                <a:latin typeface="Calibri"/>
                <a:ea typeface="Calibri"/>
                <a:cs typeface="Calibri"/>
                <a:sym typeface="Calibri"/>
              </a:rPr>
              <a:t>Déterminer graphiquement la valeur maximale de la tension électrique.</a:t>
            </a:r>
            <a:endParaRPr/>
          </a:p>
        </p:txBody>
      </p:sp>
      <p:sp>
        <p:nvSpPr>
          <p:cNvPr id="2947" name="Google Shape;2947;p70"/>
          <p:cNvSpPr/>
          <p:nvPr/>
        </p:nvSpPr>
        <p:spPr>
          <a:xfrm>
            <a:off x="6565904" y="4854945"/>
            <a:ext cx="52375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FA9B9"/>
              </a:buClr>
              <a:buSzPts val="1800"/>
              <a:buFont typeface="Calibri"/>
              <a:buNone/>
            </a:pPr>
            <a:r>
              <a:rPr b="1" i="0" lang="fr-FR" sz="1800" u="none" cap="none" strike="noStrike">
                <a:solidFill>
                  <a:srgbClr val="0FA9B9"/>
                </a:solidFill>
                <a:latin typeface="Calibri"/>
                <a:ea typeface="Calibri"/>
                <a:cs typeface="Calibri"/>
                <a:sym typeface="Calibri"/>
              </a:rPr>
              <a:t>3.</a:t>
            </a:r>
            <a:r>
              <a:rPr b="0" i="0" lang="fr-FR" sz="1800" u="none" cap="none" strike="noStrike">
                <a:solidFill>
                  <a:srgbClr val="231F20"/>
                </a:solidFill>
                <a:latin typeface="Calibri"/>
                <a:ea typeface="Calibri"/>
                <a:cs typeface="Calibri"/>
                <a:sym typeface="Calibri"/>
              </a:rPr>
              <a:t>En déduire la valeur efficace de la tension électrique.</a:t>
            </a:r>
            <a:endParaRPr/>
          </a:p>
        </p:txBody>
      </p:sp>
      <p:sp>
        <p:nvSpPr>
          <p:cNvPr id="2948" name="Google Shape;2948;p70"/>
          <p:cNvSpPr/>
          <p:nvPr/>
        </p:nvSpPr>
        <p:spPr>
          <a:xfrm>
            <a:off x="6705455" y="4151377"/>
            <a:ext cx="3693319"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fr-FR" sz="1800" u="none" cap="none" strike="noStrike">
                <a:solidFill>
                  <a:srgbClr val="231F20"/>
                </a:solidFill>
                <a:latin typeface="Calibri"/>
                <a:ea typeface="Calibri"/>
                <a:cs typeface="Calibri"/>
                <a:sym typeface="Calibri"/>
              </a:rPr>
              <a:t>La valeur maximale de la tension :	</a:t>
            </a:r>
            <a:endParaRPr/>
          </a:p>
          <a:p>
            <a:pPr indent="0" lvl="0" marL="265113" marR="0" rtl="0" algn="l">
              <a:lnSpc>
                <a:spcPct val="100000"/>
              </a:lnSpc>
              <a:spcBef>
                <a:spcPts val="0"/>
              </a:spcBef>
              <a:spcAft>
                <a:spcPts val="0"/>
              </a:spcAft>
              <a:buNone/>
            </a:pP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949" name="Google Shape;2949;p70"/>
          <p:cNvSpPr/>
          <p:nvPr/>
        </p:nvSpPr>
        <p:spPr>
          <a:xfrm>
            <a:off x="6747704" y="5254108"/>
            <a:ext cx="334065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valeur efficace de la tension est :</a:t>
            </a:r>
            <a:endParaRPr/>
          </a:p>
        </p:txBody>
      </p:sp>
      <p:sp>
        <p:nvSpPr>
          <p:cNvPr id="2950" name="Google Shape;2950;p70"/>
          <p:cNvSpPr/>
          <p:nvPr/>
        </p:nvSpPr>
        <p:spPr>
          <a:xfrm>
            <a:off x="7158530" y="5769560"/>
            <a:ext cx="3500958" cy="18466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Clr>
                <a:srgbClr val="231F20"/>
              </a:buClr>
              <a:buSzPts val="1200"/>
              <a:buFont typeface="Arial"/>
              <a:buNone/>
            </a:pPr>
            <a:r>
              <a:rPr b="0" i="0" lang="fr-FR" sz="1200" u="none" cap="none" strike="noStrike">
                <a:solidFill>
                  <a:srgbClr val="231F20"/>
                </a:solidFill>
                <a:latin typeface="Arial"/>
                <a:ea typeface="Arial"/>
                <a:cs typeface="Arial"/>
                <a:sym typeface="Arial"/>
              </a:rPr>
              <a:t>................................................................................</a:t>
            </a:r>
            <a:r>
              <a:rPr b="0" i="0" lang="fr-FR" sz="1200" u="none" cap="none" strike="noStrike">
                <a:solidFill>
                  <a:srgbClr val="231F20"/>
                </a:solidFill>
                <a:latin typeface="Calibri"/>
                <a:ea typeface="Calibri"/>
                <a:cs typeface="Calibri"/>
                <a:sym typeface="Calibri"/>
              </a:rPr>
              <a:t>.</a:t>
            </a:r>
            <a:endParaRPr/>
          </a:p>
        </p:txBody>
      </p:sp>
      <p:grpSp>
        <p:nvGrpSpPr>
          <p:cNvPr id="2951" name="Google Shape;2951;p70"/>
          <p:cNvGrpSpPr/>
          <p:nvPr/>
        </p:nvGrpSpPr>
        <p:grpSpPr>
          <a:xfrm>
            <a:off x="7238269" y="5595038"/>
            <a:ext cx="983174" cy="634674"/>
            <a:chOff x="9068545" y="4862895"/>
            <a:chExt cx="983174" cy="634674"/>
          </a:xfrm>
        </p:grpSpPr>
        <p:sp>
          <p:nvSpPr>
            <p:cNvPr id="2952" name="Google Shape;2952;p70"/>
            <p:cNvSpPr/>
            <p:nvPr/>
          </p:nvSpPr>
          <p:spPr>
            <a:xfrm>
              <a:off x="9484491" y="5147947"/>
              <a:ext cx="453605" cy="0"/>
            </a:xfrm>
            <a:custGeom>
              <a:rect b="b" l="l" r="r" t="t"/>
              <a:pathLst>
                <a:path extrusionOk="0" h="120000" w="453605">
                  <a:moveTo>
                    <a:pt x="0" y="0"/>
                  </a:moveTo>
                  <a:lnTo>
                    <a:pt x="453605"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53" name="Google Shape;2953;p70"/>
            <p:cNvSpPr/>
            <p:nvPr/>
          </p:nvSpPr>
          <p:spPr>
            <a:xfrm>
              <a:off x="9320691" y="5011338"/>
              <a:ext cx="11541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a:t>
              </a:r>
              <a:endParaRPr/>
            </a:p>
          </p:txBody>
        </p:sp>
        <p:sp>
          <p:nvSpPr>
            <p:cNvPr id="2954" name="Google Shape;2954;p70"/>
            <p:cNvSpPr/>
            <p:nvPr/>
          </p:nvSpPr>
          <p:spPr>
            <a:xfrm>
              <a:off x="9570890" y="4862895"/>
              <a:ext cx="411972"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U</a:t>
              </a:r>
              <a:r>
                <a:rPr b="0" baseline="-25000" i="0" lang="fr-FR" sz="1800" u="none" cap="none" strike="noStrike">
                  <a:solidFill>
                    <a:srgbClr val="231F20"/>
                  </a:solidFill>
                  <a:latin typeface="Calibri"/>
                  <a:ea typeface="Calibri"/>
                  <a:cs typeface="Calibri"/>
                  <a:sym typeface="Calibri"/>
                </a:rPr>
                <a:t>max</a:t>
              </a:r>
              <a:endParaRPr/>
            </a:p>
          </p:txBody>
        </p:sp>
        <p:sp>
          <p:nvSpPr>
            <p:cNvPr id="2955" name="Google Shape;2955;p70"/>
            <p:cNvSpPr/>
            <p:nvPr/>
          </p:nvSpPr>
          <p:spPr>
            <a:xfrm>
              <a:off x="9068545" y="5026402"/>
              <a:ext cx="224420"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U</a:t>
              </a:r>
              <a:r>
                <a:rPr b="0" baseline="-25000" i="0" lang="fr-FR" sz="1800" u="none" cap="none" strike="noStrike">
                  <a:solidFill>
                    <a:srgbClr val="231F20"/>
                  </a:solidFill>
                  <a:latin typeface="Calibri"/>
                  <a:ea typeface="Calibri"/>
                  <a:cs typeface="Calibri"/>
                  <a:sym typeface="Calibri"/>
                </a:rPr>
                <a:t>e</a:t>
              </a:r>
              <a:endParaRPr b="0" baseline="-25000" i="0" sz="1800" u="none" cap="none" strike="noStrike">
                <a:solidFill>
                  <a:srgbClr val="231F20"/>
                </a:solidFill>
                <a:latin typeface="Calibri"/>
                <a:ea typeface="Calibri"/>
                <a:cs typeface="Calibri"/>
                <a:sym typeface="Calibri"/>
              </a:endParaRPr>
            </a:p>
          </p:txBody>
        </p:sp>
        <p:sp>
          <p:nvSpPr>
            <p:cNvPr id="2956" name="Google Shape;2956;p70"/>
            <p:cNvSpPr/>
            <p:nvPr/>
          </p:nvSpPr>
          <p:spPr>
            <a:xfrm>
              <a:off x="9458287" y="5128237"/>
              <a:ext cx="59343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rgbClr val="231F20"/>
                  </a:solidFill>
                  <a:latin typeface="Calibri"/>
                  <a:ea typeface="Calibri"/>
                  <a:cs typeface="Calibri"/>
                  <a:sym typeface="Calibri"/>
                </a:rPr>
                <a:t>1,41</a:t>
              </a:r>
              <a:endParaRPr/>
            </a:p>
          </p:txBody>
        </p:sp>
      </p:grpSp>
      <p:sp>
        <p:nvSpPr>
          <p:cNvPr id="2957" name="Google Shape;2957;p70"/>
          <p:cNvSpPr/>
          <p:nvPr/>
        </p:nvSpPr>
        <p:spPr>
          <a:xfrm>
            <a:off x="8287369" y="5817685"/>
            <a:ext cx="1761701" cy="309187"/>
          </a:xfrm>
          <a:prstGeom prst="rect">
            <a:avLst/>
          </a:prstGeom>
          <a:blipFill rotWithShape="1">
            <a:blip r:embed="rId16">
              <a:alphaModFix/>
            </a:blip>
            <a:stretch>
              <a:fillRect b="-21570" l="-8304" r="-8651" t="-5294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2958" name="Google Shape;2958;p70"/>
          <p:cNvSpPr/>
          <p:nvPr/>
        </p:nvSpPr>
        <p:spPr>
          <a:xfrm>
            <a:off x="7637800" y="4427267"/>
            <a:ext cx="1114087" cy="260071"/>
          </a:xfrm>
          <a:prstGeom prst="rect">
            <a:avLst/>
          </a:prstGeom>
          <a:noFill/>
          <a:ln>
            <a:noFill/>
          </a:ln>
        </p:spPr>
        <p:txBody>
          <a:bodyPr anchorCtr="0" anchor="t" bIns="0" lIns="0" spcFirstLastPara="1" rIns="0" wrap="square" tIns="0">
            <a:spAutoFit/>
          </a:bodyPr>
          <a:lstStyle/>
          <a:p>
            <a:pPr indent="0" lvl="0" marL="0" marR="0" rtl="0" algn="ctr">
              <a:lnSpc>
                <a:spcPct val="101000"/>
              </a:lnSpc>
              <a:spcBef>
                <a:spcPts val="0"/>
              </a:spcBef>
              <a:spcAft>
                <a:spcPts val="0"/>
              </a:spcAft>
              <a:buNone/>
            </a:pPr>
            <a:r>
              <a:rPr b="1" i="1" lang="fr-FR" sz="2000">
                <a:solidFill>
                  <a:srgbClr val="FF0000"/>
                </a:solidFill>
                <a:latin typeface="Calibri"/>
                <a:ea typeface="Calibri"/>
                <a:cs typeface="Calibri"/>
                <a:sym typeface="Calibri"/>
              </a:rPr>
              <a:t>U</a:t>
            </a:r>
            <a:r>
              <a:rPr b="1" baseline="-25000" i="1" lang="fr-FR" sz="2000">
                <a:solidFill>
                  <a:srgbClr val="FF0000"/>
                </a:solidFill>
                <a:latin typeface="Calibri"/>
                <a:ea typeface="Calibri"/>
                <a:cs typeface="Calibri"/>
                <a:sym typeface="Calibri"/>
              </a:rPr>
              <a:t>max</a:t>
            </a:r>
            <a:r>
              <a:rPr b="1" i="1" lang="fr-FR" sz="2000">
                <a:solidFill>
                  <a:srgbClr val="FF0000"/>
                </a:solidFill>
                <a:latin typeface="Calibri"/>
                <a:ea typeface="Calibri"/>
                <a:cs typeface="Calibri"/>
                <a:sym typeface="Calibri"/>
              </a:rPr>
              <a:t> = 4 V </a:t>
            </a:r>
            <a:endParaRPr/>
          </a:p>
        </p:txBody>
      </p:sp>
      <p:sp>
        <p:nvSpPr>
          <p:cNvPr id="2959" name="Google Shape;2959;p70"/>
          <p:cNvSpPr/>
          <p:nvPr/>
        </p:nvSpPr>
        <p:spPr>
          <a:xfrm>
            <a:off x="9883525" y="2399113"/>
            <a:ext cx="511357" cy="260071"/>
          </a:xfrm>
          <a:prstGeom prst="rect">
            <a:avLst/>
          </a:prstGeom>
          <a:noFill/>
          <a:ln>
            <a:noFill/>
          </a:ln>
        </p:spPr>
        <p:txBody>
          <a:bodyPr anchorCtr="0" anchor="t" bIns="0" lIns="0" spcFirstLastPara="1" rIns="0" wrap="square" tIns="0">
            <a:spAutoFit/>
          </a:bodyPr>
          <a:lstStyle/>
          <a:p>
            <a:pPr indent="0" lvl="0" marL="0" marR="0" rtl="0" algn="ctr">
              <a:lnSpc>
                <a:spcPct val="101000"/>
              </a:lnSpc>
              <a:spcBef>
                <a:spcPts val="0"/>
              </a:spcBef>
              <a:spcAft>
                <a:spcPts val="0"/>
              </a:spcAft>
              <a:buNone/>
            </a:pPr>
            <a:r>
              <a:rPr b="1" lang="fr-FR" sz="2000">
                <a:solidFill>
                  <a:srgbClr val="FF0000"/>
                </a:solidFill>
                <a:latin typeface="Calibri"/>
                <a:ea typeface="Calibri"/>
                <a:cs typeface="Calibri"/>
                <a:sym typeface="Calibri"/>
              </a:rPr>
              <a:t>n = 5</a:t>
            </a:r>
            <a:endParaRPr/>
          </a:p>
        </p:txBody>
      </p:sp>
      <p:sp>
        <p:nvSpPr>
          <p:cNvPr id="2960" name="Google Shape;2960;p70"/>
          <p:cNvSpPr/>
          <p:nvPr/>
        </p:nvSpPr>
        <p:spPr>
          <a:xfrm>
            <a:off x="8078428" y="2634546"/>
            <a:ext cx="947374" cy="260071"/>
          </a:xfrm>
          <a:prstGeom prst="rect">
            <a:avLst/>
          </a:prstGeom>
          <a:noFill/>
          <a:ln>
            <a:noFill/>
          </a:ln>
        </p:spPr>
        <p:txBody>
          <a:bodyPr anchorCtr="0" anchor="t" bIns="0" lIns="0" spcFirstLastPara="1" rIns="0" wrap="square" tIns="0">
            <a:spAutoFit/>
          </a:bodyPr>
          <a:lstStyle/>
          <a:p>
            <a:pPr indent="0" lvl="0" marL="0" marR="0" rtl="0" algn="ctr">
              <a:lnSpc>
                <a:spcPct val="101000"/>
              </a:lnSpc>
              <a:spcBef>
                <a:spcPts val="0"/>
              </a:spcBef>
              <a:spcAft>
                <a:spcPts val="0"/>
              </a:spcAft>
              <a:buNone/>
            </a:pPr>
            <a:r>
              <a:rPr b="1" lang="fr-FR" sz="2000">
                <a:solidFill>
                  <a:srgbClr val="FF0000"/>
                </a:solidFill>
                <a:latin typeface="Calibri"/>
                <a:ea typeface="Calibri"/>
                <a:cs typeface="Calibri"/>
                <a:sym typeface="Calibri"/>
              </a:rPr>
              <a:t>t = 0,25 s</a:t>
            </a:r>
            <a:endParaRPr/>
          </a:p>
        </p:txBody>
      </p:sp>
      <p:sp>
        <p:nvSpPr>
          <p:cNvPr id="2961" name="Google Shape;2961;p70"/>
          <p:cNvSpPr/>
          <p:nvPr/>
        </p:nvSpPr>
        <p:spPr>
          <a:xfrm>
            <a:off x="8728608" y="2981501"/>
            <a:ext cx="3605800" cy="310534"/>
          </a:xfrm>
          <a:prstGeom prst="rect">
            <a:avLst/>
          </a:prstGeom>
          <a:blipFill rotWithShape="1">
            <a:blip r:embed="rId17">
              <a:alphaModFix/>
            </a:blip>
            <a:stretch>
              <a:fillRect b="-21570" l="0" r="0" t="-5294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7"/>
                                        </p:tgtEl>
                                        <p:attrNameLst>
                                          <p:attrName>style.visibility</p:attrName>
                                        </p:attrNameLst>
                                      </p:cBhvr>
                                      <p:to>
                                        <p:strVal val="visible"/>
                                      </p:to>
                                    </p:set>
                                    <p:animEffect filter="fade" transition="in">
                                      <p:cBhvr>
                                        <p:cTn dur="500"/>
                                        <p:tgtEl>
                                          <p:spTgt spid="29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5" name="Shape 2965"/>
        <p:cNvGrpSpPr/>
        <p:nvPr/>
      </p:nvGrpSpPr>
      <p:grpSpPr>
        <a:xfrm>
          <a:off x="0" y="0"/>
          <a:ext cx="0" cy="0"/>
          <a:chOff x="0" y="0"/>
          <a:chExt cx="0" cy="0"/>
        </a:xfrm>
      </p:grpSpPr>
      <p:sp>
        <p:nvSpPr>
          <p:cNvPr id="2966" name="Google Shape;2966;p71"/>
          <p:cNvSpPr txBox="1"/>
          <p:nvPr>
            <p:ph idx="1" type="body"/>
          </p:nvPr>
        </p:nvSpPr>
        <p:spPr>
          <a:xfrm>
            <a:off x="8979409" y="5148686"/>
            <a:ext cx="1488776"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12 min</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0" name="Shape 2970"/>
        <p:cNvGrpSpPr/>
        <p:nvPr/>
      </p:nvGrpSpPr>
      <p:grpSpPr>
        <a:xfrm>
          <a:off x="0" y="0"/>
          <a:ext cx="0" cy="0"/>
          <a:chOff x="0" y="0"/>
          <a:chExt cx="0" cy="0"/>
        </a:xfrm>
      </p:grpSpPr>
      <p:sp>
        <p:nvSpPr>
          <p:cNvPr id="2971" name="Google Shape;2971;p72"/>
          <p:cNvSpPr txBox="1"/>
          <p:nvPr>
            <p:ph type="title"/>
          </p:nvPr>
        </p:nvSpPr>
        <p:spPr>
          <a:xfrm>
            <a:off x="907612" y="188256"/>
            <a:ext cx="10372033" cy="470711"/>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Maintenant c’est le moment de travailler tout seul. Prenez vos livrets page 32 et répondez individuellement aux questions de l’exercice 2. </a:t>
            </a:r>
            <a:endParaRPr/>
          </a:p>
        </p:txBody>
      </p:sp>
      <p:sp>
        <p:nvSpPr>
          <p:cNvPr id="2972" name="Google Shape;2972;p72"/>
          <p:cNvSpPr txBox="1"/>
          <p:nvPr>
            <p:ph idx="1" type="body"/>
          </p:nvPr>
        </p:nvSpPr>
        <p:spPr>
          <a:xfrm>
            <a:off x="935304" y="621137"/>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circule dans la classe pour repérer les élèves en difficulté. </a:t>
            </a:r>
            <a:endParaRPr/>
          </a:p>
        </p:txBody>
      </p:sp>
      <p:sp>
        <p:nvSpPr>
          <p:cNvPr id="2973" name="Google Shape;2973;p72"/>
          <p:cNvSpPr/>
          <p:nvPr/>
        </p:nvSpPr>
        <p:spPr>
          <a:xfrm>
            <a:off x="521259" y="1193966"/>
            <a:ext cx="6176480" cy="4697234"/>
          </a:xfrm>
          <a:custGeom>
            <a:rect b="b" l="l" r="r" t="t"/>
            <a:pathLst>
              <a:path extrusionOk="0" h="4697234" w="6286169">
                <a:moveTo>
                  <a:pt x="0" y="0"/>
                </a:moveTo>
                <a:lnTo>
                  <a:pt x="0" y="0"/>
                </a:lnTo>
                <a:lnTo>
                  <a:pt x="0" y="4589233"/>
                </a:lnTo>
                <a:cubicBezTo>
                  <a:pt x="0" y="4648873"/>
                  <a:pt x="48348" y="4697234"/>
                  <a:pt x="108000" y="4697234"/>
                </a:cubicBezTo>
                <a:lnTo>
                  <a:pt x="6178169" y="4697234"/>
                </a:lnTo>
                <a:cubicBezTo>
                  <a:pt x="6237820" y="4697234"/>
                  <a:pt x="6286169" y="4648873"/>
                  <a:pt x="6286169" y="4589233"/>
                </a:cubicBezTo>
                <a:lnTo>
                  <a:pt x="6286169" y="108000"/>
                </a:lnTo>
                <a:cubicBezTo>
                  <a:pt x="6286169" y="48348"/>
                  <a:pt x="6237820" y="0"/>
                  <a:pt x="6178169"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74" name="Google Shape;2974;p72"/>
          <p:cNvSpPr/>
          <p:nvPr/>
        </p:nvSpPr>
        <p:spPr>
          <a:xfrm>
            <a:off x="521259" y="1193966"/>
            <a:ext cx="6176480" cy="4697234"/>
          </a:xfrm>
          <a:custGeom>
            <a:rect b="b" l="l" r="r" t="t"/>
            <a:pathLst>
              <a:path extrusionOk="0" h="4697234" w="6286169">
                <a:moveTo>
                  <a:pt x="0" y="0"/>
                </a:moveTo>
                <a:lnTo>
                  <a:pt x="0" y="0"/>
                </a:lnTo>
                <a:lnTo>
                  <a:pt x="0" y="4589233"/>
                </a:lnTo>
                <a:cubicBezTo>
                  <a:pt x="0" y="4648873"/>
                  <a:pt x="48348" y="4697234"/>
                  <a:pt x="108000" y="4697234"/>
                </a:cubicBezTo>
                <a:lnTo>
                  <a:pt x="6178169" y="4697234"/>
                </a:lnTo>
                <a:cubicBezTo>
                  <a:pt x="6237820" y="4697234"/>
                  <a:pt x="6286169" y="4648873"/>
                  <a:pt x="6286169" y="4589233"/>
                </a:cubicBezTo>
                <a:lnTo>
                  <a:pt x="6286169" y="108000"/>
                </a:lnTo>
                <a:cubicBezTo>
                  <a:pt x="6286169" y="48348"/>
                  <a:pt x="6237820" y="0"/>
                  <a:pt x="6178169" y="0"/>
                </a:cubicBezTo>
                <a:lnTo>
                  <a:pt x="0" y="0"/>
                </a:lnTo>
                <a:close/>
                <a:moveTo>
                  <a:pt x="0" y="0"/>
                </a:moveTo>
              </a:path>
            </a:pathLst>
          </a:custGeom>
          <a:noFill/>
          <a:ln cap="flat" cmpd="sng" w="9525">
            <a:solidFill>
              <a:srgbClr val="AE6EAD"/>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75" name="Google Shape;2975;p72"/>
          <p:cNvSpPr/>
          <p:nvPr/>
        </p:nvSpPr>
        <p:spPr>
          <a:xfrm>
            <a:off x="900328" y="1856374"/>
            <a:ext cx="5380030" cy="3560470"/>
          </a:xfrm>
          <a:custGeom>
            <a:rect b="b" l="l" r="r" t="t"/>
            <a:pathLst>
              <a:path extrusionOk="0" h="3560470" w="5630468">
                <a:moveTo>
                  <a:pt x="71996" y="0"/>
                </a:moveTo>
                <a:cubicBezTo>
                  <a:pt x="32233" y="0"/>
                  <a:pt x="0" y="32232"/>
                  <a:pt x="0" y="71996"/>
                </a:cubicBezTo>
                <a:lnTo>
                  <a:pt x="0" y="3488474"/>
                </a:lnTo>
                <a:cubicBezTo>
                  <a:pt x="0" y="3528237"/>
                  <a:pt x="32233" y="3560470"/>
                  <a:pt x="71996" y="3560470"/>
                </a:cubicBezTo>
                <a:lnTo>
                  <a:pt x="5558472" y="3560470"/>
                </a:lnTo>
                <a:cubicBezTo>
                  <a:pt x="5598235" y="3560470"/>
                  <a:pt x="5630468" y="3528237"/>
                  <a:pt x="5630468" y="3488474"/>
                </a:cubicBezTo>
                <a:lnTo>
                  <a:pt x="5630468" y="71996"/>
                </a:lnTo>
                <a:cubicBezTo>
                  <a:pt x="5630468" y="32232"/>
                  <a:pt x="5598235" y="0"/>
                  <a:pt x="5558472"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76" name="Google Shape;2976;p72"/>
          <p:cNvSpPr/>
          <p:nvPr/>
        </p:nvSpPr>
        <p:spPr>
          <a:xfrm>
            <a:off x="875368" y="1857539"/>
            <a:ext cx="5404990" cy="3560470"/>
          </a:xfrm>
          <a:custGeom>
            <a:rect b="b" l="l" r="r" t="t"/>
            <a:pathLst>
              <a:path extrusionOk="0" h="3560470" w="5630468">
                <a:moveTo>
                  <a:pt x="71996" y="0"/>
                </a:moveTo>
                <a:cubicBezTo>
                  <a:pt x="32233" y="0"/>
                  <a:pt x="0" y="32232"/>
                  <a:pt x="0" y="71996"/>
                </a:cubicBezTo>
                <a:lnTo>
                  <a:pt x="0" y="3488474"/>
                </a:lnTo>
                <a:cubicBezTo>
                  <a:pt x="0" y="3528237"/>
                  <a:pt x="32233" y="3560470"/>
                  <a:pt x="71996" y="3560470"/>
                </a:cubicBezTo>
                <a:lnTo>
                  <a:pt x="5558472" y="3560470"/>
                </a:lnTo>
                <a:cubicBezTo>
                  <a:pt x="5598235" y="3560470"/>
                  <a:pt x="5630468" y="3528237"/>
                  <a:pt x="5630468" y="3488474"/>
                </a:cubicBezTo>
                <a:lnTo>
                  <a:pt x="5630468" y="71996"/>
                </a:lnTo>
                <a:cubicBezTo>
                  <a:pt x="5630468" y="32232"/>
                  <a:pt x="5598235" y="0"/>
                  <a:pt x="5558472" y="0"/>
                </a:cubicBezTo>
                <a:lnTo>
                  <a:pt x="71996" y="0"/>
                </a:lnTo>
                <a:close/>
                <a:moveTo>
                  <a:pt x="71996" y="0"/>
                </a:moveTo>
              </a:path>
            </a:pathLst>
          </a:custGeom>
          <a:noFill/>
          <a:ln cap="flat" cmpd="sng" w="9525">
            <a:solidFill>
              <a:srgbClr val="6C509E"/>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77" name="Google Shape;2977;p72"/>
          <p:cNvSpPr/>
          <p:nvPr/>
        </p:nvSpPr>
        <p:spPr>
          <a:xfrm>
            <a:off x="268506" y="1214994"/>
            <a:ext cx="236562" cy="205752"/>
          </a:xfrm>
          <a:custGeom>
            <a:rect b="b" l="l" r="r" t="t"/>
            <a:pathLst>
              <a:path extrusionOk="0" h="205752" w="23656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D4B6D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78" name="Google Shape;2978;p72"/>
          <p:cNvSpPr/>
          <p:nvPr/>
        </p:nvSpPr>
        <p:spPr>
          <a:xfrm>
            <a:off x="258606" y="1193597"/>
            <a:ext cx="261327" cy="205752"/>
          </a:xfrm>
          <a:custGeom>
            <a:rect b="b" l="l" r="r" t="t"/>
            <a:pathLst>
              <a:path extrusionOk="0" h="205752" w="261327">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AE6EA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979" name="Google Shape;2979;p72"/>
          <p:cNvPicPr preferRelativeResize="0"/>
          <p:nvPr/>
        </p:nvPicPr>
        <p:blipFill rotWithShape="1">
          <a:blip r:embed="rId3">
            <a:alphaModFix/>
          </a:blip>
          <a:srcRect b="0" l="0" r="0" t="0"/>
          <a:stretch/>
        </p:blipFill>
        <p:spPr>
          <a:xfrm>
            <a:off x="835986" y="1856374"/>
            <a:ext cx="5398615" cy="3398737"/>
          </a:xfrm>
          <a:prstGeom prst="rect">
            <a:avLst/>
          </a:prstGeom>
          <a:noFill/>
          <a:ln>
            <a:noFill/>
          </a:ln>
        </p:spPr>
      </p:pic>
      <p:sp>
        <p:nvSpPr>
          <p:cNvPr id="2980" name="Google Shape;2980;p72"/>
          <p:cNvSpPr/>
          <p:nvPr/>
        </p:nvSpPr>
        <p:spPr>
          <a:xfrm>
            <a:off x="6929593" y="1809859"/>
            <a:ext cx="4933544" cy="568829"/>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81" name="Google Shape;2981;p72"/>
          <p:cNvSpPr/>
          <p:nvPr/>
        </p:nvSpPr>
        <p:spPr>
          <a:xfrm>
            <a:off x="6946977" y="3523376"/>
            <a:ext cx="4916160" cy="619402"/>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82" name="Google Shape;2982;p72"/>
          <p:cNvSpPr/>
          <p:nvPr/>
        </p:nvSpPr>
        <p:spPr>
          <a:xfrm>
            <a:off x="7012358" y="4840193"/>
            <a:ext cx="4634239" cy="290681"/>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83" name="Google Shape;2983;p72"/>
          <p:cNvSpPr/>
          <p:nvPr/>
        </p:nvSpPr>
        <p:spPr>
          <a:xfrm>
            <a:off x="628426" y="5528022"/>
            <a:ext cx="464710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Déterminer les caractéristiques de cette tension.</a:t>
            </a:r>
            <a:endParaRPr/>
          </a:p>
        </p:txBody>
      </p:sp>
      <p:sp>
        <p:nvSpPr>
          <p:cNvPr id="2984" name="Google Shape;2984;p72"/>
          <p:cNvSpPr/>
          <p:nvPr/>
        </p:nvSpPr>
        <p:spPr>
          <a:xfrm>
            <a:off x="367099" y="1171774"/>
            <a:ext cx="92210" cy="23225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1432">
                <a:solidFill>
                  <a:srgbClr val="FFFFFF"/>
                </a:solidFill>
                <a:latin typeface="Calibri"/>
                <a:ea typeface="Calibri"/>
                <a:cs typeface="Calibri"/>
                <a:sym typeface="Calibri"/>
              </a:rPr>
              <a:t>2</a:t>
            </a:r>
            <a:endParaRPr/>
          </a:p>
        </p:txBody>
      </p:sp>
      <p:sp>
        <p:nvSpPr>
          <p:cNvPr id="2985" name="Google Shape;2985;p72"/>
          <p:cNvSpPr/>
          <p:nvPr/>
        </p:nvSpPr>
        <p:spPr>
          <a:xfrm>
            <a:off x="6959387" y="2522774"/>
            <a:ext cx="4891339" cy="7899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Le nombre de vibrations est : </a:t>
            </a:r>
            <a:r>
              <a:rPr b="0" i="0" lang="fr-FR" sz="1400" u="none" cap="none" strike="noStrike">
                <a:solidFill>
                  <a:srgbClr val="231F20"/>
                </a:solidFill>
                <a:latin typeface="Arial"/>
                <a:ea typeface="Arial"/>
                <a:cs typeface="Arial"/>
                <a:sym typeface="Arial"/>
              </a:rPr>
              <a:t>........................</a:t>
            </a:r>
            <a:r>
              <a:rPr b="0" i="0" lang="fr-FR" sz="1400" u="none" cap="none" strike="noStrike">
                <a:solidFill>
                  <a:srgbClr val="231F20"/>
                </a:solidFill>
                <a:latin typeface="Calibri"/>
                <a:ea typeface="Calibri"/>
                <a:cs typeface="Calibri"/>
                <a:sym typeface="Calibri"/>
              </a:rPr>
              <a:t>.</a:t>
            </a:r>
            <a:r>
              <a:rPr b="0" i="0" lang="fr-FR" sz="1800" u="none" cap="none" strike="noStrike">
                <a:solidFill>
                  <a:srgbClr val="231F20"/>
                </a:solidFill>
                <a:latin typeface="Calibri"/>
                <a:ea typeface="Calibri"/>
                <a:cs typeface="Calibri"/>
                <a:sym typeface="Calibri"/>
              </a:rPr>
              <a:t> </a:t>
            </a:r>
            <a:endParaRPr/>
          </a:p>
          <a:p>
            <a:pPr indent="0" lvl="0" marL="0" marR="0" rtl="0" algn="l">
              <a:lnSpc>
                <a:spcPct val="111111"/>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La durée est: </a:t>
            </a:r>
            <a:r>
              <a:rPr b="0" i="0" lang="fr-FR" sz="1400" u="none" cap="none" strike="noStrike">
                <a:solidFill>
                  <a:srgbClr val="231F20"/>
                </a:solidFill>
                <a:latin typeface="Arial"/>
                <a:ea typeface="Arial"/>
                <a:cs typeface="Arial"/>
                <a:sym typeface="Arial"/>
              </a:rPr>
              <a:t>..............................</a:t>
            </a:r>
            <a:r>
              <a:rPr b="0" i="0" lang="fr-FR" sz="140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a:p>
            <a:pPr indent="0" lvl="0" marL="0" marR="0" rtl="0" algn="l">
              <a:lnSpc>
                <a:spcPct val="111111"/>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La fréquence de la tension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986" name="Google Shape;2986;p72"/>
          <p:cNvSpPr/>
          <p:nvPr/>
        </p:nvSpPr>
        <p:spPr>
          <a:xfrm>
            <a:off x="6790043" y="1817829"/>
            <a:ext cx="4697057" cy="553998"/>
          </a:xfrm>
          <a:prstGeom prst="rect">
            <a:avLst/>
          </a:prstGeom>
          <a:noFill/>
          <a:ln>
            <a:noFill/>
          </a:ln>
        </p:spPr>
        <p:txBody>
          <a:bodyPr anchorCtr="0" anchor="t" bIns="0" lIns="0" spcFirstLastPara="1" rIns="0" wrap="square" tIns="0">
            <a:spAutoFit/>
          </a:bodyPr>
          <a:lstStyle/>
          <a:p>
            <a:pPr indent="-265113" lvl="0" marL="265113" marR="0" rtl="0" algn="l">
              <a:lnSpc>
                <a:spcPct val="100000"/>
              </a:lnSpc>
              <a:spcBef>
                <a:spcPts val="0"/>
              </a:spcBef>
              <a:spcAft>
                <a:spcPts val="0"/>
              </a:spcAft>
              <a:buClr>
                <a:srgbClr val="AC67AA"/>
              </a:buClr>
              <a:buSzPts val="1800"/>
              <a:buFont typeface="Calibri"/>
              <a:buNone/>
            </a:pPr>
            <a:r>
              <a:rPr b="1" i="0" lang="fr-FR" sz="1800" u="none" cap="none" strike="noStrike">
                <a:solidFill>
                  <a:srgbClr val="AC67AA"/>
                </a:solidFill>
                <a:latin typeface="Calibri"/>
                <a:ea typeface="Calibri"/>
                <a:cs typeface="Calibri"/>
                <a:sym typeface="Calibri"/>
              </a:rPr>
              <a:t>1.</a:t>
            </a:r>
            <a:r>
              <a:rPr b="1"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Déterminer graphiquement la fréquence de la tension électrique.</a:t>
            </a:r>
            <a:endParaRPr/>
          </a:p>
        </p:txBody>
      </p:sp>
      <p:sp>
        <p:nvSpPr>
          <p:cNvPr id="2987" name="Google Shape;2987;p72"/>
          <p:cNvSpPr/>
          <p:nvPr/>
        </p:nvSpPr>
        <p:spPr>
          <a:xfrm>
            <a:off x="6807427" y="3533843"/>
            <a:ext cx="4679673" cy="553998"/>
          </a:xfrm>
          <a:prstGeom prst="rect">
            <a:avLst/>
          </a:prstGeom>
          <a:noFill/>
          <a:ln>
            <a:noFill/>
          </a:ln>
        </p:spPr>
        <p:txBody>
          <a:bodyPr anchorCtr="0" anchor="t" bIns="0" lIns="0" spcFirstLastPara="1" rIns="0" wrap="square" tIns="0">
            <a:spAutoFit/>
          </a:bodyPr>
          <a:lstStyle/>
          <a:p>
            <a:pPr indent="-265113" lvl="0" marL="265113" marR="0" rtl="0" algn="l">
              <a:lnSpc>
                <a:spcPct val="100000"/>
              </a:lnSpc>
              <a:spcBef>
                <a:spcPts val="0"/>
              </a:spcBef>
              <a:spcAft>
                <a:spcPts val="0"/>
              </a:spcAft>
              <a:buClr>
                <a:srgbClr val="AC67AA"/>
              </a:buClr>
              <a:buSzPts val="1800"/>
              <a:buFont typeface="Calibri"/>
              <a:buNone/>
            </a:pPr>
            <a:r>
              <a:rPr b="1" i="0" lang="fr-FR" sz="1800" u="none" cap="none" strike="noStrike">
                <a:solidFill>
                  <a:srgbClr val="AC67AA"/>
                </a:solidFill>
                <a:latin typeface="Calibri"/>
                <a:ea typeface="Calibri"/>
                <a:cs typeface="Calibri"/>
                <a:sym typeface="Calibri"/>
              </a:rPr>
              <a:t>2.</a:t>
            </a:r>
            <a:r>
              <a:rPr b="0" i="0" lang="fr-FR" sz="1800" u="none" cap="none" strike="noStrike">
                <a:solidFill>
                  <a:srgbClr val="231F20"/>
                </a:solidFill>
                <a:latin typeface="Calibri"/>
                <a:ea typeface="Calibri"/>
                <a:cs typeface="Calibri"/>
                <a:sym typeface="Calibri"/>
              </a:rPr>
              <a:t>Déterminer graphiquement la valeur maximale de la tension électrique.</a:t>
            </a:r>
            <a:endParaRPr/>
          </a:p>
        </p:txBody>
      </p:sp>
      <p:sp>
        <p:nvSpPr>
          <p:cNvPr id="2988" name="Google Shape;2988;p72"/>
          <p:cNvSpPr/>
          <p:nvPr/>
        </p:nvSpPr>
        <p:spPr>
          <a:xfrm>
            <a:off x="6872808" y="4845352"/>
            <a:ext cx="52375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AC67AA"/>
              </a:buClr>
              <a:buSzPts val="1800"/>
              <a:buFont typeface="Calibri"/>
              <a:buNone/>
            </a:pPr>
            <a:r>
              <a:rPr b="1" i="0" lang="fr-FR" sz="1800" u="none" cap="none" strike="noStrike">
                <a:solidFill>
                  <a:srgbClr val="AC67AA"/>
                </a:solidFill>
                <a:latin typeface="Calibri"/>
                <a:ea typeface="Calibri"/>
                <a:cs typeface="Calibri"/>
                <a:sym typeface="Calibri"/>
              </a:rPr>
              <a:t>3.</a:t>
            </a:r>
            <a:r>
              <a:rPr b="0" i="0" lang="fr-FR" sz="1800" u="none" cap="none" strike="noStrike">
                <a:solidFill>
                  <a:srgbClr val="231F20"/>
                </a:solidFill>
                <a:latin typeface="Calibri"/>
                <a:ea typeface="Calibri"/>
                <a:cs typeface="Calibri"/>
                <a:sym typeface="Calibri"/>
              </a:rPr>
              <a:t>En déduire la valeur efficace de la tension électrique.</a:t>
            </a:r>
            <a:endParaRPr/>
          </a:p>
        </p:txBody>
      </p:sp>
      <p:sp>
        <p:nvSpPr>
          <p:cNvPr id="2989" name="Google Shape;2989;p72"/>
          <p:cNvSpPr/>
          <p:nvPr/>
        </p:nvSpPr>
        <p:spPr>
          <a:xfrm>
            <a:off x="6997495" y="4322938"/>
            <a:ext cx="4865642"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fr-FR" sz="1800" u="none" cap="none" strike="noStrike">
                <a:solidFill>
                  <a:srgbClr val="231F20"/>
                </a:solidFill>
                <a:latin typeface="Calibri"/>
                <a:ea typeface="Calibri"/>
                <a:cs typeface="Calibri"/>
                <a:sym typeface="Calibri"/>
              </a:rPr>
              <a:t>La valeur maximale de la tension :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990" name="Google Shape;2990;p72"/>
          <p:cNvSpPr/>
          <p:nvPr/>
        </p:nvSpPr>
        <p:spPr>
          <a:xfrm>
            <a:off x="6946977" y="5231991"/>
            <a:ext cx="4933544" cy="692497"/>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valeur efficace de la tension est : </a:t>
            </a:r>
            <a:r>
              <a:rPr b="0" i="0" lang="fr-FR" sz="1200" u="none" cap="none" strike="noStrike">
                <a:solidFill>
                  <a:srgbClr val="231F20"/>
                </a:solidFill>
                <a:latin typeface="Arial"/>
                <a:ea typeface="Arial"/>
                <a:cs typeface="Arial"/>
                <a:sym typeface="Arial"/>
              </a:rPr>
              <a:t>..............................</a:t>
            </a:r>
            <a:endParaRPr b="0" i="0" sz="1800" u="none" cap="none" strike="noStrike">
              <a:solidFill>
                <a:srgbClr val="231F20"/>
              </a:solidFill>
              <a:latin typeface="Arial"/>
              <a:ea typeface="Arial"/>
              <a:cs typeface="Arial"/>
              <a:sym typeface="Arial"/>
            </a:endParaRPr>
          </a:p>
          <a:p>
            <a:pPr indent="0" lvl="0" marL="0" marR="0" rtl="0" algn="l">
              <a:lnSpc>
                <a:spcPct val="150000"/>
              </a:lnSpc>
              <a:spcBef>
                <a:spcPts val="0"/>
              </a:spcBef>
              <a:spcAft>
                <a:spcPts val="0"/>
              </a:spcAft>
              <a:buClr>
                <a:srgbClr val="231F20"/>
              </a:buClr>
              <a:buSzPts val="1200"/>
              <a:buFont typeface="Arial"/>
              <a:buNone/>
            </a:pPr>
            <a:r>
              <a:rPr b="0" i="0" lang="fr-FR" sz="1200" u="none" cap="none" strike="noStrike">
                <a:solidFill>
                  <a:srgbClr val="231F20"/>
                </a:solidFill>
                <a:latin typeface="Arial"/>
                <a:ea typeface="Arial"/>
                <a:cs typeface="Arial"/>
                <a:sym typeface="Arial"/>
              </a:rPr>
              <a:t>..........................................</a:t>
            </a:r>
            <a:r>
              <a:rPr b="0" i="0" lang="fr-FR" sz="1200" u="none" cap="none" strike="noStrike">
                <a:solidFill>
                  <a:srgbClr val="231F20"/>
                </a:solidFill>
                <a:latin typeface="Calibri"/>
                <a:ea typeface="Calibri"/>
                <a:cs typeface="Calibri"/>
                <a:sym typeface="Calibri"/>
              </a:rPr>
              <a:t>.</a:t>
            </a:r>
            <a:r>
              <a:rPr b="0" i="0" lang="fr-FR" sz="1200" u="none" cap="none" strike="noStrike">
                <a:solidFill>
                  <a:srgbClr val="231F20"/>
                </a:solidFill>
                <a:latin typeface="Arial"/>
                <a:ea typeface="Arial"/>
                <a:cs typeface="Arial"/>
                <a:sym typeface="Arial"/>
              </a:rPr>
              <a:t>.................................................................</a:t>
            </a:r>
            <a:r>
              <a:rPr b="0" i="0" lang="fr-FR" sz="120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2991" name="Google Shape;2991;p72"/>
          <p:cNvSpPr/>
          <p:nvPr/>
        </p:nvSpPr>
        <p:spPr>
          <a:xfrm>
            <a:off x="628426" y="1214994"/>
            <a:ext cx="6179001"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 schéma ci-dessous montre une tension sinusoïdale en régime alternatif telle qu’elle apparaît sur l’oscilloscope.</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5" name="Shape 2995"/>
        <p:cNvGrpSpPr/>
        <p:nvPr/>
      </p:nvGrpSpPr>
      <p:grpSpPr>
        <a:xfrm>
          <a:off x="0" y="0"/>
          <a:ext cx="0" cy="0"/>
          <a:chOff x="0" y="0"/>
          <a:chExt cx="0" cy="0"/>
        </a:xfrm>
      </p:grpSpPr>
      <p:sp>
        <p:nvSpPr>
          <p:cNvPr id="2996" name="Google Shape;2996;p73"/>
          <p:cNvSpPr/>
          <p:nvPr/>
        </p:nvSpPr>
        <p:spPr>
          <a:xfrm>
            <a:off x="4663973" y="1864949"/>
            <a:ext cx="3054554"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4000">
                <a:solidFill>
                  <a:schemeClr val="dk1"/>
                </a:solidFill>
                <a:latin typeface="Calibri"/>
                <a:ea typeface="Calibri"/>
                <a:cs typeface="Calibri"/>
                <a:sym typeface="Calibri"/>
              </a:rPr>
              <a:t>Temps Écoulé</a:t>
            </a:r>
            <a:endParaRPr/>
          </a:p>
        </p:txBody>
      </p:sp>
      <p:pic>
        <p:nvPicPr>
          <p:cNvPr id="2997" name="Google Shape;2997;p73"/>
          <p:cNvPicPr preferRelativeResize="0"/>
          <p:nvPr/>
        </p:nvPicPr>
        <p:blipFill rotWithShape="1">
          <a:blip r:embed="rId3">
            <a:alphaModFix/>
          </a:blip>
          <a:srcRect b="20983" l="10491" r="10044" t="15401"/>
          <a:stretch/>
        </p:blipFill>
        <p:spPr>
          <a:xfrm>
            <a:off x="4495800" y="2989489"/>
            <a:ext cx="3390900" cy="2714625"/>
          </a:xfrm>
          <a:prstGeom prst="rect">
            <a:avLst/>
          </a:prstGeom>
          <a:noFill/>
          <a:ln>
            <a:noFill/>
          </a:ln>
        </p:spPr>
      </p:pic>
      <p:sp>
        <p:nvSpPr>
          <p:cNvPr id="2998" name="Google Shape;2998;p73"/>
          <p:cNvSpPr txBox="1"/>
          <p:nvPr>
            <p:ph type="title"/>
          </p:nvPr>
        </p:nvSpPr>
        <p:spPr>
          <a:xfrm>
            <a:off x="935304" y="271092"/>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Le temps est terminé. Corrigeons ensemble l’exercice.</a:t>
            </a:r>
            <a:endParaRPr/>
          </a:p>
        </p:txBody>
      </p:sp>
      <p:sp>
        <p:nvSpPr>
          <p:cNvPr id="2999" name="Google Shape;2999;p73"/>
          <p:cNvSpPr txBox="1"/>
          <p:nvPr>
            <p:ph idx="1" type="body"/>
          </p:nvPr>
        </p:nvSpPr>
        <p:spPr>
          <a:xfrm>
            <a:off x="935304" y="621137"/>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fait participer les élèves à la correction en leur demandant de présenter leurs réponses et de les justifier.</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3" name="Shape 3003"/>
        <p:cNvGrpSpPr/>
        <p:nvPr/>
      </p:nvGrpSpPr>
      <p:grpSpPr>
        <a:xfrm>
          <a:off x="0" y="0"/>
          <a:ext cx="0" cy="0"/>
          <a:chOff x="0" y="0"/>
          <a:chExt cx="0" cy="0"/>
        </a:xfrm>
      </p:grpSpPr>
      <p:sp>
        <p:nvSpPr>
          <p:cNvPr id="3004" name="Google Shape;3004;p74"/>
          <p:cNvSpPr/>
          <p:nvPr/>
        </p:nvSpPr>
        <p:spPr>
          <a:xfrm>
            <a:off x="6959387" y="2522774"/>
            <a:ext cx="4891339" cy="7899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Le nombre de vibrations est : </a:t>
            </a:r>
            <a:r>
              <a:rPr b="0" i="0" lang="fr-FR" sz="1400" u="none" cap="none" strike="noStrike">
                <a:solidFill>
                  <a:srgbClr val="231F20"/>
                </a:solidFill>
                <a:latin typeface="Arial"/>
                <a:ea typeface="Arial"/>
                <a:cs typeface="Arial"/>
                <a:sym typeface="Arial"/>
              </a:rPr>
              <a:t>........................</a:t>
            </a:r>
            <a:r>
              <a:rPr b="0" i="0" lang="fr-FR" sz="1400" u="none" cap="none" strike="noStrike">
                <a:solidFill>
                  <a:srgbClr val="231F20"/>
                </a:solidFill>
                <a:latin typeface="Calibri"/>
                <a:ea typeface="Calibri"/>
                <a:cs typeface="Calibri"/>
                <a:sym typeface="Calibri"/>
              </a:rPr>
              <a:t>.</a:t>
            </a:r>
            <a:r>
              <a:rPr b="0" i="0" lang="fr-FR" sz="1800" u="none" cap="none" strike="noStrike">
                <a:solidFill>
                  <a:srgbClr val="231F20"/>
                </a:solidFill>
                <a:latin typeface="Calibri"/>
                <a:ea typeface="Calibri"/>
                <a:cs typeface="Calibri"/>
                <a:sym typeface="Calibri"/>
              </a:rPr>
              <a:t> </a:t>
            </a:r>
            <a:endParaRPr/>
          </a:p>
          <a:p>
            <a:pPr indent="0" lvl="0" marL="0" marR="0" rtl="0" algn="l">
              <a:lnSpc>
                <a:spcPct val="111111"/>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La durée est: </a:t>
            </a:r>
            <a:r>
              <a:rPr b="0" i="0" lang="fr-FR" sz="1400" u="none" cap="none" strike="noStrike">
                <a:solidFill>
                  <a:srgbClr val="231F20"/>
                </a:solidFill>
                <a:latin typeface="Arial"/>
                <a:ea typeface="Arial"/>
                <a:cs typeface="Arial"/>
                <a:sym typeface="Arial"/>
              </a:rPr>
              <a:t>..............................</a:t>
            </a:r>
            <a:r>
              <a:rPr b="0" i="0" lang="fr-FR" sz="140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a:p>
            <a:pPr indent="0" lvl="0" marL="0" marR="0" rtl="0" algn="l">
              <a:lnSpc>
                <a:spcPct val="111111"/>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La fréquence de la tension :</a:t>
            </a:r>
            <a:r>
              <a:rPr b="0" i="0" lang="fr-FR" sz="12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3005" name="Google Shape;3005;p74"/>
          <p:cNvSpPr txBox="1"/>
          <p:nvPr/>
        </p:nvSpPr>
        <p:spPr>
          <a:xfrm>
            <a:off x="11676832" y="115778"/>
            <a:ext cx="453292" cy="307777"/>
          </a:xfrm>
          <a:prstGeom prst="rect">
            <a:avLst/>
          </a:prstGeom>
          <a:solidFill>
            <a:srgbClr val="B9DA8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Calibri"/>
                <a:ea typeface="Calibri"/>
                <a:cs typeface="Calibri"/>
                <a:sym typeface="Calibri"/>
              </a:rPr>
              <a:t>PA</a:t>
            </a:r>
            <a:endParaRPr/>
          </a:p>
        </p:txBody>
      </p:sp>
      <p:sp>
        <p:nvSpPr>
          <p:cNvPr id="3006" name="Google Shape;3006;p74"/>
          <p:cNvSpPr txBox="1"/>
          <p:nvPr>
            <p:ph type="title"/>
          </p:nvPr>
        </p:nvSpPr>
        <p:spPr>
          <a:xfrm>
            <a:off x="935304" y="271092"/>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latin typeface="Calibri"/>
                <a:ea typeface="Calibri"/>
                <a:cs typeface="Calibri"/>
                <a:sym typeface="Calibri"/>
              </a:rPr>
              <a:t>A vous! Montrez-moi comment vous avez résolu cet exercice…</a:t>
            </a:r>
            <a:endParaRPr/>
          </a:p>
        </p:txBody>
      </p:sp>
      <p:sp>
        <p:nvSpPr>
          <p:cNvPr id="3007" name="Google Shape;3007;p74"/>
          <p:cNvSpPr txBox="1"/>
          <p:nvPr>
            <p:ph idx="1" type="body"/>
          </p:nvPr>
        </p:nvSpPr>
        <p:spPr>
          <a:xfrm>
            <a:off x="935304" y="621137"/>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circule dans la classe pour repérer les élèves en difficulté. </a:t>
            </a:r>
            <a:endParaRPr/>
          </a:p>
        </p:txBody>
      </p:sp>
      <p:sp>
        <p:nvSpPr>
          <p:cNvPr id="3008" name="Google Shape;3008;p74"/>
          <p:cNvSpPr txBox="1"/>
          <p:nvPr/>
        </p:nvSpPr>
        <p:spPr>
          <a:xfrm>
            <a:off x="9683855" y="2461391"/>
            <a:ext cx="1422017"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2000"/>
              <a:buFont typeface="Calibri"/>
              <a:buNone/>
            </a:pPr>
            <a:r>
              <a:rPr b="1" i="0" lang="fr-FR" sz="2000" u="none" cap="none" strike="noStrike">
                <a:solidFill>
                  <a:srgbClr val="FF0000"/>
                </a:solidFill>
                <a:latin typeface="Calibri"/>
                <a:ea typeface="Calibri"/>
                <a:cs typeface="Calibri"/>
                <a:sym typeface="Calibri"/>
              </a:rPr>
              <a:t>2,5</a:t>
            </a:r>
            <a:endParaRPr/>
          </a:p>
        </p:txBody>
      </p:sp>
      <p:sp>
        <p:nvSpPr>
          <p:cNvPr id="3009" name="Google Shape;3009;p74"/>
          <p:cNvSpPr/>
          <p:nvPr/>
        </p:nvSpPr>
        <p:spPr>
          <a:xfrm>
            <a:off x="521259" y="1193966"/>
            <a:ext cx="6176480" cy="4697234"/>
          </a:xfrm>
          <a:custGeom>
            <a:rect b="b" l="l" r="r" t="t"/>
            <a:pathLst>
              <a:path extrusionOk="0" h="4697234" w="6286169">
                <a:moveTo>
                  <a:pt x="0" y="0"/>
                </a:moveTo>
                <a:lnTo>
                  <a:pt x="0" y="0"/>
                </a:lnTo>
                <a:lnTo>
                  <a:pt x="0" y="4589233"/>
                </a:lnTo>
                <a:cubicBezTo>
                  <a:pt x="0" y="4648873"/>
                  <a:pt x="48348" y="4697234"/>
                  <a:pt x="108000" y="4697234"/>
                </a:cubicBezTo>
                <a:lnTo>
                  <a:pt x="6178169" y="4697234"/>
                </a:lnTo>
                <a:cubicBezTo>
                  <a:pt x="6237820" y="4697234"/>
                  <a:pt x="6286169" y="4648873"/>
                  <a:pt x="6286169" y="4589233"/>
                </a:cubicBezTo>
                <a:lnTo>
                  <a:pt x="6286169" y="108000"/>
                </a:lnTo>
                <a:cubicBezTo>
                  <a:pt x="6286169" y="48348"/>
                  <a:pt x="6237820" y="0"/>
                  <a:pt x="6178169"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10" name="Google Shape;3010;p74"/>
          <p:cNvSpPr/>
          <p:nvPr/>
        </p:nvSpPr>
        <p:spPr>
          <a:xfrm>
            <a:off x="521259" y="1193966"/>
            <a:ext cx="6176480" cy="4697234"/>
          </a:xfrm>
          <a:custGeom>
            <a:rect b="b" l="l" r="r" t="t"/>
            <a:pathLst>
              <a:path extrusionOk="0" h="4697234" w="6286169">
                <a:moveTo>
                  <a:pt x="0" y="0"/>
                </a:moveTo>
                <a:lnTo>
                  <a:pt x="0" y="0"/>
                </a:lnTo>
                <a:lnTo>
                  <a:pt x="0" y="4589233"/>
                </a:lnTo>
                <a:cubicBezTo>
                  <a:pt x="0" y="4648873"/>
                  <a:pt x="48348" y="4697234"/>
                  <a:pt x="108000" y="4697234"/>
                </a:cubicBezTo>
                <a:lnTo>
                  <a:pt x="6178169" y="4697234"/>
                </a:lnTo>
                <a:cubicBezTo>
                  <a:pt x="6237820" y="4697234"/>
                  <a:pt x="6286169" y="4648873"/>
                  <a:pt x="6286169" y="4589233"/>
                </a:cubicBezTo>
                <a:lnTo>
                  <a:pt x="6286169" y="108000"/>
                </a:lnTo>
                <a:cubicBezTo>
                  <a:pt x="6286169" y="48348"/>
                  <a:pt x="6237820" y="0"/>
                  <a:pt x="6178169" y="0"/>
                </a:cubicBezTo>
                <a:lnTo>
                  <a:pt x="0" y="0"/>
                </a:lnTo>
                <a:close/>
                <a:moveTo>
                  <a:pt x="0" y="0"/>
                </a:moveTo>
              </a:path>
            </a:pathLst>
          </a:custGeom>
          <a:noFill/>
          <a:ln cap="flat" cmpd="sng" w="9525">
            <a:solidFill>
              <a:srgbClr val="AE6EAD"/>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11" name="Google Shape;3011;p74"/>
          <p:cNvSpPr/>
          <p:nvPr/>
        </p:nvSpPr>
        <p:spPr>
          <a:xfrm>
            <a:off x="900328" y="1856374"/>
            <a:ext cx="5380030" cy="3560470"/>
          </a:xfrm>
          <a:custGeom>
            <a:rect b="b" l="l" r="r" t="t"/>
            <a:pathLst>
              <a:path extrusionOk="0" h="3560470" w="5630468">
                <a:moveTo>
                  <a:pt x="71996" y="0"/>
                </a:moveTo>
                <a:cubicBezTo>
                  <a:pt x="32233" y="0"/>
                  <a:pt x="0" y="32232"/>
                  <a:pt x="0" y="71996"/>
                </a:cubicBezTo>
                <a:lnTo>
                  <a:pt x="0" y="3488474"/>
                </a:lnTo>
                <a:cubicBezTo>
                  <a:pt x="0" y="3528237"/>
                  <a:pt x="32233" y="3560470"/>
                  <a:pt x="71996" y="3560470"/>
                </a:cubicBezTo>
                <a:lnTo>
                  <a:pt x="5558472" y="3560470"/>
                </a:lnTo>
                <a:cubicBezTo>
                  <a:pt x="5598235" y="3560470"/>
                  <a:pt x="5630468" y="3528237"/>
                  <a:pt x="5630468" y="3488474"/>
                </a:cubicBezTo>
                <a:lnTo>
                  <a:pt x="5630468" y="71996"/>
                </a:lnTo>
                <a:cubicBezTo>
                  <a:pt x="5630468" y="32232"/>
                  <a:pt x="5598235" y="0"/>
                  <a:pt x="5558472"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12" name="Google Shape;3012;p74"/>
          <p:cNvSpPr/>
          <p:nvPr/>
        </p:nvSpPr>
        <p:spPr>
          <a:xfrm>
            <a:off x="875368" y="1857539"/>
            <a:ext cx="5404990" cy="3560470"/>
          </a:xfrm>
          <a:custGeom>
            <a:rect b="b" l="l" r="r" t="t"/>
            <a:pathLst>
              <a:path extrusionOk="0" h="3560470" w="5630468">
                <a:moveTo>
                  <a:pt x="71996" y="0"/>
                </a:moveTo>
                <a:cubicBezTo>
                  <a:pt x="32233" y="0"/>
                  <a:pt x="0" y="32232"/>
                  <a:pt x="0" y="71996"/>
                </a:cubicBezTo>
                <a:lnTo>
                  <a:pt x="0" y="3488474"/>
                </a:lnTo>
                <a:cubicBezTo>
                  <a:pt x="0" y="3528237"/>
                  <a:pt x="32233" y="3560470"/>
                  <a:pt x="71996" y="3560470"/>
                </a:cubicBezTo>
                <a:lnTo>
                  <a:pt x="5558472" y="3560470"/>
                </a:lnTo>
                <a:cubicBezTo>
                  <a:pt x="5598235" y="3560470"/>
                  <a:pt x="5630468" y="3528237"/>
                  <a:pt x="5630468" y="3488474"/>
                </a:cubicBezTo>
                <a:lnTo>
                  <a:pt x="5630468" y="71996"/>
                </a:lnTo>
                <a:cubicBezTo>
                  <a:pt x="5630468" y="32232"/>
                  <a:pt x="5598235" y="0"/>
                  <a:pt x="5558472" y="0"/>
                </a:cubicBezTo>
                <a:lnTo>
                  <a:pt x="71996" y="0"/>
                </a:lnTo>
                <a:close/>
                <a:moveTo>
                  <a:pt x="71996" y="0"/>
                </a:moveTo>
              </a:path>
            </a:pathLst>
          </a:custGeom>
          <a:noFill/>
          <a:ln cap="flat" cmpd="sng" w="9525">
            <a:solidFill>
              <a:srgbClr val="6C509E"/>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13" name="Google Shape;3013;p74"/>
          <p:cNvSpPr/>
          <p:nvPr/>
        </p:nvSpPr>
        <p:spPr>
          <a:xfrm>
            <a:off x="268506" y="1214994"/>
            <a:ext cx="236562" cy="205752"/>
          </a:xfrm>
          <a:custGeom>
            <a:rect b="b" l="l" r="r" t="t"/>
            <a:pathLst>
              <a:path extrusionOk="0" h="205752" w="23656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D4B6D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14" name="Google Shape;3014;p74"/>
          <p:cNvSpPr/>
          <p:nvPr/>
        </p:nvSpPr>
        <p:spPr>
          <a:xfrm>
            <a:off x="258606" y="1193597"/>
            <a:ext cx="261327" cy="205752"/>
          </a:xfrm>
          <a:custGeom>
            <a:rect b="b" l="l" r="r" t="t"/>
            <a:pathLst>
              <a:path extrusionOk="0" h="205752" w="261327">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AE6EA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3015" name="Google Shape;3015;p74"/>
          <p:cNvPicPr preferRelativeResize="0"/>
          <p:nvPr/>
        </p:nvPicPr>
        <p:blipFill rotWithShape="1">
          <a:blip r:embed="rId3">
            <a:alphaModFix/>
          </a:blip>
          <a:srcRect b="0" l="0" r="0" t="0"/>
          <a:stretch/>
        </p:blipFill>
        <p:spPr>
          <a:xfrm>
            <a:off x="835986" y="1856374"/>
            <a:ext cx="5398615" cy="3398737"/>
          </a:xfrm>
          <a:prstGeom prst="rect">
            <a:avLst/>
          </a:prstGeom>
          <a:noFill/>
          <a:ln>
            <a:noFill/>
          </a:ln>
        </p:spPr>
      </p:pic>
      <p:sp>
        <p:nvSpPr>
          <p:cNvPr id="3016" name="Google Shape;3016;p74"/>
          <p:cNvSpPr/>
          <p:nvPr/>
        </p:nvSpPr>
        <p:spPr>
          <a:xfrm>
            <a:off x="6929593" y="1809859"/>
            <a:ext cx="4933544" cy="568829"/>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17" name="Google Shape;3017;p74"/>
          <p:cNvSpPr/>
          <p:nvPr/>
        </p:nvSpPr>
        <p:spPr>
          <a:xfrm>
            <a:off x="6946977" y="3523376"/>
            <a:ext cx="4916160" cy="619402"/>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18" name="Google Shape;3018;p74"/>
          <p:cNvSpPr/>
          <p:nvPr/>
        </p:nvSpPr>
        <p:spPr>
          <a:xfrm>
            <a:off x="7012358" y="4840193"/>
            <a:ext cx="4634239" cy="290681"/>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19" name="Google Shape;3019;p74"/>
          <p:cNvSpPr/>
          <p:nvPr/>
        </p:nvSpPr>
        <p:spPr>
          <a:xfrm>
            <a:off x="628426" y="5528022"/>
            <a:ext cx="4647106"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Déterminer les caractéristiques de cette tension.</a:t>
            </a:r>
            <a:endParaRPr/>
          </a:p>
        </p:txBody>
      </p:sp>
      <p:sp>
        <p:nvSpPr>
          <p:cNvPr id="3020" name="Google Shape;3020;p74"/>
          <p:cNvSpPr/>
          <p:nvPr/>
        </p:nvSpPr>
        <p:spPr>
          <a:xfrm>
            <a:off x="367099" y="1171774"/>
            <a:ext cx="92210" cy="23225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1432">
                <a:solidFill>
                  <a:srgbClr val="FFFFFF"/>
                </a:solidFill>
                <a:latin typeface="Calibri"/>
                <a:ea typeface="Calibri"/>
                <a:cs typeface="Calibri"/>
                <a:sym typeface="Calibri"/>
              </a:rPr>
              <a:t>2</a:t>
            </a:r>
            <a:endParaRPr/>
          </a:p>
        </p:txBody>
      </p:sp>
      <p:sp>
        <p:nvSpPr>
          <p:cNvPr id="3021" name="Google Shape;3021;p74"/>
          <p:cNvSpPr/>
          <p:nvPr/>
        </p:nvSpPr>
        <p:spPr>
          <a:xfrm>
            <a:off x="6790043" y="1817829"/>
            <a:ext cx="4697057" cy="553998"/>
          </a:xfrm>
          <a:prstGeom prst="rect">
            <a:avLst/>
          </a:prstGeom>
          <a:noFill/>
          <a:ln>
            <a:noFill/>
          </a:ln>
        </p:spPr>
        <p:txBody>
          <a:bodyPr anchorCtr="0" anchor="t" bIns="0" lIns="0" spcFirstLastPara="1" rIns="0" wrap="square" tIns="0">
            <a:spAutoFit/>
          </a:bodyPr>
          <a:lstStyle/>
          <a:p>
            <a:pPr indent="-265113" lvl="0" marL="265113" marR="0" rtl="0" algn="l">
              <a:lnSpc>
                <a:spcPct val="100000"/>
              </a:lnSpc>
              <a:spcBef>
                <a:spcPts val="0"/>
              </a:spcBef>
              <a:spcAft>
                <a:spcPts val="0"/>
              </a:spcAft>
              <a:buClr>
                <a:srgbClr val="AC67AA"/>
              </a:buClr>
              <a:buSzPts val="1800"/>
              <a:buFont typeface="Calibri"/>
              <a:buNone/>
            </a:pPr>
            <a:r>
              <a:rPr b="1" i="0" lang="fr-FR" sz="1800" u="none" cap="none" strike="noStrike">
                <a:solidFill>
                  <a:srgbClr val="AC67AA"/>
                </a:solidFill>
                <a:latin typeface="Calibri"/>
                <a:ea typeface="Calibri"/>
                <a:cs typeface="Calibri"/>
                <a:sym typeface="Calibri"/>
              </a:rPr>
              <a:t>1.</a:t>
            </a:r>
            <a:r>
              <a:rPr b="1"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Déterminer graphiquement la fréquence de la tension électrique.</a:t>
            </a:r>
            <a:endParaRPr/>
          </a:p>
        </p:txBody>
      </p:sp>
      <p:sp>
        <p:nvSpPr>
          <p:cNvPr id="3022" name="Google Shape;3022;p74"/>
          <p:cNvSpPr/>
          <p:nvPr/>
        </p:nvSpPr>
        <p:spPr>
          <a:xfrm>
            <a:off x="6807427" y="3533843"/>
            <a:ext cx="4679673" cy="553998"/>
          </a:xfrm>
          <a:prstGeom prst="rect">
            <a:avLst/>
          </a:prstGeom>
          <a:noFill/>
          <a:ln>
            <a:noFill/>
          </a:ln>
        </p:spPr>
        <p:txBody>
          <a:bodyPr anchorCtr="0" anchor="t" bIns="0" lIns="0" spcFirstLastPara="1" rIns="0" wrap="square" tIns="0">
            <a:spAutoFit/>
          </a:bodyPr>
          <a:lstStyle/>
          <a:p>
            <a:pPr indent="-265113" lvl="0" marL="265113" marR="0" rtl="0" algn="l">
              <a:lnSpc>
                <a:spcPct val="100000"/>
              </a:lnSpc>
              <a:spcBef>
                <a:spcPts val="0"/>
              </a:spcBef>
              <a:spcAft>
                <a:spcPts val="0"/>
              </a:spcAft>
              <a:buClr>
                <a:srgbClr val="AC67AA"/>
              </a:buClr>
              <a:buSzPts val="1800"/>
              <a:buFont typeface="Calibri"/>
              <a:buNone/>
            </a:pPr>
            <a:r>
              <a:rPr b="1" i="0" lang="fr-FR" sz="1800" u="none" cap="none" strike="noStrike">
                <a:solidFill>
                  <a:srgbClr val="AC67AA"/>
                </a:solidFill>
                <a:latin typeface="Calibri"/>
                <a:ea typeface="Calibri"/>
                <a:cs typeface="Calibri"/>
                <a:sym typeface="Calibri"/>
              </a:rPr>
              <a:t>2.</a:t>
            </a:r>
            <a:r>
              <a:rPr b="0" i="0" lang="fr-FR" sz="1800" u="none" cap="none" strike="noStrike">
                <a:solidFill>
                  <a:srgbClr val="231F20"/>
                </a:solidFill>
                <a:latin typeface="Calibri"/>
                <a:ea typeface="Calibri"/>
                <a:cs typeface="Calibri"/>
                <a:sym typeface="Calibri"/>
              </a:rPr>
              <a:t>Déterminer graphiquement la valeur maximale de la tension électrique.</a:t>
            </a:r>
            <a:endParaRPr/>
          </a:p>
        </p:txBody>
      </p:sp>
      <p:sp>
        <p:nvSpPr>
          <p:cNvPr id="3023" name="Google Shape;3023;p74"/>
          <p:cNvSpPr/>
          <p:nvPr/>
        </p:nvSpPr>
        <p:spPr>
          <a:xfrm>
            <a:off x="6872808" y="4845352"/>
            <a:ext cx="52375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AC67AA"/>
              </a:buClr>
              <a:buSzPts val="1800"/>
              <a:buFont typeface="Calibri"/>
              <a:buNone/>
            </a:pPr>
            <a:r>
              <a:rPr b="1" i="0" lang="fr-FR" sz="1800" u="none" cap="none" strike="noStrike">
                <a:solidFill>
                  <a:srgbClr val="AC67AA"/>
                </a:solidFill>
                <a:latin typeface="Calibri"/>
                <a:ea typeface="Calibri"/>
                <a:cs typeface="Calibri"/>
                <a:sym typeface="Calibri"/>
              </a:rPr>
              <a:t>3.</a:t>
            </a:r>
            <a:r>
              <a:rPr b="0" i="0" lang="fr-FR" sz="1800" u="none" cap="none" strike="noStrike">
                <a:solidFill>
                  <a:srgbClr val="231F20"/>
                </a:solidFill>
                <a:latin typeface="Calibri"/>
                <a:ea typeface="Calibri"/>
                <a:cs typeface="Calibri"/>
                <a:sym typeface="Calibri"/>
              </a:rPr>
              <a:t>En déduire la valeur efficace de la tension électrique.</a:t>
            </a:r>
            <a:endParaRPr/>
          </a:p>
        </p:txBody>
      </p:sp>
      <p:sp>
        <p:nvSpPr>
          <p:cNvPr id="3024" name="Google Shape;3024;p74"/>
          <p:cNvSpPr/>
          <p:nvPr/>
        </p:nvSpPr>
        <p:spPr>
          <a:xfrm>
            <a:off x="6997495" y="4322938"/>
            <a:ext cx="4865642"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fr-FR" sz="1800" u="none" cap="none" strike="noStrike">
                <a:solidFill>
                  <a:srgbClr val="231F20"/>
                </a:solidFill>
                <a:latin typeface="Calibri"/>
                <a:ea typeface="Calibri"/>
                <a:cs typeface="Calibri"/>
                <a:sym typeface="Calibri"/>
              </a:rPr>
              <a:t>La valeur maximale de la tension :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3025" name="Google Shape;3025;p74"/>
          <p:cNvSpPr/>
          <p:nvPr/>
        </p:nvSpPr>
        <p:spPr>
          <a:xfrm>
            <a:off x="6946977" y="5231991"/>
            <a:ext cx="4933544" cy="692497"/>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valeur efficace de la tension est : </a:t>
            </a:r>
            <a:r>
              <a:rPr b="0" i="0" lang="fr-FR" sz="1200" u="none" cap="none" strike="noStrike">
                <a:solidFill>
                  <a:srgbClr val="231F20"/>
                </a:solidFill>
                <a:latin typeface="Arial"/>
                <a:ea typeface="Arial"/>
                <a:cs typeface="Arial"/>
                <a:sym typeface="Arial"/>
              </a:rPr>
              <a:t>..............................</a:t>
            </a:r>
            <a:endParaRPr b="0" i="0" sz="1800" u="none" cap="none" strike="noStrike">
              <a:solidFill>
                <a:srgbClr val="231F20"/>
              </a:solidFill>
              <a:latin typeface="Arial"/>
              <a:ea typeface="Arial"/>
              <a:cs typeface="Arial"/>
              <a:sym typeface="Arial"/>
            </a:endParaRPr>
          </a:p>
          <a:p>
            <a:pPr indent="0" lvl="0" marL="0" marR="0" rtl="0" algn="l">
              <a:lnSpc>
                <a:spcPct val="150000"/>
              </a:lnSpc>
              <a:spcBef>
                <a:spcPts val="0"/>
              </a:spcBef>
              <a:spcAft>
                <a:spcPts val="0"/>
              </a:spcAft>
              <a:buClr>
                <a:srgbClr val="231F20"/>
              </a:buClr>
              <a:buSzPts val="1200"/>
              <a:buFont typeface="Arial"/>
              <a:buNone/>
            </a:pPr>
            <a:r>
              <a:rPr b="0" i="0" lang="fr-FR" sz="1200" u="none" cap="none" strike="noStrike">
                <a:solidFill>
                  <a:srgbClr val="231F20"/>
                </a:solidFill>
                <a:latin typeface="Arial"/>
                <a:ea typeface="Arial"/>
                <a:cs typeface="Arial"/>
                <a:sym typeface="Arial"/>
              </a:rPr>
              <a:t>..........................................</a:t>
            </a:r>
            <a:r>
              <a:rPr b="0" i="0" lang="fr-FR" sz="1200" u="none" cap="none" strike="noStrike">
                <a:solidFill>
                  <a:srgbClr val="231F20"/>
                </a:solidFill>
                <a:latin typeface="Calibri"/>
                <a:ea typeface="Calibri"/>
                <a:cs typeface="Calibri"/>
                <a:sym typeface="Calibri"/>
              </a:rPr>
              <a:t>.</a:t>
            </a:r>
            <a:r>
              <a:rPr b="0" i="0" lang="fr-FR" sz="1200" u="none" cap="none" strike="noStrike">
                <a:solidFill>
                  <a:srgbClr val="231F20"/>
                </a:solidFill>
                <a:latin typeface="Arial"/>
                <a:ea typeface="Arial"/>
                <a:cs typeface="Arial"/>
                <a:sym typeface="Arial"/>
              </a:rPr>
              <a:t>.................................................................</a:t>
            </a:r>
            <a:r>
              <a:rPr b="0" i="0" lang="fr-FR" sz="120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3026" name="Google Shape;3026;p74"/>
          <p:cNvSpPr/>
          <p:nvPr/>
        </p:nvSpPr>
        <p:spPr>
          <a:xfrm>
            <a:off x="628426" y="1214994"/>
            <a:ext cx="6179001"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 schéma ci-dessous montre une tension sinusoïdale en régime alternatif telle qu’elle apparaît sur l’oscilloscope.</a:t>
            </a:r>
            <a:endParaRPr/>
          </a:p>
        </p:txBody>
      </p:sp>
      <p:sp>
        <p:nvSpPr>
          <p:cNvPr id="3027" name="Google Shape;3027;p74"/>
          <p:cNvSpPr txBox="1"/>
          <p:nvPr/>
        </p:nvSpPr>
        <p:spPr>
          <a:xfrm>
            <a:off x="8237513" y="2729228"/>
            <a:ext cx="1078625"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2000"/>
              <a:buFont typeface="Calibri"/>
              <a:buNone/>
            </a:pPr>
            <a:r>
              <a:rPr b="1" i="0" lang="fr-FR" sz="2000" u="none" cap="none" strike="noStrike">
                <a:solidFill>
                  <a:srgbClr val="FF0000"/>
                </a:solidFill>
                <a:latin typeface="Calibri"/>
                <a:ea typeface="Calibri"/>
                <a:cs typeface="Calibri"/>
                <a:sym typeface="Calibri"/>
              </a:rPr>
              <a:t>0,20 s</a:t>
            </a:r>
            <a:endParaRPr/>
          </a:p>
        </p:txBody>
      </p:sp>
      <p:sp>
        <p:nvSpPr>
          <p:cNvPr id="3028" name="Google Shape;3028;p74"/>
          <p:cNvSpPr txBox="1"/>
          <p:nvPr/>
        </p:nvSpPr>
        <p:spPr>
          <a:xfrm>
            <a:off x="9716779" y="2844959"/>
            <a:ext cx="2449613" cy="647613"/>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3029" name="Google Shape;3029;p74"/>
          <p:cNvSpPr txBox="1"/>
          <p:nvPr/>
        </p:nvSpPr>
        <p:spPr>
          <a:xfrm>
            <a:off x="10228712" y="4235886"/>
            <a:ext cx="1078625"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2000"/>
              <a:buFont typeface="Calibri"/>
              <a:buNone/>
            </a:pPr>
            <a:r>
              <a:rPr b="1" i="0" lang="fr-FR" sz="2000" u="none" cap="none" strike="noStrike">
                <a:solidFill>
                  <a:srgbClr val="FF0000"/>
                </a:solidFill>
                <a:latin typeface="Calibri"/>
                <a:ea typeface="Calibri"/>
                <a:cs typeface="Calibri"/>
                <a:sym typeface="Calibri"/>
              </a:rPr>
              <a:t>12,50 V</a:t>
            </a:r>
            <a:endParaRPr/>
          </a:p>
        </p:txBody>
      </p:sp>
      <p:sp>
        <p:nvSpPr>
          <p:cNvPr id="3030" name="Google Shape;3030;p74"/>
          <p:cNvSpPr txBox="1"/>
          <p:nvPr/>
        </p:nvSpPr>
        <p:spPr>
          <a:xfrm>
            <a:off x="10222483" y="5132188"/>
            <a:ext cx="1563664" cy="662746"/>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
        <p:nvSpPr>
          <p:cNvPr id="3031" name="Google Shape;3031;p74"/>
          <p:cNvSpPr txBox="1"/>
          <p:nvPr/>
        </p:nvSpPr>
        <p:spPr>
          <a:xfrm>
            <a:off x="7051574" y="5466264"/>
            <a:ext cx="2921671" cy="647613"/>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FR" sz="1800">
                <a:latin typeface="Calibri"/>
                <a:ea typeface="Calibri"/>
                <a:cs typeface="Calibri"/>
                <a:sym typeface="Calibri"/>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08"/>
                                        </p:tgtEl>
                                        <p:attrNameLst>
                                          <p:attrName>style.visibility</p:attrName>
                                        </p:attrNameLst>
                                      </p:cBhvr>
                                      <p:to>
                                        <p:strVal val="visible"/>
                                      </p:to>
                                    </p:set>
                                    <p:animEffect filter="fade" transition="in">
                                      <p:cBhvr>
                                        <p:cTn dur="500"/>
                                        <p:tgtEl>
                                          <p:spTgt spid="30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27"/>
                                        </p:tgtEl>
                                        <p:attrNameLst>
                                          <p:attrName>style.visibility</p:attrName>
                                        </p:attrNameLst>
                                      </p:cBhvr>
                                      <p:to>
                                        <p:strVal val="visible"/>
                                      </p:to>
                                    </p:set>
                                    <p:animEffect filter="fade" transition="in">
                                      <p:cBhvr>
                                        <p:cTn dur="500"/>
                                        <p:tgtEl>
                                          <p:spTgt spid="30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28"/>
                                        </p:tgtEl>
                                        <p:attrNameLst>
                                          <p:attrName>style.visibility</p:attrName>
                                        </p:attrNameLst>
                                      </p:cBhvr>
                                      <p:to>
                                        <p:strVal val="visible"/>
                                      </p:to>
                                    </p:set>
                                    <p:animEffect filter="fade" transition="in">
                                      <p:cBhvr>
                                        <p:cTn dur="500"/>
                                        <p:tgtEl>
                                          <p:spTgt spid="30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29"/>
                                        </p:tgtEl>
                                        <p:attrNameLst>
                                          <p:attrName>style.visibility</p:attrName>
                                        </p:attrNameLst>
                                      </p:cBhvr>
                                      <p:to>
                                        <p:strVal val="visible"/>
                                      </p:to>
                                    </p:set>
                                    <p:animEffect filter="fade" transition="in">
                                      <p:cBhvr>
                                        <p:cTn dur="500"/>
                                        <p:tgtEl>
                                          <p:spTgt spid="30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0"/>
                                        </p:tgtEl>
                                        <p:attrNameLst>
                                          <p:attrName>style.visibility</p:attrName>
                                        </p:attrNameLst>
                                      </p:cBhvr>
                                      <p:to>
                                        <p:strVal val="visible"/>
                                      </p:to>
                                    </p:set>
                                    <p:animEffect filter="fade" transition="in">
                                      <p:cBhvr>
                                        <p:cTn dur="500"/>
                                        <p:tgtEl>
                                          <p:spTgt spid="30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1"/>
                                        </p:tgtEl>
                                        <p:attrNameLst>
                                          <p:attrName>style.visibility</p:attrName>
                                        </p:attrNameLst>
                                      </p:cBhvr>
                                      <p:to>
                                        <p:strVal val="visible"/>
                                      </p:to>
                                    </p:set>
                                    <p:animEffect filter="fade" transition="in">
                                      <p:cBhvr>
                                        <p:cTn dur="500"/>
                                        <p:tgtEl>
                                          <p:spTgt spid="30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5" name="Shape 3035"/>
        <p:cNvGrpSpPr/>
        <p:nvPr/>
      </p:nvGrpSpPr>
      <p:grpSpPr>
        <a:xfrm>
          <a:off x="0" y="0"/>
          <a:ext cx="0" cy="0"/>
          <a:chOff x="0" y="0"/>
          <a:chExt cx="0" cy="0"/>
        </a:xfrm>
      </p:grpSpPr>
      <p:sp>
        <p:nvSpPr>
          <p:cNvPr id="3036" name="Google Shape;3036;p75"/>
          <p:cNvSpPr txBox="1"/>
          <p:nvPr/>
        </p:nvSpPr>
        <p:spPr>
          <a:xfrm>
            <a:off x="8503920" y="5043161"/>
            <a:ext cx="190500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000">
                <a:solidFill>
                  <a:schemeClr val="dk1"/>
                </a:solidFill>
                <a:latin typeface="Calibri"/>
                <a:ea typeface="Calibri"/>
                <a:cs typeface="Calibri"/>
                <a:sym typeface="Calibri"/>
              </a:rPr>
              <a:t>05 min</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0" name="Shape 3040"/>
        <p:cNvGrpSpPr/>
        <p:nvPr/>
      </p:nvGrpSpPr>
      <p:grpSpPr>
        <a:xfrm>
          <a:off x="0" y="0"/>
          <a:ext cx="0" cy="0"/>
          <a:chOff x="0" y="0"/>
          <a:chExt cx="0" cy="0"/>
        </a:xfrm>
      </p:grpSpPr>
      <p:sp>
        <p:nvSpPr>
          <p:cNvPr id="3041" name="Google Shape;3041;p76"/>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Qui peut me dire ce que nous avons appris aujourd’hui? </a:t>
            </a:r>
            <a:br>
              <a:rPr lang="fr-FR"/>
            </a:br>
            <a:endParaRPr/>
          </a:p>
        </p:txBody>
      </p:sp>
      <p:sp>
        <p:nvSpPr>
          <p:cNvPr id="3042" name="Google Shape;3042;p76"/>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50"/>
              <a:buNone/>
            </a:pPr>
            <a:r>
              <a:t/>
            </a:r>
            <a:endParaRPr/>
          </a:p>
        </p:txBody>
      </p:sp>
      <p:pic>
        <p:nvPicPr>
          <p:cNvPr descr="A cartoon character leaning on a question mark&#10;&#10;AI-generated content may be incorrect." id="3043" name="Google Shape;3043;p76"/>
          <p:cNvPicPr preferRelativeResize="0"/>
          <p:nvPr>
            <p:ph idx="4294967295" type="body"/>
          </p:nvPr>
        </p:nvPicPr>
        <p:blipFill rotWithShape="1">
          <a:blip r:embed="rId3">
            <a:alphaModFix/>
          </a:blip>
          <a:srcRect b="0" l="0" r="0" t="0"/>
          <a:stretch/>
        </p:blipFill>
        <p:spPr>
          <a:xfrm>
            <a:off x="3973115" y="1306115"/>
            <a:ext cx="4245769" cy="4245769"/>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7" name="Shape 3047"/>
        <p:cNvGrpSpPr/>
        <p:nvPr/>
      </p:nvGrpSpPr>
      <p:grpSpPr>
        <a:xfrm>
          <a:off x="0" y="0"/>
          <a:ext cx="0" cy="0"/>
          <a:chOff x="0" y="0"/>
          <a:chExt cx="0" cy="0"/>
        </a:xfrm>
      </p:grpSpPr>
      <p:sp>
        <p:nvSpPr>
          <p:cNvPr id="3048" name="Google Shape;3048;p77"/>
          <p:cNvSpPr txBox="1"/>
          <p:nvPr>
            <p:ph type="title"/>
          </p:nvPr>
        </p:nvSpPr>
        <p:spPr>
          <a:xfrm>
            <a:off x="979043" y="340814"/>
            <a:ext cx="10277091" cy="267549"/>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chemeClr val="dk1"/>
              </a:buClr>
              <a:buSzPts val="1600"/>
              <a:buFont typeface="Calibri"/>
              <a:buNone/>
            </a:pPr>
            <a:r>
              <a:rPr lang="fr-FR"/>
              <a:t>Effectivement, nous avons donc appris à déterminer, à partir d’un graphique (oscillogramme), les caractéristiques d’une tension alternative sinusoïdale.</a:t>
            </a:r>
            <a:endParaRPr/>
          </a:p>
        </p:txBody>
      </p:sp>
      <p:sp>
        <p:nvSpPr>
          <p:cNvPr id="3049" name="Google Shape;3049;p77"/>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donne un rappel de la séance.</a:t>
            </a:r>
            <a:endParaRPr/>
          </a:p>
        </p:txBody>
      </p:sp>
      <p:pic>
        <p:nvPicPr>
          <p:cNvPr id="3050" name="Google Shape;3050;p77"/>
          <p:cNvPicPr preferRelativeResize="0"/>
          <p:nvPr/>
        </p:nvPicPr>
        <p:blipFill rotWithShape="1">
          <a:blip r:embed="rId3">
            <a:alphaModFix/>
          </a:blip>
          <a:srcRect b="0" l="0" r="0" t="0"/>
          <a:stretch/>
        </p:blipFill>
        <p:spPr>
          <a:xfrm>
            <a:off x="11476390" y="434507"/>
            <a:ext cx="467661" cy="467661"/>
          </a:xfrm>
          <a:prstGeom prst="rect">
            <a:avLst/>
          </a:prstGeom>
          <a:noFill/>
          <a:ln>
            <a:noFill/>
          </a:ln>
        </p:spPr>
      </p:pic>
      <p:grpSp>
        <p:nvGrpSpPr>
          <p:cNvPr id="3051" name="Google Shape;3051;p77"/>
          <p:cNvGrpSpPr/>
          <p:nvPr/>
        </p:nvGrpSpPr>
        <p:grpSpPr>
          <a:xfrm>
            <a:off x="456896" y="2873307"/>
            <a:ext cx="11343217" cy="1078864"/>
            <a:chOff x="1091018" y="2855889"/>
            <a:chExt cx="11343217" cy="1078864"/>
          </a:xfrm>
        </p:grpSpPr>
        <p:sp>
          <p:nvSpPr>
            <p:cNvPr id="3052" name="Google Shape;3052;p77"/>
            <p:cNvSpPr/>
            <p:nvPr/>
          </p:nvSpPr>
          <p:spPr>
            <a:xfrm>
              <a:off x="1441466" y="3161728"/>
              <a:ext cx="10992769" cy="773025"/>
            </a:xfrm>
            <a:prstGeom prst="roundRect">
              <a:avLst>
                <a:gd fmla="val 50000" name="adj"/>
              </a:avLst>
            </a:prstGeom>
            <a:noFill/>
            <a:ln cap="flat" cmpd="sng" w="19050">
              <a:solidFill>
                <a:srgbClr val="72B6D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pic>
          <p:nvPicPr>
            <p:cNvPr id="3053" name="Google Shape;3053;p77"/>
            <p:cNvPicPr preferRelativeResize="0"/>
            <p:nvPr/>
          </p:nvPicPr>
          <p:blipFill rotWithShape="1">
            <a:blip r:embed="rId4">
              <a:alphaModFix/>
            </a:blip>
            <a:srcRect b="0" l="0" r="0" t="0"/>
            <a:stretch/>
          </p:blipFill>
          <p:spPr>
            <a:xfrm>
              <a:off x="1091018" y="2855889"/>
              <a:ext cx="805544" cy="805544"/>
            </a:xfrm>
            <a:prstGeom prst="rect">
              <a:avLst/>
            </a:prstGeom>
            <a:noFill/>
            <a:ln>
              <a:noFill/>
            </a:ln>
          </p:spPr>
        </p:pic>
        <p:sp>
          <p:nvSpPr>
            <p:cNvPr id="3054" name="Google Shape;3054;p77"/>
            <p:cNvSpPr/>
            <p:nvPr/>
          </p:nvSpPr>
          <p:spPr>
            <a:xfrm>
              <a:off x="6572680" y="2973939"/>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 </a:t>
              </a:r>
              <a:endParaRPr/>
            </a:p>
          </p:txBody>
        </p:sp>
      </p:grpSp>
      <p:sp>
        <p:nvSpPr>
          <p:cNvPr id="3055" name="Google Shape;3055;p77"/>
          <p:cNvSpPr/>
          <p:nvPr/>
        </p:nvSpPr>
        <p:spPr>
          <a:xfrm>
            <a:off x="1262440" y="3114002"/>
            <a:ext cx="10213950"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400"/>
              <a:buFont typeface="Calibri"/>
              <a:buNone/>
            </a:pPr>
            <a:r>
              <a:rPr b="1" i="0" lang="fr-FR" sz="2400" u="none" cap="none" strike="noStrike">
                <a:solidFill>
                  <a:schemeClr val="dk1"/>
                </a:solidFill>
                <a:latin typeface="Calibri"/>
                <a:ea typeface="Calibri"/>
                <a:cs typeface="Calibri"/>
                <a:sym typeface="Calibri"/>
              </a:rPr>
              <a:t>Utiliser</a:t>
            </a:r>
            <a:r>
              <a:rPr b="1" i="0" lang="fr-FR" sz="2400" u="none" cap="none" strike="noStrike">
                <a:solidFill>
                  <a:srgbClr val="000000"/>
                </a:solidFill>
                <a:latin typeface="Calibri"/>
                <a:ea typeface="Calibri"/>
                <a:cs typeface="Calibri"/>
                <a:sym typeface="Calibri"/>
              </a:rPr>
              <a:t> </a:t>
            </a:r>
            <a:r>
              <a:rPr b="0" i="0" lang="fr-FR" sz="2400" u="none" cap="none" strike="noStrike">
                <a:solidFill>
                  <a:srgbClr val="000000"/>
                </a:solidFill>
                <a:latin typeface="Calibri"/>
                <a:ea typeface="Calibri"/>
                <a:cs typeface="Calibri"/>
                <a:sym typeface="Calibri"/>
              </a:rPr>
              <a:t>un graphique (oscillogramme) pour déterminer les </a:t>
            </a:r>
            <a:r>
              <a:rPr b="1" i="0" lang="fr-FR" sz="2400" u="none" cap="none" strike="noStrike">
                <a:solidFill>
                  <a:srgbClr val="FF0000"/>
                </a:solidFill>
                <a:latin typeface="Calibri"/>
                <a:ea typeface="Calibri"/>
                <a:cs typeface="Calibri"/>
                <a:sym typeface="Calibri"/>
              </a:rPr>
              <a:t>caractéristiques</a:t>
            </a:r>
            <a:r>
              <a:rPr b="1" i="0" lang="fr-FR" sz="2400" u="none" cap="none" strike="noStrike">
                <a:solidFill>
                  <a:srgbClr val="000000"/>
                </a:solidFill>
                <a:latin typeface="Calibri"/>
                <a:ea typeface="Calibri"/>
                <a:cs typeface="Calibri"/>
                <a:sym typeface="Calibri"/>
              </a:rPr>
              <a:t> </a:t>
            </a:r>
            <a:r>
              <a:rPr b="0" i="0" lang="fr-FR" sz="2400" u="none" cap="none" strike="noStrike">
                <a:solidFill>
                  <a:srgbClr val="000000"/>
                </a:solidFill>
                <a:latin typeface="Calibri"/>
                <a:ea typeface="Calibri"/>
                <a:cs typeface="Calibri"/>
                <a:sym typeface="Calibri"/>
              </a:rPr>
              <a:t>d’une</a:t>
            </a:r>
            <a:r>
              <a:rPr b="1" i="0" lang="fr-FR" sz="2400" u="none" cap="none" strike="noStrike">
                <a:solidFill>
                  <a:srgbClr val="000000"/>
                </a:solidFill>
                <a:latin typeface="Calibri"/>
                <a:ea typeface="Calibri"/>
                <a:cs typeface="Calibri"/>
                <a:sym typeface="Calibri"/>
              </a:rPr>
              <a:t> </a:t>
            </a:r>
            <a:r>
              <a:rPr b="1" i="0" lang="fr-FR" sz="2400" u="none" cap="none" strike="noStrike">
                <a:solidFill>
                  <a:srgbClr val="FF0000"/>
                </a:solidFill>
                <a:latin typeface="Calibri"/>
                <a:ea typeface="Calibri"/>
                <a:cs typeface="Calibri"/>
                <a:sym typeface="Calibri"/>
              </a:rPr>
              <a:t>tension alternative sinusoïdale</a:t>
            </a:r>
            <a:r>
              <a:rPr b="1" i="0" lang="fr-FR" sz="2400" u="none" cap="none" strike="noStrike">
                <a:solidFill>
                  <a:srgbClr val="000000"/>
                </a:solidFill>
                <a:latin typeface="Calibri"/>
                <a:ea typeface="Calibri"/>
                <a:cs typeface="Calibri"/>
                <a:sym typeface="Calibri"/>
              </a:rPr>
              <a:t>.</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9" name="Shape 3059"/>
        <p:cNvGrpSpPr/>
        <p:nvPr/>
      </p:nvGrpSpPr>
      <p:grpSpPr>
        <a:xfrm>
          <a:off x="0" y="0"/>
          <a:ext cx="0" cy="0"/>
          <a:chOff x="0" y="0"/>
          <a:chExt cx="0" cy="0"/>
        </a:xfrm>
      </p:grpSpPr>
      <p:sp>
        <p:nvSpPr>
          <p:cNvPr id="3060" name="Google Shape;3060;p78"/>
          <p:cNvSpPr txBox="1"/>
          <p:nvPr>
            <p:ph type="title"/>
          </p:nvPr>
        </p:nvSpPr>
        <p:spPr>
          <a:xfrm>
            <a:off x="758234" y="219861"/>
            <a:ext cx="11161754" cy="51422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Qui peut me rappeler les étapes à suivre pour résoudre la tâche? </a:t>
            </a:r>
            <a:br>
              <a:rPr lang="fr-FR"/>
            </a:br>
            <a:r>
              <a:rPr lang="fr-FR"/>
              <a:t>Pour déterminer</a:t>
            </a:r>
            <a:r>
              <a:rPr lang="fr-FR">
                <a:solidFill>
                  <a:srgbClr val="231F20"/>
                </a:solidFill>
                <a:latin typeface="Calibri"/>
                <a:ea typeface="Calibri"/>
                <a:cs typeface="Calibri"/>
                <a:sym typeface="Calibri"/>
              </a:rPr>
              <a:t>, </a:t>
            </a:r>
            <a:r>
              <a:rPr lang="fr-FR"/>
              <a:t>à partir de un graphique (oscillogramme), les caractéristiques d’une tension alternative sinusoïdale, je suis les étapes suivantes:</a:t>
            </a:r>
            <a:endParaRPr/>
          </a:p>
        </p:txBody>
      </p:sp>
      <p:sp>
        <p:nvSpPr>
          <p:cNvPr id="3061" name="Google Shape;3061;p78"/>
          <p:cNvSpPr txBox="1"/>
          <p:nvPr>
            <p:ph idx="1" type="body"/>
          </p:nvPr>
        </p:nvSpPr>
        <p:spPr>
          <a:xfrm>
            <a:off x="669249" y="734081"/>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sollicite la participation des élèves afin de rappeler les étapes permettant de déterminer les caractéristiques d’une tension alternative sinusoïdale.</a:t>
            </a:r>
            <a:endParaRPr/>
          </a:p>
        </p:txBody>
      </p:sp>
      <p:sp>
        <p:nvSpPr>
          <p:cNvPr id="3062" name="Google Shape;3062;p78"/>
          <p:cNvSpPr/>
          <p:nvPr/>
        </p:nvSpPr>
        <p:spPr>
          <a:xfrm>
            <a:off x="425498" y="1775685"/>
            <a:ext cx="11321232" cy="4226670"/>
          </a:xfrm>
          <a:prstGeom prst="rect">
            <a:avLst/>
          </a:prstGeom>
          <a:solidFill>
            <a:srgbClr val="F2F2F2"/>
          </a:solidFill>
          <a:ln>
            <a:noFill/>
          </a:ln>
        </p:spPr>
        <p:txBody>
          <a:bodyPr anchorCtr="0" anchor="t" bIns="45700" lIns="91425" spcFirstLastPara="1" rIns="91425" wrap="square" tIns="45700">
            <a:spAutoFit/>
          </a:bodyPr>
          <a:lstStyle/>
          <a:p>
            <a:pPr indent="-457200" lvl="0" marL="465138" marR="0" rtl="0" algn="just">
              <a:lnSpc>
                <a:spcPct val="250000"/>
              </a:lnSpc>
              <a:spcBef>
                <a:spcPts val="0"/>
              </a:spcBef>
              <a:spcAft>
                <a:spcPts val="0"/>
              </a:spcAft>
              <a:buClr>
                <a:srgbClr val="C00000"/>
              </a:buClr>
              <a:buSzPts val="2800"/>
              <a:buFont typeface="Noto Sans Symbols"/>
              <a:buChar char="❑"/>
            </a:pPr>
            <a:r>
              <a:rPr lang="fr-FR" sz="2800">
                <a:solidFill>
                  <a:schemeClr val="dk1"/>
                </a:solidFill>
                <a:latin typeface="Calibri"/>
                <a:ea typeface="Calibri"/>
                <a:cs typeface="Calibri"/>
                <a:sym typeface="Calibri"/>
              </a:rPr>
              <a:t>Je </a:t>
            </a:r>
            <a:r>
              <a:rPr lang="fr-FR" sz="2800">
                <a:solidFill>
                  <a:srgbClr val="FF0000"/>
                </a:solidFill>
                <a:latin typeface="Calibri"/>
                <a:ea typeface="Calibri"/>
                <a:cs typeface="Calibri"/>
                <a:sym typeface="Calibri"/>
              </a:rPr>
              <a:t>détermine</a:t>
            </a:r>
            <a:r>
              <a:rPr lang="fr-FR" sz="2800">
                <a:solidFill>
                  <a:schemeClr val="dk1"/>
                </a:solidFill>
                <a:latin typeface="Calibri"/>
                <a:ea typeface="Calibri"/>
                <a:cs typeface="Calibri"/>
                <a:sym typeface="Calibri"/>
              </a:rPr>
              <a:t> graphiquement la fréquence de la tension électrique.</a:t>
            </a:r>
            <a:endParaRPr/>
          </a:p>
          <a:p>
            <a:pPr indent="-457200" lvl="0" marL="465138" marR="0" rtl="0" algn="just">
              <a:lnSpc>
                <a:spcPct val="250000"/>
              </a:lnSpc>
              <a:spcBef>
                <a:spcPts val="0"/>
              </a:spcBef>
              <a:spcAft>
                <a:spcPts val="0"/>
              </a:spcAft>
              <a:buClr>
                <a:srgbClr val="C00000"/>
              </a:buClr>
              <a:buSzPts val="2800"/>
              <a:buFont typeface="Noto Sans Symbols"/>
              <a:buChar char="❑"/>
            </a:pPr>
            <a:r>
              <a:rPr lang="fr-FR" sz="2800">
                <a:solidFill>
                  <a:schemeClr val="dk1"/>
                </a:solidFill>
                <a:latin typeface="Calibri"/>
                <a:ea typeface="Calibri"/>
                <a:cs typeface="Calibri"/>
                <a:sym typeface="Calibri"/>
              </a:rPr>
              <a:t>Je </a:t>
            </a:r>
            <a:r>
              <a:rPr lang="fr-FR" sz="2800">
                <a:solidFill>
                  <a:srgbClr val="FF0000"/>
                </a:solidFill>
                <a:latin typeface="Calibri"/>
                <a:ea typeface="Calibri"/>
                <a:cs typeface="Calibri"/>
                <a:sym typeface="Calibri"/>
              </a:rPr>
              <a:t>détermine</a:t>
            </a:r>
            <a:r>
              <a:rPr lang="fr-FR" sz="2800">
                <a:solidFill>
                  <a:schemeClr val="dk1"/>
                </a:solidFill>
                <a:latin typeface="Calibri"/>
                <a:ea typeface="Calibri"/>
                <a:cs typeface="Calibri"/>
                <a:sym typeface="Calibri"/>
              </a:rPr>
              <a:t> graphiquement la valeur maximale de la tension électrique.</a:t>
            </a:r>
            <a:endParaRPr/>
          </a:p>
          <a:p>
            <a:pPr indent="-457200" lvl="0" marL="465138" marR="0" rtl="0" algn="just">
              <a:lnSpc>
                <a:spcPct val="250000"/>
              </a:lnSpc>
              <a:spcBef>
                <a:spcPts val="0"/>
              </a:spcBef>
              <a:spcAft>
                <a:spcPts val="0"/>
              </a:spcAft>
              <a:buClr>
                <a:srgbClr val="C00000"/>
              </a:buClr>
              <a:buSzPts val="2800"/>
              <a:buFont typeface="Noto Sans Symbols"/>
              <a:buChar char="❑"/>
            </a:pPr>
            <a:r>
              <a:rPr lang="fr-FR" sz="2800">
                <a:solidFill>
                  <a:schemeClr val="dk1"/>
                </a:solidFill>
                <a:latin typeface="Calibri"/>
                <a:ea typeface="Calibri"/>
                <a:cs typeface="Calibri"/>
                <a:sym typeface="Calibri"/>
              </a:rPr>
              <a:t>J’en </a:t>
            </a:r>
            <a:r>
              <a:rPr lang="fr-FR" sz="2800">
                <a:solidFill>
                  <a:srgbClr val="FF0000"/>
                </a:solidFill>
                <a:latin typeface="Calibri"/>
                <a:ea typeface="Calibri"/>
                <a:cs typeface="Calibri"/>
                <a:sym typeface="Calibri"/>
              </a:rPr>
              <a:t>déduis</a:t>
            </a:r>
            <a:r>
              <a:rPr lang="fr-FR" sz="2800">
                <a:solidFill>
                  <a:schemeClr val="dk1"/>
                </a:solidFill>
                <a:latin typeface="Calibri"/>
                <a:ea typeface="Calibri"/>
                <a:cs typeface="Calibri"/>
                <a:sym typeface="Calibri"/>
              </a:rPr>
              <a:t> la valeur efficace de la tension électrique.</a:t>
            </a:r>
            <a:endParaRPr/>
          </a:p>
          <a:p>
            <a:pPr indent="0" lvl="0" marL="7938" marR="0" rtl="0" algn="just">
              <a:lnSpc>
                <a:spcPct val="250000"/>
              </a:lnSpc>
              <a:spcBef>
                <a:spcPts val="0"/>
              </a:spcBef>
              <a:spcAft>
                <a:spcPts val="0"/>
              </a:spcAft>
              <a:buNone/>
            </a:pPr>
            <a:r>
              <a:t/>
            </a:r>
            <a:endParaRPr sz="2800">
              <a:solidFill>
                <a:schemeClr val="dk1"/>
              </a:solidFill>
              <a:latin typeface="Calibri"/>
              <a:ea typeface="Calibri"/>
              <a:cs typeface="Calibri"/>
              <a:sym typeface="Calibri"/>
            </a:endParaRPr>
          </a:p>
        </p:txBody>
      </p:sp>
      <p:pic>
        <p:nvPicPr>
          <p:cNvPr id="3063" name="Google Shape;3063;p78"/>
          <p:cNvPicPr preferRelativeResize="0"/>
          <p:nvPr/>
        </p:nvPicPr>
        <p:blipFill rotWithShape="1">
          <a:blip r:embed="rId3">
            <a:alphaModFix/>
          </a:blip>
          <a:srcRect b="0" l="0" r="0" t="0"/>
          <a:stretch/>
        </p:blipFill>
        <p:spPr>
          <a:xfrm>
            <a:off x="11476390" y="434507"/>
            <a:ext cx="467661" cy="4676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2">
                                            <p:txEl>
                                              <p:pRg end="0" st="0"/>
                                            </p:txEl>
                                          </p:spTgt>
                                        </p:tgtEl>
                                        <p:attrNameLst>
                                          <p:attrName>style.visibility</p:attrName>
                                        </p:attrNameLst>
                                      </p:cBhvr>
                                      <p:to>
                                        <p:strVal val="visible"/>
                                      </p:to>
                                    </p:set>
                                    <p:animEffect filter="fade" transition="in">
                                      <p:cBhvr>
                                        <p:cTn dur="500"/>
                                        <p:tgtEl>
                                          <p:spTgt spid="306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2">
                                            <p:txEl>
                                              <p:pRg end="1" st="1"/>
                                            </p:txEl>
                                          </p:spTgt>
                                        </p:tgtEl>
                                        <p:attrNameLst>
                                          <p:attrName>style.visibility</p:attrName>
                                        </p:attrNameLst>
                                      </p:cBhvr>
                                      <p:to>
                                        <p:strVal val="visible"/>
                                      </p:to>
                                    </p:set>
                                    <p:animEffect filter="fade" transition="in">
                                      <p:cBhvr>
                                        <p:cTn dur="500"/>
                                        <p:tgtEl>
                                          <p:spTgt spid="306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2">
                                            <p:txEl>
                                              <p:pRg end="2" st="2"/>
                                            </p:txEl>
                                          </p:spTgt>
                                        </p:tgtEl>
                                        <p:attrNameLst>
                                          <p:attrName>style.visibility</p:attrName>
                                        </p:attrNameLst>
                                      </p:cBhvr>
                                      <p:to>
                                        <p:strVal val="visible"/>
                                      </p:to>
                                    </p:set>
                                    <p:animEffect filter="fade" transition="in">
                                      <p:cBhvr>
                                        <p:cTn dur="500"/>
                                        <p:tgtEl>
                                          <p:spTgt spid="306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2">
                                            <p:txEl>
                                              <p:pRg end="3" st="3"/>
                                            </p:txEl>
                                          </p:spTgt>
                                        </p:tgtEl>
                                        <p:attrNameLst>
                                          <p:attrName>style.visibility</p:attrName>
                                        </p:attrNameLst>
                                      </p:cBhvr>
                                      <p:to>
                                        <p:strVal val="visible"/>
                                      </p:to>
                                    </p:set>
                                    <p:animEffect filter="fade" transition="in">
                                      <p:cBhvr>
                                        <p:cTn dur="500"/>
                                        <p:tgtEl>
                                          <p:spTgt spid="3062">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8" name="Shape 3068"/>
        <p:cNvGrpSpPr/>
        <p:nvPr/>
      </p:nvGrpSpPr>
      <p:grpSpPr>
        <a:xfrm>
          <a:off x="0" y="0"/>
          <a:ext cx="0" cy="0"/>
          <a:chOff x="0" y="0"/>
          <a:chExt cx="0" cy="0"/>
        </a:xfrm>
      </p:grpSpPr>
      <p:sp>
        <p:nvSpPr>
          <p:cNvPr id="3069" name="Google Shape;3069;p79"/>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On termine par la carte lexicale de la séance. Retenez-le!</a:t>
            </a:r>
            <a:endParaRPr/>
          </a:p>
        </p:txBody>
      </p:sp>
      <p:sp>
        <p:nvSpPr>
          <p:cNvPr id="3070" name="Google Shape;3070;p79"/>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400"/>
              <a:buNone/>
            </a:pPr>
            <a:r>
              <a:t/>
            </a:r>
            <a:endParaRPr i="1" sz="1400">
              <a:solidFill>
                <a:srgbClr val="A5A5A5"/>
              </a:solidFill>
              <a:latin typeface="Calibri"/>
              <a:ea typeface="Calibri"/>
              <a:cs typeface="Calibri"/>
              <a:sym typeface="Calibri"/>
            </a:endParaRPr>
          </a:p>
        </p:txBody>
      </p:sp>
      <p:pic>
        <p:nvPicPr>
          <p:cNvPr id="3071" name="Google Shape;3071;p79"/>
          <p:cNvPicPr preferRelativeResize="0"/>
          <p:nvPr/>
        </p:nvPicPr>
        <p:blipFill rotWithShape="1">
          <a:blip r:embed="rId3">
            <a:alphaModFix/>
          </a:blip>
          <a:srcRect b="0" l="0" r="0" t="0"/>
          <a:stretch/>
        </p:blipFill>
        <p:spPr>
          <a:xfrm>
            <a:off x="11176808" y="212713"/>
            <a:ext cx="583170" cy="583170"/>
          </a:xfrm>
          <a:prstGeom prst="rect">
            <a:avLst/>
          </a:prstGeom>
          <a:noFill/>
          <a:ln>
            <a:noFill/>
          </a:ln>
        </p:spPr>
      </p:pic>
      <p:grpSp>
        <p:nvGrpSpPr>
          <p:cNvPr id="3072" name="Google Shape;3072;p79"/>
          <p:cNvGrpSpPr/>
          <p:nvPr/>
        </p:nvGrpSpPr>
        <p:grpSpPr>
          <a:xfrm>
            <a:off x="437113" y="1251508"/>
            <a:ext cx="11463355" cy="5059903"/>
            <a:chOff x="380712" y="1645615"/>
            <a:chExt cx="11463355" cy="5027189"/>
          </a:xfrm>
        </p:grpSpPr>
        <p:sp>
          <p:nvSpPr>
            <p:cNvPr id="3073" name="Google Shape;3073;p79"/>
            <p:cNvSpPr/>
            <p:nvPr/>
          </p:nvSpPr>
          <p:spPr>
            <a:xfrm>
              <a:off x="380712" y="2141446"/>
              <a:ext cx="11428467" cy="4531358"/>
            </a:xfrm>
            <a:prstGeom prst="rect">
              <a:avLst/>
            </a:prstGeom>
            <a:solidFill>
              <a:srgbClr val="F2F2F2"/>
            </a:solidFill>
            <a:ln cap="flat" cmpd="sng" w="25400">
              <a:solidFill>
                <a:srgbClr val="0097A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3074" name="Google Shape;3074;p79"/>
            <p:cNvSpPr/>
            <p:nvPr/>
          </p:nvSpPr>
          <p:spPr>
            <a:xfrm>
              <a:off x="4061293" y="3072030"/>
              <a:ext cx="3612731" cy="1283294"/>
            </a:xfrm>
            <a:prstGeom prst="roundRect">
              <a:avLst>
                <a:gd fmla="val 16667" name="adj"/>
              </a:avLst>
            </a:prstGeom>
            <a:solidFill>
              <a:srgbClr val="FEEDD8"/>
            </a:solidFill>
            <a:ln cap="flat" cmpd="sng" w="254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800">
                  <a:solidFill>
                    <a:srgbClr val="000000"/>
                  </a:solidFill>
                  <a:latin typeface="Calibri"/>
                  <a:ea typeface="Calibri"/>
                  <a:cs typeface="Calibri"/>
                  <a:sym typeface="Calibri"/>
                </a:rPr>
                <a:t>Utiliser un graphique (oscillogramme) pour déterminer les caractéristiques d’une tension alternative sinusoïdale.</a:t>
              </a:r>
              <a:endParaRPr/>
            </a:p>
          </p:txBody>
        </p:sp>
        <p:sp>
          <p:nvSpPr>
            <p:cNvPr id="3075" name="Google Shape;3075;p79"/>
            <p:cNvSpPr/>
            <p:nvPr/>
          </p:nvSpPr>
          <p:spPr>
            <a:xfrm>
              <a:off x="637081" y="2572468"/>
              <a:ext cx="2875590" cy="2275374"/>
            </a:xfrm>
            <a:prstGeom prst="roundRect">
              <a:avLst>
                <a:gd fmla="val 8096" name="adj"/>
              </a:avLst>
            </a:prstGeom>
            <a:solidFill>
              <a:srgbClr val="FEEDD8"/>
            </a:solidFill>
            <a:ln cap="flat" cmpd="sng" w="254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rgbClr val="000000"/>
                </a:solidFill>
                <a:latin typeface="Arial"/>
                <a:ea typeface="Arial"/>
                <a:cs typeface="Arial"/>
                <a:sym typeface="Arial"/>
              </a:endParaRPr>
            </a:p>
          </p:txBody>
        </p:sp>
        <p:sp>
          <p:nvSpPr>
            <p:cNvPr id="3076" name="Google Shape;3076;p79"/>
            <p:cNvSpPr txBox="1"/>
            <p:nvPr/>
          </p:nvSpPr>
          <p:spPr>
            <a:xfrm>
              <a:off x="5338693" y="2573335"/>
              <a:ext cx="953693"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1" lang="fr-FR" sz="1400" u="none" cap="none" strike="noStrike">
                  <a:solidFill>
                    <a:srgbClr val="000000"/>
                  </a:solidFill>
                  <a:latin typeface="Arial"/>
                  <a:ea typeface="Arial"/>
                  <a:cs typeface="Arial"/>
                  <a:sym typeface="Arial"/>
                </a:rPr>
                <a:t>Ma tâche</a:t>
              </a:r>
              <a:endParaRPr/>
            </a:p>
          </p:txBody>
        </p:sp>
        <p:sp>
          <p:nvSpPr>
            <p:cNvPr id="3077" name="Google Shape;3077;p79"/>
            <p:cNvSpPr/>
            <p:nvPr/>
          </p:nvSpPr>
          <p:spPr>
            <a:xfrm>
              <a:off x="8742714" y="2747968"/>
              <a:ext cx="2430737" cy="1243992"/>
            </a:xfrm>
            <a:prstGeom prst="roundRect">
              <a:avLst>
                <a:gd fmla="val 16667" name="adj"/>
              </a:avLst>
            </a:prstGeom>
            <a:solidFill>
              <a:srgbClr val="0097A7">
                <a:alpha val="30196"/>
              </a:srgbClr>
            </a:solidFill>
            <a:ln cap="flat" cmpd="sng" w="25400">
              <a:solidFill>
                <a:srgbClr val="0097A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Calibri"/>
                <a:buNone/>
              </a:pPr>
              <a:r>
                <a:t/>
              </a:r>
              <a:endParaRPr b="1" i="0" sz="1600" u="none" cap="none" strike="noStrike">
                <a:solidFill>
                  <a:srgbClr val="000000"/>
                </a:solidFill>
                <a:latin typeface="Arial"/>
                <a:ea typeface="Arial"/>
                <a:cs typeface="Arial"/>
                <a:sym typeface="Arial"/>
              </a:endParaRPr>
            </a:p>
          </p:txBody>
        </p:sp>
        <p:sp>
          <p:nvSpPr>
            <p:cNvPr id="3078" name="Google Shape;3078;p79"/>
            <p:cNvSpPr txBox="1"/>
            <p:nvPr/>
          </p:nvSpPr>
          <p:spPr>
            <a:xfrm>
              <a:off x="8504976" y="2405090"/>
              <a:ext cx="2286000"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1" lang="fr-FR" sz="1400" u="none" cap="none" strike="noStrike">
                  <a:solidFill>
                    <a:srgbClr val="000000"/>
                  </a:solidFill>
                  <a:latin typeface="Arial"/>
                  <a:ea typeface="Arial"/>
                  <a:cs typeface="Arial"/>
                  <a:sym typeface="Arial"/>
                </a:rPr>
                <a:t>Verbes de consigne</a:t>
              </a:r>
              <a:endParaRPr/>
            </a:p>
          </p:txBody>
        </p:sp>
        <p:sp>
          <p:nvSpPr>
            <p:cNvPr id="3079" name="Google Shape;3079;p79"/>
            <p:cNvSpPr/>
            <p:nvPr/>
          </p:nvSpPr>
          <p:spPr>
            <a:xfrm>
              <a:off x="949532" y="5040398"/>
              <a:ext cx="10021389" cy="1502224"/>
            </a:xfrm>
            <a:prstGeom prst="roundRect">
              <a:avLst>
                <a:gd fmla="val 16667" name="adj"/>
              </a:avLst>
            </a:prstGeom>
            <a:solidFill>
              <a:srgbClr val="D8E6FC"/>
            </a:solidFill>
            <a:ln cap="flat" cmpd="sng" w="25400">
              <a:solidFill>
                <a:srgbClr val="4285F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Calibri"/>
                <a:buNone/>
              </a:pPr>
              <a:r>
                <a:t/>
              </a:r>
              <a:endParaRPr b="1" i="0" sz="1600" u="none" cap="none" strike="noStrike">
                <a:solidFill>
                  <a:srgbClr val="000000"/>
                </a:solidFill>
                <a:latin typeface="Arial"/>
                <a:ea typeface="Arial"/>
                <a:cs typeface="Arial"/>
                <a:sym typeface="Arial"/>
              </a:endParaRPr>
            </a:p>
          </p:txBody>
        </p:sp>
        <p:sp>
          <p:nvSpPr>
            <p:cNvPr id="3080" name="Google Shape;3080;p79"/>
            <p:cNvSpPr txBox="1"/>
            <p:nvPr/>
          </p:nvSpPr>
          <p:spPr>
            <a:xfrm>
              <a:off x="3849125" y="4740106"/>
              <a:ext cx="2121399" cy="3057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fr-FR" sz="1400" u="none" cap="none" strike="noStrike">
                  <a:solidFill>
                    <a:srgbClr val="000000"/>
                  </a:solidFill>
                  <a:latin typeface="Arial"/>
                  <a:ea typeface="Arial"/>
                  <a:cs typeface="Arial"/>
                  <a:sym typeface="Arial"/>
                </a:rPr>
                <a:t>Structure pour répondre</a:t>
              </a:r>
              <a:endParaRPr/>
            </a:p>
          </p:txBody>
        </p:sp>
        <p:cxnSp>
          <p:nvCxnSpPr>
            <p:cNvPr id="3081" name="Google Shape;3081;p79"/>
            <p:cNvCxnSpPr>
              <a:stCxn id="3075" idx="3"/>
              <a:endCxn id="3074" idx="1"/>
            </p:cNvCxnSpPr>
            <p:nvPr/>
          </p:nvCxnSpPr>
          <p:spPr>
            <a:xfrm>
              <a:off x="3512671" y="3710155"/>
              <a:ext cx="548700" cy="3600"/>
            </a:xfrm>
            <a:prstGeom prst="bentConnector3">
              <a:avLst>
                <a:gd fmla="val 50000" name="adj1"/>
              </a:avLst>
            </a:prstGeom>
            <a:noFill/>
            <a:ln cap="flat" cmpd="sng" w="9525">
              <a:solidFill>
                <a:srgbClr val="FFAB40"/>
              </a:solidFill>
              <a:prstDash val="solid"/>
              <a:round/>
              <a:headEnd len="sm" w="sm" type="none"/>
              <a:tailEnd len="sm" w="sm" type="none"/>
            </a:ln>
          </p:spPr>
        </p:cxnSp>
        <p:sp>
          <p:nvSpPr>
            <p:cNvPr id="3082" name="Google Shape;3082;p79"/>
            <p:cNvSpPr txBox="1"/>
            <p:nvPr/>
          </p:nvSpPr>
          <p:spPr>
            <a:xfrm>
              <a:off x="704612" y="2508573"/>
              <a:ext cx="2854540" cy="2299580"/>
            </a:xfrm>
            <a:prstGeom prst="rect">
              <a:avLst/>
            </a:prstGeom>
            <a:noFill/>
            <a:ln>
              <a:noFill/>
            </a:ln>
          </p:spPr>
          <p:txBody>
            <a:bodyPr anchorCtr="0" anchor="t" bIns="45700" lIns="91425" spcFirstLastPara="1" rIns="91425" wrap="square" tIns="45700">
              <a:spAutoFit/>
            </a:bodyPr>
            <a:lstStyle/>
            <a:p>
              <a:pPr indent="-92075" lvl="0" marL="92075"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Oscillogramme </a:t>
              </a:r>
              <a:endParaRPr/>
            </a:p>
            <a:p>
              <a:pPr indent="-92075" lvl="0" marL="92075"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Tension alternative sinusoïdale</a:t>
              </a:r>
              <a:endParaRPr/>
            </a:p>
            <a:p>
              <a:pPr indent="-92075" lvl="0" marL="92075"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Caractéristiques</a:t>
              </a:r>
              <a:endParaRPr/>
            </a:p>
            <a:p>
              <a:pPr indent="-92075" lvl="0" marL="92075"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Période</a:t>
              </a:r>
              <a:endParaRPr/>
            </a:p>
            <a:p>
              <a:pPr indent="-92075" lvl="0" marL="92075" marR="0" rtl="0" algn="l">
                <a:lnSpc>
                  <a:spcPct val="15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Fréquence</a:t>
              </a:r>
              <a:endParaRPr/>
            </a:p>
            <a:p>
              <a:pPr indent="-92075" lvl="0" marL="92075"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Tension maximale</a:t>
              </a:r>
              <a:endParaRPr/>
            </a:p>
            <a:p>
              <a:pPr indent="-92075" lvl="0" marL="92075" marR="0" rtl="0" algn="l">
                <a:lnSpc>
                  <a:spcPct val="15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Tension</a:t>
              </a:r>
              <a:r>
                <a:rPr b="0" i="0" lang="fr-FR" sz="1400" u="none" cap="none" strike="noStrike">
                  <a:solidFill>
                    <a:srgbClr val="000000"/>
                  </a:solidFill>
                  <a:latin typeface="Arial"/>
                  <a:ea typeface="Arial"/>
                  <a:cs typeface="Arial"/>
                  <a:sym typeface="Arial"/>
                </a:rPr>
                <a:t> efficace</a:t>
              </a:r>
              <a:endParaRPr b="0" i="0" sz="1400" u="none" cap="none" strike="noStrike">
                <a:solidFill>
                  <a:srgbClr val="000000"/>
                </a:solidFill>
                <a:latin typeface="Arial"/>
                <a:ea typeface="Arial"/>
                <a:cs typeface="Arial"/>
                <a:sym typeface="Arial"/>
              </a:endParaRPr>
            </a:p>
          </p:txBody>
        </p:sp>
        <p:sp>
          <p:nvSpPr>
            <p:cNvPr id="3083" name="Google Shape;3083;p79"/>
            <p:cNvSpPr txBox="1"/>
            <p:nvPr/>
          </p:nvSpPr>
          <p:spPr>
            <a:xfrm>
              <a:off x="8917916" y="2655608"/>
              <a:ext cx="1843091" cy="1336352"/>
            </a:xfrm>
            <a:prstGeom prst="rect">
              <a:avLst/>
            </a:prstGeom>
            <a:noFill/>
            <a:ln>
              <a:noFill/>
            </a:ln>
          </p:spPr>
          <p:txBody>
            <a:bodyPr anchorCtr="0" anchor="t" bIns="45700" lIns="91425" spcFirstLastPara="1" rIns="91425" wrap="square" tIns="45700">
              <a:spAutoFit/>
            </a:bodyPr>
            <a:lstStyle/>
            <a:p>
              <a:pPr indent="-95250" lvl="0" marL="95250"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Mesurer</a:t>
              </a:r>
              <a:endParaRPr/>
            </a:p>
            <a:p>
              <a:pPr indent="-95250" lvl="0" marL="95250"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Utiliser</a:t>
              </a:r>
              <a:endParaRPr/>
            </a:p>
            <a:p>
              <a:pPr indent="-95250" lvl="0" marL="95250"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Déterminer</a:t>
              </a:r>
              <a:endParaRPr/>
            </a:p>
            <a:p>
              <a:pPr indent="-95250" lvl="0" marL="95250"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Déduire</a:t>
              </a:r>
              <a:endParaRPr/>
            </a:p>
          </p:txBody>
        </p:sp>
        <p:cxnSp>
          <p:nvCxnSpPr>
            <p:cNvPr id="3084" name="Google Shape;3084;p79"/>
            <p:cNvCxnSpPr>
              <a:stCxn id="3074" idx="3"/>
            </p:cNvCxnSpPr>
            <p:nvPr/>
          </p:nvCxnSpPr>
          <p:spPr>
            <a:xfrm flipH="1" rot="10800000">
              <a:off x="7674024" y="3125077"/>
              <a:ext cx="945900" cy="588600"/>
            </a:xfrm>
            <a:prstGeom prst="bentConnector3">
              <a:avLst>
                <a:gd fmla="val 44037" name="adj1"/>
              </a:avLst>
            </a:prstGeom>
            <a:noFill/>
            <a:ln cap="flat" cmpd="sng" w="9525">
              <a:solidFill>
                <a:srgbClr val="FFAB40"/>
              </a:solidFill>
              <a:prstDash val="solid"/>
              <a:round/>
              <a:headEnd len="sm" w="sm" type="none"/>
              <a:tailEnd len="sm" w="sm" type="none"/>
            </a:ln>
          </p:spPr>
        </p:cxnSp>
        <p:cxnSp>
          <p:nvCxnSpPr>
            <p:cNvPr id="3085" name="Google Shape;3085;p79"/>
            <p:cNvCxnSpPr>
              <a:stCxn id="3074" idx="2"/>
              <a:endCxn id="3086" idx="0"/>
            </p:cNvCxnSpPr>
            <p:nvPr/>
          </p:nvCxnSpPr>
          <p:spPr>
            <a:xfrm flipH="1" rot="-5400000">
              <a:off x="5593009" y="4629974"/>
              <a:ext cx="676200" cy="126900"/>
            </a:xfrm>
            <a:prstGeom prst="bentConnector3">
              <a:avLst>
                <a:gd fmla="val 104986" name="adj1"/>
              </a:avLst>
            </a:prstGeom>
            <a:noFill/>
            <a:ln cap="flat" cmpd="sng" w="9525">
              <a:solidFill>
                <a:srgbClr val="FFAB40"/>
              </a:solidFill>
              <a:prstDash val="solid"/>
              <a:round/>
              <a:headEnd len="sm" w="sm" type="none"/>
              <a:tailEnd len="sm" w="sm" type="none"/>
            </a:ln>
          </p:spPr>
        </p:cxnSp>
        <p:sp>
          <p:nvSpPr>
            <p:cNvPr id="3087" name="Google Shape;3087;p79"/>
            <p:cNvSpPr/>
            <p:nvPr/>
          </p:nvSpPr>
          <p:spPr>
            <a:xfrm>
              <a:off x="415600" y="1645615"/>
              <a:ext cx="11428467" cy="344835"/>
            </a:xfrm>
            <a:prstGeom prst="rect">
              <a:avLst/>
            </a:prstGeom>
            <a:solidFill>
              <a:srgbClr val="00717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fr-FR" sz="1400" u="none" cap="none" strike="noStrike">
                  <a:solidFill>
                    <a:srgbClr val="FFFFFF"/>
                  </a:solidFill>
                  <a:latin typeface="Arial"/>
                  <a:ea typeface="Arial"/>
                  <a:cs typeface="Arial"/>
                  <a:sym typeface="Arial"/>
                </a:rPr>
                <a:t>MA CARTE LEXICALE</a:t>
              </a:r>
              <a:endParaRPr b="1" i="0" sz="1200" u="none" cap="none" strike="noStrike">
                <a:solidFill>
                  <a:srgbClr val="FFFFFF"/>
                </a:solidFill>
                <a:latin typeface="Arial"/>
                <a:ea typeface="Arial"/>
                <a:cs typeface="Arial"/>
                <a:sym typeface="Arial"/>
              </a:endParaRPr>
            </a:p>
          </p:txBody>
        </p:sp>
      </p:grpSp>
      <p:sp>
        <p:nvSpPr>
          <p:cNvPr id="3088" name="Google Shape;3088;p79"/>
          <p:cNvSpPr txBox="1"/>
          <p:nvPr/>
        </p:nvSpPr>
        <p:spPr>
          <a:xfrm>
            <a:off x="1230764" y="1896656"/>
            <a:ext cx="1890226"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1" lang="fr-FR" sz="1400" u="none" cap="none" strike="noStrike">
                <a:solidFill>
                  <a:srgbClr val="000000"/>
                </a:solidFill>
                <a:latin typeface="Arial"/>
                <a:ea typeface="Arial"/>
                <a:cs typeface="Arial"/>
                <a:sym typeface="Arial"/>
              </a:rPr>
              <a:t>Termes thématiques</a:t>
            </a:r>
            <a:endParaRPr/>
          </a:p>
        </p:txBody>
      </p:sp>
      <p:sp>
        <p:nvSpPr>
          <p:cNvPr id="3086" name="Google Shape;3086;p79"/>
          <p:cNvSpPr/>
          <p:nvPr/>
        </p:nvSpPr>
        <p:spPr>
          <a:xfrm>
            <a:off x="1074313" y="4659518"/>
            <a:ext cx="9953010" cy="1477328"/>
          </a:xfrm>
          <a:prstGeom prst="rect">
            <a:avLst/>
          </a:prstGeom>
          <a:noFill/>
          <a:ln>
            <a:noFill/>
          </a:ln>
        </p:spPr>
        <p:txBody>
          <a:bodyPr anchorCtr="0" anchor="t" bIns="45700" lIns="91425" spcFirstLastPara="1" rIns="91425" wrap="square" tIns="45700">
            <a:spAutoFit/>
          </a:bodyPr>
          <a:lstStyle/>
          <a:p>
            <a:pPr indent="-171450" lvl="0" marL="171450" marR="0" rtl="0" algn="l">
              <a:spcBef>
                <a:spcPts val="0"/>
              </a:spcBef>
              <a:spcAft>
                <a:spcPts val="0"/>
              </a:spcAft>
              <a:buClr>
                <a:srgbClr val="000000"/>
              </a:buClr>
              <a:buSzPts val="1800"/>
              <a:buFont typeface="Arial"/>
              <a:buChar char="•"/>
            </a:pPr>
            <a:r>
              <a:rPr lang="fr-FR" sz="1800">
                <a:solidFill>
                  <a:srgbClr val="000000"/>
                </a:solidFill>
                <a:latin typeface="Arial"/>
                <a:ea typeface="Arial"/>
                <a:cs typeface="Arial"/>
                <a:sym typeface="Arial"/>
              </a:rPr>
              <a:t>Le nombre de vibrations est : ....................................................... </a:t>
            </a:r>
            <a:endParaRPr/>
          </a:p>
          <a:p>
            <a:pPr indent="-171450" lvl="0" marL="171450" marR="0" rtl="0" algn="l">
              <a:spcBef>
                <a:spcPts val="0"/>
              </a:spcBef>
              <a:spcAft>
                <a:spcPts val="0"/>
              </a:spcAft>
              <a:buClr>
                <a:srgbClr val="000000"/>
              </a:buClr>
              <a:buSzPts val="1800"/>
              <a:buFont typeface="Arial"/>
              <a:buChar char="•"/>
            </a:pPr>
            <a:r>
              <a:rPr lang="fr-FR" sz="1800">
                <a:solidFill>
                  <a:srgbClr val="000000"/>
                </a:solidFill>
                <a:latin typeface="Arial"/>
                <a:ea typeface="Arial"/>
                <a:cs typeface="Arial"/>
                <a:sym typeface="Arial"/>
              </a:rPr>
              <a:t>La durée est: ................................................................................</a:t>
            </a:r>
            <a:endParaRPr/>
          </a:p>
          <a:p>
            <a:pPr indent="-171450" lvl="0" marL="171450" marR="0" rtl="0" algn="l">
              <a:spcBef>
                <a:spcPts val="0"/>
              </a:spcBef>
              <a:spcAft>
                <a:spcPts val="0"/>
              </a:spcAft>
              <a:buClr>
                <a:srgbClr val="000000"/>
              </a:buClr>
              <a:buSzPts val="1800"/>
              <a:buFont typeface="Arial"/>
              <a:buChar char="•"/>
            </a:pPr>
            <a:r>
              <a:rPr lang="fr-FR" sz="1800">
                <a:solidFill>
                  <a:srgbClr val="000000"/>
                </a:solidFill>
                <a:latin typeface="Arial"/>
                <a:ea typeface="Arial"/>
                <a:cs typeface="Arial"/>
                <a:sym typeface="Arial"/>
              </a:rPr>
              <a:t>La fréquence de la tension :..........................................................</a:t>
            </a:r>
            <a:endParaRPr/>
          </a:p>
          <a:p>
            <a:pPr indent="-171450" lvl="0" marL="171450" marR="0" rtl="0" algn="l">
              <a:spcBef>
                <a:spcPts val="0"/>
              </a:spcBef>
              <a:spcAft>
                <a:spcPts val="0"/>
              </a:spcAft>
              <a:buClr>
                <a:srgbClr val="000000"/>
              </a:buClr>
              <a:buSzPts val="1800"/>
              <a:buFont typeface="Arial"/>
              <a:buChar char="•"/>
            </a:pPr>
            <a:r>
              <a:rPr lang="fr-FR" sz="1800">
                <a:solidFill>
                  <a:srgbClr val="000000"/>
                </a:solidFill>
                <a:latin typeface="Arial"/>
                <a:ea typeface="Arial"/>
                <a:cs typeface="Arial"/>
                <a:sym typeface="Arial"/>
              </a:rPr>
              <a:t>La valeur maximale de la tension alternative sinusoïdale ..........................................................</a:t>
            </a:r>
            <a:endParaRPr/>
          </a:p>
          <a:p>
            <a:pPr indent="-171450" lvl="0" marL="171450" marR="0" rtl="0" algn="l">
              <a:spcBef>
                <a:spcPts val="0"/>
              </a:spcBef>
              <a:spcAft>
                <a:spcPts val="0"/>
              </a:spcAft>
              <a:buClr>
                <a:srgbClr val="000000"/>
              </a:buClr>
              <a:buSzPts val="1800"/>
              <a:buFont typeface="Arial"/>
              <a:buChar char="•"/>
            </a:pPr>
            <a:r>
              <a:rPr lang="fr-FR" sz="1800">
                <a:solidFill>
                  <a:srgbClr val="000000"/>
                </a:solidFill>
                <a:latin typeface="Arial"/>
                <a:ea typeface="Arial"/>
                <a:cs typeface="Arial"/>
                <a:sym typeface="Arial"/>
              </a:rPr>
              <a:t>La valeur efficace de la tension alternative sinusoïdale .............................................................</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2" name="Shape 3092"/>
        <p:cNvGrpSpPr/>
        <p:nvPr/>
      </p:nvGrpSpPr>
      <p:grpSpPr>
        <a:xfrm>
          <a:off x="0" y="0"/>
          <a:ext cx="0" cy="0"/>
          <a:chOff x="0" y="0"/>
          <a:chExt cx="0" cy="0"/>
        </a:xfrm>
      </p:grpSpPr>
      <p:pic>
        <p:nvPicPr>
          <p:cNvPr id="3093" name="Google Shape;3093;p80"/>
          <p:cNvPicPr preferRelativeResize="0"/>
          <p:nvPr/>
        </p:nvPicPr>
        <p:blipFill rotWithShape="1">
          <a:blip r:embed="rId3">
            <a:alphaModFix/>
          </a:blip>
          <a:srcRect b="0" l="0" r="0" t="0"/>
          <a:stretch/>
        </p:blipFill>
        <p:spPr>
          <a:xfrm>
            <a:off x="11176808" y="212713"/>
            <a:ext cx="583170" cy="583170"/>
          </a:xfrm>
          <a:prstGeom prst="rect">
            <a:avLst/>
          </a:prstGeom>
          <a:noFill/>
          <a:ln>
            <a:noFill/>
          </a:ln>
        </p:spPr>
      </p:pic>
      <p:sp>
        <p:nvSpPr>
          <p:cNvPr id="3094" name="Google Shape;3094;p80"/>
          <p:cNvSpPr txBox="1"/>
          <p:nvPr/>
        </p:nvSpPr>
        <p:spPr>
          <a:xfrm>
            <a:off x="3268349" y="3249996"/>
            <a:ext cx="4225837"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1" i="1" lang="fr-FR" sz="3200">
                <a:solidFill>
                  <a:schemeClr val="dk1"/>
                </a:solidFill>
                <a:latin typeface="Calibri"/>
                <a:ea typeface="Calibri"/>
                <a:cs typeface="Calibri"/>
                <a:sym typeface="Calibri"/>
              </a:rPr>
              <a:t>Exercice 3 de la page 34</a:t>
            </a:r>
            <a:endParaRPr/>
          </a:p>
        </p:txBody>
      </p:sp>
      <p:sp>
        <p:nvSpPr>
          <p:cNvPr id="3095" name="Google Shape;3095;p80"/>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Bravo à tous ! Révisez dans le livret ce qu’on a vu aujourd'hui et faire l’exercice suivant: </a:t>
            </a:r>
            <a:endParaRPr/>
          </a:p>
        </p:txBody>
      </p:sp>
      <p:sp>
        <p:nvSpPr>
          <p:cNvPr id="3096" name="Google Shape;3096;p80"/>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incite les élèves à faire l’exercice à la maison et clore la séance.</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0" name="Shape 3100"/>
        <p:cNvGrpSpPr/>
        <p:nvPr/>
      </p:nvGrpSpPr>
      <p:grpSpPr>
        <a:xfrm>
          <a:off x="0" y="0"/>
          <a:ext cx="0" cy="0"/>
          <a:chOff x="0" y="0"/>
          <a:chExt cx="0" cy="0"/>
        </a:xfrm>
      </p:grpSpPr>
      <p:grpSp>
        <p:nvGrpSpPr>
          <p:cNvPr id="3101" name="Google Shape;3101;p81"/>
          <p:cNvGrpSpPr/>
          <p:nvPr/>
        </p:nvGrpSpPr>
        <p:grpSpPr>
          <a:xfrm>
            <a:off x="812158" y="844906"/>
            <a:ext cx="10567685" cy="5198169"/>
            <a:chOff x="2184399" y="1402024"/>
            <a:chExt cx="7823200" cy="4942038"/>
          </a:xfrm>
        </p:grpSpPr>
        <p:sp>
          <p:nvSpPr>
            <p:cNvPr id="3102" name="Google Shape;3102;p81"/>
            <p:cNvSpPr/>
            <p:nvPr/>
          </p:nvSpPr>
          <p:spPr>
            <a:xfrm>
              <a:off x="2184399" y="1402024"/>
              <a:ext cx="7823200" cy="4942038"/>
            </a:xfrm>
            <a:prstGeom prst="roundRect">
              <a:avLst>
                <a:gd fmla="val 2665" name="adj"/>
              </a:avLst>
            </a:prstGeom>
            <a:solidFill>
              <a:srgbClr val="F9D7A2"/>
            </a:solidFill>
            <a:ln cap="flat" cmpd="sng" w="12700">
              <a:solidFill>
                <a:srgbClr val="F9D7A2"/>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3103" name="Google Shape;3103;p8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grpSp>
        <p:nvGrpSpPr>
          <p:cNvPr id="3104" name="Google Shape;3104;p81"/>
          <p:cNvGrpSpPr/>
          <p:nvPr/>
        </p:nvGrpSpPr>
        <p:grpSpPr>
          <a:xfrm>
            <a:off x="812159" y="829917"/>
            <a:ext cx="10567685" cy="5198169"/>
            <a:chOff x="2184400" y="1402025"/>
            <a:chExt cx="7823200" cy="4942038"/>
          </a:xfrm>
        </p:grpSpPr>
        <p:sp>
          <p:nvSpPr>
            <p:cNvPr id="3105" name="Google Shape;3105;p81"/>
            <p:cNvSpPr/>
            <p:nvPr/>
          </p:nvSpPr>
          <p:spPr>
            <a:xfrm>
              <a:off x="2184400" y="1402025"/>
              <a:ext cx="7823200" cy="4942038"/>
            </a:xfrm>
            <a:prstGeom prst="roundRect">
              <a:avLst>
                <a:gd fmla="val 2665" name="adj"/>
              </a:avLst>
            </a:prstGeom>
            <a:solidFill>
              <a:srgbClr val="F6C374"/>
            </a:solidFill>
            <a:ln cap="flat" cmpd="sng" w="12700">
              <a:solidFill>
                <a:srgbClr val="F6C374"/>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highlight>
                  <a:srgbClr val="FFFF00"/>
                </a:highlight>
                <a:latin typeface="Calibri"/>
                <a:ea typeface="Calibri"/>
                <a:cs typeface="Calibri"/>
                <a:sym typeface="Calibri"/>
              </a:endParaRPr>
            </a:p>
          </p:txBody>
        </p:sp>
        <p:sp>
          <p:nvSpPr>
            <p:cNvPr id="3106" name="Google Shape;3106;p8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i="1" sz="4800">
                <a:solidFill>
                  <a:srgbClr val="000000"/>
                </a:solidFill>
                <a:latin typeface="Calibri"/>
                <a:ea typeface="Calibri"/>
                <a:cs typeface="Calibri"/>
                <a:sym typeface="Calibri"/>
              </a:endParaRPr>
            </a:p>
            <a:p>
              <a:pPr indent="0" lvl="0" marL="0" marR="0" rtl="0" algn="ctr">
                <a:spcBef>
                  <a:spcPts val="0"/>
                </a:spcBef>
                <a:spcAft>
                  <a:spcPts val="0"/>
                </a:spcAft>
                <a:buNone/>
              </a:pPr>
              <a:r>
                <a:rPr i="1" lang="fr-FR" sz="4800">
                  <a:solidFill>
                    <a:srgbClr val="000000"/>
                  </a:solidFill>
                  <a:latin typeface="Calibri"/>
                  <a:ea typeface="Calibri"/>
                  <a:cs typeface="Calibri"/>
                  <a:sym typeface="Calibri"/>
                </a:rPr>
                <a:t>A la prochaine séance!</a:t>
              </a:r>
              <a:endParaRPr/>
            </a:p>
          </p:txBody>
        </p:sp>
      </p:grpSp>
      <p:pic>
        <p:nvPicPr>
          <p:cNvPr id="3107" name="Google Shape;3107;p81"/>
          <p:cNvPicPr preferRelativeResize="0"/>
          <p:nvPr/>
        </p:nvPicPr>
        <p:blipFill rotWithShape="1">
          <a:blip r:embed="rId3">
            <a:alphaModFix/>
          </a:blip>
          <a:srcRect b="0" l="0" r="0" t="0"/>
          <a:stretch/>
        </p:blipFill>
        <p:spPr>
          <a:xfrm>
            <a:off x="4632837" y="1903731"/>
            <a:ext cx="2783680" cy="278368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7_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_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6_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8_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3_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2024-05-28T10:13:00Z</dcterms:created>
  <dc:creator>D_Abdellah</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07BCFC6302C549B0B0C2BCAF22236F3C_12</vt:lpwstr>
  </property>
  <property fmtid="{D5CDD505-2E9C-101B-9397-08002B2CF9AE}" pid="3" name="KSOProductBuildVer">
    <vt:lpwstr>1036-12.9.0.21549</vt:lpwstr>
  </property>
</Properties>
</file>