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96.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02.xml"/>
  <Override ContentType="application/vnd.openxmlformats-officedocument.presentationml.slideLayout+xml" PartName="/ppt/slideLayouts/slideLayout188.xml"/>
  <Override ContentType="application/vnd.openxmlformats-officedocument.presentationml.slideLayout+xml" PartName="/ppt/slideLayouts/slideLayout165.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92.xml"/>
  <Override ContentType="application/vnd.openxmlformats-officedocument.presentationml.slideLayout+xml" PartName="/ppt/slideLayouts/slideLayout150.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142.xml"/>
  <Override ContentType="application/vnd.openxmlformats-officedocument.presentationml.slideLayout+xml" PartName="/ppt/slideLayouts/slideLayout12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45.xml"/>
  <Override ContentType="application/vnd.openxmlformats-officedocument.presentationml.slideLayout+xml" PartName="/ppt/slideLayouts/slideLayout189.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18.xml"/>
  <Override ContentType="application/vnd.openxmlformats-officedocument.presentationml.slideLayout+xml" PartName="/ppt/slideLayouts/slideLayout85.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84.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124.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90.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31.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56.xml"/>
  <Override ContentType="application/vnd.openxmlformats-officedocument.presentationml.slideLayout+xml" PartName="/ppt/slideLayouts/slideLayout173.xml"/>
  <Override ContentType="application/vnd.openxmlformats-officedocument.presentationml.slideLayout+xml" PartName="/ppt/slideLayouts/slideLayout171.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94.xml"/>
  <Override ContentType="application/vnd.openxmlformats-officedocument.presentationml.slideLayout+xml" PartName="/ppt/slideLayouts/slideLayout71.xml"/>
  <Override ContentType="application/vnd.openxmlformats-officedocument.presentationml.slideLayout+xml" PartName="/ppt/slideLayouts/slideLayout151.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83.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90.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51.xml"/>
  <Override ContentType="application/vnd.openxmlformats-officedocument.presentationml.slideLayout+xml" PartName="/ppt/slideLayouts/slideLayout94.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191.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179.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115.xml"/>
  <Override ContentType="application/vnd.openxmlformats-officedocument.presentationml.slideLayout+xml" PartName="/ppt/slideLayouts/slideLayout192.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100.xml"/>
  <Override ContentType="application/vnd.openxmlformats-officedocument.presentationml.slideLayout+xml" PartName="/ppt/slideLayouts/slideLayout143.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86.xml"/>
  <Override ContentType="application/vnd.openxmlformats-officedocument.presentationml.slideLayout+xml" PartName="/ppt/slideLayouts/slideLayout160.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theme+xml" PartName="/ppt/theme/theme8.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77" r:id="rId4"/>
    <p:sldMasterId id="2147483704" r:id="rId5"/>
    <p:sldMasterId id="2147483736" r:id="rId6"/>
    <p:sldMasterId id="2147483762" r:id="rId7"/>
    <p:sldMasterId id="2147483791" r:id="rId8"/>
    <p:sldMasterId id="2147483820"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Lst>
  <p:sldSz cy="6858000" cx="12192000"/>
  <p:notesSz cx="6858000" cy="9144000"/>
  <p:embeddedFontLst>
    <p:embeddedFont>
      <p:font typeface="Dosis"/>
      <p:regular r:id="rId80"/>
      <p:bold r:id="rId8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2" roundtripDataSignature="AMtx7mgYr3MQ6nwtRPklGvbaOduKwvDjC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42" Type="http://schemas.openxmlformats.org/officeDocument/2006/relationships/slide" Target="slides/slide32.xml"/><Relationship Id="rId41" Type="http://schemas.openxmlformats.org/officeDocument/2006/relationships/slide" Target="slides/slide31.xml"/><Relationship Id="rId44" Type="http://schemas.openxmlformats.org/officeDocument/2006/relationships/slide" Target="slides/slide34.xml"/><Relationship Id="rId43" Type="http://schemas.openxmlformats.org/officeDocument/2006/relationships/slide" Target="slides/slide33.xml"/><Relationship Id="rId46" Type="http://schemas.openxmlformats.org/officeDocument/2006/relationships/slide" Target="slides/slide36.xml"/><Relationship Id="rId45" Type="http://schemas.openxmlformats.org/officeDocument/2006/relationships/slide" Target="slides/slide35.xml"/><Relationship Id="rId80" Type="http://schemas.openxmlformats.org/officeDocument/2006/relationships/font" Target="fonts/Dosis-regular.fntdata"/><Relationship Id="rId82" Type="http://customschemas.google.com/relationships/presentationmetadata" Target="metadata"/><Relationship Id="rId81" Type="http://schemas.openxmlformats.org/officeDocument/2006/relationships/font" Target="fonts/Dosis-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Master" Target="slideMasters/slideMaster7.xml"/><Relationship Id="rId48" Type="http://schemas.openxmlformats.org/officeDocument/2006/relationships/slide" Target="slides/slide38.xml"/><Relationship Id="rId47" Type="http://schemas.openxmlformats.org/officeDocument/2006/relationships/slide" Target="slides/slide37.xml"/><Relationship Id="rId49" Type="http://schemas.openxmlformats.org/officeDocument/2006/relationships/slide" Target="slides/slide39.xml"/><Relationship Id="rId5" Type="http://schemas.openxmlformats.org/officeDocument/2006/relationships/slideMaster" Target="slideMasters/slideMaster3.xml"/><Relationship Id="rId6" Type="http://schemas.openxmlformats.org/officeDocument/2006/relationships/slideMaster" Target="slideMasters/slideMaster4.xml"/><Relationship Id="rId7" Type="http://schemas.openxmlformats.org/officeDocument/2006/relationships/slideMaster" Target="slideMasters/slideMaster5.xml"/><Relationship Id="rId8" Type="http://schemas.openxmlformats.org/officeDocument/2006/relationships/slideMaster" Target="slideMasters/slideMaster6.xml"/><Relationship Id="rId73" Type="http://schemas.openxmlformats.org/officeDocument/2006/relationships/slide" Target="slides/slide63.xml"/><Relationship Id="rId72" Type="http://schemas.openxmlformats.org/officeDocument/2006/relationships/slide" Target="slides/slide62.xml"/><Relationship Id="rId31" Type="http://schemas.openxmlformats.org/officeDocument/2006/relationships/slide" Target="slides/slide21.xml"/><Relationship Id="rId75" Type="http://schemas.openxmlformats.org/officeDocument/2006/relationships/slide" Target="slides/slide65.xml"/><Relationship Id="rId30" Type="http://schemas.openxmlformats.org/officeDocument/2006/relationships/slide" Target="slides/slide20.xml"/><Relationship Id="rId74" Type="http://schemas.openxmlformats.org/officeDocument/2006/relationships/slide" Target="slides/slide64.xml"/><Relationship Id="rId33" Type="http://schemas.openxmlformats.org/officeDocument/2006/relationships/slide" Target="slides/slide23.xml"/><Relationship Id="rId77" Type="http://schemas.openxmlformats.org/officeDocument/2006/relationships/slide" Target="slides/slide67.xml"/><Relationship Id="rId32" Type="http://schemas.openxmlformats.org/officeDocument/2006/relationships/slide" Target="slides/slide22.xml"/><Relationship Id="rId76" Type="http://schemas.openxmlformats.org/officeDocument/2006/relationships/slide" Target="slides/slide66.xml"/><Relationship Id="rId35" Type="http://schemas.openxmlformats.org/officeDocument/2006/relationships/slide" Target="slides/slide25.xml"/><Relationship Id="rId79" Type="http://schemas.openxmlformats.org/officeDocument/2006/relationships/slide" Target="slides/slide69.xml"/><Relationship Id="rId34" Type="http://schemas.openxmlformats.org/officeDocument/2006/relationships/slide" Target="slides/slide24.xml"/><Relationship Id="rId78" Type="http://schemas.openxmlformats.org/officeDocument/2006/relationships/slide" Target="slides/slide68.xml"/><Relationship Id="rId71" Type="http://schemas.openxmlformats.org/officeDocument/2006/relationships/slide" Target="slides/slide61.xml"/><Relationship Id="rId70" Type="http://schemas.openxmlformats.org/officeDocument/2006/relationships/slide" Target="slides/slide60.xml"/><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62" Type="http://schemas.openxmlformats.org/officeDocument/2006/relationships/slide" Target="slides/slide52.xml"/><Relationship Id="rId61" Type="http://schemas.openxmlformats.org/officeDocument/2006/relationships/slide" Target="slides/slide51.xml"/><Relationship Id="rId20" Type="http://schemas.openxmlformats.org/officeDocument/2006/relationships/slide" Target="slides/slide10.xml"/><Relationship Id="rId64" Type="http://schemas.openxmlformats.org/officeDocument/2006/relationships/slide" Target="slides/slide54.xml"/><Relationship Id="rId63" Type="http://schemas.openxmlformats.org/officeDocument/2006/relationships/slide" Target="slides/slide53.xml"/><Relationship Id="rId22" Type="http://schemas.openxmlformats.org/officeDocument/2006/relationships/slide" Target="slides/slide12.xml"/><Relationship Id="rId66" Type="http://schemas.openxmlformats.org/officeDocument/2006/relationships/slide" Target="slides/slide56.xml"/><Relationship Id="rId21" Type="http://schemas.openxmlformats.org/officeDocument/2006/relationships/slide" Target="slides/slide11.xml"/><Relationship Id="rId65" Type="http://schemas.openxmlformats.org/officeDocument/2006/relationships/slide" Target="slides/slide55.xml"/><Relationship Id="rId24" Type="http://schemas.openxmlformats.org/officeDocument/2006/relationships/slide" Target="slides/slide14.xml"/><Relationship Id="rId68" Type="http://schemas.openxmlformats.org/officeDocument/2006/relationships/slide" Target="slides/slide58.xml"/><Relationship Id="rId23" Type="http://schemas.openxmlformats.org/officeDocument/2006/relationships/slide" Target="slides/slide13.xml"/><Relationship Id="rId67" Type="http://schemas.openxmlformats.org/officeDocument/2006/relationships/slide" Target="slides/slide57.xml"/><Relationship Id="rId60" Type="http://schemas.openxmlformats.org/officeDocument/2006/relationships/slide" Target="slides/slide50.xml"/><Relationship Id="rId26" Type="http://schemas.openxmlformats.org/officeDocument/2006/relationships/slide" Target="slides/slide16.xml"/><Relationship Id="rId25" Type="http://schemas.openxmlformats.org/officeDocument/2006/relationships/slide" Target="slides/slide15.xml"/><Relationship Id="rId69" Type="http://schemas.openxmlformats.org/officeDocument/2006/relationships/slide" Target="slides/slide59.xml"/><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slide" Target="slides/slide41.xml"/><Relationship Id="rId50" Type="http://schemas.openxmlformats.org/officeDocument/2006/relationships/slide" Target="slides/slide40.xml"/><Relationship Id="rId53" Type="http://schemas.openxmlformats.org/officeDocument/2006/relationships/slide" Target="slides/slide43.xml"/><Relationship Id="rId52" Type="http://schemas.openxmlformats.org/officeDocument/2006/relationships/slide" Target="slides/slide42.xml"/><Relationship Id="rId11" Type="http://schemas.openxmlformats.org/officeDocument/2006/relationships/slide" Target="slides/slide1.xml"/><Relationship Id="rId55" Type="http://schemas.openxmlformats.org/officeDocument/2006/relationships/slide" Target="slides/slide45.xml"/><Relationship Id="rId10" Type="http://schemas.openxmlformats.org/officeDocument/2006/relationships/notesMaster" Target="notesMasters/notesMaster1.xml"/><Relationship Id="rId54" Type="http://schemas.openxmlformats.org/officeDocument/2006/relationships/slide" Target="slides/slide44.xml"/><Relationship Id="rId13" Type="http://schemas.openxmlformats.org/officeDocument/2006/relationships/slide" Target="slides/slide3.xml"/><Relationship Id="rId57" Type="http://schemas.openxmlformats.org/officeDocument/2006/relationships/slide" Target="slides/slide47.xml"/><Relationship Id="rId12" Type="http://schemas.openxmlformats.org/officeDocument/2006/relationships/slide" Target="slides/slide2.xml"/><Relationship Id="rId56" Type="http://schemas.openxmlformats.org/officeDocument/2006/relationships/slide" Target="slides/slide46.xml"/><Relationship Id="rId15" Type="http://schemas.openxmlformats.org/officeDocument/2006/relationships/slide" Target="slides/slide5.xml"/><Relationship Id="rId59" Type="http://schemas.openxmlformats.org/officeDocument/2006/relationships/slide" Target="slides/slide49.xml"/><Relationship Id="rId14" Type="http://schemas.openxmlformats.org/officeDocument/2006/relationships/slide" Target="slides/slide4.xml"/><Relationship Id="rId58" Type="http://schemas.openxmlformats.org/officeDocument/2006/relationships/slide" Target="slides/slide48.xml"/><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fr-F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6" name="Shape 1726"/>
        <p:cNvGrpSpPr/>
        <p:nvPr/>
      </p:nvGrpSpPr>
      <p:grpSpPr>
        <a:xfrm>
          <a:off x="0" y="0"/>
          <a:ext cx="0" cy="0"/>
          <a:chOff x="0" y="0"/>
          <a:chExt cx="0" cy="0"/>
        </a:xfrm>
      </p:grpSpPr>
      <p:sp>
        <p:nvSpPr>
          <p:cNvPr id="1727" name="Google Shape;172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8" name="Google Shape;172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8" name="Shape 1738"/>
        <p:cNvGrpSpPr/>
        <p:nvPr/>
      </p:nvGrpSpPr>
      <p:grpSpPr>
        <a:xfrm>
          <a:off x="0" y="0"/>
          <a:ext cx="0" cy="0"/>
          <a:chOff x="0" y="0"/>
          <a:chExt cx="0" cy="0"/>
        </a:xfrm>
      </p:grpSpPr>
      <p:sp>
        <p:nvSpPr>
          <p:cNvPr id="1739" name="Google Shape;173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0" name="Google Shape;174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2" name="Shape 1742"/>
        <p:cNvGrpSpPr/>
        <p:nvPr/>
      </p:nvGrpSpPr>
      <p:grpSpPr>
        <a:xfrm>
          <a:off x="0" y="0"/>
          <a:ext cx="0" cy="0"/>
          <a:chOff x="0" y="0"/>
          <a:chExt cx="0" cy="0"/>
        </a:xfrm>
      </p:grpSpPr>
      <p:sp>
        <p:nvSpPr>
          <p:cNvPr id="1743" name="Google Shape;1743;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4" name="Google Shape;174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6" name="Shape 1746"/>
        <p:cNvGrpSpPr/>
        <p:nvPr/>
      </p:nvGrpSpPr>
      <p:grpSpPr>
        <a:xfrm>
          <a:off x="0" y="0"/>
          <a:ext cx="0" cy="0"/>
          <a:chOff x="0" y="0"/>
          <a:chExt cx="0" cy="0"/>
        </a:xfrm>
      </p:grpSpPr>
      <p:sp>
        <p:nvSpPr>
          <p:cNvPr id="1747" name="Google Shape;1747;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8" name="Google Shape;174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9" name="Shape 1769"/>
        <p:cNvGrpSpPr/>
        <p:nvPr/>
      </p:nvGrpSpPr>
      <p:grpSpPr>
        <a:xfrm>
          <a:off x="0" y="0"/>
          <a:ext cx="0" cy="0"/>
          <a:chOff x="0" y="0"/>
          <a:chExt cx="0" cy="0"/>
        </a:xfrm>
      </p:grpSpPr>
      <p:sp>
        <p:nvSpPr>
          <p:cNvPr id="1770" name="Google Shape;177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1" name="Google Shape;177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9" name="Shape 1779"/>
        <p:cNvGrpSpPr/>
        <p:nvPr/>
      </p:nvGrpSpPr>
      <p:grpSpPr>
        <a:xfrm>
          <a:off x="0" y="0"/>
          <a:ext cx="0" cy="0"/>
          <a:chOff x="0" y="0"/>
          <a:chExt cx="0" cy="0"/>
        </a:xfrm>
      </p:grpSpPr>
      <p:sp>
        <p:nvSpPr>
          <p:cNvPr id="1780" name="Google Shape;178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1" name="Google Shape;1781;p6:notes"/>
          <p:cNvSpPr txBox="1"/>
          <p:nvPr>
            <p:ph idx="1" type="body"/>
          </p:nvPr>
        </p:nvSpPr>
        <p:spPr>
          <a:xfrm>
            <a:off x="685800" y="4400549"/>
            <a:ext cx="5486400" cy="3600596"/>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2" name="Google Shape;1782;p6:notes"/>
          <p:cNvSpPr txBox="1"/>
          <p:nvPr>
            <p:ph idx="12" type="sldNum"/>
          </p:nvPr>
        </p:nvSpPr>
        <p:spPr>
          <a:xfrm>
            <a:off x="3884608" y="8685208"/>
            <a:ext cx="2971800" cy="458699"/>
          </a:xfrm>
          <a:prstGeom prst="rect">
            <a:avLst/>
          </a:prstGeom>
          <a:noFill/>
          <a:ln>
            <a:noFill/>
          </a:ln>
        </p:spPr>
        <p:txBody>
          <a:bodyPr anchorCtr="0" anchor="b" bIns="45700" lIns="91400" spcFirstLastPara="1" rIns="91400" wrap="square" tIns="45700">
            <a:noAutofit/>
          </a:bodyPr>
          <a:lstStyle/>
          <a:p>
            <a:pPr indent="0" lvl="0" marL="0" rtl="0" algn="r">
              <a:spcBef>
                <a:spcPts val="0"/>
              </a:spcBef>
              <a:spcAft>
                <a:spcPts val="0"/>
              </a:spcAft>
              <a:buNone/>
            </a:pPr>
            <a:fld id="{00000000-1234-1234-1234-123412341234}" type="slidenum">
              <a:rPr lang="fr-FR" sz="1800">
                <a:solidFill>
                  <a:srgbClr val="000000"/>
                </a:solidFill>
                <a:latin typeface="Arial"/>
                <a:ea typeface="Arial"/>
                <a:cs typeface="Arial"/>
                <a:sym typeface="Arial"/>
              </a:rPr>
              <a:t>‹#›</a:t>
            </a:fld>
            <a:endParaRPr sz="1400">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2" name="Shape 1792"/>
        <p:cNvGrpSpPr/>
        <p:nvPr/>
      </p:nvGrpSpPr>
      <p:grpSpPr>
        <a:xfrm>
          <a:off x="0" y="0"/>
          <a:ext cx="0" cy="0"/>
          <a:chOff x="0" y="0"/>
          <a:chExt cx="0" cy="0"/>
        </a:xfrm>
      </p:grpSpPr>
      <p:sp>
        <p:nvSpPr>
          <p:cNvPr id="1793" name="Google Shape;179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4" name="Google Shape;179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2" name="Shape 1802"/>
        <p:cNvGrpSpPr/>
        <p:nvPr/>
      </p:nvGrpSpPr>
      <p:grpSpPr>
        <a:xfrm>
          <a:off x="0" y="0"/>
          <a:ext cx="0" cy="0"/>
          <a:chOff x="0" y="0"/>
          <a:chExt cx="0" cy="0"/>
        </a:xfrm>
      </p:grpSpPr>
      <p:sp>
        <p:nvSpPr>
          <p:cNvPr id="1803" name="Google Shape;1803;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4" name="Google Shape;180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7" name="Shape 1807"/>
        <p:cNvGrpSpPr/>
        <p:nvPr/>
      </p:nvGrpSpPr>
      <p:grpSpPr>
        <a:xfrm>
          <a:off x="0" y="0"/>
          <a:ext cx="0" cy="0"/>
          <a:chOff x="0" y="0"/>
          <a:chExt cx="0" cy="0"/>
        </a:xfrm>
      </p:grpSpPr>
      <p:sp>
        <p:nvSpPr>
          <p:cNvPr id="1808" name="Google Shape;1808;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9" name="Google Shape;180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4" name="Shape 1814"/>
        <p:cNvGrpSpPr/>
        <p:nvPr/>
      </p:nvGrpSpPr>
      <p:grpSpPr>
        <a:xfrm>
          <a:off x="0" y="0"/>
          <a:ext cx="0" cy="0"/>
          <a:chOff x="0" y="0"/>
          <a:chExt cx="0" cy="0"/>
        </a:xfrm>
      </p:grpSpPr>
      <p:sp>
        <p:nvSpPr>
          <p:cNvPr id="1815" name="Google Shape;1815;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6" name="Google Shape;181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8" name="Shape 1828"/>
        <p:cNvGrpSpPr/>
        <p:nvPr/>
      </p:nvGrpSpPr>
      <p:grpSpPr>
        <a:xfrm>
          <a:off x="0" y="0"/>
          <a:ext cx="0" cy="0"/>
          <a:chOff x="0" y="0"/>
          <a:chExt cx="0" cy="0"/>
        </a:xfrm>
      </p:grpSpPr>
      <p:sp>
        <p:nvSpPr>
          <p:cNvPr id="1829" name="Google Shape;1829;p11:notes"/>
          <p:cNvSpPr txBox="1"/>
          <p:nvPr>
            <p:ph idx="1" type="body"/>
          </p:nvPr>
        </p:nvSpPr>
        <p:spPr>
          <a:xfrm>
            <a:off x="685800" y="4400550"/>
            <a:ext cx="5486400" cy="3600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t/>
            </a:r>
            <a:endParaRPr/>
          </a:p>
        </p:txBody>
      </p:sp>
      <p:sp>
        <p:nvSpPr>
          <p:cNvPr id="1830" name="Google Shape;183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6" name="Shape 1836"/>
        <p:cNvGrpSpPr/>
        <p:nvPr/>
      </p:nvGrpSpPr>
      <p:grpSpPr>
        <a:xfrm>
          <a:off x="0" y="0"/>
          <a:ext cx="0" cy="0"/>
          <a:chOff x="0" y="0"/>
          <a:chExt cx="0" cy="0"/>
        </a:xfrm>
      </p:grpSpPr>
      <p:sp>
        <p:nvSpPr>
          <p:cNvPr id="1837" name="Google Shape;183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1838" name="Google Shape;1838;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4" name="Shape 1844"/>
        <p:cNvGrpSpPr/>
        <p:nvPr/>
      </p:nvGrpSpPr>
      <p:grpSpPr>
        <a:xfrm>
          <a:off x="0" y="0"/>
          <a:ext cx="0" cy="0"/>
          <a:chOff x="0" y="0"/>
          <a:chExt cx="0" cy="0"/>
        </a:xfrm>
      </p:grpSpPr>
      <p:sp>
        <p:nvSpPr>
          <p:cNvPr id="1845" name="Google Shape;184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
        <p:nvSpPr>
          <p:cNvPr id="1846" name="Google Shape;184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2" name="Shape 1852"/>
        <p:cNvGrpSpPr/>
        <p:nvPr/>
      </p:nvGrpSpPr>
      <p:grpSpPr>
        <a:xfrm>
          <a:off x="0" y="0"/>
          <a:ext cx="0" cy="0"/>
          <a:chOff x="0" y="0"/>
          <a:chExt cx="0" cy="0"/>
        </a:xfrm>
      </p:grpSpPr>
      <p:sp>
        <p:nvSpPr>
          <p:cNvPr id="1853" name="Google Shape;185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4" name="Google Shape;185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6" name="Shape 1866"/>
        <p:cNvGrpSpPr/>
        <p:nvPr/>
      </p:nvGrpSpPr>
      <p:grpSpPr>
        <a:xfrm>
          <a:off x="0" y="0"/>
          <a:ext cx="0" cy="0"/>
          <a:chOff x="0" y="0"/>
          <a:chExt cx="0" cy="0"/>
        </a:xfrm>
      </p:grpSpPr>
      <p:sp>
        <p:nvSpPr>
          <p:cNvPr id="1867" name="Google Shape;1867;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8" name="Google Shape;186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5" name="Shape 1885"/>
        <p:cNvGrpSpPr/>
        <p:nvPr/>
      </p:nvGrpSpPr>
      <p:grpSpPr>
        <a:xfrm>
          <a:off x="0" y="0"/>
          <a:ext cx="0" cy="0"/>
          <a:chOff x="0" y="0"/>
          <a:chExt cx="0" cy="0"/>
        </a:xfrm>
      </p:grpSpPr>
      <p:sp>
        <p:nvSpPr>
          <p:cNvPr id="1886" name="Google Shape;1886;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7" name="Google Shape;188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2" name="Shape 1902"/>
        <p:cNvGrpSpPr/>
        <p:nvPr/>
      </p:nvGrpSpPr>
      <p:grpSpPr>
        <a:xfrm>
          <a:off x="0" y="0"/>
          <a:ext cx="0" cy="0"/>
          <a:chOff x="0" y="0"/>
          <a:chExt cx="0" cy="0"/>
        </a:xfrm>
      </p:grpSpPr>
      <p:sp>
        <p:nvSpPr>
          <p:cNvPr id="1903" name="Google Shape;1903;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4" name="Google Shape;190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9" name="Shape 1929"/>
        <p:cNvGrpSpPr/>
        <p:nvPr/>
      </p:nvGrpSpPr>
      <p:grpSpPr>
        <a:xfrm>
          <a:off x="0" y="0"/>
          <a:ext cx="0" cy="0"/>
          <a:chOff x="0" y="0"/>
          <a:chExt cx="0" cy="0"/>
        </a:xfrm>
      </p:grpSpPr>
      <p:sp>
        <p:nvSpPr>
          <p:cNvPr id="1930" name="Google Shape;1930;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1" name="Google Shape;193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4" name="Shape 1954"/>
        <p:cNvGrpSpPr/>
        <p:nvPr/>
      </p:nvGrpSpPr>
      <p:grpSpPr>
        <a:xfrm>
          <a:off x="0" y="0"/>
          <a:ext cx="0" cy="0"/>
          <a:chOff x="0" y="0"/>
          <a:chExt cx="0" cy="0"/>
        </a:xfrm>
      </p:grpSpPr>
      <p:sp>
        <p:nvSpPr>
          <p:cNvPr id="1955" name="Google Shape;1955;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6" name="Google Shape;195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7" name="Shape 1977"/>
        <p:cNvGrpSpPr/>
        <p:nvPr/>
      </p:nvGrpSpPr>
      <p:grpSpPr>
        <a:xfrm>
          <a:off x="0" y="0"/>
          <a:ext cx="0" cy="0"/>
          <a:chOff x="0" y="0"/>
          <a:chExt cx="0" cy="0"/>
        </a:xfrm>
      </p:grpSpPr>
      <p:sp>
        <p:nvSpPr>
          <p:cNvPr id="1978" name="Google Shape;1978;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9" name="Google Shape;197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8" name="Shape 1998"/>
        <p:cNvGrpSpPr/>
        <p:nvPr/>
      </p:nvGrpSpPr>
      <p:grpSpPr>
        <a:xfrm>
          <a:off x="0" y="0"/>
          <a:ext cx="0" cy="0"/>
          <a:chOff x="0" y="0"/>
          <a:chExt cx="0" cy="0"/>
        </a:xfrm>
      </p:grpSpPr>
      <p:sp>
        <p:nvSpPr>
          <p:cNvPr id="1999" name="Google Shape;1999;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0" name="Google Shape;200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1" name="Shape 2021"/>
        <p:cNvGrpSpPr/>
        <p:nvPr/>
      </p:nvGrpSpPr>
      <p:grpSpPr>
        <a:xfrm>
          <a:off x="0" y="0"/>
          <a:ext cx="0" cy="0"/>
          <a:chOff x="0" y="0"/>
          <a:chExt cx="0" cy="0"/>
        </a:xfrm>
      </p:grpSpPr>
      <p:sp>
        <p:nvSpPr>
          <p:cNvPr id="2022" name="Google Shape;2022;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3" name="Google Shape;202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2" name="Shape 2042"/>
        <p:cNvGrpSpPr/>
        <p:nvPr/>
      </p:nvGrpSpPr>
      <p:grpSpPr>
        <a:xfrm>
          <a:off x="0" y="0"/>
          <a:ext cx="0" cy="0"/>
          <a:chOff x="0" y="0"/>
          <a:chExt cx="0" cy="0"/>
        </a:xfrm>
      </p:grpSpPr>
      <p:sp>
        <p:nvSpPr>
          <p:cNvPr id="2043" name="Google Shape;2043;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4" name="Google Shape;2044;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8" name="Shape 2058"/>
        <p:cNvGrpSpPr/>
        <p:nvPr/>
      </p:nvGrpSpPr>
      <p:grpSpPr>
        <a:xfrm>
          <a:off x="0" y="0"/>
          <a:ext cx="0" cy="0"/>
          <a:chOff x="0" y="0"/>
          <a:chExt cx="0" cy="0"/>
        </a:xfrm>
      </p:grpSpPr>
      <p:sp>
        <p:nvSpPr>
          <p:cNvPr id="2059" name="Google Shape;2059;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0" name="Google Shape;2060;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9" name="Shape 2069"/>
        <p:cNvGrpSpPr/>
        <p:nvPr/>
      </p:nvGrpSpPr>
      <p:grpSpPr>
        <a:xfrm>
          <a:off x="0" y="0"/>
          <a:ext cx="0" cy="0"/>
          <a:chOff x="0" y="0"/>
          <a:chExt cx="0" cy="0"/>
        </a:xfrm>
      </p:grpSpPr>
      <p:sp>
        <p:nvSpPr>
          <p:cNvPr id="2070" name="Google Shape;2070;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1" name="Google Shape;2071;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1" name="Shape 2081"/>
        <p:cNvGrpSpPr/>
        <p:nvPr/>
      </p:nvGrpSpPr>
      <p:grpSpPr>
        <a:xfrm>
          <a:off x="0" y="0"/>
          <a:ext cx="0" cy="0"/>
          <a:chOff x="0" y="0"/>
          <a:chExt cx="0" cy="0"/>
        </a:xfrm>
      </p:grpSpPr>
      <p:sp>
        <p:nvSpPr>
          <p:cNvPr id="2082" name="Google Shape;2082;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3" name="Google Shape;208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5" name="Shape 2095"/>
        <p:cNvGrpSpPr/>
        <p:nvPr/>
      </p:nvGrpSpPr>
      <p:grpSpPr>
        <a:xfrm>
          <a:off x="0" y="0"/>
          <a:ext cx="0" cy="0"/>
          <a:chOff x="0" y="0"/>
          <a:chExt cx="0" cy="0"/>
        </a:xfrm>
      </p:grpSpPr>
      <p:sp>
        <p:nvSpPr>
          <p:cNvPr id="2096" name="Google Shape;2096;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7" name="Google Shape;209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6" name="Shape 2106"/>
        <p:cNvGrpSpPr/>
        <p:nvPr/>
      </p:nvGrpSpPr>
      <p:grpSpPr>
        <a:xfrm>
          <a:off x="0" y="0"/>
          <a:ext cx="0" cy="0"/>
          <a:chOff x="0" y="0"/>
          <a:chExt cx="0" cy="0"/>
        </a:xfrm>
      </p:grpSpPr>
      <p:sp>
        <p:nvSpPr>
          <p:cNvPr id="2107" name="Google Shape;2107;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8" name="Google Shape;2108;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7" name="Shape 2117"/>
        <p:cNvGrpSpPr/>
        <p:nvPr/>
      </p:nvGrpSpPr>
      <p:grpSpPr>
        <a:xfrm>
          <a:off x="0" y="0"/>
          <a:ext cx="0" cy="0"/>
          <a:chOff x="0" y="0"/>
          <a:chExt cx="0" cy="0"/>
        </a:xfrm>
      </p:grpSpPr>
      <p:sp>
        <p:nvSpPr>
          <p:cNvPr id="2118" name="Google Shape;2118;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9" name="Google Shape;2119;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1" name="Shape 2141"/>
        <p:cNvGrpSpPr/>
        <p:nvPr/>
      </p:nvGrpSpPr>
      <p:grpSpPr>
        <a:xfrm>
          <a:off x="0" y="0"/>
          <a:ext cx="0" cy="0"/>
          <a:chOff x="0" y="0"/>
          <a:chExt cx="0" cy="0"/>
        </a:xfrm>
      </p:grpSpPr>
      <p:sp>
        <p:nvSpPr>
          <p:cNvPr id="2142" name="Google Shape;2142;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3" name="Google Shape;214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1" name="Shape 2161"/>
        <p:cNvGrpSpPr/>
        <p:nvPr/>
      </p:nvGrpSpPr>
      <p:grpSpPr>
        <a:xfrm>
          <a:off x="0" y="0"/>
          <a:ext cx="0" cy="0"/>
          <a:chOff x="0" y="0"/>
          <a:chExt cx="0" cy="0"/>
        </a:xfrm>
      </p:grpSpPr>
      <p:sp>
        <p:nvSpPr>
          <p:cNvPr id="2162" name="Google Shape;2162;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3" name="Google Shape;2163;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2" name="Shape 2172"/>
        <p:cNvGrpSpPr/>
        <p:nvPr/>
      </p:nvGrpSpPr>
      <p:grpSpPr>
        <a:xfrm>
          <a:off x="0" y="0"/>
          <a:ext cx="0" cy="0"/>
          <a:chOff x="0" y="0"/>
          <a:chExt cx="0" cy="0"/>
        </a:xfrm>
      </p:grpSpPr>
      <p:sp>
        <p:nvSpPr>
          <p:cNvPr id="2173" name="Google Shape;2173;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4" name="Google Shape;2174;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5" name="Shape 2185"/>
        <p:cNvGrpSpPr/>
        <p:nvPr/>
      </p:nvGrpSpPr>
      <p:grpSpPr>
        <a:xfrm>
          <a:off x="0" y="0"/>
          <a:ext cx="0" cy="0"/>
          <a:chOff x="0" y="0"/>
          <a:chExt cx="0" cy="0"/>
        </a:xfrm>
      </p:grpSpPr>
      <p:sp>
        <p:nvSpPr>
          <p:cNvPr id="2186" name="Google Shape;2186;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7" name="Google Shape;218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0" name="Shape 2190"/>
        <p:cNvGrpSpPr/>
        <p:nvPr/>
      </p:nvGrpSpPr>
      <p:grpSpPr>
        <a:xfrm>
          <a:off x="0" y="0"/>
          <a:ext cx="0" cy="0"/>
          <a:chOff x="0" y="0"/>
          <a:chExt cx="0" cy="0"/>
        </a:xfrm>
      </p:grpSpPr>
      <p:sp>
        <p:nvSpPr>
          <p:cNvPr id="2191" name="Google Shape;2191;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2" name="Google Shape;2192;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2" name="Shape 2202"/>
        <p:cNvGrpSpPr/>
        <p:nvPr/>
      </p:nvGrpSpPr>
      <p:grpSpPr>
        <a:xfrm>
          <a:off x="0" y="0"/>
          <a:ext cx="0" cy="0"/>
          <a:chOff x="0" y="0"/>
          <a:chExt cx="0" cy="0"/>
        </a:xfrm>
      </p:grpSpPr>
      <p:sp>
        <p:nvSpPr>
          <p:cNvPr id="2203" name="Google Shape;2203;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4" name="Google Shape;2204;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1" name="Shape 2231"/>
        <p:cNvGrpSpPr/>
        <p:nvPr/>
      </p:nvGrpSpPr>
      <p:grpSpPr>
        <a:xfrm>
          <a:off x="0" y="0"/>
          <a:ext cx="0" cy="0"/>
          <a:chOff x="0" y="0"/>
          <a:chExt cx="0" cy="0"/>
        </a:xfrm>
      </p:grpSpPr>
      <p:sp>
        <p:nvSpPr>
          <p:cNvPr id="2232" name="Google Shape;2232;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3" name="Google Shape;2233;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7" name="Shape 2247"/>
        <p:cNvGrpSpPr/>
        <p:nvPr/>
      </p:nvGrpSpPr>
      <p:grpSpPr>
        <a:xfrm>
          <a:off x="0" y="0"/>
          <a:ext cx="0" cy="0"/>
          <a:chOff x="0" y="0"/>
          <a:chExt cx="0" cy="0"/>
        </a:xfrm>
      </p:grpSpPr>
      <p:sp>
        <p:nvSpPr>
          <p:cNvPr id="2248" name="Google Shape;2248;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9" name="Google Shape;224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4" name="Shape 2294"/>
        <p:cNvGrpSpPr/>
        <p:nvPr/>
      </p:nvGrpSpPr>
      <p:grpSpPr>
        <a:xfrm>
          <a:off x="0" y="0"/>
          <a:ext cx="0" cy="0"/>
          <a:chOff x="0" y="0"/>
          <a:chExt cx="0" cy="0"/>
        </a:xfrm>
      </p:grpSpPr>
      <p:sp>
        <p:nvSpPr>
          <p:cNvPr id="2295" name="Google Shape;2295;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6" name="Google Shape;2296;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3" name="Shape 2333"/>
        <p:cNvGrpSpPr/>
        <p:nvPr/>
      </p:nvGrpSpPr>
      <p:grpSpPr>
        <a:xfrm>
          <a:off x="0" y="0"/>
          <a:ext cx="0" cy="0"/>
          <a:chOff x="0" y="0"/>
          <a:chExt cx="0" cy="0"/>
        </a:xfrm>
      </p:grpSpPr>
      <p:sp>
        <p:nvSpPr>
          <p:cNvPr id="2334" name="Google Shape;2334;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5" name="Google Shape;233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4" name="Shape 2384"/>
        <p:cNvGrpSpPr/>
        <p:nvPr/>
      </p:nvGrpSpPr>
      <p:grpSpPr>
        <a:xfrm>
          <a:off x="0" y="0"/>
          <a:ext cx="0" cy="0"/>
          <a:chOff x="0" y="0"/>
          <a:chExt cx="0" cy="0"/>
        </a:xfrm>
      </p:grpSpPr>
      <p:sp>
        <p:nvSpPr>
          <p:cNvPr id="2385" name="Google Shape;2385;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6" name="Google Shape;2386;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3" name="Shape 2393"/>
        <p:cNvGrpSpPr/>
        <p:nvPr/>
      </p:nvGrpSpPr>
      <p:grpSpPr>
        <a:xfrm>
          <a:off x="0" y="0"/>
          <a:ext cx="0" cy="0"/>
          <a:chOff x="0" y="0"/>
          <a:chExt cx="0" cy="0"/>
        </a:xfrm>
      </p:grpSpPr>
      <p:sp>
        <p:nvSpPr>
          <p:cNvPr id="2394" name="Google Shape;2394;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5" name="Google Shape;2395;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8" name="Shape 2398"/>
        <p:cNvGrpSpPr/>
        <p:nvPr/>
      </p:nvGrpSpPr>
      <p:grpSpPr>
        <a:xfrm>
          <a:off x="0" y="0"/>
          <a:ext cx="0" cy="0"/>
          <a:chOff x="0" y="0"/>
          <a:chExt cx="0" cy="0"/>
        </a:xfrm>
      </p:grpSpPr>
      <p:sp>
        <p:nvSpPr>
          <p:cNvPr id="2399" name="Google Shape;2399;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0" name="Google Shape;2400;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1" name="Shape 2411"/>
        <p:cNvGrpSpPr/>
        <p:nvPr/>
      </p:nvGrpSpPr>
      <p:grpSpPr>
        <a:xfrm>
          <a:off x="0" y="0"/>
          <a:ext cx="0" cy="0"/>
          <a:chOff x="0" y="0"/>
          <a:chExt cx="0" cy="0"/>
        </a:xfrm>
      </p:grpSpPr>
      <p:sp>
        <p:nvSpPr>
          <p:cNvPr id="2412" name="Google Shape;2412;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3" name="Google Shape;2413;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5" name="Shape 2425"/>
        <p:cNvGrpSpPr/>
        <p:nvPr/>
      </p:nvGrpSpPr>
      <p:grpSpPr>
        <a:xfrm>
          <a:off x="0" y="0"/>
          <a:ext cx="0" cy="0"/>
          <a:chOff x="0" y="0"/>
          <a:chExt cx="0" cy="0"/>
        </a:xfrm>
      </p:grpSpPr>
      <p:sp>
        <p:nvSpPr>
          <p:cNvPr id="2426" name="Google Shape;2426;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7" name="Google Shape;2427;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6" name="Shape 2436"/>
        <p:cNvGrpSpPr/>
        <p:nvPr/>
      </p:nvGrpSpPr>
      <p:grpSpPr>
        <a:xfrm>
          <a:off x="0" y="0"/>
          <a:ext cx="0" cy="0"/>
          <a:chOff x="0" y="0"/>
          <a:chExt cx="0" cy="0"/>
        </a:xfrm>
      </p:grpSpPr>
      <p:sp>
        <p:nvSpPr>
          <p:cNvPr id="2437" name="Google Shape;2437;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8" name="Google Shape;2438;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8" name="Shape 2448"/>
        <p:cNvGrpSpPr/>
        <p:nvPr/>
      </p:nvGrpSpPr>
      <p:grpSpPr>
        <a:xfrm>
          <a:off x="0" y="0"/>
          <a:ext cx="0" cy="0"/>
          <a:chOff x="0" y="0"/>
          <a:chExt cx="0" cy="0"/>
        </a:xfrm>
      </p:grpSpPr>
      <p:sp>
        <p:nvSpPr>
          <p:cNvPr id="2449" name="Google Shape;2449;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0" name="Google Shape;2450;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0" name="Shape 2460"/>
        <p:cNvGrpSpPr/>
        <p:nvPr/>
      </p:nvGrpSpPr>
      <p:grpSpPr>
        <a:xfrm>
          <a:off x="0" y="0"/>
          <a:ext cx="0" cy="0"/>
          <a:chOff x="0" y="0"/>
          <a:chExt cx="0" cy="0"/>
        </a:xfrm>
      </p:grpSpPr>
      <p:sp>
        <p:nvSpPr>
          <p:cNvPr id="2461" name="Google Shape;2461;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2" name="Google Shape;2462;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3" name="Shape 2473"/>
        <p:cNvGrpSpPr/>
        <p:nvPr/>
      </p:nvGrpSpPr>
      <p:grpSpPr>
        <a:xfrm>
          <a:off x="0" y="0"/>
          <a:ext cx="0" cy="0"/>
          <a:chOff x="0" y="0"/>
          <a:chExt cx="0" cy="0"/>
        </a:xfrm>
      </p:grpSpPr>
      <p:sp>
        <p:nvSpPr>
          <p:cNvPr id="2474" name="Google Shape;2474;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5" name="Google Shape;2475;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8" name="Shape 2488"/>
        <p:cNvGrpSpPr/>
        <p:nvPr/>
      </p:nvGrpSpPr>
      <p:grpSpPr>
        <a:xfrm>
          <a:off x="0" y="0"/>
          <a:ext cx="0" cy="0"/>
          <a:chOff x="0" y="0"/>
          <a:chExt cx="0" cy="0"/>
        </a:xfrm>
      </p:grpSpPr>
      <p:sp>
        <p:nvSpPr>
          <p:cNvPr id="2489" name="Google Shape;2489;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0" name="Google Shape;2490;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4" name="Shape 2504"/>
        <p:cNvGrpSpPr/>
        <p:nvPr/>
      </p:nvGrpSpPr>
      <p:grpSpPr>
        <a:xfrm>
          <a:off x="0" y="0"/>
          <a:ext cx="0" cy="0"/>
          <a:chOff x="0" y="0"/>
          <a:chExt cx="0" cy="0"/>
        </a:xfrm>
      </p:grpSpPr>
      <p:sp>
        <p:nvSpPr>
          <p:cNvPr id="2505" name="Google Shape;2505;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06" name="Google Shape;2506;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6" name="Shape 2516"/>
        <p:cNvGrpSpPr/>
        <p:nvPr/>
      </p:nvGrpSpPr>
      <p:grpSpPr>
        <a:xfrm>
          <a:off x="0" y="0"/>
          <a:ext cx="0" cy="0"/>
          <a:chOff x="0" y="0"/>
          <a:chExt cx="0" cy="0"/>
        </a:xfrm>
      </p:grpSpPr>
      <p:sp>
        <p:nvSpPr>
          <p:cNvPr id="2517" name="Google Shape;2517;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8" name="Google Shape;2518;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9" name="Shape 2529"/>
        <p:cNvGrpSpPr/>
        <p:nvPr/>
      </p:nvGrpSpPr>
      <p:grpSpPr>
        <a:xfrm>
          <a:off x="0" y="0"/>
          <a:ext cx="0" cy="0"/>
          <a:chOff x="0" y="0"/>
          <a:chExt cx="0" cy="0"/>
        </a:xfrm>
      </p:grpSpPr>
      <p:sp>
        <p:nvSpPr>
          <p:cNvPr id="2530" name="Google Shape;2530;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1" name="Google Shape;2531;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3" name="Shape 2543"/>
        <p:cNvGrpSpPr/>
        <p:nvPr/>
      </p:nvGrpSpPr>
      <p:grpSpPr>
        <a:xfrm>
          <a:off x="0" y="0"/>
          <a:ext cx="0" cy="0"/>
          <a:chOff x="0" y="0"/>
          <a:chExt cx="0" cy="0"/>
        </a:xfrm>
      </p:grpSpPr>
      <p:sp>
        <p:nvSpPr>
          <p:cNvPr id="2544" name="Google Shape;2544;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5" name="Google Shape;2545;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8" name="Shape 2558"/>
        <p:cNvGrpSpPr/>
        <p:nvPr/>
      </p:nvGrpSpPr>
      <p:grpSpPr>
        <a:xfrm>
          <a:off x="0" y="0"/>
          <a:ext cx="0" cy="0"/>
          <a:chOff x="0" y="0"/>
          <a:chExt cx="0" cy="0"/>
        </a:xfrm>
      </p:grpSpPr>
      <p:sp>
        <p:nvSpPr>
          <p:cNvPr id="2559" name="Google Shape;2559;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0" name="Google Shape;2560;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3" name="Shape 2563"/>
        <p:cNvGrpSpPr/>
        <p:nvPr/>
      </p:nvGrpSpPr>
      <p:grpSpPr>
        <a:xfrm>
          <a:off x="0" y="0"/>
          <a:ext cx="0" cy="0"/>
          <a:chOff x="0" y="0"/>
          <a:chExt cx="0" cy="0"/>
        </a:xfrm>
      </p:grpSpPr>
      <p:sp>
        <p:nvSpPr>
          <p:cNvPr id="2564" name="Google Shape;2564;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65" name="Google Shape;2565;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3" name="Shape 2593"/>
        <p:cNvGrpSpPr/>
        <p:nvPr/>
      </p:nvGrpSpPr>
      <p:grpSpPr>
        <a:xfrm>
          <a:off x="0" y="0"/>
          <a:ext cx="0" cy="0"/>
          <a:chOff x="0" y="0"/>
          <a:chExt cx="0" cy="0"/>
        </a:xfrm>
      </p:grpSpPr>
      <p:sp>
        <p:nvSpPr>
          <p:cNvPr id="2594" name="Google Shape;2594;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95" name="Google Shape;2595;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7" name="Shape 2627"/>
        <p:cNvGrpSpPr/>
        <p:nvPr/>
      </p:nvGrpSpPr>
      <p:grpSpPr>
        <a:xfrm>
          <a:off x="0" y="0"/>
          <a:ext cx="0" cy="0"/>
          <a:chOff x="0" y="0"/>
          <a:chExt cx="0" cy="0"/>
        </a:xfrm>
      </p:grpSpPr>
      <p:sp>
        <p:nvSpPr>
          <p:cNvPr id="2628" name="Google Shape;2628;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9" name="Google Shape;2629;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4" name="Shape 2674"/>
        <p:cNvGrpSpPr/>
        <p:nvPr/>
      </p:nvGrpSpPr>
      <p:grpSpPr>
        <a:xfrm>
          <a:off x="0" y="0"/>
          <a:ext cx="0" cy="0"/>
          <a:chOff x="0" y="0"/>
          <a:chExt cx="0" cy="0"/>
        </a:xfrm>
      </p:grpSpPr>
      <p:sp>
        <p:nvSpPr>
          <p:cNvPr id="2675" name="Google Shape;2675;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6" name="Google Shape;2676;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3" name="Shape 2723"/>
        <p:cNvGrpSpPr/>
        <p:nvPr/>
      </p:nvGrpSpPr>
      <p:grpSpPr>
        <a:xfrm>
          <a:off x="0" y="0"/>
          <a:ext cx="0" cy="0"/>
          <a:chOff x="0" y="0"/>
          <a:chExt cx="0" cy="0"/>
        </a:xfrm>
      </p:grpSpPr>
      <p:sp>
        <p:nvSpPr>
          <p:cNvPr id="2724" name="Google Shape;2724;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5" name="Google Shape;2725;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8" name="Shape 2728"/>
        <p:cNvGrpSpPr/>
        <p:nvPr/>
      </p:nvGrpSpPr>
      <p:grpSpPr>
        <a:xfrm>
          <a:off x="0" y="0"/>
          <a:ext cx="0" cy="0"/>
          <a:chOff x="0" y="0"/>
          <a:chExt cx="0" cy="0"/>
        </a:xfrm>
      </p:grpSpPr>
      <p:sp>
        <p:nvSpPr>
          <p:cNvPr id="2729" name="Google Shape;2729;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0" name="Google Shape;2730;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7" name="Shape 2767"/>
        <p:cNvGrpSpPr/>
        <p:nvPr/>
      </p:nvGrpSpPr>
      <p:grpSpPr>
        <a:xfrm>
          <a:off x="0" y="0"/>
          <a:ext cx="0" cy="0"/>
          <a:chOff x="0" y="0"/>
          <a:chExt cx="0" cy="0"/>
        </a:xfrm>
      </p:grpSpPr>
      <p:sp>
        <p:nvSpPr>
          <p:cNvPr id="2768" name="Google Shape;2768;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9" name="Google Shape;2769;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8" name="Shape 2778"/>
        <p:cNvGrpSpPr/>
        <p:nvPr/>
      </p:nvGrpSpPr>
      <p:grpSpPr>
        <a:xfrm>
          <a:off x="0" y="0"/>
          <a:ext cx="0" cy="0"/>
          <a:chOff x="0" y="0"/>
          <a:chExt cx="0" cy="0"/>
        </a:xfrm>
      </p:grpSpPr>
      <p:sp>
        <p:nvSpPr>
          <p:cNvPr id="2779" name="Google Shape;2779;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80" name="Google Shape;2780;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3" name="Shape 2823"/>
        <p:cNvGrpSpPr/>
        <p:nvPr/>
      </p:nvGrpSpPr>
      <p:grpSpPr>
        <a:xfrm>
          <a:off x="0" y="0"/>
          <a:ext cx="0" cy="0"/>
          <a:chOff x="0" y="0"/>
          <a:chExt cx="0" cy="0"/>
        </a:xfrm>
      </p:grpSpPr>
      <p:sp>
        <p:nvSpPr>
          <p:cNvPr id="2824" name="Google Shape;2824;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5" name="Google Shape;2825;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8" name="Shape 2828"/>
        <p:cNvGrpSpPr/>
        <p:nvPr/>
      </p:nvGrpSpPr>
      <p:grpSpPr>
        <a:xfrm>
          <a:off x="0" y="0"/>
          <a:ext cx="0" cy="0"/>
          <a:chOff x="0" y="0"/>
          <a:chExt cx="0" cy="0"/>
        </a:xfrm>
      </p:grpSpPr>
      <p:sp>
        <p:nvSpPr>
          <p:cNvPr id="2829" name="Google Shape;2829;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0" name="Google Shape;2830;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5" name="Shape 2835"/>
        <p:cNvGrpSpPr/>
        <p:nvPr/>
      </p:nvGrpSpPr>
      <p:grpSpPr>
        <a:xfrm>
          <a:off x="0" y="0"/>
          <a:ext cx="0" cy="0"/>
          <a:chOff x="0" y="0"/>
          <a:chExt cx="0" cy="0"/>
        </a:xfrm>
      </p:grpSpPr>
      <p:sp>
        <p:nvSpPr>
          <p:cNvPr id="2836" name="Google Shape;2836;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37" name="Google Shape;2837;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7" name="Shape 2847"/>
        <p:cNvGrpSpPr/>
        <p:nvPr/>
      </p:nvGrpSpPr>
      <p:grpSpPr>
        <a:xfrm>
          <a:off x="0" y="0"/>
          <a:ext cx="0" cy="0"/>
          <a:chOff x="0" y="0"/>
          <a:chExt cx="0" cy="0"/>
        </a:xfrm>
      </p:grpSpPr>
      <p:sp>
        <p:nvSpPr>
          <p:cNvPr id="2848" name="Google Shape;2848;p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49" name="Google Shape;2849;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5" name="Shape 2855"/>
        <p:cNvGrpSpPr/>
        <p:nvPr/>
      </p:nvGrpSpPr>
      <p:grpSpPr>
        <a:xfrm>
          <a:off x="0" y="0"/>
          <a:ext cx="0" cy="0"/>
          <a:chOff x="0" y="0"/>
          <a:chExt cx="0" cy="0"/>
        </a:xfrm>
      </p:grpSpPr>
      <p:sp>
        <p:nvSpPr>
          <p:cNvPr id="2856" name="Google Shape;2856;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7" name="Google Shape;2857;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8" name="Google Shape;2858;p6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1" name="Shape 2881"/>
        <p:cNvGrpSpPr/>
        <p:nvPr/>
      </p:nvGrpSpPr>
      <p:grpSpPr>
        <a:xfrm>
          <a:off x="0" y="0"/>
          <a:ext cx="0" cy="0"/>
          <a:chOff x="0" y="0"/>
          <a:chExt cx="0" cy="0"/>
        </a:xfrm>
      </p:grpSpPr>
      <p:sp>
        <p:nvSpPr>
          <p:cNvPr id="2882" name="Google Shape;2882;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3" name="Google Shape;2883;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9" name="Shape 2889"/>
        <p:cNvGrpSpPr/>
        <p:nvPr/>
      </p:nvGrpSpPr>
      <p:grpSpPr>
        <a:xfrm>
          <a:off x="0" y="0"/>
          <a:ext cx="0" cy="0"/>
          <a:chOff x="0" y="0"/>
          <a:chExt cx="0" cy="0"/>
        </a:xfrm>
      </p:grpSpPr>
      <p:sp>
        <p:nvSpPr>
          <p:cNvPr id="2890" name="Google Shape;2890;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1" name="Google Shape;2891;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 Id="rId3"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image" Target="../media/image13.png"/><Relationship Id="rId5" Type="http://schemas.openxmlformats.org/officeDocument/2006/relationships/image" Target="../media/image15.png"/><Relationship Id="rId6" Type="http://schemas.openxmlformats.org/officeDocument/2006/relationships/image" Target="../media/image12.png"/><Relationship Id="rId7" Type="http://schemas.openxmlformats.org/officeDocument/2006/relationships/image" Target="../media/image26.jpg"/><Relationship Id="rId8" Type="http://schemas.openxmlformats.org/officeDocument/2006/relationships/image" Target="../media/image8.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gif"/><Relationship Id="rId3" Type="http://schemas.openxmlformats.org/officeDocument/2006/relationships/image" Target="../media/image2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gif"/><Relationship Id="rId3" Type="http://schemas.openxmlformats.org/officeDocument/2006/relationships/image" Target="../media/image3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gif"/><Relationship Id="rId3" Type="http://schemas.openxmlformats.org/officeDocument/2006/relationships/image" Target="../media/image3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40.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1.png"/><Relationship Id="rId3"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image" Target="../media/image13.png"/><Relationship Id="rId5" Type="http://schemas.openxmlformats.org/officeDocument/2006/relationships/image" Target="../media/image15.png"/><Relationship Id="rId6" Type="http://schemas.openxmlformats.org/officeDocument/2006/relationships/image" Target="../media/image12.png"/><Relationship Id="rId7" Type="http://schemas.openxmlformats.org/officeDocument/2006/relationships/image" Target="../media/image26.jpg"/><Relationship Id="rId8" Type="http://schemas.openxmlformats.org/officeDocument/2006/relationships/image" Target="../media/image8.jp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gif"/><Relationship Id="rId3" Type="http://schemas.openxmlformats.org/officeDocument/2006/relationships/image" Target="../media/image37.png"/><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3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gif"/><Relationship Id="rId3" Type="http://schemas.openxmlformats.org/officeDocument/2006/relationships/image" Target="../media/image37.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3.png"/><Relationship Id="rId3" Type="http://schemas.openxmlformats.org/officeDocument/2006/relationships/image" Target="../media/image11.gi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9.png"/><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9.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1.png"/><Relationship Id="rId3"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image" Target="../media/image13.png"/><Relationship Id="rId5" Type="http://schemas.openxmlformats.org/officeDocument/2006/relationships/image" Target="../media/image15.png"/><Relationship Id="rId6" Type="http://schemas.openxmlformats.org/officeDocument/2006/relationships/image" Target="../media/image12.png"/><Relationship Id="rId7" Type="http://schemas.openxmlformats.org/officeDocument/2006/relationships/image" Target="../media/image26.jpg"/><Relationship Id="rId8" Type="http://schemas.openxmlformats.org/officeDocument/2006/relationships/image" Target="../media/image8.jp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gif"/><Relationship Id="rId3" Type="http://schemas.openxmlformats.org/officeDocument/2006/relationships/image" Target="../media/image24.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7.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gif"/><Relationship Id="rId3" Type="http://schemas.openxmlformats.org/officeDocument/2006/relationships/image" Target="../media/image34.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gif"/><Relationship Id="rId3" Type="http://schemas.openxmlformats.org/officeDocument/2006/relationships/image" Target="../media/image33.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gif"/><Relationship Id="rId3" Type="http://schemas.openxmlformats.org/officeDocument/2006/relationships/image" Target="../media/image37.png"/><Relationship Id="rId4" Type="http://schemas.openxmlformats.org/officeDocument/2006/relationships/image" Target="../media/image6.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5.png"/><Relationship Id="rId3" Type="http://schemas.openxmlformats.org/officeDocument/2006/relationships/image" Target="../media/image49.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5.png"/><Relationship Id="rId3" Type="http://schemas.openxmlformats.org/officeDocument/2006/relationships/image" Target="../media/image49.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 Id="rId3" Type="http://schemas.openxmlformats.org/officeDocument/2006/relationships/image" Target="../media/image50.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gif"/><Relationship Id="rId3" Type="http://schemas.openxmlformats.org/officeDocument/2006/relationships/image" Target="../media/image47.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gif"/><Relationship Id="rId3" Type="http://schemas.openxmlformats.org/officeDocument/2006/relationships/image" Target="../media/image24.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5.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9.png"/><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9.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1.png"/><Relationship Id="rId3"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image" Target="../media/image13.png"/><Relationship Id="rId5" Type="http://schemas.openxmlformats.org/officeDocument/2006/relationships/image" Target="../media/image15.png"/><Relationship Id="rId6" Type="http://schemas.openxmlformats.org/officeDocument/2006/relationships/image" Target="../media/image12.png"/><Relationship Id="rId7" Type="http://schemas.openxmlformats.org/officeDocument/2006/relationships/image" Target="../media/image26.jpg"/><Relationship Id="rId8" Type="http://schemas.openxmlformats.org/officeDocument/2006/relationships/image" Target="../media/image8.jpg"/></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7.png"/></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gif"/><Relationship Id="rId3" Type="http://schemas.openxmlformats.org/officeDocument/2006/relationships/image" Target="../media/image34.png"/></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1.gif"/><Relationship Id="rId3" Type="http://schemas.openxmlformats.org/officeDocument/2006/relationships/image" Target="../media/image33.png"/></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gif"/><Relationship Id="rId3" Type="http://schemas.openxmlformats.org/officeDocument/2006/relationships/image" Target="../media/image34.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5.png"/></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9.png"/><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9.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1.png"/><Relationship Id="rId3"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image" Target="../media/image13.png"/><Relationship Id="rId5" Type="http://schemas.openxmlformats.org/officeDocument/2006/relationships/image" Target="../media/image15.png"/><Relationship Id="rId6" Type="http://schemas.openxmlformats.org/officeDocument/2006/relationships/image" Target="../media/image12.png"/><Relationship Id="rId7" Type="http://schemas.openxmlformats.org/officeDocument/2006/relationships/image" Target="../media/image26.jpg"/><Relationship Id="rId8" Type="http://schemas.openxmlformats.org/officeDocument/2006/relationships/image" Target="../media/image8.jpg"/></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gif"/><Relationship Id="rId3" Type="http://schemas.openxmlformats.org/officeDocument/2006/relationships/image" Target="../media/image24.png"/></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7.png"/></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gif"/><Relationship Id="rId3" Type="http://schemas.openxmlformats.org/officeDocument/2006/relationships/image" Target="../media/image33.png"/></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3.png"/></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gif"/><Relationship Id="rId3" Type="http://schemas.openxmlformats.org/officeDocument/2006/relationships/image" Target="../media/image33.png"/></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5.png"/></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9.png"/><Relationship Id="rId3" Type="http://schemas.openxmlformats.org/officeDocument/2006/relationships/image" Target="../media/image6.png"/><Relationship Id="rId4" Type="http://schemas.openxmlformats.org/officeDocument/2006/relationships/image" Target="../media/image14.png"/><Relationship Id="rId5" Type="http://schemas.openxmlformats.org/officeDocument/2006/relationships/image" Target="../media/image9.png"/></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1.png"/><Relationship Id="rId3"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image" Target="../media/image13.png"/><Relationship Id="rId5" Type="http://schemas.openxmlformats.org/officeDocument/2006/relationships/image" Target="../media/image15.png"/><Relationship Id="rId6" Type="http://schemas.openxmlformats.org/officeDocument/2006/relationships/image" Target="../media/image12.png"/><Relationship Id="rId7" Type="http://schemas.openxmlformats.org/officeDocument/2006/relationships/image" Target="../media/image26.jpg"/><Relationship Id="rId8" Type="http://schemas.openxmlformats.org/officeDocument/2006/relationships/image" Target="../media/image8.jpg"/></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gif"/><Relationship Id="rId3" Type="http://schemas.openxmlformats.org/officeDocument/2006/relationships/image" Target="../media/image24.png"/></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7.png"/></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gif"/><Relationship Id="rId3" Type="http://schemas.openxmlformats.org/officeDocument/2006/relationships/image" Target="../media/image34.png"/></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png"/></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5" name="Shape 15"/>
        <p:cNvGrpSpPr/>
        <p:nvPr/>
      </p:nvGrpSpPr>
      <p:grpSpPr>
        <a:xfrm>
          <a:off x="0" y="0"/>
          <a:ext cx="0" cy="0"/>
          <a:chOff x="0" y="0"/>
          <a:chExt cx="0" cy="0"/>
        </a:xfrm>
      </p:grpSpPr>
      <p:sp>
        <p:nvSpPr>
          <p:cNvPr id="16" name="Google Shape;16;p71"/>
          <p:cNvSpPr txBox="1"/>
          <p:nvPr/>
        </p:nvSpPr>
        <p:spPr>
          <a:xfrm>
            <a:off x="10470737" y="135102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200" u="none" cap="none" strike="noStrike">
                <a:solidFill>
                  <a:srgbClr val="FFFFFF"/>
                </a:solidFill>
                <a:latin typeface="Dosis"/>
                <a:ea typeface="Dosis"/>
                <a:cs typeface="Dosis"/>
                <a:sym typeface="Dosis"/>
              </a:rPr>
              <a:t>    </a:t>
            </a:r>
            <a:r>
              <a:rPr b="1" i="0" lang="fr-FR" sz="1000" u="none" cap="none" strike="noStrike">
                <a:solidFill>
                  <a:srgbClr val="FFFFFF"/>
                </a:solidFill>
                <a:latin typeface="Dosis"/>
                <a:ea typeface="Dosis"/>
                <a:cs typeface="Dosis"/>
                <a:sym typeface="Dosis"/>
              </a:rPr>
              <a:t>            </a:t>
            </a:r>
            <a:r>
              <a:rPr b="1" i="0" lang="fr-FR" sz="1200" u="none" cap="none" strike="noStrike">
                <a:solidFill>
                  <a:srgbClr val="FFFFFF"/>
                </a:solidFill>
                <a:latin typeface="Dosis"/>
                <a:ea typeface="Dosis"/>
                <a:cs typeface="Dosis"/>
                <a:sym typeface="Dosis"/>
              </a:rPr>
              <a:t>             </a:t>
            </a:r>
            <a:endParaRPr b="0" i="0" sz="1100" u="none" cap="none" strike="noStrike">
              <a:solidFill>
                <a:srgbClr val="000000"/>
              </a:solidFill>
              <a:latin typeface="Calibri"/>
              <a:ea typeface="Calibri"/>
              <a:cs typeface="Calibri"/>
              <a:sym typeface="Calibri"/>
            </a:endParaRPr>
          </a:p>
        </p:txBody>
      </p:sp>
      <p:pic>
        <p:nvPicPr>
          <p:cNvPr id="17" name="Google Shape;17;p71"/>
          <p:cNvPicPr preferRelativeResize="0"/>
          <p:nvPr/>
        </p:nvPicPr>
        <p:blipFill rotWithShape="1">
          <a:blip r:embed="rId2">
            <a:alphaModFix/>
          </a:blip>
          <a:srcRect b="0" l="0" r="0" t="0"/>
          <a:stretch/>
        </p:blipFill>
        <p:spPr>
          <a:xfrm>
            <a:off x="10400923" y="1260711"/>
            <a:ext cx="1519859" cy="1217796"/>
          </a:xfrm>
          <a:prstGeom prst="rect">
            <a:avLst/>
          </a:prstGeom>
          <a:noFill/>
          <a:ln>
            <a:noFill/>
          </a:ln>
        </p:spPr>
      </p:pic>
      <p:sp>
        <p:nvSpPr>
          <p:cNvPr id="18" name="Google Shape;18;p71"/>
          <p:cNvSpPr txBox="1"/>
          <p:nvPr/>
        </p:nvSpPr>
        <p:spPr>
          <a:xfrm>
            <a:off x="10521700" y="140090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600" u="none" cap="none" strike="noStrike">
                <a:solidFill>
                  <a:srgbClr val="FFFFFF"/>
                </a:solidFill>
                <a:latin typeface="Calibri"/>
                <a:ea typeface="Calibri"/>
                <a:cs typeface="Calibri"/>
                <a:sym typeface="Calibri"/>
              </a:rPr>
              <a:t>         </a:t>
            </a:r>
            <a:endParaRPr b="0" i="0" sz="1800" u="none" cap="none" strike="noStrike">
              <a:solidFill>
                <a:srgbClr val="000000"/>
              </a:solidFill>
              <a:latin typeface="Calibri"/>
              <a:ea typeface="Calibri"/>
              <a:cs typeface="Calibri"/>
              <a:sym typeface="Calibri"/>
            </a:endParaRPr>
          </a:p>
        </p:txBody>
      </p:sp>
      <p:sp>
        <p:nvSpPr>
          <p:cNvPr id="19" name="Google Shape;19;p71"/>
          <p:cNvSpPr txBox="1"/>
          <p:nvPr/>
        </p:nvSpPr>
        <p:spPr>
          <a:xfrm>
            <a:off x="10599248" y="1869610"/>
            <a:ext cx="1123203" cy="346210"/>
          </a:xfrm>
          <a:prstGeom prst="rect">
            <a:avLst/>
          </a:prstGeom>
          <a:noFill/>
          <a:ln>
            <a:noFill/>
          </a:ln>
        </p:spPr>
        <p:txBody>
          <a:bodyPr anchorCtr="1" anchor="t" bIns="34250" lIns="68550" spcFirstLastPara="1" rIns="68550" wrap="square" tIns="34250">
            <a:spAutoFit/>
          </a:bodyPr>
          <a:lstStyle/>
          <a:p>
            <a:pPr indent="0" lvl="0" marL="0" marR="0" rtl="0" algn="ctr">
              <a:spcBef>
                <a:spcPts val="0"/>
              </a:spcBef>
              <a:spcAft>
                <a:spcPts val="0"/>
              </a:spcAft>
              <a:buNone/>
            </a:pPr>
            <a:r>
              <a:rPr b="1" i="0" lang="fr-FR" sz="1800" u="none" cap="none" strike="noStrike">
                <a:solidFill>
                  <a:srgbClr val="FCBF18"/>
                </a:solidFill>
                <a:latin typeface="Calibri"/>
                <a:ea typeface="Calibri"/>
                <a:cs typeface="Calibri"/>
                <a:sym typeface="Calibri"/>
              </a:rPr>
              <a:t> </a:t>
            </a:r>
            <a:endParaRPr/>
          </a:p>
        </p:txBody>
      </p:sp>
      <p:sp>
        <p:nvSpPr>
          <p:cNvPr id="20" name="Google Shape;20;p71"/>
          <p:cNvSpPr/>
          <p:nvPr/>
        </p:nvSpPr>
        <p:spPr>
          <a:xfrm>
            <a:off x="271218" y="4592685"/>
            <a:ext cx="6693265" cy="522000"/>
          </a:xfrm>
          <a:prstGeom prst="rect">
            <a:avLst/>
          </a:prstGeom>
          <a:solidFill>
            <a:srgbClr val="0F9ED5"/>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i="0" sz="1800" u="none" cap="none" strike="noStrike">
              <a:solidFill>
                <a:srgbClr val="FFFFFF"/>
              </a:solidFill>
              <a:latin typeface="Calibri"/>
              <a:ea typeface="Calibri"/>
              <a:cs typeface="Calibri"/>
              <a:sym typeface="Calibri"/>
            </a:endParaRPr>
          </a:p>
        </p:txBody>
      </p:sp>
      <p:sp>
        <p:nvSpPr>
          <p:cNvPr id="21" name="Google Shape;21;p71"/>
          <p:cNvSpPr/>
          <p:nvPr/>
        </p:nvSpPr>
        <p:spPr>
          <a:xfrm>
            <a:off x="271218" y="5289789"/>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rPr b="1" i="0" lang="fr-FR" sz="1800" u="none" cap="none" strike="noStrike">
                <a:solidFill>
                  <a:srgbClr val="FFFFFF"/>
                </a:solidFill>
                <a:latin typeface="Calibri"/>
                <a:ea typeface="Calibri"/>
                <a:cs typeface="Calibri"/>
                <a:sym typeface="Calibri"/>
              </a:rPr>
              <a:t> </a:t>
            </a:r>
            <a:r>
              <a:rPr b="1" i="0" lang="fr-FR" sz="2000" u="none" cap="none" strike="noStrike">
                <a:solidFill>
                  <a:srgbClr val="FFFFFF"/>
                </a:solidFill>
                <a:latin typeface="Calibri"/>
                <a:ea typeface="Calibri"/>
                <a:cs typeface="Calibri"/>
                <a:sym typeface="Calibri"/>
              </a:rPr>
              <a:t> </a:t>
            </a:r>
            <a:endParaRPr/>
          </a:p>
        </p:txBody>
      </p:sp>
      <p:pic>
        <p:nvPicPr>
          <p:cNvPr descr="الصفحة الرئيسية" id="22" name="Google Shape;22;p71"/>
          <p:cNvPicPr preferRelativeResize="0"/>
          <p:nvPr/>
        </p:nvPicPr>
        <p:blipFill rotWithShape="1">
          <a:blip r:embed="rId3">
            <a:alphaModFix/>
          </a:blip>
          <a:srcRect b="0" l="0" r="0" t="0"/>
          <a:stretch/>
        </p:blipFill>
        <p:spPr>
          <a:xfrm>
            <a:off x="3668233" y="0"/>
            <a:ext cx="4855535" cy="736270"/>
          </a:xfrm>
          <a:prstGeom prst="rect">
            <a:avLst/>
          </a:prstGeom>
          <a:noFill/>
          <a:ln>
            <a:noFill/>
          </a:ln>
        </p:spPr>
      </p:pic>
      <p:sp>
        <p:nvSpPr>
          <p:cNvPr id="23" name="Google Shape;23;p71"/>
          <p:cNvSpPr txBox="1"/>
          <p:nvPr>
            <p:ph idx="1" type="body"/>
          </p:nvPr>
        </p:nvSpPr>
        <p:spPr>
          <a:xfrm>
            <a:off x="10803924" y="1882678"/>
            <a:ext cx="717129" cy="34621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FCBF18"/>
              </a:buClr>
              <a:buSzPts val="1800"/>
              <a:buNone/>
              <a:defRPr b="1" i="0" sz="1800" u="none" cap="none" strike="noStrike">
                <a:solidFill>
                  <a:srgbClr val="FCBF18"/>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71"/>
          <p:cNvSpPr txBox="1"/>
          <p:nvPr>
            <p:ph idx="2" type="body"/>
          </p:nvPr>
        </p:nvSpPr>
        <p:spPr>
          <a:xfrm>
            <a:off x="1686856" y="2366503"/>
            <a:ext cx="409473" cy="522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71"/>
          <p:cNvSpPr txBox="1"/>
          <p:nvPr/>
        </p:nvSpPr>
        <p:spPr>
          <a:xfrm>
            <a:off x="391997" y="1378425"/>
            <a:ext cx="485553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fr-FR" sz="5400" u="none" cap="none" strike="noStrike">
                <a:solidFill>
                  <a:srgbClr val="002060"/>
                </a:solidFill>
                <a:latin typeface="Calibri"/>
                <a:ea typeface="Calibri"/>
                <a:cs typeface="Calibri"/>
                <a:sym typeface="Calibri"/>
              </a:rPr>
              <a:t>Physique chimie</a:t>
            </a:r>
            <a:endParaRPr/>
          </a:p>
        </p:txBody>
      </p:sp>
      <p:sp>
        <p:nvSpPr>
          <p:cNvPr id="26" name="Google Shape;26;p71"/>
          <p:cNvSpPr txBox="1"/>
          <p:nvPr/>
        </p:nvSpPr>
        <p:spPr>
          <a:xfrm>
            <a:off x="391997" y="2305050"/>
            <a:ext cx="1519200"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000">
                <a:solidFill>
                  <a:srgbClr val="0070C0"/>
                </a:solidFill>
                <a:latin typeface="Calibri"/>
                <a:ea typeface="Calibri"/>
                <a:cs typeface="Calibri"/>
                <a:sym typeface="Calibri"/>
              </a:rPr>
              <a:t>Période</a:t>
            </a:r>
            <a:endParaRPr b="1" sz="3000">
              <a:solidFill>
                <a:srgbClr val="0070C0"/>
              </a:solidFill>
              <a:latin typeface="Calibri"/>
              <a:ea typeface="Calibri"/>
              <a:cs typeface="Calibri"/>
              <a:sym typeface="Calibri"/>
            </a:endParaRPr>
          </a:p>
        </p:txBody>
      </p:sp>
      <p:sp>
        <p:nvSpPr>
          <p:cNvPr id="27" name="Google Shape;27;p71"/>
          <p:cNvSpPr txBox="1"/>
          <p:nvPr>
            <p:ph idx="3" type="body"/>
          </p:nvPr>
        </p:nvSpPr>
        <p:spPr>
          <a:xfrm>
            <a:off x="2120815" y="4591216"/>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 name="Google Shape;28;p71"/>
          <p:cNvSpPr txBox="1"/>
          <p:nvPr>
            <p:ph idx="4" type="body"/>
          </p:nvPr>
        </p:nvSpPr>
        <p:spPr>
          <a:xfrm>
            <a:off x="271217" y="4591216"/>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71"/>
          <p:cNvSpPr txBox="1"/>
          <p:nvPr>
            <p:ph idx="5" type="body"/>
          </p:nvPr>
        </p:nvSpPr>
        <p:spPr>
          <a:xfrm>
            <a:off x="271217" y="5288319"/>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71"/>
          <p:cNvSpPr txBox="1"/>
          <p:nvPr>
            <p:ph idx="6" type="body"/>
          </p:nvPr>
        </p:nvSpPr>
        <p:spPr>
          <a:xfrm>
            <a:off x="2120815" y="5288319"/>
            <a:ext cx="4843667" cy="521999"/>
          </a:xfrm>
          <a:prstGeom prst="rect">
            <a:avLst/>
          </a:prstGeom>
          <a:noFill/>
          <a:ln>
            <a:noFill/>
          </a:ln>
        </p:spPr>
        <p:txBody>
          <a:bodyPr anchorCtr="0" anchor="ctr" bIns="45700" lIns="91425" spcFirstLastPara="1" rIns="91425" wrap="square" tIns="45700">
            <a:normAutofit/>
          </a:bodyPr>
          <a:lstStyle>
            <a:lvl1pPr indent="-228600" lvl="0" marL="457200" marR="0" algn="l">
              <a:lnSpc>
                <a:spcPct val="90000"/>
              </a:lnSpc>
              <a:spcBef>
                <a:spcPts val="1000"/>
              </a:spcBef>
              <a:spcAft>
                <a:spcPts val="0"/>
              </a:spcAft>
              <a:buClr>
                <a:srgbClr val="FFFFFF"/>
              </a:buClr>
              <a:buSzPts val="1800"/>
              <a:buFont typeface="Arial"/>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71"/>
          <p:cNvSpPr/>
          <p:nvPr/>
        </p:nvSpPr>
        <p:spPr>
          <a:xfrm>
            <a:off x="271217" y="3894112"/>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32" name="Google Shape;32;p71"/>
          <p:cNvSpPr txBox="1"/>
          <p:nvPr>
            <p:ph idx="7" type="body"/>
          </p:nvPr>
        </p:nvSpPr>
        <p:spPr>
          <a:xfrm>
            <a:off x="2120814" y="3892643"/>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71"/>
          <p:cNvSpPr txBox="1"/>
          <p:nvPr>
            <p:ph idx="8" type="body"/>
          </p:nvPr>
        </p:nvSpPr>
        <p:spPr>
          <a:xfrm>
            <a:off x="271216" y="3892643"/>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34" name="Google Shape;34;p71"/>
          <p:cNvPicPr preferRelativeResize="0"/>
          <p:nvPr/>
        </p:nvPicPr>
        <p:blipFill rotWithShape="1">
          <a:blip r:embed="rId4">
            <a:alphaModFix/>
          </a:blip>
          <a:srcRect b="0" l="0" r="0" t="0"/>
          <a:stretch/>
        </p:blipFill>
        <p:spPr>
          <a:xfrm>
            <a:off x="7966502" y="3495345"/>
            <a:ext cx="3952359" cy="2925971"/>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35" name="Shape 35"/>
        <p:cNvGrpSpPr/>
        <p:nvPr/>
      </p:nvGrpSpPr>
      <p:grpSpPr>
        <a:xfrm>
          <a:off x="0" y="0"/>
          <a:ext cx="0" cy="0"/>
          <a:chOff x="0" y="0"/>
          <a:chExt cx="0" cy="0"/>
        </a:xfrm>
      </p:grpSpPr>
      <p:grpSp>
        <p:nvGrpSpPr>
          <p:cNvPr id="36" name="Google Shape;36;p85"/>
          <p:cNvGrpSpPr/>
          <p:nvPr/>
        </p:nvGrpSpPr>
        <p:grpSpPr>
          <a:xfrm>
            <a:off x="0" y="1"/>
            <a:ext cx="12192000" cy="6858001"/>
            <a:chOff x="0" y="0"/>
            <a:chExt cx="13716000" cy="10287000"/>
          </a:xfrm>
        </p:grpSpPr>
        <p:sp>
          <p:nvSpPr>
            <p:cNvPr id="37" name="Google Shape;37;p85"/>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8" name="Google Shape;38;p8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9" name="Google Shape;39;p8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0" name="Google Shape;40;p85"/>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85"/>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85"/>
          <p:cNvSpPr/>
          <p:nvPr/>
        </p:nvSpPr>
        <p:spPr>
          <a:xfrm>
            <a:off x="11810035" y="23011"/>
            <a:ext cx="291709" cy="36933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1800" u="none" cap="none" strike="noStrike">
                <a:solidFill>
                  <a:srgbClr val="FFFFFF"/>
                </a:solidFill>
                <a:latin typeface="Arial"/>
                <a:ea typeface="Arial"/>
                <a:cs typeface="Arial"/>
                <a:sym typeface="Arial"/>
              </a:rPr>
              <a:t>C</a:t>
            </a:r>
            <a:endParaRPr b="1" sz="1800">
              <a:solidFill>
                <a:srgbClr val="FFFFFF"/>
              </a:solidFill>
              <a:latin typeface="Arial"/>
              <a:ea typeface="Arial"/>
              <a:cs typeface="Arial"/>
              <a:sym typeface="Arial"/>
            </a:endParaRPr>
          </a:p>
        </p:txBody>
      </p:sp>
      <p:pic>
        <p:nvPicPr>
          <p:cNvPr descr="Image générée" id="43" name="Google Shape;43;p85"/>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4" name="Shape 44"/>
        <p:cNvGrpSpPr/>
        <p:nvPr/>
      </p:nvGrpSpPr>
      <p:grpSpPr>
        <a:xfrm>
          <a:off x="0" y="0"/>
          <a:ext cx="0" cy="0"/>
          <a:chOff x="0" y="0"/>
          <a:chExt cx="0" cy="0"/>
        </a:xfrm>
      </p:grpSpPr>
      <p:sp>
        <p:nvSpPr>
          <p:cNvPr id="45" name="Google Shape;45;p13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13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7" name="Google Shape;47;p1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3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1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1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6" name="Shape 56"/>
        <p:cNvGrpSpPr/>
        <p:nvPr/>
      </p:nvGrpSpPr>
      <p:grpSpPr>
        <a:xfrm>
          <a:off x="0" y="0"/>
          <a:ext cx="0" cy="0"/>
          <a:chOff x="0" y="0"/>
          <a:chExt cx="0" cy="0"/>
        </a:xfrm>
      </p:grpSpPr>
      <p:sp>
        <p:nvSpPr>
          <p:cNvPr id="57" name="Google Shape;57;p1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3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13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1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 name="Shape 63"/>
        <p:cNvGrpSpPr/>
        <p:nvPr/>
      </p:nvGrpSpPr>
      <p:grpSpPr>
        <a:xfrm>
          <a:off x="0" y="0"/>
          <a:ext cx="0" cy="0"/>
          <a:chOff x="0" y="0"/>
          <a:chExt cx="0" cy="0"/>
        </a:xfrm>
      </p:grpSpPr>
      <p:sp>
        <p:nvSpPr>
          <p:cNvPr id="64" name="Google Shape;64;p14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14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6" name="Google Shape;66;p14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4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8" name="Google Shape;68;p14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p1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2" name="Shape 72"/>
        <p:cNvGrpSpPr/>
        <p:nvPr/>
      </p:nvGrpSpPr>
      <p:grpSpPr>
        <a:xfrm>
          <a:off x="0" y="0"/>
          <a:ext cx="0" cy="0"/>
          <a:chOff x="0" y="0"/>
          <a:chExt cx="0" cy="0"/>
        </a:xfrm>
      </p:grpSpPr>
      <p:sp>
        <p:nvSpPr>
          <p:cNvPr id="73" name="Google Shape;73;p1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7" name="Shape 77"/>
        <p:cNvGrpSpPr/>
        <p:nvPr/>
      </p:nvGrpSpPr>
      <p:grpSpPr>
        <a:xfrm>
          <a:off x="0" y="0"/>
          <a:ext cx="0" cy="0"/>
          <a:chOff x="0" y="0"/>
          <a:chExt cx="0" cy="0"/>
        </a:xfrm>
      </p:grpSpPr>
      <p:sp>
        <p:nvSpPr>
          <p:cNvPr id="78" name="Google Shape;78;p1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81" name="Shape 81"/>
        <p:cNvGrpSpPr/>
        <p:nvPr/>
      </p:nvGrpSpPr>
      <p:grpSpPr>
        <a:xfrm>
          <a:off x="0" y="0"/>
          <a:ext cx="0" cy="0"/>
          <a:chOff x="0" y="0"/>
          <a:chExt cx="0" cy="0"/>
        </a:xfrm>
      </p:grpSpPr>
      <p:sp>
        <p:nvSpPr>
          <p:cNvPr id="82" name="Google Shape;82;p143"/>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3" name="Google Shape;83;p1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1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
        <p:nvSpPr>
          <p:cNvPr id="86" name="Google Shape;86;p143"/>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7" name="Google Shape;87;p143"/>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8" name="Google Shape;88;p143"/>
          <p:cNvSpPr txBox="1"/>
          <p:nvPr>
            <p:ph type="title"/>
          </p:nvPr>
        </p:nvSpPr>
        <p:spPr>
          <a:xfrm>
            <a:off x="2209800" y="2311679"/>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143"/>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90" name="Google Shape;90;p143"/>
          <p:cNvPicPr preferRelativeResize="0"/>
          <p:nvPr/>
        </p:nvPicPr>
        <p:blipFill rotWithShape="1">
          <a:blip r:embed="rId2">
            <a:alphaModFix/>
          </a:blip>
          <a:srcRect b="0" l="0" r="0" t="0"/>
          <a:stretch/>
        </p:blipFill>
        <p:spPr>
          <a:xfrm>
            <a:off x="5635784" y="1391337"/>
            <a:ext cx="920432" cy="92043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1" name="Shape 91"/>
        <p:cNvGrpSpPr/>
        <p:nvPr/>
      </p:nvGrpSpPr>
      <p:grpSpPr>
        <a:xfrm>
          <a:off x="0" y="0"/>
          <a:ext cx="0" cy="0"/>
          <a:chOff x="0" y="0"/>
          <a:chExt cx="0" cy="0"/>
        </a:xfrm>
      </p:grpSpPr>
      <p:sp>
        <p:nvSpPr>
          <p:cNvPr id="92" name="Google Shape;92;p14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14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4" name="Google Shape;94;p14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5" name="Google Shape;95;p1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1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98" name="Shape 98"/>
        <p:cNvGrpSpPr/>
        <p:nvPr/>
      </p:nvGrpSpPr>
      <p:grpSpPr>
        <a:xfrm>
          <a:off x="0" y="0"/>
          <a:ext cx="0" cy="0"/>
          <a:chOff x="0" y="0"/>
          <a:chExt cx="0" cy="0"/>
        </a:xfrm>
      </p:grpSpPr>
      <p:grpSp>
        <p:nvGrpSpPr>
          <p:cNvPr id="99" name="Google Shape;99;p145"/>
          <p:cNvGrpSpPr/>
          <p:nvPr/>
        </p:nvGrpSpPr>
        <p:grpSpPr>
          <a:xfrm>
            <a:off x="0" y="0"/>
            <a:ext cx="12192000" cy="6858001"/>
            <a:chOff x="0" y="0"/>
            <a:chExt cx="13716000" cy="10287000"/>
          </a:xfrm>
        </p:grpSpPr>
        <p:sp>
          <p:nvSpPr>
            <p:cNvPr id="100" name="Google Shape;100;p145"/>
            <p:cNvSpPr/>
            <p:nvPr/>
          </p:nvSpPr>
          <p:spPr>
            <a:xfrm>
              <a:off x="0" y="0"/>
              <a:ext cx="13716000" cy="10287000"/>
            </a:xfrm>
            <a:prstGeom prst="rect">
              <a:avLst/>
            </a:prstGeom>
            <a:solidFill>
              <a:srgbClr val="F6C37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1" name="Google Shape;101;p14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2" name="Google Shape;102;p14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3" name="Google Shape;103;p145"/>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04" name="Shape 104"/>
        <p:cNvGrpSpPr/>
        <p:nvPr/>
      </p:nvGrpSpPr>
      <p:grpSpPr>
        <a:xfrm>
          <a:off x="0" y="0"/>
          <a:ext cx="0" cy="0"/>
          <a:chOff x="0" y="0"/>
          <a:chExt cx="0" cy="0"/>
        </a:xfrm>
      </p:grpSpPr>
      <p:grpSp>
        <p:nvGrpSpPr>
          <p:cNvPr id="105" name="Google Shape;105;p146"/>
          <p:cNvGrpSpPr/>
          <p:nvPr/>
        </p:nvGrpSpPr>
        <p:grpSpPr>
          <a:xfrm>
            <a:off x="0" y="0"/>
            <a:ext cx="12192000" cy="6858001"/>
            <a:chOff x="0" y="0"/>
            <a:chExt cx="13716000" cy="10287000"/>
          </a:xfrm>
        </p:grpSpPr>
        <p:sp>
          <p:nvSpPr>
            <p:cNvPr id="106" name="Google Shape;106;p146"/>
            <p:cNvSpPr/>
            <p:nvPr/>
          </p:nvSpPr>
          <p:spPr>
            <a:xfrm>
              <a:off x="0" y="0"/>
              <a:ext cx="13716000" cy="10287000"/>
            </a:xfrm>
            <a:prstGeom prst="rect">
              <a:avLst/>
            </a:prstGeom>
            <a:solidFill>
              <a:srgbClr val="EA87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7" name="Google Shape;107;p14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8" name="Google Shape;108;p14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9" name="Google Shape;109;p146"/>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10" name="Shape 110"/>
        <p:cNvGrpSpPr/>
        <p:nvPr/>
      </p:nvGrpSpPr>
      <p:grpSpPr>
        <a:xfrm>
          <a:off x="0" y="0"/>
          <a:ext cx="0" cy="0"/>
          <a:chOff x="0" y="0"/>
          <a:chExt cx="0" cy="0"/>
        </a:xfrm>
      </p:grpSpPr>
      <p:grpSp>
        <p:nvGrpSpPr>
          <p:cNvPr id="111" name="Google Shape;111;p147"/>
          <p:cNvGrpSpPr/>
          <p:nvPr/>
        </p:nvGrpSpPr>
        <p:grpSpPr>
          <a:xfrm>
            <a:off x="0" y="0"/>
            <a:ext cx="12192000" cy="6858001"/>
            <a:chOff x="0" y="0"/>
            <a:chExt cx="13716000" cy="10287000"/>
          </a:xfrm>
        </p:grpSpPr>
        <p:sp>
          <p:nvSpPr>
            <p:cNvPr id="112" name="Google Shape;112;p147"/>
            <p:cNvSpPr/>
            <p:nvPr/>
          </p:nvSpPr>
          <p:spPr>
            <a:xfrm>
              <a:off x="0" y="0"/>
              <a:ext cx="13716000" cy="10287000"/>
            </a:xfrm>
            <a:prstGeom prst="rect">
              <a:avLst/>
            </a:prstGeom>
            <a:solidFill>
              <a:srgbClr val="5EAC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3" name="Google Shape;113;p14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4" name="Google Shape;114;p14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5" name="Google Shape;115;p147"/>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16" name="Shape 116"/>
        <p:cNvGrpSpPr/>
        <p:nvPr/>
      </p:nvGrpSpPr>
      <p:grpSpPr>
        <a:xfrm>
          <a:off x="0" y="0"/>
          <a:ext cx="0" cy="0"/>
          <a:chOff x="0" y="0"/>
          <a:chExt cx="0" cy="0"/>
        </a:xfrm>
      </p:grpSpPr>
      <p:grpSp>
        <p:nvGrpSpPr>
          <p:cNvPr id="117" name="Google Shape;117;p148"/>
          <p:cNvGrpSpPr/>
          <p:nvPr/>
        </p:nvGrpSpPr>
        <p:grpSpPr>
          <a:xfrm>
            <a:off x="0" y="0"/>
            <a:ext cx="12192000" cy="6858001"/>
            <a:chOff x="0" y="0"/>
            <a:chExt cx="13716000" cy="10287000"/>
          </a:xfrm>
        </p:grpSpPr>
        <p:sp>
          <p:nvSpPr>
            <p:cNvPr id="118" name="Google Shape;118;p148"/>
            <p:cNvSpPr/>
            <p:nvPr/>
          </p:nvSpPr>
          <p:spPr>
            <a:xfrm>
              <a:off x="0" y="0"/>
              <a:ext cx="13716000" cy="10287000"/>
            </a:xfrm>
            <a:prstGeom prst="rect">
              <a:avLst/>
            </a:prstGeom>
            <a:solidFill>
              <a:srgbClr val="85CFE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9" name="Google Shape;119;p14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0" name="Google Shape;120;p14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21" name="Google Shape;121;p148"/>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22" name="Shape 122"/>
        <p:cNvGrpSpPr/>
        <p:nvPr/>
      </p:nvGrpSpPr>
      <p:grpSpPr>
        <a:xfrm>
          <a:off x="0" y="0"/>
          <a:ext cx="0" cy="0"/>
          <a:chOff x="0" y="0"/>
          <a:chExt cx="0" cy="0"/>
        </a:xfrm>
      </p:grpSpPr>
      <p:grpSp>
        <p:nvGrpSpPr>
          <p:cNvPr id="123" name="Google Shape;123;p149"/>
          <p:cNvGrpSpPr/>
          <p:nvPr/>
        </p:nvGrpSpPr>
        <p:grpSpPr>
          <a:xfrm>
            <a:off x="0" y="0"/>
            <a:ext cx="12192000" cy="6858001"/>
            <a:chOff x="0" y="0"/>
            <a:chExt cx="13716000" cy="10287000"/>
          </a:xfrm>
        </p:grpSpPr>
        <p:sp>
          <p:nvSpPr>
            <p:cNvPr id="124" name="Google Shape;124;p149"/>
            <p:cNvSpPr/>
            <p:nvPr/>
          </p:nvSpPr>
          <p:spPr>
            <a:xfrm>
              <a:off x="0" y="0"/>
              <a:ext cx="13716000" cy="10287000"/>
            </a:xfrm>
            <a:prstGeom prst="rect">
              <a:avLst/>
            </a:prstGeom>
            <a:solidFill>
              <a:srgbClr val="B8D9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5" name="Google Shape;125;p14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6" name="Google Shape;126;p14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27" name="Google Shape;127;p149"/>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28" name="Shape 128"/>
        <p:cNvGrpSpPr/>
        <p:nvPr/>
      </p:nvGrpSpPr>
      <p:grpSpPr>
        <a:xfrm>
          <a:off x="0" y="0"/>
          <a:ext cx="0" cy="0"/>
          <a:chOff x="0" y="0"/>
          <a:chExt cx="0" cy="0"/>
        </a:xfrm>
      </p:grpSpPr>
      <p:grpSp>
        <p:nvGrpSpPr>
          <p:cNvPr id="129" name="Google Shape;129;p150"/>
          <p:cNvGrpSpPr/>
          <p:nvPr/>
        </p:nvGrpSpPr>
        <p:grpSpPr>
          <a:xfrm>
            <a:off x="0" y="0"/>
            <a:ext cx="12192000" cy="6858001"/>
            <a:chOff x="0" y="0"/>
            <a:chExt cx="13716000" cy="10287000"/>
          </a:xfrm>
        </p:grpSpPr>
        <p:sp>
          <p:nvSpPr>
            <p:cNvPr id="130" name="Google Shape;130;p150"/>
            <p:cNvSpPr/>
            <p:nvPr/>
          </p:nvSpPr>
          <p:spPr>
            <a:xfrm>
              <a:off x="0" y="0"/>
              <a:ext cx="13716000" cy="10287000"/>
            </a:xfrm>
            <a:prstGeom prst="rect">
              <a:avLst/>
            </a:prstGeom>
            <a:solidFill>
              <a:srgbClr val="B2709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1" name="Google Shape;131;p15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2" name="Google Shape;132;p15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3" name="Google Shape;133;p150"/>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134" name="Shape 134"/>
        <p:cNvGrpSpPr/>
        <p:nvPr/>
      </p:nvGrpSpPr>
      <p:grpSpPr>
        <a:xfrm>
          <a:off x="0" y="0"/>
          <a:ext cx="0" cy="0"/>
          <a:chOff x="0" y="0"/>
          <a:chExt cx="0" cy="0"/>
        </a:xfrm>
      </p:grpSpPr>
      <p:grpSp>
        <p:nvGrpSpPr>
          <p:cNvPr id="135" name="Google Shape;135;p151"/>
          <p:cNvGrpSpPr/>
          <p:nvPr/>
        </p:nvGrpSpPr>
        <p:grpSpPr>
          <a:xfrm>
            <a:off x="0" y="0"/>
            <a:ext cx="12192000" cy="6858001"/>
            <a:chOff x="0" y="0"/>
            <a:chExt cx="13716000" cy="10287000"/>
          </a:xfrm>
        </p:grpSpPr>
        <p:sp>
          <p:nvSpPr>
            <p:cNvPr id="136" name="Google Shape;136;p151"/>
            <p:cNvSpPr/>
            <p:nvPr/>
          </p:nvSpPr>
          <p:spPr>
            <a:xfrm>
              <a:off x="0" y="0"/>
              <a:ext cx="13716000" cy="10287000"/>
            </a:xfrm>
            <a:prstGeom prst="rect">
              <a:avLst/>
            </a:prstGeom>
            <a:solidFill>
              <a:srgbClr val="8296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7" name="Google Shape;137;p15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8" name="Google Shape;138;p15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9" name="Google Shape;139;p151"/>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40" name="Shape 140"/>
        <p:cNvGrpSpPr/>
        <p:nvPr/>
      </p:nvGrpSpPr>
      <p:grpSpPr>
        <a:xfrm>
          <a:off x="0" y="0"/>
          <a:ext cx="0" cy="0"/>
          <a:chOff x="0" y="0"/>
          <a:chExt cx="0" cy="0"/>
        </a:xfrm>
      </p:grpSpPr>
      <p:grpSp>
        <p:nvGrpSpPr>
          <p:cNvPr id="141" name="Google Shape;141;p152"/>
          <p:cNvGrpSpPr/>
          <p:nvPr/>
        </p:nvGrpSpPr>
        <p:grpSpPr>
          <a:xfrm>
            <a:off x="0" y="0"/>
            <a:ext cx="12192000" cy="6858001"/>
            <a:chOff x="0" y="0"/>
            <a:chExt cx="13716000" cy="10287000"/>
          </a:xfrm>
        </p:grpSpPr>
        <p:sp>
          <p:nvSpPr>
            <p:cNvPr id="142" name="Google Shape;142;p152"/>
            <p:cNvSpPr/>
            <p:nvPr/>
          </p:nvSpPr>
          <p:spPr>
            <a:xfrm>
              <a:off x="0" y="0"/>
              <a:ext cx="13716000" cy="10287000"/>
            </a:xfrm>
            <a:prstGeom prst="rect">
              <a:avLst/>
            </a:prstGeom>
            <a:solidFill>
              <a:srgbClr val="75707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3" name="Google Shape;143;p15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4" name="Google Shape;144;p15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5" name="Google Shape;145;p152"/>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46" name="Shape 146"/>
        <p:cNvGrpSpPr/>
        <p:nvPr/>
      </p:nvGrpSpPr>
      <p:grpSpPr>
        <a:xfrm>
          <a:off x="0" y="0"/>
          <a:ext cx="0" cy="0"/>
          <a:chOff x="0" y="0"/>
          <a:chExt cx="0" cy="0"/>
        </a:xfrm>
      </p:grpSpPr>
      <p:grpSp>
        <p:nvGrpSpPr>
          <p:cNvPr id="147" name="Google Shape;147;p153"/>
          <p:cNvGrpSpPr/>
          <p:nvPr/>
        </p:nvGrpSpPr>
        <p:grpSpPr>
          <a:xfrm>
            <a:off x="0" y="0"/>
            <a:ext cx="12192000" cy="6858001"/>
            <a:chOff x="0" y="0"/>
            <a:chExt cx="13716000" cy="10287000"/>
          </a:xfrm>
        </p:grpSpPr>
        <p:sp>
          <p:nvSpPr>
            <p:cNvPr id="148" name="Google Shape;148;p153"/>
            <p:cNvSpPr/>
            <p:nvPr/>
          </p:nvSpPr>
          <p:spPr>
            <a:xfrm>
              <a:off x="0" y="0"/>
              <a:ext cx="13716000" cy="10287000"/>
            </a:xfrm>
            <a:prstGeom prst="rect">
              <a:avLst/>
            </a:prstGeom>
            <a:solidFill>
              <a:srgbClr val="FF65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9" name="Google Shape;149;p15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0" name="Google Shape;150;p15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1" name="Google Shape;151;p153"/>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52" name="Shape 152"/>
        <p:cNvGrpSpPr/>
        <p:nvPr/>
      </p:nvGrpSpPr>
      <p:grpSpPr>
        <a:xfrm>
          <a:off x="0" y="0"/>
          <a:ext cx="0" cy="0"/>
          <a:chOff x="0" y="0"/>
          <a:chExt cx="0" cy="0"/>
        </a:xfrm>
      </p:grpSpPr>
      <p:grpSp>
        <p:nvGrpSpPr>
          <p:cNvPr id="153" name="Google Shape;153;p154"/>
          <p:cNvGrpSpPr/>
          <p:nvPr/>
        </p:nvGrpSpPr>
        <p:grpSpPr>
          <a:xfrm>
            <a:off x="0" y="0"/>
            <a:ext cx="12192000" cy="6858001"/>
            <a:chOff x="0" y="0"/>
            <a:chExt cx="13716000" cy="10287000"/>
          </a:xfrm>
        </p:grpSpPr>
        <p:sp>
          <p:nvSpPr>
            <p:cNvPr id="154" name="Google Shape;154;p154"/>
            <p:cNvSpPr/>
            <p:nvPr/>
          </p:nvSpPr>
          <p:spPr>
            <a:xfrm>
              <a:off x="0" y="0"/>
              <a:ext cx="13716000" cy="10287000"/>
            </a:xfrm>
            <a:prstGeom prst="rect">
              <a:avLst/>
            </a:prstGeom>
            <a:solidFill>
              <a:srgbClr val="DC94D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5" name="Google Shape;155;p15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6" name="Google Shape;156;p15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7" name="Google Shape;157;p154"/>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58" name="Shape 158"/>
        <p:cNvGrpSpPr/>
        <p:nvPr/>
      </p:nvGrpSpPr>
      <p:grpSpPr>
        <a:xfrm>
          <a:off x="0" y="0"/>
          <a:ext cx="0" cy="0"/>
          <a:chOff x="0" y="0"/>
          <a:chExt cx="0" cy="0"/>
        </a:xfrm>
      </p:grpSpPr>
      <p:sp>
        <p:nvSpPr>
          <p:cNvPr id="159" name="Google Shape;159;p155"/>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155"/>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1" name="Google Shape;161;p155"/>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2" name="Google Shape;162;p155"/>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3" name="Google Shape;163;p155"/>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4" name="Google Shape;164;p155"/>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5" name="Google Shape;165;p155"/>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6" name="Google Shape;166;p155"/>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155"/>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 name="Google Shape;168;p155"/>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9" name="Google Shape;169;p155"/>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0" name="Google Shape;170;p155"/>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 name="Google Shape;171;p155"/>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enseignant">
  <p:cSld name="Icônes pour l’enseignant">
    <p:bg>
      <p:bgPr>
        <a:solidFill>
          <a:srgbClr val="DCE6F2"/>
        </a:solidFill>
      </p:bgPr>
    </p:bg>
    <p:spTree>
      <p:nvGrpSpPr>
        <p:cNvPr id="172" name="Shape 172"/>
        <p:cNvGrpSpPr/>
        <p:nvPr/>
      </p:nvGrpSpPr>
      <p:grpSpPr>
        <a:xfrm>
          <a:off x="0" y="0"/>
          <a:ext cx="0" cy="0"/>
          <a:chOff x="0" y="0"/>
          <a:chExt cx="0" cy="0"/>
        </a:xfrm>
      </p:grpSpPr>
      <p:sp>
        <p:nvSpPr>
          <p:cNvPr id="173" name="Google Shape;173;p156"/>
          <p:cNvSpPr txBox="1"/>
          <p:nvPr/>
        </p:nvSpPr>
        <p:spPr>
          <a:xfrm>
            <a:off x="2151695" y="1298921"/>
            <a:ext cx="4239248"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Pages réservées à l’enseignant(e)</a:t>
            </a:r>
            <a:endParaRPr sz="1465">
              <a:solidFill>
                <a:srgbClr val="000000"/>
              </a:solidFill>
              <a:latin typeface="Calibri"/>
              <a:ea typeface="Calibri"/>
              <a:cs typeface="Calibri"/>
              <a:sym typeface="Calibri"/>
            </a:endParaRPr>
          </a:p>
        </p:txBody>
      </p:sp>
      <p:sp>
        <p:nvSpPr>
          <p:cNvPr id="174" name="Google Shape;174;p156"/>
          <p:cNvSpPr txBox="1"/>
          <p:nvPr/>
        </p:nvSpPr>
        <p:spPr>
          <a:xfrm>
            <a:off x="2151695" y="2226131"/>
            <a:ext cx="8241199"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Modelage de la tâche par l’enseignant (explicitation à haute voix)</a:t>
            </a:r>
            <a:endParaRPr sz="1465">
              <a:solidFill>
                <a:srgbClr val="000000"/>
              </a:solidFill>
              <a:latin typeface="Calibri"/>
              <a:ea typeface="Calibri"/>
              <a:cs typeface="Calibri"/>
              <a:sym typeface="Calibri"/>
            </a:endParaRPr>
          </a:p>
        </p:txBody>
      </p:sp>
      <p:pic>
        <p:nvPicPr>
          <p:cNvPr descr="Image générée" id="175" name="Google Shape;175;p156"/>
          <p:cNvPicPr preferRelativeResize="0"/>
          <p:nvPr/>
        </p:nvPicPr>
        <p:blipFill rotWithShape="1">
          <a:blip r:embed="rId2">
            <a:alphaModFix/>
          </a:blip>
          <a:srcRect b="60700" l="0" r="71114" t="23545"/>
          <a:stretch/>
        </p:blipFill>
        <p:spPr>
          <a:xfrm>
            <a:off x="992594" y="2946687"/>
            <a:ext cx="1035476" cy="854359"/>
          </a:xfrm>
          <a:prstGeom prst="rect">
            <a:avLst/>
          </a:prstGeom>
          <a:noFill/>
          <a:ln>
            <a:noFill/>
          </a:ln>
        </p:spPr>
      </p:pic>
      <p:sp>
        <p:nvSpPr>
          <p:cNvPr id="176" name="Google Shape;176;p156"/>
          <p:cNvSpPr txBox="1"/>
          <p:nvPr/>
        </p:nvSpPr>
        <p:spPr>
          <a:xfrm>
            <a:off x="2151695" y="3159518"/>
            <a:ext cx="93593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Consignes et explications données aux élèves – hors modelage (à dire à haute voix)</a:t>
            </a:r>
            <a:endParaRPr sz="2000">
              <a:solidFill>
                <a:srgbClr val="000000"/>
              </a:solidFill>
              <a:latin typeface="Calibri"/>
              <a:ea typeface="Calibri"/>
              <a:cs typeface="Calibri"/>
              <a:sym typeface="Calibri"/>
            </a:endParaRPr>
          </a:p>
        </p:txBody>
      </p:sp>
      <p:sp>
        <p:nvSpPr>
          <p:cNvPr id="177" name="Google Shape;177;p156"/>
          <p:cNvSpPr txBox="1"/>
          <p:nvPr/>
        </p:nvSpPr>
        <p:spPr>
          <a:xfrm>
            <a:off x="2151695" y="400551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Rappel du contrat de classe </a:t>
            </a:r>
            <a:endParaRPr sz="1865">
              <a:solidFill>
                <a:srgbClr val="000000"/>
              </a:solidFill>
              <a:latin typeface="Calibri"/>
              <a:ea typeface="Calibri"/>
              <a:cs typeface="Calibri"/>
              <a:sym typeface="Calibri"/>
            </a:endParaRPr>
          </a:p>
        </p:txBody>
      </p:sp>
      <p:pic>
        <p:nvPicPr>
          <p:cNvPr id="178" name="Google Shape;178;p156"/>
          <p:cNvPicPr preferRelativeResize="0"/>
          <p:nvPr/>
        </p:nvPicPr>
        <p:blipFill rotWithShape="1">
          <a:blip r:embed="rId3">
            <a:alphaModFix/>
          </a:blip>
          <a:srcRect b="0" l="0" r="0" t="0"/>
          <a:stretch/>
        </p:blipFill>
        <p:spPr>
          <a:xfrm>
            <a:off x="1127953" y="4033935"/>
            <a:ext cx="753729" cy="603600"/>
          </a:xfrm>
          <a:prstGeom prst="rect">
            <a:avLst/>
          </a:prstGeom>
          <a:noFill/>
          <a:ln>
            <a:noFill/>
          </a:ln>
        </p:spPr>
      </p:pic>
      <p:sp>
        <p:nvSpPr>
          <p:cNvPr id="179" name="Google Shape;179;p156"/>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l’enseignant</a:t>
            </a:r>
            <a:endParaRPr sz="1865">
              <a:solidFill>
                <a:srgbClr val="000000"/>
              </a:solidFill>
              <a:latin typeface="Calibri"/>
              <a:ea typeface="Calibri"/>
              <a:cs typeface="Calibri"/>
              <a:sym typeface="Calibri"/>
            </a:endParaRPr>
          </a:p>
        </p:txBody>
      </p:sp>
      <p:grpSp>
        <p:nvGrpSpPr>
          <p:cNvPr id="180" name="Google Shape;180;p156"/>
          <p:cNvGrpSpPr/>
          <p:nvPr/>
        </p:nvGrpSpPr>
        <p:grpSpPr>
          <a:xfrm>
            <a:off x="1153868" y="1985795"/>
            <a:ext cx="923513" cy="733132"/>
            <a:chOff x="277892" y="2283969"/>
            <a:chExt cx="939577" cy="824904"/>
          </a:xfrm>
        </p:grpSpPr>
        <p:sp>
          <p:nvSpPr>
            <p:cNvPr id="181" name="Google Shape;181;p156"/>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 name="Google Shape;182;p156"/>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descr="Image générée" id="183" name="Google Shape;183;p156"/>
          <p:cNvPicPr preferRelativeResize="0"/>
          <p:nvPr/>
        </p:nvPicPr>
        <p:blipFill rotWithShape="1">
          <a:blip r:embed="rId4">
            <a:alphaModFix/>
          </a:blip>
          <a:srcRect b="10678" l="0" r="0" t="11064"/>
          <a:stretch/>
        </p:blipFill>
        <p:spPr>
          <a:xfrm>
            <a:off x="1153867" y="1023539"/>
            <a:ext cx="727815" cy="854359"/>
          </a:xfrm>
          <a:prstGeom prst="rect">
            <a:avLst/>
          </a:prstGeom>
          <a:noFill/>
          <a:ln>
            <a:noFill/>
          </a:ln>
        </p:spPr>
      </p:pic>
      <p:pic>
        <p:nvPicPr>
          <p:cNvPr id="184" name="Google Shape;184;p156"/>
          <p:cNvPicPr preferRelativeResize="0"/>
          <p:nvPr/>
        </p:nvPicPr>
        <p:blipFill rotWithShape="1">
          <a:blip r:embed="rId5">
            <a:alphaModFix/>
          </a:blip>
          <a:srcRect b="0" l="0" r="0" t="0"/>
          <a:stretch/>
        </p:blipFill>
        <p:spPr>
          <a:xfrm>
            <a:off x="1198230" y="4942460"/>
            <a:ext cx="590757" cy="603600"/>
          </a:xfrm>
          <a:prstGeom prst="ellipse">
            <a:avLst/>
          </a:prstGeom>
          <a:solidFill>
            <a:srgbClr val="FFC000"/>
          </a:solidFill>
          <a:ln>
            <a:noFill/>
          </a:ln>
        </p:spPr>
      </p:pic>
      <p:sp>
        <p:nvSpPr>
          <p:cNvPr id="185" name="Google Shape;185;p156"/>
          <p:cNvSpPr txBox="1"/>
          <p:nvPr/>
        </p:nvSpPr>
        <p:spPr>
          <a:xfrm>
            <a:off x="2064863" y="503403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Correction du devoir maison</a:t>
            </a:r>
            <a:endParaRPr sz="1865">
              <a:solidFill>
                <a:srgbClr val="000000"/>
              </a:solidFill>
              <a:latin typeface="Calibri"/>
              <a:ea typeface="Calibri"/>
              <a:cs typeface="Calibri"/>
              <a:sym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élève">
  <p:cSld name="Icônes pour l’élève">
    <p:bg>
      <p:bgPr>
        <a:solidFill>
          <a:srgbClr val="DCE6F2"/>
        </a:solidFill>
      </p:bgPr>
    </p:bg>
    <p:spTree>
      <p:nvGrpSpPr>
        <p:cNvPr id="186" name="Shape 186"/>
        <p:cNvGrpSpPr/>
        <p:nvPr/>
      </p:nvGrpSpPr>
      <p:grpSpPr>
        <a:xfrm>
          <a:off x="0" y="0"/>
          <a:ext cx="0" cy="0"/>
          <a:chOff x="0" y="0"/>
          <a:chExt cx="0" cy="0"/>
        </a:xfrm>
      </p:grpSpPr>
      <p:grpSp>
        <p:nvGrpSpPr>
          <p:cNvPr id="187" name="Google Shape;187;p157"/>
          <p:cNvGrpSpPr/>
          <p:nvPr/>
        </p:nvGrpSpPr>
        <p:grpSpPr>
          <a:xfrm>
            <a:off x="863927" y="4507781"/>
            <a:ext cx="5760430" cy="603600"/>
            <a:chOff x="647945" y="3380837"/>
            <a:chExt cx="4320322" cy="452700"/>
          </a:xfrm>
        </p:grpSpPr>
        <p:sp>
          <p:nvSpPr>
            <p:cNvPr id="188" name="Google Shape;188;p157"/>
            <p:cNvSpPr txBox="1"/>
            <p:nvPr/>
          </p:nvSpPr>
          <p:spPr>
            <a:xfrm>
              <a:off x="1372968" y="3457186"/>
              <a:ext cx="3595299" cy="3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autonomie</a:t>
              </a:r>
              <a:endParaRPr sz="2000">
                <a:solidFill>
                  <a:srgbClr val="000000"/>
                </a:solidFill>
                <a:latin typeface="Calibri"/>
                <a:ea typeface="Calibri"/>
                <a:cs typeface="Calibri"/>
                <a:sym typeface="Calibri"/>
              </a:endParaRPr>
            </a:p>
          </p:txBody>
        </p:sp>
        <p:pic>
          <p:nvPicPr>
            <p:cNvPr id="189" name="Google Shape;189;p157"/>
            <p:cNvPicPr preferRelativeResize="0"/>
            <p:nvPr/>
          </p:nvPicPr>
          <p:blipFill rotWithShape="1">
            <a:blip r:embed="rId2">
              <a:alphaModFix/>
            </a:blip>
            <a:srcRect b="0" l="0" r="0" t="0"/>
            <a:stretch/>
          </p:blipFill>
          <p:spPr>
            <a:xfrm>
              <a:off x="647945" y="3380837"/>
              <a:ext cx="460215" cy="452700"/>
            </a:xfrm>
            <a:prstGeom prst="rect">
              <a:avLst/>
            </a:prstGeom>
            <a:noFill/>
            <a:ln>
              <a:noFill/>
            </a:ln>
          </p:spPr>
        </p:pic>
      </p:grpSp>
      <p:grpSp>
        <p:nvGrpSpPr>
          <p:cNvPr id="190" name="Google Shape;190;p157"/>
          <p:cNvGrpSpPr/>
          <p:nvPr/>
        </p:nvGrpSpPr>
        <p:grpSpPr>
          <a:xfrm>
            <a:off x="884384" y="3752370"/>
            <a:ext cx="10372677" cy="498415"/>
            <a:chOff x="663288" y="2814277"/>
            <a:chExt cx="7779508" cy="373811"/>
          </a:xfrm>
        </p:grpSpPr>
        <p:sp>
          <p:nvSpPr>
            <p:cNvPr id="191" name="Google Shape;191;p157"/>
            <p:cNvSpPr txBox="1"/>
            <p:nvPr/>
          </p:nvSpPr>
          <p:spPr>
            <a:xfrm>
              <a:off x="1372969" y="2851181"/>
              <a:ext cx="7069827" cy="300001"/>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binômes</a:t>
              </a:r>
              <a:endParaRPr/>
            </a:p>
          </p:txBody>
        </p:sp>
        <p:pic>
          <p:nvPicPr>
            <p:cNvPr id="192" name="Google Shape;192;p157"/>
            <p:cNvPicPr preferRelativeResize="0"/>
            <p:nvPr/>
          </p:nvPicPr>
          <p:blipFill rotWithShape="1">
            <a:blip r:embed="rId3">
              <a:alphaModFix/>
            </a:blip>
            <a:srcRect b="0" l="0" r="0" t="0"/>
            <a:stretch/>
          </p:blipFill>
          <p:spPr>
            <a:xfrm>
              <a:off x="663288" y="2814277"/>
              <a:ext cx="413750" cy="373811"/>
            </a:xfrm>
            <a:prstGeom prst="rect">
              <a:avLst/>
            </a:prstGeom>
            <a:noFill/>
            <a:ln>
              <a:noFill/>
            </a:ln>
          </p:spPr>
        </p:pic>
      </p:grpSp>
      <p:grpSp>
        <p:nvGrpSpPr>
          <p:cNvPr id="193" name="Google Shape;193;p157"/>
          <p:cNvGrpSpPr/>
          <p:nvPr/>
        </p:nvGrpSpPr>
        <p:grpSpPr>
          <a:xfrm>
            <a:off x="887673" y="2319672"/>
            <a:ext cx="6840126" cy="498414"/>
            <a:chOff x="657162" y="1688359"/>
            <a:chExt cx="5130094" cy="373810"/>
          </a:xfrm>
        </p:grpSpPr>
        <p:pic>
          <p:nvPicPr>
            <p:cNvPr id="194" name="Google Shape;194;p157"/>
            <p:cNvPicPr preferRelativeResize="0"/>
            <p:nvPr/>
          </p:nvPicPr>
          <p:blipFill rotWithShape="1">
            <a:blip r:embed="rId4">
              <a:alphaModFix/>
            </a:blip>
            <a:srcRect b="0" l="0" r="0" t="0"/>
            <a:stretch/>
          </p:blipFill>
          <p:spPr>
            <a:xfrm>
              <a:off x="657162" y="1688359"/>
              <a:ext cx="417704" cy="373810"/>
            </a:xfrm>
            <a:prstGeom prst="rect">
              <a:avLst/>
            </a:prstGeom>
            <a:noFill/>
            <a:ln>
              <a:noFill/>
            </a:ln>
          </p:spPr>
        </p:pic>
        <p:sp>
          <p:nvSpPr>
            <p:cNvPr id="195" name="Google Shape;195;p157"/>
            <p:cNvSpPr txBox="1"/>
            <p:nvPr/>
          </p:nvSpPr>
          <p:spPr>
            <a:xfrm>
              <a:off x="1364376" y="1725263"/>
              <a:ext cx="4422880" cy="300001"/>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écoutent l’enseignant avec attention</a:t>
              </a:r>
              <a:endParaRPr sz="1465">
                <a:solidFill>
                  <a:srgbClr val="000000"/>
                </a:solidFill>
                <a:latin typeface="Calibri"/>
                <a:ea typeface="Calibri"/>
                <a:cs typeface="Calibri"/>
                <a:sym typeface="Calibri"/>
              </a:endParaRPr>
            </a:p>
          </p:txBody>
        </p:sp>
      </p:grpSp>
      <p:grpSp>
        <p:nvGrpSpPr>
          <p:cNvPr id="196" name="Google Shape;196;p157"/>
          <p:cNvGrpSpPr/>
          <p:nvPr/>
        </p:nvGrpSpPr>
        <p:grpSpPr>
          <a:xfrm>
            <a:off x="954798" y="1692132"/>
            <a:ext cx="5669559" cy="426303"/>
            <a:chOff x="716099" y="1269098"/>
            <a:chExt cx="4252169" cy="319727"/>
          </a:xfrm>
        </p:grpSpPr>
        <p:sp>
          <p:nvSpPr>
            <p:cNvPr id="197" name="Google Shape;197;p157"/>
            <p:cNvSpPr txBox="1"/>
            <p:nvPr/>
          </p:nvSpPr>
          <p:spPr>
            <a:xfrm>
              <a:off x="1372969" y="1278960"/>
              <a:ext cx="3595299"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lèvent la main pour participer</a:t>
              </a:r>
              <a:endParaRPr sz="1465">
                <a:solidFill>
                  <a:srgbClr val="000000"/>
                </a:solidFill>
                <a:latin typeface="Calibri"/>
                <a:ea typeface="Calibri"/>
                <a:cs typeface="Calibri"/>
                <a:sym typeface="Calibri"/>
              </a:endParaRPr>
            </a:p>
          </p:txBody>
        </p:sp>
        <p:pic>
          <p:nvPicPr>
            <p:cNvPr descr="Lever la main - Icônes mains et gestes gratuites" id="198" name="Google Shape;198;p157"/>
            <p:cNvPicPr preferRelativeResize="0"/>
            <p:nvPr/>
          </p:nvPicPr>
          <p:blipFill rotWithShape="1">
            <a:blip r:embed="rId5">
              <a:alphaModFix/>
            </a:blip>
            <a:srcRect b="0" l="0" r="0" t="0"/>
            <a:stretch/>
          </p:blipFill>
          <p:spPr>
            <a:xfrm>
              <a:off x="716099" y="1269098"/>
              <a:ext cx="405665" cy="319727"/>
            </a:xfrm>
            <a:prstGeom prst="rect">
              <a:avLst/>
            </a:prstGeom>
            <a:noFill/>
            <a:ln>
              <a:noFill/>
            </a:ln>
          </p:spPr>
        </p:pic>
      </p:grpSp>
      <p:grpSp>
        <p:nvGrpSpPr>
          <p:cNvPr id="199" name="Google Shape;199;p157"/>
          <p:cNvGrpSpPr/>
          <p:nvPr/>
        </p:nvGrpSpPr>
        <p:grpSpPr>
          <a:xfrm>
            <a:off x="863575" y="916351"/>
            <a:ext cx="6681334" cy="603600"/>
            <a:chOff x="915782" y="892042"/>
            <a:chExt cx="6681334" cy="603600"/>
          </a:xfrm>
        </p:grpSpPr>
        <p:sp>
          <p:nvSpPr>
            <p:cNvPr id="200" name="Google Shape;200;p157"/>
            <p:cNvSpPr txBox="1"/>
            <p:nvPr/>
          </p:nvSpPr>
          <p:spPr>
            <a:xfrm>
              <a:off x="1882832" y="949173"/>
              <a:ext cx="57142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utilisent l’ardoise pour répondre</a:t>
              </a:r>
              <a:endParaRPr sz="2000">
                <a:solidFill>
                  <a:srgbClr val="000000"/>
                </a:solidFill>
                <a:latin typeface="Calibri"/>
                <a:ea typeface="Calibri"/>
                <a:cs typeface="Calibri"/>
                <a:sym typeface="Calibri"/>
              </a:endParaRPr>
            </a:p>
          </p:txBody>
        </p:sp>
        <p:grpSp>
          <p:nvGrpSpPr>
            <p:cNvPr id="201" name="Google Shape;201;p157"/>
            <p:cNvGrpSpPr/>
            <p:nvPr/>
          </p:nvGrpSpPr>
          <p:grpSpPr>
            <a:xfrm>
              <a:off x="915782" y="892042"/>
              <a:ext cx="632111" cy="603600"/>
              <a:chOff x="779845" y="4335989"/>
              <a:chExt cx="442253" cy="575842"/>
            </a:xfrm>
          </p:grpSpPr>
          <p:pic>
            <p:nvPicPr>
              <p:cNvPr descr="Une image contenant Dessin animé, clipart, Animation, illustration&#10;&#10;Description générée automatiquement" id="202" name="Google Shape;202;p157"/>
              <p:cNvPicPr preferRelativeResize="0"/>
              <p:nvPr/>
            </p:nvPicPr>
            <p:blipFill rotWithShape="1">
              <a:blip r:embed="rId6">
                <a:alphaModFix/>
              </a:blip>
              <a:srcRect b="23864" l="18242" r="18458" t="9344"/>
              <a:stretch/>
            </p:blipFill>
            <p:spPr>
              <a:xfrm>
                <a:off x="779845" y="4335989"/>
                <a:ext cx="442253" cy="575842"/>
              </a:xfrm>
              <a:prstGeom prst="rect">
                <a:avLst/>
              </a:prstGeom>
              <a:noFill/>
              <a:ln>
                <a:noFill/>
              </a:ln>
            </p:spPr>
          </p:pic>
          <p:sp>
            <p:nvSpPr>
              <p:cNvPr id="203" name="Google Shape;203;p157"/>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5">
                  <a:solidFill>
                    <a:srgbClr val="FFFFFF"/>
                  </a:solidFill>
                  <a:latin typeface="Calibri"/>
                  <a:ea typeface="Calibri"/>
                  <a:cs typeface="Calibri"/>
                  <a:sym typeface="Calibri"/>
                </a:endParaRPr>
              </a:p>
            </p:txBody>
          </p:sp>
        </p:grpSp>
      </p:grpSp>
      <p:grpSp>
        <p:nvGrpSpPr>
          <p:cNvPr id="204" name="Google Shape;204;p157"/>
          <p:cNvGrpSpPr/>
          <p:nvPr/>
        </p:nvGrpSpPr>
        <p:grpSpPr>
          <a:xfrm>
            <a:off x="915782" y="3007446"/>
            <a:ext cx="8342891" cy="490417"/>
            <a:chOff x="686836" y="2255584"/>
            <a:chExt cx="6257168" cy="367813"/>
          </a:xfrm>
        </p:grpSpPr>
        <p:sp>
          <p:nvSpPr>
            <p:cNvPr id="205" name="Google Shape;205;p157"/>
            <p:cNvSpPr txBox="1"/>
            <p:nvPr/>
          </p:nvSpPr>
          <p:spPr>
            <a:xfrm>
              <a:off x="1372968" y="2323395"/>
              <a:ext cx="5571036"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élèvent gardent des traces écrites sur les livrets ou leurs cahiers</a:t>
              </a:r>
              <a:endParaRPr sz="1465">
                <a:solidFill>
                  <a:srgbClr val="000000"/>
                </a:solidFill>
                <a:latin typeface="Calibri"/>
                <a:ea typeface="Calibri"/>
                <a:cs typeface="Calibri"/>
                <a:sym typeface="Calibri"/>
              </a:endParaRPr>
            </a:p>
          </p:txBody>
        </p:sp>
        <p:grpSp>
          <p:nvGrpSpPr>
            <p:cNvPr id="206" name="Google Shape;206;p157"/>
            <p:cNvGrpSpPr/>
            <p:nvPr/>
          </p:nvGrpSpPr>
          <p:grpSpPr>
            <a:xfrm>
              <a:off x="686836" y="2255584"/>
              <a:ext cx="413750" cy="359624"/>
              <a:chOff x="10280460" y="4841540"/>
              <a:chExt cx="630930" cy="597556"/>
            </a:xfrm>
          </p:grpSpPr>
          <p:pic>
            <p:nvPicPr>
              <p:cNvPr id="207" name="Google Shape;207;p157"/>
              <p:cNvPicPr preferRelativeResize="0"/>
              <p:nvPr/>
            </p:nvPicPr>
            <p:blipFill rotWithShape="1">
              <a:blip r:embed="rId7">
                <a:alphaModFix/>
              </a:blip>
              <a:srcRect b="30055" l="11664" r="25923" t="23325"/>
              <a:stretch/>
            </p:blipFill>
            <p:spPr>
              <a:xfrm>
                <a:off x="10280460" y="4967823"/>
                <a:ext cx="630930" cy="471273"/>
              </a:xfrm>
              <a:prstGeom prst="rect">
                <a:avLst/>
              </a:prstGeom>
              <a:noFill/>
              <a:ln>
                <a:noFill/>
              </a:ln>
            </p:spPr>
          </p:pic>
          <p:pic>
            <p:nvPicPr>
              <p:cNvPr id="208" name="Google Shape;208;p157"/>
              <p:cNvPicPr preferRelativeResize="0"/>
              <p:nvPr/>
            </p:nvPicPr>
            <p:blipFill rotWithShape="1">
              <a:blip r:embed="rId8">
                <a:alphaModFix/>
              </a:blip>
              <a:srcRect b="30055" l="74744" r="10688" t="23325"/>
              <a:stretch/>
            </p:blipFill>
            <p:spPr>
              <a:xfrm rot="1461832">
                <a:off x="10456526" y="4850932"/>
                <a:ext cx="147273" cy="471273"/>
              </a:xfrm>
              <a:prstGeom prst="rect">
                <a:avLst/>
              </a:prstGeom>
              <a:noFill/>
              <a:ln>
                <a:noFill/>
              </a:ln>
            </p:spPr>
          </p:pic>
        </p:grpSp>
      </p:grpSp>
      <p:sp>
        <p:nvSpPr>
          <p:cNvPr id="209" name="Google Shape;209;p157"/>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l’élève</a:t>
            </a:r>
            <a:endParaRPr sz="1865">
              <a:solidFill>
                <a:srgbClr val="000000"/>
              </a:solidFill>
              <a:latin typeface="Calibri"/>
              <a:ea typeface="Calibri"/>
              <a:cs typeface="Calibri"/>
              <a:sym typeface="Calibri"/>
            </a:endParaRPr>
          </a:p>
        </p:txBody>
      </p:sp>
      <p:sp>
        <p:nvSpPr>
          <p:cNvPr id="210" name="Google Shape;210;p157"/>
          <p:cNvSpPr txBox="1"/>
          <p:nvPr/>
        </p:nvSpPr>
        <p:spPr>
          <a:xfrm>
            <a:off x="1830624" y="5422784"/>
            <a:ext cx="4867240"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passent au tableau</a:t>
            </a:r>
            <a:endParaRPr sz="2000">
              <a:solidFill>
                <a:srgbClr val="000000"/>
              </a:solidFill>
              <a:latin typeface="Calibri"/>
              <a:ea typeface="Calibri"/>
              <a:cs typeface="Calibri"/>
              <a:sym typeface="Calibri"/>
            </a:endParaRPr>
          </a:p>
        </p:txBody>
      </p:sp>
      <p:pic>
        <p:nvPicPr>
          <p:cNvPr id="211" name="Google Shape;211;p157"/>
          <p:cNvPicPr preferRelativeResize="0"/>
          <p:nvPr/>
        </p:nvPicPr>
        <p:blipFill rotWithShape="1">
          <a:blip r:embed="rId9">
            <a:alphaModFix/>
          </a:blip>
          <a:srcRect b="0" l="0" r="0" t="0"/>
          <a:stretch/>
        </p:blipFill>
        <p:spPr>
          <a:xfrm>
            <a:off x="863575" y="5298758"/>
            <a:ext cx="648055" cy="648055"/>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elage">
  <p:cSld name="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212" name="Shape 212"/>
        <p:cNvGrpSpPr/>
        <p:nvPr/>
      </p:nvGrpSpPr>
      <p:grpSpPr>
        <a:xfrm>
          <a:off x="0" y="0"/>
          <a:ext cx="0" cy="0"/>
          <a:chOff x="0" y="0"/>
          <a:chExt cx="0" cy="0"/>
        </a:xfrm>
      </p:grpSpPr>
      <p:grpSp>
        <p:nvGrpSpPr>
          <p:cNvPr id="213" name="Google Shape;213;p158"/>
          <p:cNvGrpSpPr/>
          <p:nvPr/>
        </p:nvGrpSpPr>
        <p:grpSpPr>
          <a:xfrm>
            <a:off x="812158" y="829917"/>
            <a:ext cx="10567685" cy="5198169"/>
            <a:chOff x="2184400" y="1402025"/>
            <a:chExt cx="7823200" cy="4942038"/>
          </a:xfrm>
        </p:grpSpPr>
        <p:sp>
          <p:nvSpPr>
            <p:cNvPr id="214" name="Google Shape;214;p158"/>
            <p:cNvSpPr/>
            <p:nvPr/>
          </p:nvSpPr>
          <p:spPr>
            <a:xfrm>
              <a:off x="2184400" y="1402025"/>
              <a:ext cx="7823200" cy="4942038"/>
            </a:xfrm>
            <a:prstGeom prst="roundRect">
              <a:avLst>
                <a:gd fmla="val 2665" name="adj"/>
              </a:avLst>
            </a:prstGeom>
            <a:solidFill>
              <a:srgbClr val="C00000"/>
            </a:solidFill>
            <a:ln cap="flat" cmpd="sng" w="1270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215" name="Google Shape;215;p158"/>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216" name="Google Shape;216;p158"/>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217" name="Google Shape;217;p158"/>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C00000"/>
                </a:solidFill>
                <a:latin typeface="Calibri"/>
                <a:ea typeface="Calibri"/>
                <a:cs typeface="Calibri"/>
                <a:sym typeface="Calibri"/>
              </a:rPr>
              <a:t>Modelage</a:t>
            </a:r>
            <a:endParaRPr/>
          </a:p>
        </p:txBody>
      </p:sp>
      <p:pic>
        <p:nvPicPr>
          <p:cNvPr id="218" name="Google Shape;218;p158"/>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219" name="Google Shape;219;p158"/>
          <p:cNvGrpSpPr/>
          <p:nvPr/>
        </p:nvGrpSpPr>
        <p:grpSpPr>
          <a:xfrm>
            <a:off x="5759801" y="1118243"/>
            <a:ext cx="670236" cy="588434"/>
            <a:chOff x="277892" y="2283969"/>
            <a:chExt cx="939577" cy="824904"/>
          </a:xfrm>
        </p:grpSpPr>
        <p:sp>
          <p:nvSpPr>
            <p:cNvPr id="220" name="Google Shape;220;p158"/>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1" name="Google Shape;221;p158"/>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22" name="Google Shape;222;p158"/>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âche principale">
  <p:cSld name="Tâche principale">
    <p:spTree>
      <p:nvGrpSpPr>
        <p:cNvPr id="223" name="Shape 223"/>
        <p:cNvGrpSpPr/>
        <p:nvPr/>
      </p:nvGrpSpPr>
      <p:grpSpPr>
        <a:xfrm>
          <a:off x="0" y="0"/>
          <a:ext cx="0" cy="0"/>
          <a:chOff x="0" y="0"/>
          <a:chExt cx="0" cy="0"/>
        </a:xfrm>
      </p:grpSpPr>
      <p:grpSp>
        <p:nvGrpSpPr>
          <p:cNvPr id="224" name="Google Shape;224;p159"/>
          <p:cNvGrpSpPr/>
          <p:nvPr/>
        </p:nvGrpSpPr>
        <p:grpSpPr>
          <a:xfrm>
            <a:off x="4932835" y="1459304"/>
            <a:ext cx="6054377" cy="3711725"/>
            <a:chOff x="1715066" y="1103461"/>
            <a:chExt cx="5717724" cy="3124203"/>
          </a:xfrm>
        </p:grpSpPr>
        <p:sp>
          <p:nvSpPr>
            <p:cNvPr id="225" name="Google Shape;225;p159"/>
            <p:cNvSpPr/>
            <p:nvPr/>
          </p:nvSpPr>
          <p:spPr>
            <a:xfrm>
              <a:off x="1715066" y="1103461"/>
              <a:ext cx="5717724" cy="3124203"/>
            </a:xfrm>
            <a:prstGeom prst="rect">
              <a:avLst/>
            </a:prstGeom>
            <a:solidFill>
              <a:srgbClr val="C00000"/>
            </a:solidFill>
            <a:ln cap="flat" cmpd="sng" w="9525">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26" name="Google Shape;226;p159"/>
            <p:cNvSpPr/>
            <p:nvPr/>
          </p:nvSpPr>
          <p:spPr>
            <a:xfrm>
              <a:off x="1802501" y="1179667"/>
              <a:ext cx="5542845" cy="2971800"/>
            </a:xfrm>
            <a:prstGeom prst="rect">
              <a:avLst/>
            </a:prstGeom>
            <a:solidFill>
              <a:srgbClr val="FFFFFF"/>
            </a:solidFill>
            <a:ln cap="flat" cmpd="sng" w="9525">
              <a:solidFill>
                <a:srgbClr val="C00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227" name="Google Shape;227;p159"/>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8" name="Google Shape;228;p159"/>
          <p:cNvSpPr txBox="1"/>
          <p:nvPr/>
        </p:nvSpPr>
        <p:spPr>
          <a:xfrm>
            <a:off x="5025418" y="2384963"/>
            <a:ext cx="5869201" cy="690767"/>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3735" u="none" cap="none" strike="noStrike">
                <a:solidFill>
                  <a:srgbClr val="C00000"/>
                </a:solidFill>
                <a:latin typeface="Calibri"/>
                <a:ea typeface="Calibri"/>
                <a:cs typeface="Calibri"/>
                <a:sym typeface="Calibri"/>
              </a:rPr>
              <a:t>Tâche principale</a:t>
            </a:r>
            <a:endParaRPr/>
          </a:p>
        </p:txBody>
      </p:sp>
      <p:sp>
        <p:nvSpPr>
          <p:cNvPr id="229" name="Google Shape;229;p159"/>
          <p:cNvSpPr/>
          <p:nvPr/>
        </p:nvSpPr>
        <p:spPr>
          <a:xfrm>
            <a:off x="4389349" y="1736952"/>
            <a:ext cx="1156184" cy="512421"/>
          </a:xfrm>
          <a:prstGeom prst="rect">
            <a:avLst/>
          </a:prstGeom>
          <a:solidFill>
            <a:srgbClr val="C00000"/>
          </a:solidFill>
          <a:ln cap="flat" cmpd="sng" w="25400">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30" name="Google Shape;230;p159"/>
          <p:cNvSpPr/>
          <p:nvPr/>
        </p:nvSpPr>
        <p:spPr>
          <a:xfrm>
            <a:off x="4469041" y="1746942"/>
            <a:ext cx="1052999" cy="492443"/>
          </a:xfrm>
          <a:prstGeom prst="rect">
            <a:avLst/>
          </a:prstGeom>
          <a:solidFill>
            <a:srgbClr val="C00000"/>
          </a:solidFill>
          <a:ln cap="flat" cmpd="sng" w="9525">
            <a:solidFill>
              <a:srgbClr val="C00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M</a:t>
            </a:r>
            <a:endParaRPr b="1" sz="2400">
              <a:solidFill>
                <a:srgbClr val="FFFFFF"/>
              </a:solidFill>
              <a:latin typeface="Arial"/>
              <a:ea typeface="Arial"/>
              <a:cs typeface="Arial"/>
              <a:sym typeface="Arial"/>
            </a:endParaRPr>
          </a:p>
        </p:txBody>
      </p:sp>
      <p:pic>
        <p:nvPicPr>
          <p:cNvPr id="231" name="Google Shape;231;p159"/>
          <p:cNvPicPr preferRelativeResize="0"/>
          <p:nvPr/>
        </p:nvPicPr>
        <p:blipFill rotWithShape="1">
          <a:blip r:embed="rId2">
            <a:alphaModFix/>
          </a:blip>
          <a:srcRect b="0" l="0" r="0" t="0"/>
          <a:stretch/>
        </p:blipFill>
        <p:spPr>
          <a:xfrm>
            <a:off x="1204787" y="2396885"/>
            <a:ext cx="2432604" cy="2432604"/>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atique collective">
  <p:cSld name="1_Pratique collective">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232" name="Shape 232"/>
        <p:cNvGrpSpPr/>
        <p:nvPr/>
      </p:nvGrpSpPr>
      <p:grpSpPr>
        <a:xfrm>
          <a:off x="0" y="0"/>
          <a:ext cx="0" cy="0"/>
          <a:chOff x="0" y="0"/>
          <a:chExt cx="0" cy="0"/>
        </a:xfrm>
      </p:grpSpPr>
      <p:grpSp>
        <p:nvGrpSpPr>
          <p:cNvPr id="233" name="Google Shape;233;p160"/>
          <p:cNvGrpSpPr/>
          <p:nvPr/>
        </p:nvGrpSpPr>
        <p:grpSpPr>
          <a:xfrm>
            <a:off x="812159" y="829917"/>
            <a:ext cx="10567685" cy="5198169"/>
            <a:chOff x="2184400" y="1402025"/>
            <a:chExt cx="7823200" cy="4942038"/>
          </a:xfrm>
        </p:grpSpPr>
        <p:sp>
          <p:nvSpPr>
            <p:cNvPr id="234" name="Google Shape;234;p160"/>
            <p:cNvSpPr/>
            <p:nvPr/>
          </p:nvSpPr>
          <p:spPr>
            <a:xfrm>
              <a:off x="2184400" y="1402025"/>
              <a:ext cx="7823200" cy="4942038"/>
            </a:xfrm>
            <a:prstGeom prst="roundRect">
              <a:avLst>
                <a:gd fmla="val 2665" name="adj"/>
              </a:avLst>
            </a:prstGeom>
            <a:solidFill>
              <a:srgbClr val="0F9ED5"/>
            </a:solidFill>
            <a:ln cap="flat" cmpd="sng" w="12700">
              <a:solidFill>
                <a:srgbClr val="0F9ED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235" name="Google Shape;235;p160"/>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F9ED5"/>
                  </a:solidFill>
                  <a:latin typeface="Calibri"/>
                  <a:ea typeface="Calibri"/>
                  <a:cs typeface="Calibri"/>
                  <a:sym typeface="Calibri"/>
                </a:rPr>
                <a:t>Pratique collective</a:t>
              </a:r>
              <a:endParaRPr/>
            </a:p>
          </p:txBody>
        </p:sp>
      </p:grpSp>
      <p:sp>
        <p:nvSpPr>
          <p:cNvPr id="236" name="Google Shape;236;p160"/>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237" name="Google Shape;237;p160"/>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238" name="Google Shape;238;p160"/>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239" name="Shape 239"/>
        <p:cNvGrpSpPr/>
        <p:nvPr/>
      </p:nvGrpSpPr>
      <p:grpSpPr>
        <a:xfrm>
          <a:off x="0" y="0"/>
          <a:ext cx="0" cy="0"/>
          <a:chOff x="0" y="0"/>
          <a:chExt cx="0" cy="0"/>
        </a:xfrm>
      </p:grpSpPr>
      <p:grpSp>
        <p:nvGrpSpPr>
          <p:cNvPr id="240" name="Google Shape;240;p161"/>
          <p:cNvGrpSpPr/>
          <p:nvPr/>
        </p:nvGrpSpPr>
        <p:grpSpPr>
          <a:xfrm>
            <a:off x="0" y="1"/>
            <a:ext cx="12192000" cy="6858001"/>
            <a:chOff x="0" y="0"/>
            <a:chExt cx="13716000" cy="10287000"/>
          </a:xfrm>
        </p:grpSpPr>
        <p:sp>
          <p:nvSpPr>
            <p:cNvPr id="241" name="Google Shape;241;p161"/>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2" name="Google Shape;242;p16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243" name="Google Shape;243;p16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244" name="Google Shape;244;p161"/>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5" name="Google Shape;245;p161"/>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6" name="Google Shape;246;p161"/>
          <p:cNvSpPr txBox="1"/>
          <p:nvPr>
            <p:ph idx="2"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7" name="Google Shape;247;p161"/>
          <p:cNvSpPr txBox="1"/>
          <p:nvPr/>
        </p:nvSpPr>
        <p:spPr>
          <a:xfrm>
            <a:off x="11597589" y="56566"/>
            <a:ext cx="598963" cy="369332"/>
          </a:xfrm>
          <a:prstGeom prst="rect">
            <a:avLst/>
          </a:prstGeom>
          <a:solidFill>
            <a:srgbClr val="0F9ED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FFFFFF"/>
                </a:solidFill>
                <a:latin typeface="Calibri"/>
                <a:ea typeface="Calibri"/>
                <a:cs typeface="Calibri"/>
                <a:sym typeface="Calibri"/>
              </a:rPr>
              <a:t>PC</a:t>
            </a:r>
            <a:endParaRPr b="1" sz="1800">
              <a:solidFill>
                <a:srgbClr val="FFFFFF"/>
              </a:solidFill>
              <a:latin typeface="Calibri"/>
              <a:ea typeface="Calibri"/>
              <a:cs typeface="Calibri"/>
              <a:sym typeface="Calibri"/>
            </a:endParaRPr>
          </a:p>
        </p:txBody>
      </p:sp>
      <p:pic>
        <p:nvPicPr>
          <p:cNvPr descr="Image générée" id="248" name="Google Shape;248;p161"/>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en binôme">
  <p:cSld name="Pratique en binôme">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249" name="Shape 249"/>
        <p:cNvGrpSpPr/>
        <p:nvPr/>
      </p:nvGrpSpPr>
      <p:grpSpPr>
        <a:xfrm>
          <a:off x="0" y="0"/>
          <a:ext cx="0" cy="0"/>
          <a:chOff x="0" y="0"/>
          <a:chExt cx="0" cy="0"/>
        </a:xfrm>
      </p:grpSpPr>
      <p:grpSp>
        <p:nvGrpSpPr>
          <p:cNvPr id="250" name="Google Shape;250;p162"/>
          <p:cNvGrpSpPr/>
          <p:nvPr/>
        </p:nvGrpSpPr>
        <p:grpSpPr>
          <a:xfrm>
            <a:off x="812159" y="829917"/>
            <a:ext cx="10567685" cy="5198169"/>
            <a:chOff x="2184400" y="1402025"/>
            <a:chExt cx="7823200" cy="4942038"/>
          </a:xfrm>
        </p:grpSpPr>
        <p:sp>
          <p:nvSpPr>
            <p:cNvPr id="251" name="Google Shape;251;p162"/>
            <p:cNvSpPr/>
            <p:nvPr/>
          </p:nvSpPr>
          <p:spPr>
            <a:xfrm>
              <a:off x="2184400" y="1402025"/>
              <a:ext cx="7823200" cy="4942038"/>
            </a:xfrm>
            <a:prstGeom prst="roundRect">
              <a:avLst>
                <a:gd fmla="val 2665" name="adj"/>
              </a:avLst>
            </a:prstGeom>
            <a:solidFill>
              <a:srgbClr val="0070C0"/>
            </a:solidFill>
            <a:ln cap="flat" cmpd="sng" w="1270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252" name="Google Shape;252;p162"/>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400">
                <a:solidFill>
                  <a:srgbClr val="0070C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070C0"/>
                  </a:solidFill>
                  <a:latin typeface="Calibri"/>
                  <a:ea typeface="Calibri"/>
                  <a:cs typeface="Calibri"/>
                  <a:sym typeface="Calibri"/>
                </a:rPr>
                <a:t>Pratique en binôme</a:t>
              </a:r>
              <a:endParaRPr/>
            </a:p>
          </p:txBody>
        </p:sp>
      </p:grpSp>
      <p:sp>
        <p:nvSpPr>
          <p:cNvPr id="253" name="Google Shape;253;p162"/>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254" name="Google Shape;254;p162"/>
          <p:cNvPicPr preferRelativeResize="0"/>
          <p:nvPr/>
        </p:nvPicPr>
        <p:blipFill rotWithShape="1">
          <a:blip r:embed="rId3">
            <a:alphaModFix/>
          </a:blip>
          <a:srcRect b="0" l="0" r="0" t="0"/>
          <a:stretch/>
        </p:blipFill>
        <p:spPr>
          <a:xfrm>
            <a:off x="4959577" y="1244095"/>
            <a:ext cx="2494771" cy="2494771"/>
          </a:xfrm>
          <a:prstGeom prst="rect">
            <a:avLst/>
          </a:prstGeom>
          <a:noFill/>
          <a:ln>
            <a:noFill/>
          </a:ln>
        </p:spPr>
      </p:pic>
      <p:sp>
        <p:nvSpPr>
          <p:cNvPr id="255" name="Google Shape;255;p162"/>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enseignant">
  <p:cSld name="Icônes pour l’enseignant">
    <p:bg>
      <p:bgPr>
        <a:solidFill>
          <a:srgbClr val="DCE6F2"/>
        </a:solidFill>
      </p:bgPr>
    </p:bg>
    <p:spTree>
      <p:nvGrpSpPr>
        <p:cNvPr id="262" name="Shape 262"/>
        <p:cNvGrpSpPr/>
        <p:nvPr/>
      </p:nvGrpSpPr>
      <p:grpSpPr>
        <a:xfrm>
          <a:off x="0" y="0"/>
          <a:ext cx="0" cy="0"/>
          <a:chOff x="0" y="0"/>
          <a:chExt cx="0" cy="0"/>
        </a:xfrm>
      </p:grpSpPr>
      <p:sp>
        <p:nvSpPr>
          <p:cNvPr id="263" name="Google Shape;263;p73"/>
          <p:cNvSpPr txBox="1"/>
          <p:nvPr/>
        </p:nvSpPr>
        <p:spPr>
          <a:xfrm>
            <a:off x="2151695" y="1298921"/>
            <a:ext cx="4239248"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Pages réservées à l’enseignant(e)</a:t>
            </a:r>
            <a:endParaRPr sz="1465">
              <a:solidFill>
                <a:srgbClr val="000000"/>
              </a:solidFill>
              <a:latin typeface="Calibri"/>
              <a:ea typeface="Calibri"/>
              <a:cs typeface="Calibri"/>
              <a:sym typeface="Calibri"/>
            </a:endParaRPr>
          </a:p>
        </p:txBody>
      </p:sp>
      <p:sp>
        <p:nvSpPr>
          <p:cNvPr id="264" name="Google Shape;264;p73"/>
          <p:cNvSpPr txBox="1"/>
          <p:nvPr/>
        </p:nvSpPr>
        <p:spPr>
          <a:xfrm>
            <a:off x="2151695" y="2226131"/>
            <a:ext cx="8241199"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Modelage de la tâche par l’enseignant (explicitation à haute voix)</a:t>
            </a:r>
            <a:endParaRPr sz="1465">
              <a:solidFill>
                <a:srgbClr val="000000"/>
              </a:solidFill>
              <a:latin typeface="Calibri"/>
              <a:ea typeface="Calibri"/>
              <a:cs typeface="Calibri"/>
              <a:sym typeface="Calibri"/>
            </a:endParaRPr>
          </a:p>
        </p:txBody>
      </p:sp>
      <p:pic>
        <p:nvPicPr>
          <p:cNvPr descr="Image générée" id="265" name="Google Shape;265;p73"/>
          <p:cNvPicPr preferRelativeResize="0"/>
          <p:nvPr/>
        </p:nvPicPr>
        <p:blipFill rotWithShape="1">
          <a:blip r:embed="rId2">
            <a:alphaModFix/>
          </a:blip>
          <a:srcRect b="60700" l="0" r="71114" t="23545"/>
          <a:stretch/>
        </p:blipFill>
        <p:spPr>
          <a:xfrm>
            <a:off x="992594" y="2946687"/>
            <a:ext cx="1035476" cy="854359"/>
          </a:xfrm>
          <a:prstGeom prst="rect">
            <a:avLst/>
          </a:prstGeom>
          <a:noFill/>
          <a:ln>
            <a:noFill/>
          </a:ln>
        </p:spPr>
      </p:pic>
      <p:sp>
        <p:nvSpPr>
          <p:cNvPr id="266" name="Google Shape;266;p73"/>
          <p:cNvSpPr txBox="1"/>
          <p:nvPr/>
        </p:nvSpPr>
        <p:spPr>
          <a:xfrm>
            <a:off x="2151695" y="3159518"/>
            <a:ext cx="93593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Consignes et explications données aux élèves – hors modelage (à dire à haute voix)</a:t>
            </a:r>
            <a:endParaRPr sz="2000">
              <a:solidFill>
                <a:srgbClr val="000000"/>
              </a:solidFill>
              <a:latin typeface="Calibri"/>
              <a:ea typeface="Calibri"/>
              <a:cs typeface="Calibri"/>
              <a:sym typeface="Calibri"/>
            </a:endParaRPr>
          </a:p>
        </p:txBody>
      </p:sp>
      <p:sp>
        <p:nvSpPr>
          <p:cNvPr id="267" name="Google Shape;267;p73"/>
          <p:cNvSpPr txBox="1"/>
          <p:nvPr/>
        </p:nvSpPr>
        <p:spPr>
          <a:xfrm>
            <a:off x="2151695" y="400551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Rappel du contrat de classe </a:t>
            </a:r>
            <a:endParaRPr sz="1865">
              <a:solidFill>
                <a:srgbClr val="000000"/>
              </a:solidFill>
              <a:latin typeface="Calibri"/>
              <a:ea typeface="Calibri"/>
              <a:cs typeface="Calibri"/>
              <a:sym typeface="Calibri"/>
            </a:endParaRPr>
          </a:p>
        </p:txBody>
      </p:sp>
      <p:pic>
        <p:nvPicPr>
          <p:cNvPr id="268" name="Google Shape;268;p73"/>
          <p:cNvPicPr preferRelativeResize="0"/>
          <p:nvPr/>
        </p:nvPicPr>
        <p:blipFill rotWithShape="1">
          <a:blip r:embed="rId3">
            <a:alphaModFix/>
          </a:blip>
          <a:srcRect b="0" l="0" r="0" t="0"/>
          <a:stretch/>
        </p:blipFill>
        <p:spPr>
          <a:xfrm>
            <a:off x="1127953" y="4033935"/>
            <a:ext cx="753729" cy="603600"/>
          </a:xfrm>
          <a:prstGeom prst="rect">
            <a:avLst/>
          </a:prstGeom>
          <a:noFill/>
          <a:ln>
            <a:noFill/>
          </a:ln>
        </p:spPr>
      </p:pic>
      <p:sp>
        <p:nvSpPr>
          <p:cNvPr id="269" name="Google Shape;269;p73"/>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l’enseignant</a:t>
            </a:r>
            <a:endParaRPr sz="1865">
              <a:solidFill>
                <a:srgbClr val="000000"/>
              </a:solidFill>
              <a:latin typeface="Calibri"/>
              <a:ea typeface="Calibri"/>
              <a:cs typeface="Calibri"/>
              <a:sym typeface="Calibri"/>
            </a:endParaRPr>
          </a:p>
        </p:txBody>
      </p:sp>
      <p:grpSp>
        <p:nvGrpSpPr>
          <p:cNvPr id="270" name="Google Shape;270;p73"/>
          <p:cNvGrpSpPr/>
          <p:nvPr/>
        </p:nvGrpSpPr>
        <p:grpSpPr>
          <a:xfrm>
            <a:off x="1153868" y="1985795"/>
            <a:ext cx="923513" cy="733132"/>
            <a:chOff x="277892" y="2283969"/>
            <a:chExt cx="939577" cy="824904"/>
          </a:xfrm>
        </p:grpSpPr>
        <p:sp>
          <p:nvSpPr>
            <p:cNvPr id="271" name="Google Shape;271;p73"/>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2" name="Google Shape;272;p73"/>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descr="Image générée" id="273" name="Google Shape;273;p73"/>
          <p:cNvPicPr preferRelativeResize="0"/>
          <p:nvPr/>
        </p:nvPicPr>
        <p:blipFill rotWithShape="1">
          <a:blip r:embed="rId4">
            <a:alphaModFix/>
          </a:blip>
          <a:srcRect b="10678" l="0" r="0" t="11064"/>
          <a:stretch/>
        </p:blipFill>
        <p:spPr>
          <a:xfrm>
            <a:off x="1153867" y="1023539"/>
            <a:ext cx="727815" cy="854359"/>
          </a:xfrm>
          <a:prstGeom prst="rect">
            <a:avLst/>
          </a:prstGeom>
          <a:noFill/>
          <a:ln>
            <a:noFill/>
          </a:ln>
        </p:spPr>
      </p:pic>
      <p:pic>
        <p:nvPicPr>
          <p:cNvPr id="274" name="Google Shape;274;p73"/>
          <p:cNvPicPr preferRelativeResize="0"/>
          <p:nvPr/>
        </p:nvPicPr>
        <p:blipFill rotWithShape="1">
          <a:blip r:embed="rId5">
            <a:alphaModFix/>
          </a:blip>
          <a:srcRect b="0" l="0" r="0" t="0"/>
          <a:stretch/>
        </p:blipFill>
        <p:spPr>
          <a:xfrm>
            <a:off x="1198230" y="4942460"/>
            <a:ext cx="590757" cy="603600"/>
          </a:xfrm>
          <a:prstGeom prst="ellipse">
            <a:avLst/>
          </a:prstGeom>
          <a:solidFill>
            <a:srgbClr val="FFC000"/>
          </a:solidFill>
          <a:ln>
            <a:noFill/>
          </a:ln>
        </p:spPr>
      </p:pic>
      <p:sp>
        <p:nvSpPr>
          <p:cNvPr id="275" name="Google Shape;275;p73"/>
          <p:cNvSpPr txBox="1"/>
          <p:nvPr/>
        </p:nvSpPr>
        <p:spPr>
          <a:xfrm>
            <a:off x="2064863" y="503403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Correction du devoir maison</a:t>
            </a:r>
            <a:endParaRPr sz="1865">
              <a:solidFill>
                <a:srgbClr val="000000"/>
              </a:solidFill>
              <a:latin typeface="Calibri"/>
              <a:ea typeface="Calibri"/>
              <a:cs typeface="Calibri"/>
              <a:sym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élève">
  <p:cSld name="Icônes pour l’élève">
    <p:bg>
      <p:bgPr>
        <a:solidFill>
          <a:srgbClr val="DCE6F2"/>
        </a:solidFill>
      </p:bgPr>
    </p:bg>
    <p:spTree>
      <p:nvGrpSpPr>
        <p:cNvPr id="276" name="Shape 276"/>
        <p:cNvGrpSpPr/>
        <p:nvPr/>
      </p:nvGrpSpPr>
      <p:grpSpPr>
        <a:xfrm>
          <a:off x="0" y="0"/>
          <a:ext cx="0" cy="0"/>
          <a:chOff x="0" y="0"/>
          <a:chExt cx="0" cy="0"/>
        </a:xfrm>
      </p:grpSpPr>
      <p:grpSp>
        <p:nvGrpSpPr>
          <p:cNvPr id="277" name="Google Shape;277;p74"/>
          <p:cNvGrpSpPr/>
          <p:nvPr/>
        </p:nvGrpSpPr>
        <p:grpSpPr>
          <a:xfrm>
            <a:off x="863927" y="4507781"/>
            <a:ext cx="5760430" cy="603600"/>
            <a:chOff x="647945" y="3380837"/>
            <a:chExt cx="4320322" cy="452700"/>
          </a:xfrm>
        </p:grpSpPr>
        <p:sp>
          <p:nvSpPr>
            <p:cNvPr id="278" name="Google Shape;278;p74"/>
            <p:cNvSpPr txBox="1"/>
            <p:nvPr/>
          </p:nvSpPr>
          <p:spPr>
            <a:xfrm>
              <a:off x="1372968" y="3457186"/>
              <a:ext cx="3595299" cy="3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autonomie</a:t>
              </a:r>
              <a:endParaRPr sz="2000">
                <a:solidFill>
                  <a:srgbClr val="000000"/>
                </a:solidFill>
                <a:latin typeface="Calibri"/>
                <a:ea typeface="Calibri"/>
                <a:cs typeface="Calibri"/>
                <a:sym typeface="Calibri"/>
              </a:endParaRPr>
            </a:p>
          </p:txBody>
        </p:sp>
        <p:pic>
          <p:nvPicPr>
            <p:cNvPr id="279" name="Google Shape;279;p74"/>
            <p:cNvPicPr preferRelativeResize="0"/>
            <p:nvPr/>
          </p:nvPicPr>
          <p:blipFill rotWithShape="1">
            <a:blip r:embed="rId2">
              <a:alphaModFix/>
            </a:blip>
            <a:srcRect b="0" l="0" r="0" t="0"/>
            <a:stretch/>
          </p:blipFill>
          <p:spPr>
            <a:xfrm>
              <a:off x="647945" y="3380837"/>
              <a:ext cx="460215" cy="452700"/>
            </a:xfrm>
            <a:prstGeom prst="rect">
              <a:avLst/>
            </a:prstGeom>
            <a:noFill/>
            <a:ln>
              <a:noFill/>
            </a:ln>
          </p:spPr>
        </p:pic>
      </p:grpSp>
      <p:grpSp>
        <p:nvGrpSpPr>
          <p:cNvPr id="280" name="Google Shape;280;p74"/>
          <p:cNvGrpSpPr/>
          <p:nvPr/>
        </p:nvGrpSpPr>
        <p:grpSpPr>
          <a:xfrm>
            <a:off x="884384" y="3752370"/>
            <a:ext cx="10372677" cy="498415"/>
            <a:chOff x="663288" y="2814277"/>
            <a:chExt cx="7779508" cy="373811"/>
          </a:xfrm>
        </p:grpSpPr>
        <p:sp>
          <p:nvSpPr>
            <p:cNvPr id="281" name="Google Shape;281;p74"/>
            <p:cNvSpPr txBox="1"/>
            <p:nvPr/>
          </p:nvSpPr>
          <p:spPr>
            <a:xfrm>
              <a:off x="1372969" y="2851181"/>
              <a:ext cx="7069827" cy="300001"/>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binômes</a:t>
              </a:r>
              <a:endParaRPr/>
            </a:p>
          </p:txBody>
        </p:sp>
        <p:pic>
          <p:nvPicPr>
            <p:cNvPr id="282" name="Google Shape;282;p74"/>
            <p:cNvPicPr preferRelativeResize="0"/>
            <p:nvPr/>
          </p:nvPicPr>
          <p:blipFill rotWithShape="1">
            <a:blip r:embed="rId3">
              <a:alphaModFix/>
            </a:blip>
            <a:srcRect b="0" l="0" r="0" t="0"/>
            <a:stretch/>
          </p:blipFill>
          <p:spPr>
            <a:xfrm>
              <a:off x="663288" y="2814277"/>
              <a:ext cx="413750" cy="373811"/>
            </a:xfrm>
            <a:prstGeom prst="rect">
              <a:avLst/>
            </a:prstGeom>
            <a:noFill/>
            <a:ln>
              <a:noFill/>
            </a:ln>
          </p:spPr>
        </p:pic>
      </p:grpSp>
      <p:grpSp>
        <p:nvGrpSpPr>
          <p:cNvPr id="283" name="Google Shape;283;p74"/>
          <p:cNvGrpSpPr/>
          <p:nvPr/>
        </p:nvGrpSpPr>
        <p:grpSpPr>
          <a:xfrm>
            <a:off x="887673" y="2319672"/>
            <a:ext cx="6840126" cy="498414"/>
            <a:chOff x="657162" y="1688359"/>
            <a:chExt cx="5130094" cy="373810"/>
          </a:xfrm>
        </p:grpSpPr>
        <p:pic>
          <p:nvPicPr>
            <p:cNvPr id="284" name="Google Shape;284;p74"/>
            <p:cNvPicPr preferRelativeResize="0"/>
            <p:nvPr/>
          </p:nvPicPr>
          <p:blipFill rotWithShape="1">
            <a:blip r:embed="rId4">
              <a:alphaModFix/>
            </a:blip>
            <a:srcRect b="0" l="0" r="0" t="0"/>
            <a:stretch/>
          </p:blipFill>
          <p:spPr>
            <a:xfrm>
              <a:off x="657162" y="1688359"/>
              <a:ext cx="417704" cy="373810"/>
            </a:xfrm>
            <a:prstGeom prst="rect">
              <a:avLst/>
            </a:prstGeom>
            <a:noFill/>
            <a:ln>
              <a:noFill/>
            </a:ln>
          </p:spPr>
        </p:pic>
        <p:sp>
          <p:nvSpPr>
            <p:cNvPr id="285" name="Google Shape;285;p74"/>
            <p:cNvSpPr txBox="1"/>
            <p:nvPr/>
          </p:nvSpPr>
          <p:spPr>
            <a:xfrm>
              <a:off x="1364376" y="1725263"/>
              <a:ext cx="4422880" cy="300001"/>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écoutent l’enseignant avec attention</a:t>
              </a:r>
              <a:endParaRPr sz="1465">
                <a:solidFill>
                  <a:srgbClr val="000000"/>
                </a:solidFill>
                <a:latin typeface="Calibri"/>
                <a:ea typeface="Calibri"/>
                <a:cs typeface="Calibri"/>
                <a:sym typeface="Calibri"/>
              </a:endParaRPr>
            </a:p>
          </p:txBody>
        </p:sp>
      </p:grpSp>
      <p:grpSp>
        <p:nvGrpSpPr>
          <p:cNvPr id="286" name="Google Shape;286;p74"/>
          <p:cNvGrpSpPr/>
          <p:nvPr/>
        </p:nvGrpSpPr>
        <p:grpSpPr>
          <a:xfrm>
            <a:off x="954798" y="1692132"/>
            <a:ext cx="5669559" cy="426303"/>
            <a:chOff x="716099" y="1269098"/>
            <a:chExt cx="4252169" cy="319727"/>
          </a:xfrm>
        </p:grpSpPr>
        <p:sp>
          <p:nvSpPr>
            <p:cNvPr id="287" name="Google Shape;287;p74"/>
            <p:cNvSpPr txBox="1"/>
            <p:nvPr/>
          </p:nvSpPr>
          <p:spPr>
            <a:xfrm>
              <a:off x="1372969" y="1278960"/>
              <a:ext cx="3595299"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lèvent la main pour participer</a:t>
              </a:r>
              <a:endParaRPr sz="1465">
                <a:solidFill>
                  <a:srgbClr val="000000"/>
                </a:solidFill>
                <a:latin typeface="Calibri"/>
                <a:ea typeface="Calibri"/>
                <a:cs typeface="Calibri"/>
                <a:sym typeface="Calibri"/>
              </a:endParaRPr>
            </a:p>
          </p:txBody>
        </p:sp>
        <p:pic>
          <p:nvPicPr>
            <p:cNvPr descr="Lever la main - Icônes mains et gestes gratuites" id="288" name="Google Shape;288;p74"/>
            <p:cNvPicPr preferRelativeResize="0"/>
            <p:nvPr/>
          </p:nvPicPr>
          <p:blipFill rotWithShape="1">
            <a:blip r:embed="rId5">
              <a:alphaModFix/>
            </a:blip>
            <a:srcRect b="0" l="0" r="0" t="0"/>
            <a:stretch/>
          </p:blipFill>
          <p:spPr>
            <a:xfrm>
              <a:off x="716099" y="1269098"/>
              <a:ext cx="405665" cy="319727"/>
            </a:xfrm>
            <a:prstGeom prst="rect">
              <a:avLst/>
            </a:prstGeom>
            <a:noFill/>
            <a:ln>
              <a:noFill/>
            </a:ln>
          </p:spPr>
        </p:pic>
      </p:grpSp>
      <p:grpSp>
        <p:nvGrpSpPr>
          <p:cNvPr id="289" name="Google Shape;289;p74"/>
          <p:cNvGrpSpPr/>
          <p:nvPr/>
        </p:nvGrpSpPr>
        <p:grpSpPr>
          <a:xfrm>
            <a:off x="863575" y="916351"/>
            <a:ext cx="6681334" cy="603600"/>
            <a:chOff x="915782" y="892042"/>
            <a:chExt cx="6681334" cy="603600"/>
          </a:xfrm>
        </p:grpSpPr>
        <p:sp>
          <p:nvSpPr>
            <p:cNvPr id="290" name="Google Shape;290;p74"/>
            <p:cNvSpPr txBox="1"/>
            <p:nvPr/>
          </p:nvSpPr>
          <p:spPr>
            <a:xfrm>
              <a:off x="1882832" y="949173"/>
              <a:ext cx="57142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utilisent l’ardoise pour répondre</a:t>
              </a:r>
              <a:endParaRPr sz="2000">
                <a:solidFill>
                  <a:srgbClr val="000000"/>
                </a:solidFill>
                <a:latin typeface="Calibri"/>
                <a:ea typeface="Calibri"/>
                <a:cs typeface="Calibri"/>
                <a:sym typeface="Calibri"/>
              </a:endParaRPr>
            </a:p>
          </p:txBody>
        </p:sp>
        <p:grpSp>
          <p:nvGrpSpPr>
            <p:cNvPr id="291" name="Google Shape;291;p74"/>
            <p:cNvGrpSpPr/>
            <p:nvPr/>
          </p:nvGrpSpPr>
          <p:grpSpPr>
            <a:xfrm>
              <a:off x="915782" y="892042"/>
              <a:ext cx="632111" cy="603600"/>
              <a:chOff x="779845" y="4335989"/>
              <a:chExt cx="442253" cy="575842"/>
            </a:xfrm>
          </p:grpSpPr>
          <p:pic>
            <p:nvPicPr>
              <p:cNvPr descr="Une image contenant Dessin animé, clipart, Animation, illustration&#10;&#10;Description générée automatiquement" id="292" name="Google Shape;292;p74"/>
              <p:cNvPicPr preferRelativeResize="0"/>
              <p:nvPr/>
            </p:nvPicPr>
            <p:blipFill rotWithShape="1">
              <a:blip r:embed="rId6">
                <a:alphaModFix/>
              </a:blip>
              <a:srcRect b="23864" l="18242" r="18458" t="9344"/>
              <a:stretch/>
            </p:blipFill>
            <p:spPr>
              <a:xfrm>
                <a:off x="779845" y="4335989"/>
                <a:ext cx="442253" cy="575842"/>
              </a:xfrm>
              <a:prstGeom prst="rect">
                <a:avLst/>
              </a:prstGeom>
              <a:noFill/>
              <a:ln>
                <a:noFill/>
              </a:ln>
            </p:spPr>
          </p:pic>
          <p:sp>
            <p:nvSpPr>
              <p:cNvPr id="293" name="Google Shape;293;p74"/>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5">
                  <a:solidFill>
                    <a:srgbClr val="FFFFFF"/>
                  </a:solidFill>
                  <a:latin typeface="Calibri"/>
                  <a:ea typeface="Calibri"/>
                  <a:cs typeface="Calibri"/>
                  <a:sym typeface="Calibri"/>
                </a:endParaRPr>
              </a:p>
            </p:txBody>
          </p:sp>
        </p:grpSp>
      </p:grpSp>
      <p:grpSp>
        <p:nvGrpSpPr>
          <p:cNvPr id="294" name="Google Shape;294;p74"/>
          <p:cNvGrpSpPr/>
          <p:nvPr/>
        </p:nvGrpSpPr>
        <p:grpSpPr>
          <a:xfrm>
            <a:off x="915782" y="3007446"/>
            <a:ext cx="8342891" cy="490417"/>
            <a:chOff x="686836" y="2255584"/>
            <a:chExt cx="6257168" cy="367813"/>
          </a:xfrm>
        </p:grpSpPr>
        <p:sp>
          <p:nvSpPr>
            <p:cNvPr id="295" name="Google Shape;295;p74"/>
            <p:cNvSpPr txBox="1"/>
            <p:nvPr/>
          </p:nvSpPr>
          <p:spPr>
            <a:xfrm>
              <a:off x="1372968" y="2323395"/>
              <a:ext cx="5571036"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élèvent gardent des traces écrites sur les livrets ou leurs cahiers</a:t>
              </a:r>
              <a:endParaRPr sz="1465">
                <a:solidFill>
                  <a:srgbClr val="000000"/>
                </a:solidFill>
                <a:latin typeface="Calibri"/>
                <a:ea typeface="Calibri"/>
                <a:cs typeface="Calibri"/>
                <a:sym typeface="Calibri"/>
              </a:endParaRPr>
            </a:p>
          </p:txBody>
        </p:sp>
        <p:grpSp>
          <p:nvGrpSpPr>
            <p:cNvPr id="296" name="Google Shape;296;p74"/>
            <p:cNvGrpSpPr/>
            <p:nvPr/>
          </p:nvGrpSpPr>
          <p:grpSpPr>
            <a:xfrm>
              <a:off x="686836" y="2255584"/>
              <a:ext cx="413750" cy="359624"/>
              <a:chOff x="10280460" y="4841540"/>
              <a:chExt cx="630930" cy="597556"/>
            </a:xfrm>
          </p:grpSpPr>
          <p:pic>
            <p:nvPicPr>
              <p:cNvPr id="297" name="Google Shape;297;p74"/>
              <p:cNvPicPr preferRelativeResize="0"/>
              <p:nvPr/>
            </p:nvPicPr>
            <p:blipFill rotWithShape="1">
              <a:blip r:embed="rId7">
                <a:alphaModFix/>
              </a:blip>
              <a:srcRect b="30055" l="11664" r="25923" t="23325"/>
              <a:stretch/>
            </p:blipFill>
            <p:spPr>
              <a:xfrm>
                <a:off x="10280460" y="4967823"/>
                <a:ext cx="630930" cy="471273"/>
              </a:xfrm>
              <a:prstGeom prst="rect">
                <a:avLst/>
              </a:prstGeom>
              <a:noFill/>
              <a:ln>
                <a:noFill/>
              </a:ln>
            </p:spPr>
          </p:pic>
          <p:pic>
            <p:nvPicPr>
              <p:cNvPr id="298" name="Google Shape;298;p74"/>
              <p:cNvPicPr preferRelativeResize="0"/>
              <p:nvPr/>
            </p:nvPicPr>
            <p:blipFill rotWithShape="1">
              <a:blip r:embed="rId8">
                <a:alphaModFix/>
              </a:blip>
              <a:srcRect b="30055" l="74744" r="10688" t="23325"/>
              <a:stretch/>
            </p:blipFill>
            <p:spPr>
              <a:xfrm rot="1461832">
                <a:off x="10456526" y="4850932"/>
                <a:ext cx="147273" cy="471273"/>
              </a:xfrm>
              <a:prstGeom prst="rect">
                <a:avLst/>
              </a:prstGeom>
              <a:noFill/>
              <a:ln>
                <a:noFill/>
              </a:ln>
            </p:spPr>
          </p:pic>
        </p:grpSp>
      </p:grpSp>
      <p:sp>
        <p:nvSpPr>
          <p:cNvPr id="299" name="Google Shape;299;p74"/>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l’élève</a:t>
            </a:r>
            <a:endParaRPr sz="1865">
              <a:solidFill>
                <a:srgbClr val="000000"/>
              </a:solidFill>
              <a:latin typeface="Calibri"/>
              <a:ea typeface="Calibri"/>
              <a:cs typeface="Calibri"/>
              <a:sym typeface="Calibri"/>
            </a:endParaRPr>
          </a:p>
        </p:txBody>
      </p:sp>
      <p:sp>
        <p:nvSpPr>
          <p:cNvPr id="300" name="Google Shape;300;p74"/>
          <p:cNvSpPr txBox="1"/>
          <p:nvPr/>
        </p:nvSpPr>
        <p:spPr>
          <a:xfrm>
            <a:off x="1830624" y="5422784"/>
            <a:ext cx="4867240"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passent au tableau</a:t>
            </a:r>
            <a:endParaRPr sz="2000">
              <a:solidFill>
                <a:srgbClr val="000000"/>
              </a:solidFill>
              <a:latin typeface="Calibri"/>
              <a:ea typeface="Calibri"/>
              <a:cs typeface="Calibri"/>
              <a:sym typeface="Calibri"/>
            </a:endParaRPr>
          </a:p>
        </p:txBody>
      </p:sp>
      <p:pic>
        <p:nvPicPr>
          <p:cNvPr id="301" name="Google Shape;301;p74"/>
          <p:cNvPicPr preferRelativeResize="0"/>
          <p:nvPr/>
        </p:nvPicPr>
        <p:blipFill rotWithShape="1">
          <a:blip r:embed="rId9">
            <a:alphaModFix/>
          </a:blip>
          <a:srcRect b="0" l="0" r="0" t="0"/>
          <a:stretch/>
        </p:blipFill>
        <p:spPr>
          <a:xfrm>
            <a:off x="863575" y="5298758"/>
            <a:ext cx="648055" cy="648055"/>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verture de la séance">
  <p:cSld name="Ouverture de la séance">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302" name="Shape 302"/>
        <p:cNvGrpSpPr/>
        <p:nvPr/>
      </p:nvGrpSpPr>
      <p:grpSpPr>
        <a:xfrm>
          <a:off x="0" y="0"/>
          <a:ext cx="0" cy="0"/>
          <a:chOff x="0" y="0"/>
          <a:chExt cx="0" cy="0"/>
        </a:xfrm>
      </p:grpSpPr>
      <p:grpSp>
        <p:nvGrpSpPr>
          <p:cNvPr id="303" name="Google Shape;303;p79"/>
          <p:cNvGrpSpPr/>
          <p:nvPr/>
        </p:nvGrpSpPr>
        <p:grpSpPr>
          <a:xfrm>
            <a:off x="812158" y="844906"/>
            <a:ext cx="10567685" cy="5198169"/>
            <a:chOff x="2184399" y="1402024"/>
            <a:chExt cx="7823200" cy="4942038"/>
          </a:xfrm>
        </p:grpSpPr>
        <p:sp>
          <p:nvSpPr>
            <p:cNvPr id="304" name="Google Shape;304;p79"/>
            <p:cNvSpPr/>
            <p:nvPr/>
          </p:nvSpPr>
          <p:spPr>
            <a:xfrm>
              <a:off x="2184399" y="1402024"/>
              <a:ext cx="7823200" cy="4942038"/>
            </a:xfrm>
            <a:prstGeom prst="roundRect">
              <a:avLst>
                <a:gd fmla="val 2665" name="adj"/>
              </a:avLst>
            </a:prstGeom>
            <a:solidFill>
              <a:srgbClr val="F19D19"/>
            </a:solidFill>
            <a:ln cap="flat" cmpd="sng" w="1270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305" name="Google Shape;305;p7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306" name="Google Shape;306;p79"/>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307" name="Google Shape;307;p79"/>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F19D19"/>
                </a:solidFill>
                <a:latin typeface="Calibri"/>
                <a:ea typeface="Calibri"/>
                <a:cs typeface="Calibri"/>
                <a:sym typeface="Calibri"/>
              </a:rPr>
              <a:t>Ouverture de la séance</a:t>
            </a:r>
            <a:endParaRPr/>
          </a:p>
        </p:txBody>
      </p:sp>
      <p:pic>
        <p:nvPicPr>
          <p:cNvPr id="308" name="Google Shape;308;p79"/>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pic>
        <p:nvPicPr>
          <p:cNvPr id="309" name="Google Shape;309;p79"/>
          <p:cNvPicPr preferRelativeResize="0"/>
          <p:nvPr/>
        </p:nvPicPr>
        <p:blipFill rotWithShape="1">
          <a:blip r:embed="rId4">
            <a:alphaModFix/>
          </a:blip>
          <a:srcRect b="0" l="0" r="0" t="0"/>
          <a:stretch/>
        </p:blipFill>
        <p:spPr>
          <a:xfrm>
            <a:off x="6261214" y="1609414"/>
            <a:ext cx="649253" cy="649253"/>
          </a:xfrm>
          <a:prstGeom prst="rect">
            <a:avLst/>
          </a:prstGeom>
          <a:noFill/>
          <a:ln>
            <a:noFill/>
          </a:ln>
        </p:spPr>
      </p:pic>
      <p:sp>
        <p:nvSpPr>
          <p:cNvPr id="310" name="Google Shape;310;p79"/>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311" name="Shape 311"/>
        <p:cNvGrpSpPr/>
        <p:nvPr/>
      </p:nvGrpSpPr>
      <p:grpSpPr>
        <a:xfrm>
          <a:off x="0" y="0"/>
          <a:ext cx="0" cy="0"/>
          <a:chOff x="0" y="0"/>
          <a:chExt cx="0" cy="0"/>
        </a:xfrm>
      </p:grpSpPr>
      <p:grpSp>
        <p:nvGrpSpPr>
          <p:cNvPr id="312" name="Google Shape;312;p80"/>
          <p:cNvGrpSpPr/>
          <p:nvPr/>
        </p:nvGrpSpPr>
        <p:grpSpPr>
          <a:xfrm>
            <a:off x="0" y="1"/>
            <a:ext cx="12192000" cy="6858001"/>
            <a:chOff x="0" y="0"/>
            <a:chExt cx="13716000" cy="10287000"/>
          </a:xfrm>
        </p:grpSpPr>
        <p:sp>
          <p:nvSpPr>
            <p:cNvPr id="313" name="Google Shape;313;p80"/>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4" name="Google Shape;314;p8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15" name="Google Shape;315;p8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16" name="Google Shape;316;p80"/>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7" name="Google Shape;317;p80"/>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8" name="Google Shape;318;p80"/>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319" name="Google Shape;319;p80"/>
          <p:cNvGrpSpPr/>
          <p:nvPr/>
        </p:nvGrpSpPr>
        <p:grpSpPr>
          <a:xfrm>
            <a:off x="11779124" y="79508"/>
            <a:ext cx="232364" cy="304873"/>
            <a:chOff x="3292012" y="1302714"/>
            <a:chExt cx="867138" cy="384316"/>
          </a:xfrm>
        </p:grpSpPr>
        <p:sp>
          <p:nvSpPr>
            <p:cNvPr id="320" name="Google Shape;320;p80"/>
            <p:cNvSpPr/>
            <p:nvPr/>
          </p:nvSpPr>
          <p:spPr>
            <a:xfrm>
              <a:off x="3292012" y="1302714"/>
              <a:ext cx="867138" cy="384316"/>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900">
                <a:solidFill>
                  <a:srgbClr val="F7C475"/>
                </a:solidFill>
                <a:latin typeface="Arial"/>
                <a:ea typeface="Arial"/>
                <a:cs typeface="Arial"/>
                <a:sym typeface="Arial"/>
              </a:endParaRPr>
            </a:p>
          </p:txBody>
        </p:sp>
        <p:sp>
          <p:nvSpPr>
            <p:cNvPr id="321" name="Google Shape;321;p80"/>
            <p:cNvSpPr/>
            <p:nvPr/>
          </p:nvSpPr>
          <p:spPr>
            <a:xfrm>
              <a:off x="3351780" y="1310206"/>
              <a:ext cx="789749" cy="369332"/>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1800" u="none" cap="none" strike="noStrike">
                  <a:solidFill>
                    <a:srgbClr val="FFFFFF"/>
                  </a:solidFill>
                  <a:latin typeface="Arial"/>
                  <a:ea typeface="Arial"/>
                  <a:cs typeface="Arial"/>
                  <a:sym typeface="Arial"/>
                </a:rPr>
                <a:t>O</a:t>
              </a:r>
              <a:endParaRPr b="1" sz="1800">
                <a:solidFill>
                  <a:srgbClr val="FFFFFF"/>
                </a:solidFill>
                <a:latin typeface="Arial"/>
                <a:ea typeface="Arial"/>
                <a:cs typeface="Arial"/>
                <a:sym typeface="Arial"/>
              </a:endParaRPr>
            </a:p>
          </p:txBody>
        </p:sp>
      </p:grpSp>
      <p:pic>
        <p:nvPicPr>
          <p:cNvPr descr="Image générée" id="322" name="Google Shape;322;p80"/>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bg>
      <p:bgPr>
        <a:solidFill>
          <a:srgbClr val="002060"/>
        </a:solidFill>
      </p:bgPr>
    </p:bg>
    <p:spTree>
      <p:nvGrpSpPr>
        <p:cNvPr id="323" name="Shape 323"/>
        <p:cNvGrpSpPr/>
        <p:nvPr/>
      </p:nvGrpSpPr>
      <p:grpSpPr>
        <a:xfrm>
          <a:off x="0" y="0"/>
          <a:ext cx="0" cy="0"/>
          <a:chOff x="0" y="0"/>
          <a:chExt cx="0" cy="0"/>
        </a:xfrm>
      </p:grpSpPr>
      <p:grpSp>
        <p:nvGrpSpPr>
          <p:cNvPr id="324" name="Google Shape;324;p100"/>
          <p:cNvGrpSpPr/>
          <p:nvPr/>
        </p:nvGrpSpPr>
        <p:grpSpPr>
          <a:xfrm>
            <a:off x="0" y="0"/>
            <a:ext cx="12192000" cy="6858001"/>
            <a:chOff x="0" y="0"/>
            <a:chExt cx="13716000" cy="10287000"/>
          </a:xfrm>
        </p:grpSpPr>
        <p:sp>
          <p:nvSpPr>
            <p:cNvPr id="325" name="Google Shape;325;p100"/>
            <p:cNvSpPr/>
            <p:nvPr/>
          </p:nvSpPr>
          <p:spPr>
            <a:xfrm>
              <a:off x="0" y="0"/>
              <a:ext cx="13716000" cy="10287000"/>
            </a:xfrm>
            <a:prstGeom prst="rect">
              <a:avLst/>
            </a:prstGeom>
            <a:solidFill>
              <a:srgbClr val="43D65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26" name="Google Shape;326;p10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27" name="Google Shape;327;p10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28" name="Google Shape;328;p100"/>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grpSp>
        <p:nvGrpSpPr>
          <p:cNvPr id="329" name="Google Shape;329;p100"/>
          <p:cNvGrpSpPr/>
          <p:nvPr/>
        </p:nvGrpSpPr>
        <p:grpSpPr>
          <a:xfrm>
            <a:off x="0" y="1"/>
            <a:ext cx="12192000" cy="6858001"/>
            <a:chOff x="0" y="0"/>
            <a:chExt cx="13716000" cy="10287000"/>
          </a:xfrm>
        </p:grpSpPr>
        <p:sp>
          <p:nvSpPr>
            <p:cNvPr id="330" name="Google Shape;330;p100"/>
            <p:cNvSpPr/>
            <p:nvPr/>
          </p:nvSpPr>
          <p:spPr>
            <a:xfrm>
              <a:off x="0" y="0"/>
              <a:ext cx="13716000" cy="10287000"/>
            </a:xfrm>
            <a:prstGeom prst="rect">
              <a:avLst/>
            </a:prstGeom>
            <a:solidFill>
              <a:srgbClr val="8BC1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31" name="Google Shape;331;p10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32" name="Google Shape;332;p10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33" name="Google Shape;333;p100"/>
          <p:cNvSpPr txBox="1"/>
          <p:nvPr>
            <p:ph type="title"/>
          </p:nvPr>
        </p:nvSpPr>
        <p:spPr>
          <a:xfrm>
            <a:off x="935304" y="271092"/>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4" name="Google Shape;334;p100"/>
          <p:cNvSpPr txBox="1"/>
          <p:nvPr>
            <p:ph idx="1" type="body"/>
          </p:nvPr>
        </p:nvSpPr>
        <p:spPr>
          <a:xfrm>
            <a:off x="935304" y="621137"/>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335" name="Google Shape;335;p100"/>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pic>
        <p:nvPicPr>
          <p:cNvPr id="336" name="Google Shape;336;p100"/>
          <p:cNvPicPr preferRelativeResize="0"/>
          <p:nvPr/>
        </p:nvPicPr>
        <p:blipFill rotWithShape="1">
          <a:blip r:embed="rId3">
            <a:alphaModFix/>
          </a:blip>
          <a:srcRect b="0" l="0" r="0" t="0"/>
          <a:stretch/>
        </p:blipFill>
        <p:spPr>
          <a:xfrm>
            <a:off x="11591277" y="423251"/>
            <a:ext cx="490171" cy="490174"/>
          </a:xfrm>
          <a:prstGeom prst="rect">
            <a:avLst/>
          </a:prstGeom>
          <a:noFill/>
          <a:ln>
            <a:noFill/>
          </a:ln>
        </p:spPr>
      </p:pic>
      <p:sp>
        <p:nvSpPr>
          <p:cNvPr id="337" name="Google Shape;337;p100"/>
          <p:cNvSpPr txBox="1"/>
          <p:nvPr/>
        </p:nvSpPr>
        <p:spPr>
          <a:xfrm>
            <a:off x="11609717" y="111415"/>
            <a:ext cx="453292" cy="307777"/>
          </a:xfrm>
          <a:prstGeom prst="rect">
            <a:avLst/>
          </a:prstGeom>
          <a:solidFill>
            <a:srgbClr val="8BC14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Calibri"/>
                <a:ea typeface="Calibri"/>
                <a:cs typeface="Calibri"/>
                <a:sym typeface="Calibri"/>
              </a:rPr>
              <a:t>PA</a:t>
            </a:r>
            <a:endParaRPr b="1" sz="1800">
              <a:solidFill>
                <a:schemeClr val="lt1"/>
              </a:solidFill>
              <a:latin typeface="Calibri"/>
              <a:ea typeface="Calibri"/>
              <a:cs typeface="Calibri"/>
              <a:sym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ôture de la séance">
  <p:cSld name="Clôture de la séance">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338" name="Shape 338"/>
        <p:cNvGrpSpPr/>
        <p:nvPr/>
      </p:nvGrpSpPr>
      <p:grpSpPr>
        <a:xfrm>
          <a:off x="0" y="0"/>
          <a:ext cx="0" cy="0"/>
          <a:chOff x="0" y="0"/>
          <a:chExt cx="0" cy="0"/>
        </a:xfrm>
      </p:grpSpPr>
      <p:grpSp>
        <p:nvGrpSpPr>
          <p:cNvPr id="339" name="Google Shape;339;p101"/>
          <p:cNvGrpSpPr/>
          <p:nvPr/>
        </p:nvGrpSpPr>
        <p:grpSpPr>
          <a:xfrm>
            <a:off x="812158" y="844906"/>
            <a:ext cx="10567685" cy="5198169"/>
            <a:chOff x="2184399" y="1402024"/>
            <a:chExt cx="7823200" cy="4942038"/>
          </a:xfrm>
        </p:grpSpPr>
        <p:sp>
          <p:nvSpPr>
            <p:cNvPr id="340" name="Google Shape;340;p101"/>
            <p:cNvSpPr/>
            <p:nvPr/>
          </p:nvSpPr>
          <p:spPr>
            <a:xfrm>
              <a:off x="2184399" y="1402024"/>
              <a:ext cx="7823200" cy="4942038"/>
            </a:xfrm>
            <a:prstGeom prst="roundRect">
              <a:avLst>
                <a:gd fmla="val 2665" name="adj"/>
              </a:avLst>
            </a:prstGeom>
            <a:solidFill>
              <a:srgbClr val="F19D19"/>
            </a:solidFill>
            <a:ln cap="flat" cmpd="sng" w="1270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341" name="Google Shape;341;p101"/>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342" name="Google Shape;342;p101"/>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343" name="Google Shape;343;p101"/>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F19D19"/>
                </a:solidFill>
                <a:latin typeface="Calibri"/>
                <a:ea typeface="Calibri"/>
                <a:cs typeface="Calibri"/>
                <a:sym typeface="Calibri"/>
              </a:rPr>
              <a:t>Clôture de la séance</a:t>
            </a:r>
            <a:endParaRPr/>
          </a:p>
        </p:txBody>
      </p:sp>
      <p:pic>
        <p:nvPicPr>
          <p:cNvPr id="344" name="Google Shape;344;p101"/>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sp>
        <p:nvSpPr>
          <p:cNvPr id="345" name="Google Shape;345;p101"/>
          <p:cNvSpPr txBox="1"/>
          <p:nvPr>
            <p:ph idx="1" type="body"/>
          </p:nvPr>
        </p:nvSpPr>
        <p:spPr>
          <a:xfrm>
            <a:off x="8860537" y="5229083"/>
            <a:ext cx="1499616"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346" name="Shape 346"/>
        <p:cNvGrpSpPr/>
        <p:nvPr/>
      </p:nvGrpSpPr>
      <p:grpSpPr>
        <a:xfrm>
          <a:off x="0" y="0"/>
          <a:ext cx="0" cy="0"/>
          <a:chOff x="0" y="0"/>
          <a:chExt cx="0" cy="0"/>
        </a:xfrm>
      </p:grpSpPr>
      <p:grpSp>
        <p:nvGrpSpPr>
          <p:cNvPr id="347" name="Google Shape;347;p102"/>
          <p:cNvGrpSpPr/>
          <p:nvPr/>
        </p:nvGrpSpPr>
        <p:grpSpPr>
          <a:xfrm>
            <a:off x="0" y="1"/>
            <a:ext cx="12192000" cy="6858001"/>
            <a:chOff x="0" y="0"/>
            <a:chExt cx="13716000" cy="10287000"/>
          </a:xfrm>
        </p:grpSpPr>
        <p:sp>
          <p:nvSpPr>
            <p:cNvPr id="348" name="Google Shape;348;p102"/>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49" name="Google Shape;349;p10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350" name="Google Shape;350;p10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351" name="Google Shape;351;p102"/>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2" name="Google Shape;352;p102"/>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3" name="Google Shape;353;p102"/>
          <p:cNvSpPr/>
          <p:nvPr/>
        </p:nvSpPr>
        <p:spPr>
          <a:xfrm>
            <a:off x="11810035" y="23011"/>
            <a:ext cx="291709" cy="36933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Arial"/>
                <a:ea typeface="Arial"/>
                <a:cs typeface="Arial"/>
                <a:sym typeface="Arial"/>
              </a:rPr>
              <a:t>C</a:t>
            </a:r>
            <a:endParaRPr b="1" i="0" sz="1800" u="none" cap="none" strike="noStrike">
              <a:solidFill>
                <a:srgbClr val="FFFFFF"/>
              </a:solidFill>
              <a:latin typeface="Arial"/>
              <a:ea typeface="Arial"/>
              <a:cs typeface="Arial"/>
              <a:sym typeface="Arial"/>
            </a:endParaRPr>
          </a:p>
        </p:txBody>
      </p:sp>
      <p:pic>
        <p:nvPicPr>
          <p:cNvPr descr="Image générée" id="354" name="Google Shape;354;p102"/>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5" name="Shape 355"/>
        <p:cNvGrpSpPr/>
        <p:nvPr/>
      </p:nvGrpSpPr>
      <p:grpSpPr>
        <a:xfrm>
          <a:off x="0" y="0"/>
          <a:ext cx="0" cy="0"/>
          <a:chOff x="0" y="0"/>
          <a:chExt cx="0" cy="0"/>
        </a:xfrm>
      </p:grpSpPr>
      <p:sp>
        <p:nvSpPr>
          <p:cNvPr id="356" name="Google Shape;356;p11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7" name="Google Shape;357;p11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58" name="Google Shape;358;p1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9" name="Google Shape;359;p1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0" name="Google Shape;360;p1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61" name="Shape 361"/>
        <p:cNvGrpSpPr/>
        <p:nvPr/>
      </p:nvGrpSpPr>
      <p:grpSpPr>
        <a:xfrm>
          <a:off x="0" y="0"/>
          <a:ext cx="0" cy="0"/>
          <a:chOff x="0" y="0"/>
          <a:chExt cx="0" cy="0"/>
        </a:xfrm>
      </p:grpSpPr>
      <p:sp>
        <p:nvSpPr>
          <p:cNvPr id="362" name="Google Shape;362;p1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3" name="Google Shape;363;p1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4" name="Google Shape;364;p1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5" name="Google Shape;365;p1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6" name="Google Shape;366;p1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67" name="Shape 367"/>
        <p:cNvGrpSpPr/>
        <p:nvPr/>
      </p:nvGrpSpPr>
      <p:grpSpPr>
        <a:xfrm>
          <a:off x="0" y="0"/>
          <a:ext cx="0" cy="0"/>
          <a:chOff x="0" y="0"/>
          <a:chExt cx="0" cy="0"/>
        </a:xfrm>
      </p:grpSpPr>
      <p:sp>
        <p:nvSpPr>
          <p:cNvPr id="368" name="Google Shape;368;p1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9" name="Google Shape;369;p12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0" name="Google Shape;370;p12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1" name="Google Shape;371;p1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2" name="Google Shape;372;p1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3" name="Google Shape;373;p1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74" name="Shape 374"/>
        <p:cNvGrpSpPr/>
        <p:nvPr/>
      </p:nvGrpSpPr>
      <p:grpSpPr>
        <a:xfrm>
          <a:off x="0" y="0"/>
          <a:ext cx="0" cy="0"/>
          <a:chOff x="0" y="0"/>
          <a:chExt cx="0" cy="0"/>
        </a:xfrm>
      </p:grpSpPr>
      <p:sp>
        <p:nvSpPr>
          <p:cNvPr id="375" name="Google Shape;375;p12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6" name="Google Shape;376;p12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7" name="Google Shape;377;p12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8" name="Google Shape;378;p12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9" name="Google Shape;379;p12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0" name="Google Shape;380;p1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1" name="Google Shape;381;p1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2" name="Google Shape;382;p1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83" name="Shape 383"/>
        <p:cNvGrpSpPr/>
        <p:nvPr/>
      </p:nvGrpSpPr>
      <p:grpSpPr>
        <a:xfrm>
          <a:off x="0" y="0"/>
          <a:ext cx="0" cy="0"/>
          <a:chOff x="0" y="0"/>
          <a:chExt cx="0" cy="0"/>
        </a:xfrm>
      </p:grpSpPr>
      <p:sp>
        <p:nvSpPr>
          <p:cNvPr id="384" name="Google Shape;384;p1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5" name="Google Shape;385;p1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6" name="Google Shape;386;p1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7" name="Google Shape;387;p1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88" name="Shape 388"/>
        <p:cNvGrpSpPr/>
        <p:nvPr/>
      </p:nvGrpSpPr>
      <p:grpSpPr>
        <a:xfrm>
          <a:off x="0" y="0"/>
          <a:ext cx="0" cy="0"/>
          <a:chOff x="0" y="0"/>
          <a:chExt cx="0" cy="0"/>
        </a:xfrm>
      </p:grpSpPr>
      <p:sp>
        <p:nvSpPr>
          <p:cNvPr id="389" name="Google Shape;389;p1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0" name="Google Shape;390;p1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1" name="Google Shape;391;p1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392" name="Shape 392"/>
        <p:cNvGrpSpPr/>
        <p:nvPr/>
      </p:nvGrpSpPr>
      <p:grpSpPr>
        <a:xfrm>
          <a:off x="0" y="0"/>
          <a:ext cx="0" cy="0"/>
          <a:chOff x="0" y="0"/>
          <a:chExt cx="0" cy="0"/>
        </a:xfrm>
      </p:grpSpPr>
      <p:sp>
        <p:nvSpPr>
          <p:cNvPr id="393" name="Google Shape;393;p124"/>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94" name="Google Shape;394;p1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5" name="Google Shape;395;p1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6" name="Google Shape;396;p1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
        <p:nvSpPr>
          <p:cNvPr id="397" name="Google Shape;397;p124"/>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98" name="Google Shape;398;p124"/>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399" name="Google Shape;399;p124"/>
          <p:cNvSpPr txBox="1"/>
          <p:nvPr>
            <p:ph type="title"/>
          </p:nvPr>
        </p:nvSpPr>
        <p:spPr>
          <a:xfrm>
            <a:off x="2209800" y="2311679"/>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0" name="Google Shape;400;p124"/>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401" name="Google Shape;401;p124"/>
          <p:cNvSpPr/>
          <p:nvPr/>
        </p:nvSpPr>
        <p:spPr>
          <a:xfrm>
            <a:off x="5635784" y="1391337"/>
            <a:ext cx="920432" cy="920432"/>
          </a:xfrm>
          <a:prstGeom prst="rect">
            <a:avLst/>
          </a:prstGeom>
          <a:no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02" name="Shape 402"/>
        <p:cNvGrpSpPr/>
        <p:nvPr/>
      </p:nvGrpSpPr>
      <p:grpSpPr>
        <a:xfrm>
          <a:off x="0" y="0"/>
          <a:ext cx="0" cy="0"/>
          <a:chOff x="0" y="0"/>
          <a:chExt cx="0" cy="0"/>
        </a:xfrm>
      </p:grpSpPr>
      <p:sp>
        <p:nvSpPr>
          <p:cNvPr id="403" name="Google Shape;403;p12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4" name="Google Shape;404;p12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05" name="Google Shape;405;p12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06" name="Google Shape;406;p1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7" name="Google Shape;407;p1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8" name="Google Shape;408;p1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bg>
      <p:bgPr>
        <a:solidFill>
          <a:srgbClr val="0070C0"/>
        </a:solidFill>
      </p:bgPr>
    </p:bg>
    <p:spTree>
      <p:nvGrpSpPr>
        <p:cNvPr id="409" name="Shape 409"/>
        <p:cNvGrpSpPr/>
        <p:nvPr/>
      </p:nvGrpSpPr>
      <p:grpSpPr>
        <a:xfrm>
          <a:off x="0" y="0"/>
          <a:ext cx="0" cy="0"/>
          <a:chOff x="0" y="0"/>
          <a:chExt cx="0" cy="0"/>
        </a:xfrm>
      </p:grpSpPr>
      <p:grpSp>
        <p:nvGrpSpPr>
          <p:cNvPr id="410" name="Google Shape;410;p126"/>
          <p:cNvGrpSpPr/>
          <p:nvPr/>
        </p:nvGrpSpPr>
        <p:grpSpPr>
          <a:xfrm>
            <a:off x="0" y="0"/>
            <a:ext cx="12192000" cy="6858001"/>
            <a:chOff x="0" y="0"/>
            <a:chExt cx="13716000" cy="10287000"/>
          </a:xfrm>
        </p:grpSpPr>
        <p:sp>
          <p:nvSpPr>
            <p:cNvPr id="411" name="Google Shape;411;p126"/>
            <p:cNvSpPr/>
            <p:nvPr/>
          </p:nvSpPr>
          <p:spPr>
            <a:xfrm>
              <a:off x="0" y="0"/>
              <a:ext cx="13716000" cy="10287000"/>
            </a:xfrm>
            <a:prstGeom prst="rect">
              <a:avLst/>
            </a:prstGeom>
            <a:solidFill>
              <a:srgbClr val="7030A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12" name="Google Shape;412;p12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13" name="Google Shape;413;p12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14" name="Google Shape;414;p126"/>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solidFill>
          <a:srgbClr val="002060"/>
        </a:solidFill>
      </p:bgPr>
    </p:bg>
    <p:spTree>
      <p:nvGrpSpPr>
        <p:cNvPr id="415" name="Shape 415"/>
        <p:cNvGrpSpPr/>
        <p:nvPr/>
      </p:nvGrpSpPr>
      <p:grpSpPr>
        <a:xfrm>
          <a:off x="0" y="0"/>
          <a:ext cx="0" cy="0"/>
          <a:chOff x="0" y="0"/>
          <a:chExt cx="0" cy="0"/>
        </a:xfrm>
      </p:grpSpPr>
      <p:grpSp>
        <p:nvGrpSpPr>
          <p:cNvPr id="416" name="Google Shape;416;p127"/>
          <p:cNvGrpSpPr/>
          <p:nvPr/>
        </p:nvGrpSpPr>
        <p:grpSpPr>
          <a:xfrm>
            <a:off x="0" y="0"/>
            <a:ext cx="12192000" cy="6858001"/>
            <a:chOff x="0" y="0"/>
            <a:chExt cx="13716000" cy="10287000"/>
          </a:xfrm>
        </p:grpSpPr>
        <p:sp>
          <p:nvSpPr>
            <p:cNvPr id="417" name="Google Shape;417;p127"/>
            <p:cNvSpPr/>
            <p:nvPr/>
          </p:nvSpPr>
          <p:spPr>
            <a:xfrm>
              <a:off x="0" y="0"/>
              <a:ext cx="13716000" cy="10287000"/>
            </a:xfrm>
            <a:prstGeom prst="rect">
              <a:avLst/>
            </a:prstGeom>
            <a:solidFill>
              <a:srgbClr val="8CD87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18" name="Google Shape;418;p12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19" name="Google Shape;419;p12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20" name="Google Shape;420;p127"/>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bg>
      <p:bgPr>
        <a:solidFill>
          <a:srgbClr val="002060"/>
        </a:solidFill>
      </p:bgPr>
    </p:bg>
    <p:spTree>
      <p:nvGrpSpPr>
        <p:cNvPr id="421" name="Shape 421"/>
        <p:cNvGrpSpPr/>
        <p:nvPr/>
      </p:nvGrpSpPr>
      <p:grpSpPr>
        <a:xfrm>
          <a:off x="0" y="0"/>
          <a:ext cx="0" cy="0"/>
          <a:chOff x="0" y="0"/>
          <a:chExt cx="0" cy="0"/>
        </a:xfrm>
      </p:grpSpPr>
      <p:grpSp>
        <p:nvGrpSpPr>
          <p:cNvPr id="422" name="Google Shape;422;p128"/>
          <p:cNvGrpSpPr/>
          <p:nvPr/>
        </p:nvGrpSpPr>
        <p:grpSpPr>
          <a:xfrm>
            <a:off x="0" y="0"/>
            <a:ext cx="12192000" cy="6858001"/>
            <a:chOff x="0" y="0"/>
            <a:chExt cx="13716000" cy="10287000"/>
          </a:xfrm>
        </p:grpSpPr>
        <p:sp>
          <p:nvSpPr>
            <p:cNvPr id="423" name="Google Shape;423;p128"/>
            <p:cNvSpPr/>
            <p:nvPr/>
          </p:nvSpPr>
          <p:spPr>
            <a:xfrm>
              <a:off x="0" y="0"/>
              <a:ext cx="13716000" cy="10287000"/>
            </a:xfrm>
            <a:prstGeom prst="rect">
              <a:avLst/>
            </a:prstGeom>
            <a:solidFill>
              <a:srgbClr val="D86CC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24" name="Google Shape;424;p12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25" name="Google Shape;425;p12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26" name="Google Shape;426;p128"/>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bg>
      <p:bgPr>
        <a:solidFill>
          <a:srgbClr val="002060"/>
        </a:solidFill>
      </p:bgPr>
    </p:bg>
    <p:spTree>
      <p:nvGrpSpPr>
        <p:cNvPr id="427" name="Shape 427"/>
        <p:cNvGrpSpPr/>
        <p:nvPr/>
      </p:nvGrpSpPr>
      <p:grpSpPr>
        <a:xfrm>
          <a:off x="0" y="0"/>
          <a:ext cx="0" cy="0"/>
          <a:chOff x="0" y="0"/>
          <a:chExt cx="0" cy="0"/>
        </a:xfrm>
      </p:grpSpPr>
      <p:grpSp>
        <p:nvGrpSpPr>
          <p:cNvPr id="428" name="Google Shape;428;p129"/>
          <p:cNvGrpSpPr/>
          <p:nvPr/>
        </p:nvGrpSpPr>
        <p:grpSpPr>
          <a:xfrm>
            <a:off x="0" y="0"/>
            <a:ext cx="12192000" cy="6858001"/>
            <a:chOff x="0" y="0"/>
            <a:chExt cx="13716000" cy="10287000"/>
          </a:xfrm>
        </p:grpSpPr>
        <p:sp>
          <p:nvSpPr>
            <p:cNvPr id="429" name="Google Shape;429;p129"/>
            <p:cNvSpPr/>
            <p:nvPr/>
          </p:nvSpPr>
          <p:spPr>
            <a:xfrm>
              <a:off x="0" y="0"/>
              <a:ext cx="13716000" cy="10287000"/>
            </a:xfrm>
            <a:prstGeom prst="rect">
              <a:avLst/>
            </a:prstGeom>
            <a:solidFill>
              <a:srgbClr val="5ECBF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30" name="Google Shape;430;p12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31" name="Google Shape;431;p12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32" name="Google Shape;432;p129"/>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bg>
      <p:bgPr>
        <a:solidFill>
          <a:srgbClr val="002060"/>
        </a:solidFill>
      </p:bgPr>
    </p:bg>
    <p:spTree>
      <p:nvGrpSpPr>
        <p:cNvPr id="433" name="Shape 433"/>
        <p:cNvGrpSpPr/>
        <p:nvPr/>
      </p:nvGrpSpPr>
      <p:grpSpPr>
        <a:xfrm>
          <a:off x="0" y="0"/>
          <a:ext cx="0" cy="0"/>
          <a:chOff x="0" y="0"/>
          <a:chExt cx="0" cy="0"/>
        </a:xfrm>
      </p:grpSpPr>
      <p:grpSp>
        <p:nvGrpSpPr>
          <p:cNvPr id="434" name="Google Shape;434;p130"/>
          <p:cNvGrpSpPr/>
          <p:nvPr/>
        </p:nvGrpSpPr>
        <p:grpSpPr>
          <a:xfrm>
            <a:off x="0" y="0"/>
            <a:ext cx="12192000" cy="6858001"/>
            <a:chOff x="0" y="0"/>
            <a:chExt cx="13716000" cy="10287000"/>
          </a:xfrm>
        </p:grpSpPr>
        <p:sp>
          <p:nvSpPr>
            <p:cNvPr id="435" name="Google Shape;435;p130"/>
            <p:cNvSpPr/>
            <p:nvPr/>
          </p:nvSpPr>
          <p:spPr>
            <a:xfrm>
              <a:off x="0" y="0"/>
              <a:ext cx="13716000" cy="10287000"/>
            </a:xfrm>
            <a:prstGeom prst="rect">
              <a:avLst/>
            </a:prstGeom>
            <a:solidFill>
              <a:srgbClr val="F2A98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36" name="Google Shape;436;p13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37" name="Google Shape;437;p13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38" name="Google Shape;438;p130"/>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bg>
      <p:bgPr>
        <a:solidFill>
          <a:srgbClr val="002060"/>
        </a:solidFill>
      </p:bgPr>
    </p:bg>
    <p:spTree>
      <p:nvGrpSpPr>
        <p:cNvPr id="439" name="Shape 439"/>
        <p:cNvGrpSpPr/>
        <p:nvPr/>
      </p:nvGrpSpPr>
      <p:grpSpPr>
        <a:xfrm>
          <a:off x="0" y="0"/>
          <a:ext cx="0" cy="0"/>
          <a:chOff x="0" y="0"/>
          <a:chExt cx="0" cy="0"/>
        </a:xfrm>
      </p:grpSpPr>
      <p:grpSp>
        <p:nvGrpSpPr>
          <p:cNvPr id="440" name="Google Shape;440;p131"/>
          <p:cNvGrpSpPr/>
          <p:nvPr/>
        </p:nvGrpSpPr>
        <p:grpSpPr>
          <a:xfrm>
            <a:off x="0" y="0"/>
            <a:ext cx="12192000" cy="6858001"/>
            <a:chOff x="0" y="0"/>
            <a:chExt cx="13716000" cy="10287000"/>
          </a:xfrm>
        </p:grpSpPr>
        <p:sp>
          <p:nvSpPr>
            <p:cNvPr id="441" name="Google Shape;441;p131"/>
            <p:cNvSpPr/>
            <p:nvPr/>
          </p:nvSpPr>
          <p:spPr>
            <a:xfrm>
              <a:off x="0" y="0"/>
              <a:ext cx="13716000" cy="10287000"/>
            </a:xfrm>
            <a:prstGeom prst="rect">
              <a:avLst/>
            </a:prstGeom>
            <a:solidFill>
              <a:srgbClr val="B2709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42" name="Google Shape;442;p13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43" name="Google Shape;443;p13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44" name="Google Shape;444;p131"/>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rgbClr val="002060"/>
        </a:solidFill>
      </p:bgPr>
    </p:bg>
    <p:spTree>
      <p:nvGrpSpPr>
        <p:cNvPr id="445" name="Shape 445"/>
        <p:cNvGrpSpPr/>
        <p:nvPr/>
      </p:nvGrpSpPr>
      <p:grpSpPr>
        <a:xfrm>
          <a:off x="0" y="0"/>
          <a:ext cx="0" cy="0"/>
          <a:chOff x="0" y="0"/>
          <a:chExt cx="0" cy="0"/>
        </a:xfrm>
      </p:grpSpPr>
      <p:grpSp>
        <p:nvGrpSpPr>
          <p:cNvPr id="446" name="Google Shape;446;p132"/>
          <p:cNvGrpSpPr/>
          <p:nvPr/>
        </p:nvGrpSpPr>
        <p:grpSpPr>
          <a:xfrm>
            <a:off x="0" y="0"/>
            <a:ext cx="12192000" cy="6858001"/>
            <a:chOff x="0" y="0"/>
            <a:chExt cx="13716000" cy="10287000"/>
          </a:xfrm>
        </p:grpSpPr>
        <p:sp>
          <p:nvSpPr>
            <p:cNvPr id="447" name="Google Shape;447;p132"/>
            <p:cNvSpPr/>
            <p:nvPr/>
          </p:nvSpPr>
          <p:spPr>
            <a:xfrm>
              <a:off x="0" y="0"/>
              <a:ext cx="13716000" cy="10287000"/>
            </a:xfrm>
            <a:prstGeom prst="rect">
              <a:avLst/>
            </a:prstGeom>
            <a:solidFill>
              <a:srgbClr val="2A7AD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48" name="Google Shape;448;p13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49" name="Google Shape;449;p13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50" name="Google Shape;450;p132"/>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bg>
      <p:bgPr>
        <a:solidFill>
          <a:srgbClr val="002060"/>
        </a:solidFill>
      </p:bgPr>
    </p:bg>
    <p:spTree>
      <p:nvGrpSpPr>
        <p:cNvPr id="451" name="Shape 451"/>
        <p:cNvGrpSpPr/>
        <p:nvPr/>
      </p:nvGrpSpPr>
      <p:grpSpPr>
        <a:xfrm>
          <a:off x="0" y="0"/>
          <a:ext cx="0" cy="0"/>
          <a:chOff x="0" y="0"/>
          <a:chExt cx="0" cy="0"/>
        </a:xfrm>
      </p:grpSpPr>
      <p:grpSp>
        <p:nvGrpSpPr>
          <p:cNvPr id="452" name="Google Shape;452;p133"/>
          <p:cNvGrpSpPr/>
          <p:nvPr/>
        </p:nvGrpSpPr>
        <p:grpSpPr>
          <a:xfrm>
            <a:off x="0" y="0"/>
            <a:ext cx="12192000" cy="6858001"/>
            <a:chOff x="0" y="0"/>
            <a:chExt cx="13716000" cy="10287000"/>
          </a:xfrm>
        </p:grpSpPr>
        <p:sp>
          <p:nvSpPr>
            <p:cNvPr id="453" name="Google Shape;453;p133"/>
            <p:cNvSpPr/>
            <p:nvPr/>
          </p:nvSpPr>
          <p:spPr>
            <a:xfrm>
              <a:off x="0" y="0"/>
              <a:ext cx="13716000" cy="10287000"/>
            </a:xfrm>
            <a:prstGeom prst="rect">
              <a:avLst/>
            </a:prstGeom>
            <a:solidFill>
              <a:srgbClr val="74747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54" name="Google Shape;454;p13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55" name="Google Shape;455;p13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56" name="Google Shape;456;p133"/>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bg>
      <p:bgPr>
        <a:solidFill>
          <a:srgbClr val="002060"/>
        </a:solidFill>
      </p:bgPr>
    </p:bg>
    <p:spTree>
      <p:nvGrpSpPr>
        <p:cNvPr id="457" name="Shape 457"/>
        <p:cNvGrpSpPr/>
        <p:nvPr/>
      </p:nvGrpSpPr>
      <p:grpSpPr>
        <a:xfrm>
          <a:off x="0" y="0"/>
          <a:ext cx="0" cy="0"/>
          <a:chOff x="0" y="0"/>
          <a:chExt cx="0" cy="0"/>
        </a:xfrm>
      </p:grpSpPr>
      <p:grpSp>
        <p:nvGrpSpPr>
          <p:cNvPr id="458" name="Google Shape;458;p134"/>
          <p:cNvGrpSpPr/>
          <p:nvPr/>
        </p:nvGrpSpPr>
        <p:grpSpPr>
          <a:xfrm>
            <a:off x="0" y="0"/>
            <a:ext cx="12192000" cy="6858001"/>
            <a:chOff x="0" y="0"/>
            <a:chExt cx="13716000" cy="10287000"/>
          </a:xfrm>
        </p:grpSpPr>
        <p:sp>
          <p:nvSpPr>
            <p:cNvPr id="459" name="Google Shape;459;p134"/>
            <p:cNvSpPr/>
            <p:nvPr/>
          </p:nvSpPr>
          <p:spPr>
            <a:xfrm>
              <a:off x="0" y="0"/>
              <a:ext cx="13716000" cy="10287000"/>
            </a:xfrm>
            <a:prstGeom prst="rect">
              <a:avLst/>
            </a:prstGeom>
            <a:solidFill>
              <a:srgbClr val="FF65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60" name="Google Shape;460;p13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61" name="Google Shape;461;p13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62" name="Google Shape;462;p134"/>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bg>
      <p:bgPr>
        <a:solidFill>
          <a:srgbClr val="002060"/>
        </a:solidFill>
      </p:bgPr>
    </p:bg>
    <p:spTree>
      <p:nvGrpSpPr>
        <p:cNvPr id="463" name="Shape 463"/>
        <p:cNvGrpSpPr/>
        <p:nvPr/>
      </p:nvGrpSpPr>
      <p:grpSpPr>
        <a:xfrm>
          <a:off x="0" y="0"/>
          <a:ext cx="0" cy="0"/>
          <a:chOff x="0" y="0"/>
          <a:chExt cx="0" cy="0"/>
        </a:xfrm>
      </p:grpSpPr>
      <p:grpSp>
        <p:nvGrpSpPr>
          <p:cNvPr id="464" name="Google Shape;464;p135"/>
          <p:cNvGrpSpPr/>
          <p:nvPr/>
        </p:nvGrpSpPr>
        <p:grpSpPr>
          <a:xfrm>
            <a:off x="0" y="0"/>
            <a:ext cx="12192000" cy="6858001"/>
            <a:chOff x="0" y="0"/>
            <a:chExt cx="13716000" cy="10287000"/>
          </a:xfrm>
        </p:grpSpPr>
        <p:sp>
          <p:nvSpPr>
            <p:cNvPr id="465" name="Google Shape;465;p135"/>
            <p:cNvSpPr/>
            <p:nvPr/>
          </p:nvSpPr>
          <p:spPr>
            <a:xfrm>
              <a:off x="0" y="0"/>
              <a:ext cx="13716000" cy="10287000"/>
            </a:xfrm>
            <a:prstGeom prst="rect">
              <a:avLst/>
            </a:prstGeom>
            <a:solidFill>
              <a:srgbClr val="DC94D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66" name="Google Shape;466;p13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67" name="Google Shape;467;p13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68" name="Google Shape;468;p135"/>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469" name="Shape 469"/>
        <p:cNvGrpSpPr/>
        <p:nvPr/>
      </p:nvGrpSpPr>
      <p:grpSpPr>
        <a:xfrm>
          <a:off x="0" y="0"/>
          <a:ext cx="0" cy="0"/>
          <a:chOff x="0" y="0"/>
          <a:chExt cx="0" cy="0"/>
        </a:xfrm>
      </p:grpSpPr>
      <p:grpSp>
        <p:nvGrpSpPr>
          <p:cNvPr id="470" name="Google Shape;470;p136"/>
          <p:cNvGrpSpPr/>
          <p:nvPr/>
        </p:nvGrpSpPr>
        <p:grpSpPr>
          <a:xfrm>
            <a:off x="-1" y="-38042"/>
            <a:ext cx="12192000" cy="6896042"/>
            <a:chOff x="0" y="0"/>
            <a:chExt cx="13716000" cy="10287000"/>
          </a:xfrm>
        </p:grpSpPr>
        <p:sp>
          <p:nvSpPr>
            <p:cNvPr id="471" name="Google Shape;471;p13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72" name="Google Shape;472;p13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73" name="Google Shape;473;p13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74" name="Google Shape;474;p136"/>
          <p:cNvSpPr/>
          <p:nvPr/>
        </p:nvSpPr>
        <p:spPr>
          <a:xfrm flipH="1" rot="10800000">
            <a:off x="586408" y="297925"/>
            <a:ext cx="366091" cy="224705"/>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475" name="Google Shape;475;p13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47474"/>
              </a:buClr>
              <a:buSzPts val="2000"/>
              <a:buFont typeface="Calibri"/>
              <a:buNone/>
              <a:defRPr b="1" sz="2000">
                <a:solidFill>
                  <a:srgbClr val="74747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6" name="Google Shape;476;p136"/>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AEAEAE"/>
              </a:buClr>
              <a:buSzPts val="1400"/>
              <a:buNone/>
              <a:defRPr i="1" sz="1400">
                <a:solidFill>
                  <a:srgbClr val="AEAEAE"/>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3" name="Shape 483"/>
        <p:cNvGrpSpPr/>
        <p:nvPr/>
      </p:nvGrpSpPr>
      <p:grpSpPr>
        <a:xfrm>
          <a:off x="0" y="0"/>
          <a:ext cx="0" cy="0"/>
          <a:chOff x="0" y="0"/>
          <a:chExt cx="0" cy="0"/>
        </a:xfrm>
      </p:grpSpPr>
      <p:sp>
        <p:nvSpPr>
          <p:cNvPr id="484" name="Google Shape;484;p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5" name="Google Shape;485;p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6" name="Google Shape;486;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487" name="Shape 487"/>
        <p:cNvGrpSpPr/>
        <p:nvPr/>
      </p:nvGrpSpPr>
      <p:grpSpPr>
        <a:xfrm>
          <a:off x="0" y="0"/>
          <a:ext cx="0" cy="0"/>
          <a:chOff x="0" y="0"/>
          <a:chExt cx="0" cy="0"/>
        </a:xfrm>
      </p:grpSpPr>
      <p:sp>
        <p:nvSpPr>
          <p:cNvPr id="488" name="Google Shape;488;p77"/>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9" name="Google Shape;489;p77"/>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0" name="Google Shape;490;p77"/>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1" name="Google Shape;491;p77"/>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2" name="Google Shape;492;p77"/>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3" name="Google Shape;493;p77"/>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4" name="Google Shape;494;p77"/>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5" name="Google Shape;495;p77"/>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6" name="Google Shape;496;p77"/>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7" name="Google Shape;497;p77"/>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8" name="Google Shape;498;p77"/>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9" name="Google Shape;499;p77"/>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0" name="Google Shape;500;p77"/>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ructure de la séance">
  <p:cSld name="Structure de la séance">
    <p:bg>
      <p:bgPr>
        <a:solidFill>
          <a:srgbClr val="DCE6F2"/>
        </a:solidFill>
      </p:bgPr>
    </p:bg>
    <p:spTree>
      <p:nvGrpSpPr>
        <p:cNvPr id="501" name="Shape 501"/>
        <p:cNvGrpSpPr/>
        <p:nvPr/>
      </p:nvGrpSpPr>
      <p:grpSpPr>
        <a:xfrm>
          <a:off x="0" y="0"/>
          <a:ext cx="0" cy="0"/>
          <a:chOff x="0" y="0"/>
          <a:chExt cx="0" cy="0"/>
        </a:xfrm>
      </p:grpSpPr>
      <p:sp>
        <p:nvSpPr>
          <p:cNvPr id="502" name="Google Shape;502;p78"/>
          <p:cNvSpPr/>
          <p:nvPr/>
        </p:nvSpPr>
        <p:spPr>
          <a:xfrm>
            <a:off x="2110915" y="1103970"/>
            <a:ext cx="7970171" cy="5009540"/>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503" name="Google Shape;503;p78"/>
          <p:cNvSpPr/>
          <p:nvPr/>
        </p:nvSpPr>
        <p:spPr>
          <a:xfrm>
            <a:off x="963315" y="165262"/>
            <a:ext cx="3947196" cy="584801"/>
          </a:xfrm>
          <a:prstGeom prst="rect">
            <a:avLst/>
          </a:prstGeom>
          <a:noFill/>
          <a:ln>
            <a:noFill/>
          </a:ln>
        </p:spPr>
        <p:txBody>
          <a:bodyPr anchorCtr="0" anchor="t" bIns="45675" lIns="91425" spcFirstLastPara="1" rIns="91425" wrap="square" tIns="45675">
            <a:noAutofit/>
          </a:bodyPr>
          <a:lstStyle/>
          <a:p>
            <a:pPr indent="0" lvl="0" marL="0" marR="0" rtl="0" algn="l">
              <a:spcBef>
                <a:spcPts val="0"/>
              </a:spcBef>
              <a:spcAft>
                <a:spcPts val="0"/>
              </a:spcAft>
              <a:buNone/>
            </a:pPr>
            <a:r>
              <a:rPr b="1" i="0" lang="fr-FR" sz="3200" u="none" cap="none" strike="noStrike">
                <a:solidFill>
                  <a:srgbClr val="44546A"/>
                </a:solidFill>
                <a:latin typeface="Calibri"/>
                <a:ea typeface="Calibri"/>
                <a:cs typeface="Calibri"/>
                <a:sym typeface="Calibri"/>
              </a:rPr>
              <a:t>Structure de la séance</a:t>
            </a:r>
            <a:endParaRPr sz="1465">
              <a:solidFill>
                <a:srgbClr val="000000"/>
              </a:solidFill>
              <a:latin typeface="Calibri"/>
              <a:ea typeface="Calibri"/>
              <a:cs typeface="Calibri"/>
              <a:sym typeface="Calibri"/>
            </a:endParaRPr>
          </a:p>
        </p:txBody>
      </p:sp>
      <p:pic>
        <p:nvPicPr>
          <p:cNvPr descr="Image générée" id="504" name="Google Shape;504;p78"/>
          <p:cNvPicPr preferRelativeResize="0"/>
          <p:nvPr/>
        </p:nvPicPr>
        <p:blipFill rotWithShape="1">
          <a:blip r:embed="rId2">
            <a:alphaModFix/>
          </a:blip>
          <a:srcRect b="10678" l="0" r="0" t="11064"/>
          <a:stretch/>
        </p:blipFill>
        <p:spPr>
          <a:xfrm>
            <a:off x="220262" y="30483"/>
            <a:ext cx="727815" cy="854359"/>
          </a:xfrm>
          <a:prstGeom prst="rect">
            <a:avLst/>
          </a:prstGeom>
          <a:noFill/>
          <a:ln>
            <a:noFill/>
          </a:ln>
        </p:spPr>
      </p:pic>
      <p:grpSp>
        <p:nvGrpSpPr>
          <p:cNvPr id="505" name="Google Shape;505;p78"/>
          <p:cNvGrpSpPr/>
          <p:nvPr/>
        </p:nvGrpSpPr>
        <p:grpSpPr>
          <a:xfrm>
            <a:off x="2336946" y="1407978"/>
            <a:ext cx="7518111" cy="548005"/>
            <a:chOff x="1764463" y="1060636"/>
            <a:chExt cx="5638583" cy="411004"/>
          </a:xfrm>
        </p:grpSpPr>
        <p:sp>
          <p:nvSpPr>
            <p:cNvPr id="506" name="Google Shape;506;p78"/>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cap="flat" cmpd="sng" w="9525">
              <a:solidFill>
                <a:srgbClr val="F19D19"/>
              </a:solidFill>
              <a:prstDash val="solid"/>
              <a:round/>
              <a:headEnd len="sm" w="sm" type="none"/>
              <a:tailEnd len="sm" w="sm" type="none"/>
            </a:ln>
          </p:spPr>
          <p:txBody>
            <a:bodyPr anchorCtr="1" anchor="ctr" bIns="34250" lIns="68550" spcFirstLastPara="1" rIns="68550" wrap="square" tIns="34250">
              <a:noAutofit/>
            </a:bodyPr>
            <a:lstStyle/>
            <a:p>
              <a:pPr indent="0" lvl="0" marL="0" marR="0" rtl="0" algn="ctr">
                <a:spcBef>
                  <a:spcPts val="0"/>
                </a:spcBef>
                <a:spcAft>
                  <a:spcPts val="0"/>
                </a:spcAft>
                <a:buNone/>
              </a:pPr>
              <a:r>
                <a:rPr b="1" lang="fr-FR" sz="2135">
                  <a:solidFill>
                    <a:srgbClr val="FFFFFF"/>
                  </a:solidFill>
                  <a:latin typeface="Calibri"/>
                  <a:ea typeface="Calibri"/>
                  <a:cs typeface="Calibri"/>
                  <a:sym typeface="Calibri"/>
                </a:rPr>
                <a:t>1</a:t>
              </a:r>
              <a:endParaRPr/>
            </a:p>
          </p:txBody>
        </p:sp>
        <p:sp>
          <p:nvSpPr>
            <p:cNvPr id="507" name="Google Shape;507;p78"/>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508" name="Google Shape;508;p78"/>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9D7A2"/>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509" name="Google Shape;509;p78"/>
            <p:cNvSpPr txBox="1"/>
            <p:nvPr/>
          </p:nvSpPr>
          <p:spPr>
            <a:xfrm>
              <a:off x="2214439" y="1112834"/>
              <a:ext cx="3972429" cy="346211"/>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Ouverture de la séance</a:t>
              </a:r>
              <a:endParaRPr/>
            </a:p>
          </p:txBody>
        </p:sp>
      </p:grpSp>
      <p:sp>
        <p:nvSpPr>
          <p:cNvPr id="510" name="Google Shape;510;p78"/>
          <p:cNvSpPr/>
          <p:nvPr/>
        </p:nvSpPr>
        <p:spPr>
          <a:xfrm>
            <a:off x="2336945" y="2310757"/>
            <a:ext cx="395203" cy="395203"/>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C00000"/>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5" u="none" cap="none" strike="noStrike">
                <a:solidFill>
                  <a:srgbClr val="FFFFFF"/>
                </a:solidFill>
                <a:latin typeface="Calibri"/>
                <a:ea typeface="Calibri"/>
                <a:cs typeface="Calibri"/>
                <a:sym typeface="Calibri"/>
              </a:rPr>
              <a:t>2</a:t>
            </a:r>
            <a:endParaRPr sz="1465">
              <a:solidFill>
                <a:srgbClr val="000000"/>
              </a:solidFill>
              <a:latin typeface="Calibri"/>
              <a:ea typeface="Calibri"/>
              <a:cs typeface="Calibri"/>
              <a:sym typeface="Calibri"/>
            </a:endParaRPr>
          </a:p>
        </p:txBody>
      </p:sp>
      <p:sp>
        <p:nvSpPr>
          <p:cNvPr id="511" name="Google Shape;511;p78"/>
          <p:cNvSpPr/>
          <p:nvPr/>
        </p:nvSpPr>
        <p:spPr>
          <a:xfrm>
            <a:off x="2860122" y="2234356"/>
            <a:ext cx="6994935" cy="548005"/>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C00000"/>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512" name="Google Shape;512;p78"/>
          <p:cNvSpPr/>
          <p:nvPr/>
        </p:nvSpPr>
        <p:spPr>
          <a:xfrm>
            <a:off x="9301364" y="2248560"/>
            <a:ext cx="519597" cy="519597"/>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513" name="Google Shape;513;p78"/>
          <p:cNvSpPr txBox="1"/>
          <p:nvPr/>
        </p:nvSpPr>
        <p:spPr>
          <a:xfrm>
            <a:off x="2930042" y="2318590"/>
            <a:ext cx="5296572" cy="461614"/>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Modelage</a:t>
            </a:r>
            <a:endParaRPr/>
          </a:p>
        </p:txBody>
      </p:sp>
      <p:grpSp>
        <p:nvGrpSpPr>
          <p:cNvPr id="514" name="Google Shape;514;p78"/>
          <p:cNvGrpSpPr/>
          <p:nvPr/>
        </p:nvGrpSpPr>
        <p:grpSpPr>
          <a:xfrm>
            <a:off x="2336946" y="3060735"/>
            <a:ext cx="7518111" cy="548005"/>
            <a:chOff x="1764463" y="1060636"/>
            <a:chExt cx="5638583" cy="411004"/>
          </a:xfrm>
        </p:grpSpPr>
        <p:sp>
          <p:nvSpPr>
            <p:cNvPr id="515" name="Google Shape;515;p78"/>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0F9ED5"/>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5" u="none" cap="none" strike="noStrike">
                  <a:solidFill>
                    <a:srgbClr val="FFFFFF"/>
                  </a:solidFill>
                  <a:latin typeface="Calibri"/>
                  <a:ea typeface="Calibri"/>
                  <a:cs typeface="Calibri"/>
                  <a:sym typeface="Calibri"/>
                </a:rPr>
                <a:t>3</a:t>
              </a:r>
              <a:endParaRPr sz="1465">
                <a:solidFill>
                  <a:srgbClr val="000000"/>
                </a:solidFill>
                <a:latin typeface="Calibri"/>
                <a:ea typeface="Calibri"/>
                <a:cs typeface="Calibri"/>
                <a:sym typeface="Calibri"/>
              </a:endParaRPr>
            </a:p>
          </p:txBody>
        </p:sp>
        <p:sp>
          <p:nvSpPr>
            <p:cNvPr id="516" name="Google Shape;516;p78"/>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0F9ED5"/>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517" name="Google Shape;517;p78"/>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518" name="Google Shape;518;p78"/>
            <p:cNvSpPr txBox="1"/>
            <p:nvPr/>
          </p:nvSpPr>
          <p:spPr>
            <a:xfrm>
              <a:off x="2209285" y="1123811"/>
              <a:ext cx="3972429" cy="346211"/>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Pratique collective</a:t>
              </a:r>
              <a:endParaRPr/>
            </a:p>
          </p:txBody>
        </p:sp>
      </p:grpSp>
      <p:grpSp>
        <p:nvGrpSpPr>
          <p:cNvPr id="519" name="Google Shape;519;p78"/>
          <p:cNvGrpSpPr/>
          <p:nvPr/>
        </p:nvGrpSpPr>
        <p:grpSpPr>
          <a:xfrm>
            <a:off x="2336946" y="3887114"/>
            <a:ext cx="7518111" cy="548005"/>
            <a:chOff x="1764463" y="1060636"/>
            <a:chExt cx="5638583" cy="411004"/>
          </a:xfrm>
        </p:grpSpPr>
        <p:sp>
          <p:nvSpPr>
            <p:cNvPr id="520" name="Google Shape;520;p78"/>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0070C0"/>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5" u="none" cap="none" strike="noStrike">
                  <a:solidFill>
                    <a:srgbClr val="FFFFFF"/>
                  </a:solidFill>
                  <a:latin typeface="Calibri"/>
                  <a:ea typeface="Calibri"/>
                  <a:cs typeface="Calibri"/>
                  <a:sym typeface="Calibri"/>
                </a:rPr>
                <a:t>4</a:t>
              </a:r>
              <a:endParaRPr sz="1465">
                <a:solidFill>
                  <a:srgbClr val="000000"/>
                </a:solidFill>
                <a:latin typeface="Calibri"/>
                <a:ea typeface="Calibri"/>
                <a:cs typeface="Calibri"/>
                <a:sym typeface="Calibri"/>
              </a:endParaRPr>
            </a:p>
          </p:txBody>
        </p:sp>
        <p:sp>
          <p:nvSpPr>
            <p:cNvPr id="521" name="Google Shape;521;p78"/>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0070C0"/>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522" name="Google Shape;522;p78"/>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523" name="Google Shape;523;p78"/>
            <p:cNvSpPr txBox="1"/>
            <p:nvPr/>
          </p:nvSpPr>
          <p:spPr>
            <a:xfrm>
              <a:off x="2209285" y="1123811"/>
              <a:ext cx="3972429" cy="346211"/>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Pratique en binôme</a:t>
              </a:r>
              <a:endParaRPr/>
            </a:p>
          </p:txBody>
        </p:sp>
      </p:grpSp>
      <p:grpSp>
        <p:nvGrpSpPr>
          <p:cNvPr id="524" name="Google Shape;524;p78"/>
          <p:cNvGrpSpPr/>
          <p:nvPr/>
        </p:nvGrpSpPr>
        <p:grpSpPr>
          <a:xfrm>
            <a:off x="2336946" y="4713491"/>
            <a:ext cx="7518111" cy="548005"/>
            <a:chOff x="1764463" y="1060636"/>
            <a:chExt cx="5638583" cy="411004"/>
          </a:xfrm>
        </p:grpSpPr>
        <p:sp>
          <p:nvSpPr>
            <p:cNvPr id="525" name="Google Shape;525;p78"/>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8BC145"/>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5" u="none" cap="none" strike="noStrike">
                  <a:solidFill>
                    <a:srgbClr val="FFFFFF"/>
                  </a:solidFill>
                  <a:latin typeface="Calibri"/>
                  <a:ea typeface="Calibri"/>
                  <a:cs typeface="Calibri"/>
                  <a:sym typeface="Calibri"/>
                </a:rPr>
                <a:t>5</a:t>
              </a:r>
              <a:endParaRPr sz="1465">
                <a:solidFill>
                  <a:srgbClr val="000000"/>
                </a:solidFill>
                <a:latin typeface="Calibri"/>
                <a:ea typeface="Calibri"/>
                <a:cs typeface="Calibri"/>
                <a:sym typeface="Calibri"/>
              </a:endParaRPr>
            </a:p>
          </p:txBody>
        </p:sp>
        <p:sp>
          <p:nvSpPr>
            <p:cNvPr id="526" name="Google Shape;526;p78"/>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92D050"/>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527" name="Google Shape;527;p78"/>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528" name="Google Shape;528;p78"/>
            <p:cNvSpPr txBox="1"/>
            <p:nvPr/>
          </p:nvSpPr>
          <p:spPr>
            <a:xfrm>
              <a:off x="2209285" y="1123811"/>
              <a:ext cx="3972429" cy="346211"/>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Pratique autonome</a:t>
              </a:r>
              <a:endParaRPr/>
            </a:p>
          </p:txBody>
        </p:sp>
      </p:grpSp>
      <p:grpSp>
        <p:nvGrpSpPr>
          <p:cNvPr id="529" name="Google Shape;529;p78"/>
          <p:cNvGrpSpPr/>
          <p:nvPr/>
        </p:nvGrpSpPr>
        <p:grpSpPr>
          <a:xfrm>
            <a:off x="2336946" y="5539871"/>
            <a:ext cx="7518111" cy="548005"/>
            <a:chOff x="1764463" y="1060636"/>
            <a:chExt cx="5638583" cy="411004"/>
          </a:xfrm>
        </p:grpSpPr>
        <p:sp>
          <p:nvSpPr>
            <p:cNvPr id="530" name="Google Shape;530;p78"/>
            <p:cNvSpPr/>
            <p:nvPr/>
          </p:nvSpPr>
          <p:spPr>
            <a:xfrm>
              <a:off x="1764463" y="1117937"/>
              <a:ext cx="296402" cy="296402"/>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19D19"/>
            </a:solidFill>
            <a:ln>
              <a:noFill/>
            </a:ln>
          </p:spPr>
          <p:txBody>
            <a:bodyPr anchorCtr="1" anchor="ctr" bIns="34250" lIns="68550" spcFirstLastPara="1" rIns="68550" wrap="square" tIns="34250">
              <a:noAutofit/>
            </a:bodyPr>
            <a:lstStyle/>
            <a:p>
              <a:pPr indent="0" lvl="0" marL="0" marR="0" rtl="0" algn="ctr">
                <a:spcBef>
                  <a:spcPts val="0"/>
                </a:spcBef>
                <a:spcAft>
                  <a:spcPts val="0"/>
                </a:spcAft>
                <a:buNone/>
              </a:pPr>
              <a:r>
                <a:rPr b="1" i="0" lang="fr-FR" sz="2135" u="none" cap="none" strike="noStrike">
                  <a:solidFill>
                    <a:srgbClr val="FFFFFF"/>
                  </a:solidFill>
                  <a:latin typeface="Calibri"/>
                  <a:ea typeface="Calibri"/>
                  <a:cs typeface="Calibri"/>
                  <a:sym typeface="Calibri"/>
                </a:rPr>
                <a:t>6</a:t>
              </a:r>
              <a:endParaRPr sz="1465">
                <a:solidFill>
                  <a:srgbClr val="000000"/>
                </a:solidFill>
                <a:latin typeface="Calibri"/>
                <a:ea typeface="Calibri"/>
                <a:cs typeface="Calibri"/>
                <a:sym typeface="Calibri"/>
              </a:endParaRPr>
            </a:p>
          </p:txBody>
        </p:sp>
        <p:sp>
          <p:nvSpPr>
            <p:cNvPr id="531" name="Google Shape;531;p78"/>
            <p:cNvSpPr/>
            <p:nvPr/>
          </p:nvSpPr>
          <p:spPr>
            <a:xfrm>
              <a:off x="2156845" y="1060636"/>
              <a:ext cx="5246201" cy="411004"/>
            </a:xfrm>
            <a:custGeom>
              <a:rect b="b" l="l" r="r" t="t"/>
              <a:pathLst>
                <a:path extrusionOk="0" h="120000" w="120000">
                  <a:moveTo>
                    <a:pt x="0" y="20000"/>
                  </a:moveTo>
                  <a:cubicBezTo>
                    <a:pt x="0" y="8954"/>
                    <a:pt x="702" y="0"/>
                    <a:pt x="1567" y="0"/>
                  </a:cubicBezTo>
                  <a:lnTo>
                    <a:pt x="118433" y="0"/>
                  </a:lnTo>
                  <a:cubicBezTo>
                    <a:pt x="118849" y="0"/>
                    <a:pt x="119247" y="2107"/>
                    <a:pt x="119541" y="5858"/>
                  </a:cubicBezTo>
                  <a:cubicBezTo>
                    <a:pt x="119835" y="9609"/>
                    <a:pt x="120000" y="14696"/>
                    <a:pt x="120000" y="20000"/>
                  </a:cubicBezTo>
                  <a:lnTo>
                    <a:pt x="120000" y="100000"/>
                  </a:lnTo>
                  <a:cubicBezTo>
                    <a:pt x="120000" y="111046"/>
                    <a:pt x="119298" y="120000"/>
                    <a:pt x="118433" y="120000"/>
                  </a:cubicBezTo>
                  <a:lnTo>
                    <a:pt x="1567" y="120000"/>
                  </a:lnTo>
                  <a:cubicBezTo>
                    <a:pt x="1151" y="120000"/>
                    <a:pt x="753" y="117893"/>
                    <a:pt x="459" y="114142"/>
                  </a:cubicBezTo>
                  <a:cubicBezTo>
                    <a:pt x="165" y="110391"/>
                    <a:pt x="0" y="105304"/>
                    <a:pt x="0" y="100000"/>
                  </a:cubicBezTo>
                  <a:close/>
                </a:path>
              </a:pathLst>
            </a:custGeom>
            <a:solidFill>
              <a:srgbClr val="F2F2F2"/>
            </a:solidFill>
            <a:ln cap="flat" cmpd="sng" w="28575">
              <a:solidFill>
                <a:srgbClr val="F19D19"/>
              </a:solidFill>
              <a:prstDash val="solid"/>
              <a:round/>
              <a:headEnd len="sm" w="sm" type="none"/>
              <a:tailEnd len="sm" w="sm" type="none"/>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b="1" sz="2000">
                <a:solidFill>
                  <a:srgbClr val="44546A"/>
                </a:solidFill>
                <a:latin typeface="Calibri"/>
                <a:ea typeface="Calibri"/>
                <a:cs typeface="Calibri"/>
                <a:sym typeface="Calibri"/>
              </a:endParaRPr>
            </a:p>
          </p:txBody>
        </p:sp>
        <p:sp>
          <p:nvSpPr>
            <p:cNvPr id="532" name="Google Shape;532;p78"/>
            <p:cNvSpPr/>
            <p:nvPr/>
          </p:nvSpPr>
          <p:spPr>
            <a:xfrm>
              <a:off x="6987777" y="1071289"/>
              <a:ext cx="389698" cy="389698"/>
            </a:xfrm>
            <a:custGeom>
              <a:rect b="b" l="l" r="r" t="t"/>
              <a:pathLst>
                <a:path extrusionOk="0" h="120000" w="120000">
                  <a:moveTo>
                    <a:pt x="0" y="60000"/>
                  </a:move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blipFill rotWithShape="1">
              <a:blip r:embed="rId3">
                <a:alphaModFix/>
              </a:blip>
              <a:stretch>
                <a:fillRect b="0" l="0" r="0" t="0"/>
              </a:stretch>
            </a:blipFill>
            <a:ln cap="flat" cmpd="sng" w="9525">
              <a:solidFill>
                <a:srgbClr val="FFFFFF"/>
              </a:solidFill>
              <a:prstDash val="solid"/>
              <a:miter lim="8000"/>
              <a:headEnd len="sm" w="sm" type="none"/>
              <a:tailEnd len="sm" w="sm" type="none"/>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sz="1200">
                <a:solidFill>
                  <a:srgbClr val="44546A"/>
                </a:solidFill>
                <a:latin typeface="Calibri"/>
                <a:ea typeface="Calibri"/>
                <a:cs typeface="Calibri"/>
                <a:sym typeface="Calibri"/>
              </a:endParaRPr>
            </a:p>
          </p:txBody>
        </p:sp>
        <p:sp>
          <p:nvSpPr>
            <p:cNvPr id="533" name="Google Shape;533;p78"/>
            <p:cNvSpPr txBox="1"/>
            <p:nvPr/>
          </p:nvSpPr>
          <p:spPr>
            <a:xfrm>
              <a:off x="2209285" y="1123811"/>
              <a:ext cx="3972429" cy="346211"/>
            </a:xfrm>
            <a:prstGeom prst="rect">
              <a:avLst/>
            </a:prstGeom>
            <a:noFill/>
            <a:ln>
              <a:noFill/>
            </a:ln>
          </p:spPr>
          <p:txBody>
            <a:bodyPr anchorCtr="0" anchor="t" bIns="45675" lIns="91425" spcFirstLastPara="1" rIns="91425" wrap="square" tIns="45675">
              <a:spAutoFit/>
            </a:bodyPr>
            <a:lstStyle/>
            <a:p>
              <a:pPr indent="0" lvl="0" marL="0" marR="0" rtl="0" algn="l">
                <a:spcBef>
                  <a:spcPts val="0"/>
                </a:spcBef>
                <a:spcAft>
                  <a:spcPts val="0"/>
                </a:spcAft>
                <a:buNone/>
              </a:pPr>
              <a:r>
                <a:rPr b="1" i="0" lang="fr-FR" sz="2400" u="none" cap="none" strike="noStrike">
                  <a:solidFill>
                    <a:srgbClr val="44546A"/>
                  </a:solidFill>
                  <a:latin typeface="Calibri"/>
                  <a:ea typeface="Calibri"/>
                  <a:cs typeface="Calibri"/>
                  <a:sym typeface="Calibri"/>
                </a:rPr>
                <a:t>Clôture</a:t>
              </a:r>
              <a:endParaRPr/>
            </a:p>
          </p:txBody>
        </p:sp>
      </p:grpSp>
      <p:sp>
        <p:nvSpPr>
          <p:cNvPr id="534" name="Google Shape;534;p78"/>
          <p:cNvSpPr txBox="1"/>
          <p:nvPr>
            <p:ph idx="1" type="body"/>
          </p:nvPr>
        </p:nvSpPr>
        <p:spPr>
          <a:xfrm>
            <a:off x="7879221" y="1447571"/>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5" name="Google Shape;535;p78"/>
          <p:cNvSpPr txBox="1"/>
          <p:nvPr>
            <p:ph idx="2" type="body"/>
          </p:nvPr>
        </p:nvSpPr>
        <p:spPr>
          <a:xfrm>
            <a:off x="7879221" y="2277958"/>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6" name="Google Shape;536;p78"/>
          <p:cNvSpPr txBox="1"/>
          <p:nvPr>
            <p:ph idx="3" type="body"/>
          </p:nvPr>
        </p:nvSpPr>
        <p:spPr>
          <a:xfrm>
            <a:off x="7879220" y="3104337"/>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7" name="Google Shape;537;p78"/>
          <p:cNvSpPr txBox="1"/>
          <p:nvPr>
            <p:ph idx="4" type="body"/>
          </p:nvPr>
        </p:nvSpPr>
        <p:spPr>
          <a:xfrm>
            <a:off x="7879219" y="3928027"/>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8" name="Google Shape;538;p78"/>
          <p:cNvSpPr txBox="1"/>
          <p:nvPr>
            <p:ph idx="5" type="body"/>
          </p:nvPr>
        </p:nvSpPr>
        <p:spPr>
          <a:xfrm>
            <a:off x="7879218" y="4757093"/>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9" name="Google Shape;539;p78"/>
          <p:cNvSpPr txBox="1"/>
          <p:nvPr>
            <p:ph idx="6" type="body"/>
          </p:nvPr>
        </p:nvSpPr>
        <p:spPr>
          <a:xfrm>
            <a:off x="7879217" y="5583473"/>
            <a:ext cx="1147653" cy="460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44546A"/>
              </a:buClr>
              <a:buSzPts val="2400"/>
              <a:buNone/>
              <a:defRPr b="1" i="0" sz="2400" u="none" cap="none" strike="noStrike">
                <a:solidFill>
                  <a:srgbClr val="44546A"/>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540" name="Shape 540"/>
        <p:cNvGrpSpPr/>
        <p:nvPr/>
      </p:nvGrpSpPr>
      <p:grpSpPr>
        <a:xfrm>
          <a:off x="0" y="0"/>
          <a:ext cx="0" cy="0"/>
          <a:chOff x="0" y="0"/>
          <a:chExt cx="0" cy="0"/>
        </a:xfrm>
      </p:grpSpPr>
      <p:grpSp>
        <p:nvGrpSpPr>
          <p:cNvPr id="541" name="Google Shape;541;p86"/>
          <p:cNvGrpSpPr/>
          <p:nvPr/>
        </p:nvGrpSpPr>
        <p:grpSpPr>
          <a:xfrm>
            <a:off x="0" y="1"/>
            <a:ext cx="12192000" cy="6858001"/>
            <a:chOff x="0" y="0"/>
            <a:chExt cx="13716000" cy="10287000"/>
          </a:xfrm>
        </p:grpSpPr>
        <p:sp>
          <p:nvSpPr>
            <p:cNvPr id="542" name="Google Shape;542;p86"/>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43" name="Google Shape;543;p8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44" name="Google Shape;544;p8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45" name="Google Shape;545;p86"/>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6" name="Google Shape;546;p86"/>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7" name="Google Shape;547;p86"/>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548" name="Google Shape;548;p86"/>
          <p:cNvGrpSpPr/>
          <p:nvPr/>
        </p:nvGrpSpPr>
        <p:grpSpPr>
          <a:xfrm>
            <a:off x="11779124" y="79508"/>
            <a:ext cx="232364" cy="304873"/>
            <a:chOff x="3292012" y="1302714"/>
            <a:chExt cx="867138" cy="384316"/>
          </a:xfrm>
        </p:grpSpPr>
        <p:sp>
          <p:nvSpPr>
            <p:cNvPr id="549" name="Google Shape;549;p86"/>
            <p:cNvSpPr/>
            <p:nvPr/>
          </p:nvSpPr>
          <p:spPr>
            <a:xfrm>
              <a:off x="3292012" y="1302714"/>
              <a:ext cx="867138" cy="384316"/>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900">
                <a:solidFill>
                  <a:srgbClr val="F7C475"/>
                </a:solidFill>
                <a:latin typeface="Arial"/>
                <a:ea typeface="Arial"/>
                <a:cs typeface="Arial"/>
                <a:sym typeface="Arial"/>
              </a:endParaRPr>
            </a:p>
          </p:txBody>
        </p:sp>
        <p:sp>
          <p:nvSpPr>
            <p:cNvPr id="550" name="Google Shape;550;p86"/>
            <p:cNvSpPr/>
            <p:nvPr/>
          </p:nvSpPr>
          <p:spPr>
            <a:xfrm>
              <a:off x="3351780" y="1310206"/>
              <a:ext cx="789749" cy="369332"/>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1800" u="none" cap="none" strike="noStrike">
                  <a:solidFill>
                    <a:srgbClr val="FFFFFF"/>
                  </a:solidFill>
                  <a:latin typeface="Arial"/>
                  <a:ea typeface="Arial"/>
                  <a:cs typeface="Arial"/>
                  <a:sym typeface="Arial"/>
                </a:rPr>
                <a:t>O</a:t>
              </a:r>
              <a:endParaRPr b="1" sz="1800">
                <a:solidFill>
                  <a:srgbClr val="FFFFFF"/>
                </a:solidFill>
                <a:latin typeface="Arial"/>
                <a:ea typeface="Arial"/>
                <a:cs typeface="Arial"/>
                <a:sym typeface="Arial"/>
              </a:endParaRPr>
            </a:p>
          </p:txBody>
        </p:sp>
      </p:grpSp>
      <p:pic>
        <p:nvPicPr>
          <p:cNvPr descr="Image générée" id="551" name="Google Shape;551;p86"/>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52" name="Shape 552"/>
        <p:cNvGrpSpPr/>
        <p:nvPr/>
      </p:nvGrpSpPr>
      <p:grpSpPr>
        <a:xfrm>
          <a:off x="0" y="0"/>
          <a:ext cx="0" cy="0"/>
          <a:chOff x="0" y="0"/>
          <a:chExt cx="0" cy="0"/>
        </a:xfrm>
      </p:grpSpPr>
      <p:sp>
        <p:nvSpPr>
          <p:cNvPr id="553" name="Google Shape;553;p24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4" name="Google Shape;554;p24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55" name="Google Shape;555;p2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6" name="Google Shape;556;p2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7" name="Google Shape;557;p2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58" name="Shape 558"/>
        <p:cNvGrpSpPr/>
        <p:nvPr/>
      </p:nvGrpSpPr>
      <p:grpSpPr>
        <a:xfrm>
          <a:off x="0" y="0"/>
          <a:ext cx="0" cy="0"/>
          <a:chOff x="0" y="0"/>
          <a:chExt cx="0" cy="0"/>
        </a:xfrm>
      </p:grpSpPr>
      <p:sp>
        <p:nvSpPr>
          <p:cNvPr id="559" name="Google Shape;559;p24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0" name="Google Shape;560;p24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1" name="Google Shape;561;p2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2" name="Google Shape;562;p2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3" name="Google Shape;563;p2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64" name="Shape 564"/>
        <p:cNvGrpSpPr/>
        <p:nvPr/>
      </p:nvGrpSpPr>
      <p:grpSpPr>
        <a:xfrm>
          <a:off x="0" y="0"/>
          <a:ext cx="0" cy="0"/>
          <a:chOff x="0" y="0"/>
          <a:chExt cx="0" cy="0"/>
        </a:xfrm>
      </p:grpSpPr>
      <p:sp>
        <p:nvSpPr>
          <p:cNvPr id="565" name="Google Shape;565;p2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6" name="Google Shape;566;p24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7" name="Google Shape;567;p24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8" name="Google Shape;568;p2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9" name="Google Shape;569;p2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0" name="Google Shape;570;p2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71" name="Shape 571"/>
        <p:cNvGrpSpPr/>
        <p:nvPr/>
      </p:nvGrpSpPr>
      <p:grpSpPr>
        <a:xfrm>
          <a:off x="0" y="0"/>
          <a:ext cx="0" cy="0"/>
          <a:chOff x="0" y="0"/>
          <a:chExt cx="0" cy="0"/>
        </a:xfrm>
      </p:grpSpPr>
      <p:sp>
        <p:nvSpPr>
          <p:cNvPr id="572" name="Google Shape;572;p24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3" name="Google Shape;573;p24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4" name="Google Shape;574;p24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5" name="Google Shape;575;p24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6" name="Google Shape;576;p24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7" name="Google Shape;577;p2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8" name="Google Shape;578;p2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9" name="Google Shape;579;p2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0" name="Shape 580"/>
        <p:cNvGrpSpPr/>
        <p:nvPr/>
      </p:nvGrpSpPr>
      <p:grpSpPr>
        <a:xfrm>
          <a:off x="0" y="0"/>
          <a:ext cx="0" cy="0"/>
          <a:chOff x="0" y="0"/>
          <a:chExt cx="0" cy="0"/>
        </a:xfrm>
      </p:grpSpPr>
      <p:sp>
        <p:nvSpPr>
          <p:cNvPr id="581" name="Google Shape;581;p2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2" name="Google Shape;582;p2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3" name="Google Shape;583;p2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4" name="Google Shape;584;p2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585" name="Shape 585"/>
        <p:cNvGrpSpPr/>
        <p:nvPr/>
      </p:nvGrpSpPr>
      <p:grpSpPr>
        <a:xfrm>
          <a:off x="0" y="0"/>
          <a:ext cx="0" cy="0"/>
          <a:chOff x="0" y="0"/>
          <a:chExt cx="0" cy="0"/>
        </a:xfrm>
      </p:grpSpPr>
      <p:sp>
        <p:nvSpPr>
          <p:cNvPr id="586" name="Google Shape;586;p249"/>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87" name="Google Shape;587;p2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8" name="Google Shape;588;p2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9" name="Google Shape;589;p2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
        <p:nvSpPr>
          <p:cNvPr id="590" name="Google Shape;590;p249"/>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91" name="Google Shape;591;p249"/>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92" name="Google Shape;592;p249"/>
          <p:cNvSpPr txBox="1"/>
          <p:nvPr>
            <p:ph type="title"/>
          </p:nvPr>
        </p:nvSpPr>
        <p:spPr>
          <a:xfrm>
            <a:off x="2209800" y="2311679"/>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3" name="Google Shape;593;p249"/>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594" name="Google Shape;594;p249"/>
          <p:cNvPicPr preferRelativeResize="0"/>
          <p:nvPr/>
        </p:nvPicPr>
        <p:blipFill rotWithShape="1">
          <a:blip r:embed="rId2">
            <a:alphaModFix/>
          </a:blip>
          <a:srcRect b="0" l="0" r="0" t="0"/>
          <a:stretch/>
        </p:blipFill>
        <p:spPr>
          <a:xfrm>
            <a:off x="5635784" y="1391337"/>
            <a:ext cx="920432" cy="920432"/>
          </a:xfrm>
          <a:prstGeom prst="rect">
            <a:avLst/>
          </a:prstGeom>
          <a:noFill/>
          <a:ln>
            <a:noFill/>
          </a:ln>
        </p:spPr>
      </p:pic>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5" name="Shape 595"/>
        <p:cNvGrpSpPr/>
        <p:nvPr/>
      </p:nvGrpSpPr>
      <p:grpSpPr>
        <a:xfrm>
          <a:off x="0" y="0"/>
          <a:ext cx="0" cy="0"/>
          <a:chOff x="0" y="0"/>
          <a:chExt cx="0" cy="0"/>
        </a:xfrm>
      </p:grpSpPr>
      <p:sp>
        <p:nvSpPr>
          <p:cNvPr id="596" name="Google Shape;596;p25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7" name="Google Shape;597;p25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98" name="Google Shape;598;p25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99" name="Google Shape;599;p2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0" name="Google Shape;600;p2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1" name="Google Shape;601;p2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602" name="Shape 602"/>
        <p:cNvGrpSpPr/>
        <p:nvPr/>
      </p:nvGrpSpPr>
      <p:grpSpPr>
        <a:xfrm>
          <a:off x="0" y="0"/>
          <a:ext cx="0" cy="0"/>
          <a:chOff x="0" y="0"/>
          <a:chExt cx="0" cy="0"/>
        </a:xfrm>
      </p:grpSpPr>
      <p:grpSp>
        <p:nvGrpSpPr>
          <p:cNvPr id="603" name="Google Shape;603;p251"/>
          <p:cNvGrpSpPr/>
          <p:nvPr/>
        </p:nvGrpSpPr>
        <p:grpSpPr>
          <a:xfrm>
            <a:off x="0" y="0"/>
            <a:ext cx="12192000" cy="6858001"/>
            <a:chOff x="0" y="0"/>
            <a:chExt cx="13716000" cy="10287000"/>
          </a:xfrm>
        </p:grpSpPr>
        <p:sp>
          <p:nvSpPr>
            <p:cNvPr id="604" name="Google Shape;604;p251"/>
            <p:cNvSpPr/>
            <p:nvPr/>
          </p:nvSpPr>
          <p:spPr>
            <a:xfrm>
              <a:off x="0" y="0"/>
              <a:ext cx="13716000" cy="10287000"/>
            </a:xfrm>
            <a:prstGeom prst="rect">
              <a:avLst/>
            </a:prstGeom>
            <a:solidFill>
              <a:srgbClr val="F6C37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05" name="Google Shape;605;p25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06" name="Google Shape;606;p25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07" name="Google Shape;607;p251"/>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608" name="Shape 608"/>
        <p:cNvGrpSpPr/>
        <p:nvPr/>
      </p:nvGrpSpPr>
      <p:grpSpPr>
        <a:xfrm>
          <a:off x="0" y="0"/>
          <a:ext cx="0" cy="0"/>
          <a:chOff x="0" y="0"/>
          <a:chExt cx="0" cy="0"/>
        </a:xfrm>
      </p:grpSpPr>
      <p:grpSp>
        <p:nvGrpSpPr>
          <p:cNvPr id="609" name="Google Shape;609;p252"/>
          <p:cNvGrpSpPr/>
          <p:nvPr/>
        </p:nvGrpSpPr>
        <p:grpSpPr>
          <a:xfrm>
            <a:off x="0" y="0"/>
            <a:ext cx="12192000" cy="6858001"/>
            <a:chOff x="0" y="0"/>
            <a:chExt cx="13716000" cy="10287000"/>
          </a:xfrm>
        </p:grpSpPr>
        <p:sp>
          <p:nvSpPr>
            <p:cNvPr id="610" name="Google Shape;610;p252"/>
            <p:cNvSpPr/>
            <p:nvPr/>
          </p:nvSpPr>
          <p:spPr>
            <a:xfrm>
              <a:off x="0" y="0"/>
              <a:ext cx="13716000" cy="10287000"/>
            </a:xfrm>
            <a:prstGeom prst="rect">
              <a:avLst/>
            </a:prstGeom>
            <a:solidFill>
              <a:srgbClr val="EA87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11" name="Google Shape;611;p25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12" name="Google Shape;612;p25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13" name="Google Shape;613;p252"/>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614" name="Shape 614"/>
        <p:cNvGrpSpPr/>
        <p:nvPr/>
      </p:nvGrpSpPr>
      <p:grpSpPr>
        <a:xfrm>
          <a:off x="0" y="0"/>
          <a:ext cx="0" cy="0"/>
          <a:chOff x="0" y="0"/>
          <a:chExt cx="0" cy="0"/>
        </a:xfrm>
      </p:grpSpPr>
      <p:grpSp>
        <p:nvGrpSpPr>
          <p:cNvPr id="615" name="Google Shape;615;p253"/>
          <p:cNvGrpSpPr/>
          <p:nvPr/>
        </p:nvGrpSpPr>
        <p:grpSpPr>
          <a:xfrm>
            <a:off x="0" y="0"/>
            <a:ext cx="12192000" cy="6858001"/>
            <a:chOff x="0" y="0"/>
            <a:chExt cx="13716000" cy="10287000"/>
          </a:xfrm>
        </p:grpSpPr>
        <p:sp>
          <p:nvSpPr>
            <p:cNvPr id="616" name="Google Shape;616;p253"/>
            <p:cNvSpPr/>
            <p:nvPr/>
          </p:nvSpPr>
          <p:spPr>
            <a:xfrm>
              <a:off x="0" y="0"/>
              <a:ext cx="13716000" cy="10287000"/>
            </a:xfrm>
            <a:prstGeom prst="rect">
              <a:avLst/>
            </a:prstGeom>
            <a:solidFill>
              <a:srgbClr val="5EAC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17" name="Google Shape;617;p25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18" name="Google Shape;618;p25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19" name="Google Shape;619;p253"/>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620" name="Shape 620"/>
        <p:cNvGrpSpPr/>
        <p:nvPr/>
      </p:nvGrpSpPr>
      <p:grpSpPr>
        <a:xfrm>
          <a:off x="0" y="0"/>
          <a:ext cx="0" cy="0"/>
          <a:chOff x="0" y="0"/>
          <a:chExt cx="0" cy="0"/>
        </a:xfrm>
      </p:grpSpPr>
      <p:grpSp>
        <p:nvGrpSpPr>
          <p:cNvPr id="621" name="Google Shape;621;p254"/>
          <p:cNvGrpSpPr/>
          <p:nvPr/>
        </p:nvGrpSpPr>
        <p:grpSpPr>
          <a:xfrm>
            <a:off x="0" y="0"/>
            <a:ext cx="12192000" cy="6858001"/>
            <a:chOff x="0" y="0"/>
            <a:chExt cx="13716000" cy="10287000"/>
          </a:xfrm>
        </p:grpSpPr>
        <p:sp>
          <p:nvSpPr>
            <p:cNvPr id="622" name="Google Shape;622;p254"/>
            <p:cNvSpPr/>
            <p:nvPr/>
          </p:nvSpPr>
          <p:spPr>
            <a:xfrm>
              <a:off x="0" y="0"/>
              <a:ext cx="13716000" cy="10287000"/>
            </a:xfrm>
            <a:prstGeom prst="rect">
              <a:avLst/>
            </a:prstGeom>
            <a:solidFill>
              <a:srgbClr val="85CFE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23" name="Google Shape;623;p25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24" name="Google Shape;624;p25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25" name="Google Shape;625;p254"/>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626" name="Shape 626"/>
        <p:cNvGrpSpPr/>
        <p:nvPr/>
      </p:nvGrpSpPr>
      <p:grpSpPr>
        <a:xfrm>
          <a:off x="0" y="0"/>
          <a:ext cx="0" cy="0"/>
          <a:chOff x="0" y="0"/>
          <a:chExt cx="0" cy="0"/>
        </a:xfrm>
      </p:grpSpPr>
      <p:grpSp>
        <p:nvGrpSpPr>
          <p:cNvPr id="627" name="Google Shape;627;p255"/>
          <p:cNvGrpSpPr/>
          <p:nvPr/>
        </p:nvGrpSpPr>
        <p:grpSpPr>
          <a:xfrm>
            <a:off x="0" y="0"/>
            <a:ext cx="12192000" cy="6858001"/>
            <a:chOff x="0" y="0"/>
            <a:chExt cx="13716000" cy="10287000"/>
          </a:xfrm>
        </p:grpSpPr>
        <p:sp>
          <p:nvSpPr>
            <p:cNvPr id="628" name="Google Shape;628;p255"/>
            <p:cNvSpPr/>
            <p:nvPr/>
          </p:nvSpPr>
          <p:spPr>
            <a:xfrm>
              <a:off x="0" y="0"/>
              <a:ext cx="13716000" cy="10287000"/>
            </a:xfrm>
            <a:prstGeom prst="rect">
              <a:avLst/>
            </a:prstGeom>
            <a:solidFill>
              <a:srgbClr val="B8D9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29" name="Google Shape;629;p25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30" name="Google Shape;630;p25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31" name="Google Shape;631;p255"/>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632" name="Shape 632"/>
        <p:cNvGrpSpPr/>
        <p:nvPr/>
      </p:nvGrpSpPr>
      <p:grpSpPr>
        <a:xfrm>
          <a:off x="0" y="0"/>
          <a:ext cx="0" cy="0"/>
          <a:chOff x="0" y="0"/>
          <a:chExt cx="0" cy="0"/>
        </a:xfrm>
      </p:grpSpPr>
      <p:grpSp>
        <p:nvGrpSpPr>
          <p:cNvPr id="633" name="Google Shape;633;p256"/>
          <p:cNvGrpSpPr/>
          <p:nvPr/>
        </p:nvGrpSpPr>
        <p:grpSpPr>
          <a:xfrm>
            <a:off x="0" y="0"/>
            <a:ext cx="12192000" cy="6858001"/>
            <a:chOff x="0" y="0"/>
            <a:chExt cx="13716000" cy="10287000"/>
          </a:xfrm>
        </p:grpSpPr>
        <p:sp>
          <p:nvSpPr>
            <p:cNvPr id="634" name="Google Shape;634;p256"/>
            <p:cNvSpPr/>
            <p:nvPr/>
          </p:nvSpPr>
          <p:spPr>
            <a:xfrm>
              <a:off x="0" y="0"/>
              <a:ext cx="13716000" cy="10287000"/>
            </a:xfrm>
            <a:prstGeom prst="rect">
              <a:avLst/>
            </a:prstGeom>
            <a:solidFill>
              <a:srgbClr val="B2709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35" name="Google Shape;635;p25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36" name="Google Shape;636;p25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37" name="Google Shape;637;p256"/>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638" name="Shape 638"/>
        <p:cNvGrpSpPr/>
        <p:nvPr/>
      </p:nvGrpSpPr>
      <p:grpSpPr>
        <a:xfrm>
          <a:off x="0" y="0"/>
          <a:ext cx="0" cy="0"/>
          <a:chOff x="0" y="0"/>
          <a:chExt cx="0" cy="0"/>
        </a:xfrm>
      </p:grpSpPr>
      <p:grpSp>
        <p:nvGrpSpPr>
          <p:cNvPr id="639" name="Google Shape;639;p257"/>
          <p:cNvGrpSpPr/>
          <p:nvPr/>
        </p:nvGrpSpPr>
        <p:grpSpPr>
          <a:xfrm>
            <a:off x="0" y="0"/>
            <a:ext cx="12192000" cy="6858001"/>
            <a:chOff x="0" y="0"/>
            <a:chExt cx="13716000" cy="10287000"/>
          </a:xfrm>
        </p:grpSpPr>
        <p:sp>
          <p:nvSpPr>
            <p:cNvPr id="640" name="Google Shape;640;p257"/>
            <p:cNvSpPr/>
            <p:nvPr/>
          </p:nvSpPr>
          <p:spPr>
            <a:xfrm>
              <a:off x="0" y="0"/>
              <a:ext cx="13716000" cy="10287000"/>
            </a:xfrm>
            <a:prstGeom prst="rect">
              <a:avLst/>
            </a:prstGeom>
            <a:solidFill>
              <a:srgbClr val="8296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41" name="Google Shape;641;p25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42" name="Google Shape;642;p25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43" name="Google Shape;643;p257"/>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644" name="Shape 644"/>
        <p:cNvGrpSpPr/>
        <p:nvPr/>
      </p:nvGrpSpPr>
      <p:grpSpPr>
        <a:xfrm>
          <a:off x="0" y="0"/>
          <a:ext cx="0" cy="0"/>
          <a:chOff x="0" y="0"/>
          <a:chExt cx="0" cy="0"/>
        </a:xfrm>
      </p:grpSpPr>
      <p:grpSp>
        <p:nvGrpSpPr>
          <p:cNvPr id="645" name="Google Shape;645;p258"/>
          <p:cNvGrpSpPr/>
          <p:nvPr/>
        </p:nvGrpSpPr>
        <p:grpSpPr>
          <a:xfrm>
            <a:off x="0" y="0"/>
            <a:ext cx="12192000" cy="6858001"/>
            <a:chOff x="0" y="0"/>
            <a:chExt cx="13716000" cy="10287000"/>
          </a:xfrm>
        </p:grpSpPr>
        <p:sp>
          <p:nvSpPr>
            <p:cNvPr id="646" name="Google Shape;646;p258"/>
            <p:cNvSpPr/>
            <p:nvPr/>
          </p:nvSpPr>
          <p:spPr>
            <a:xfrm>
              <a:off x="0" y="0"/>
              <a:ext cx="13716000" cy="10287000"/>
            </a:xfrm>
            <a:prstGeom prst="rect">
              <a:avLst/>
            </a:prstGeom>
            <a:solidFill>
              <a:srgbClr val="75707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47" name="Google Shape;647;p25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48" name="Google Shape;648;p25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49" name="Google Shape;649;p258"/>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650" name="Shape 650"/>
        <p:cNvGrpSpPr/>
        <p:nvPr/>
      </p:nvGrpSpPr>
      <p:grpSpPr>
        <a:xfrm>
          <a:off x="0" y="0"/>
          <a:ext cx="0" cy="0"/>
          <a:chOff x="0" y="0"/>
          <a:chExt cx="0" cy="0"/>
        </a:xfrm>
      </p:grpSpPr>
      <p:grpSp>
        <p:nvGrpSpPr>
          <p:cNvPr id="651" name="Google Shape;651;p259"/>
          <p:cNvGrpSpPr/>
          <p:nvPr/>
        </p:nvGrpSpPr>
        <p:grpSpPr>
          <a:xfrm>
            <a:off x="0" y="0"/>
            <a:ext cx="12192000" cy="6858001"/>
            <a:chOff x="0" y="0"/>
            <a:chExt cx="13716000" cy="10287000"/>
          </a:xfrm>
        </p:grpSpPr>
        <p:sp>
          <p:nvSpPr>
            <p:cNvPr id="652" name="Google Shape;652;p259"/>
            <p:cNvSpPr/>
            <p:nvPr/>
          </p:nvSpPr>
          <p:spPr>
            <a:xfrm>
              <a:off x="0" y="0"/>
              <a:ext cx="13716000" cy="10287000"/>
            </a:xfrm>
            <a:prstGeom prst="rect">
              <a:avLst/>
            </a:prstGeom>
            <a:solidFill>
              <a:srgbClr val="FF65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53" name="Google Shape;653;p25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54" name="Google Shape;654;p25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55" name="Google Shape;655;p259"/>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656" name="Shape 656"/>
        <p:cNvGrpSpPr/>
        <p:nvPr/>
      </p:nvGrpSpPr>
      <p:grpSpPr>
        <a:xfrm>
          <a:off x="0" y="0"/>
          <a:ext cx="0" cy="0"/>
          <a:chOff x="0" y="0"/>
          <a:chExt cx="0" cy="0"/>
        </a:xfrm>
      </p:grpSpPr>
      <p:grpSp>
        <p:nvGrpSpPr>
          <p:cNvPr id="657" name="Google Shape;657;p260"/>
          <p:cNvGrpSpPr/>
          <p:nvPr/>
        </p:nvGrpSpPr>
        <p:grpSpPr>
          <a:xfrm>
            <a:off x="0" y="0"/>
            <a:ext cx="12192000" cy="6858001"/>
            <a:chOff x="0" y="0"/>
            <a:chExt cx="13716000" cy="10287000"/>
          </a:xfrm>
        </p:grpSpPr>
        <p:sp>
          <p:nvSpPr>
            <p:cNvPr id="658" name="Google Shape;658;p260"/>
            <p:cNvSpPr/>
            <p:nvPr/>
          </p:nvSpPr>
          <p:spPr>
            <a:xfrm>
              <a:off x="0" y="0"/>
              <a:ext cx="13716000" cy="10287000"/>
            </a:xfrm>
            <a:prstGeom prst="rect">
              <a:avLst/>
            </a:prstGeom>
            <a:solidFill>
              <a:srgbClr val="DC94D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59" name="Google Shape;659;p26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60" name="Google Shape;660;p26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61" name="Google Shape;661;p260"/>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662" name="Shape 662"/>
        <p:cNvGrpSpPr/>
        <p:nvPr/>
      </p:nvGrpSpPr>
      <p:grpSpPr>
        <a:xfrm>
          <a:off x="0" y="0"/>
          <a:ext cx="0" cy="0"/>
          <a:chOff x="0" y="0"/>
          <a:chExt cx="0" cy="0"/>
        </a:xfrm>
      </p:grpSpPr>
      <p:sp>
        <p:nvSpPr>
          <p:cNvPr id="663" name="Google Shape;663;p261"/>
          <p:cNvSpPr txBox="1"/>
          <p:nvPr/>
        </p:nvSpPr>
        <p:spPr>
          <a:xfrm>
            <a:off x="10470737" y="135102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200" u="none" cap="none" strike="noStrike">
                <a:solidFill>
                  <a:srgbClr val="FFFFFF"/>
                </a:solidFill>
                <a:latin typeface="Dosis"/>
                <a:ea typeface="Dosis"/>
                <a:cs typeface="Dosis"/>
                <a:sym typeface="Dosis"/>
              </a:rPr>
              <a:t>    </a:t>
            </a:r>
            <a:r>
              <a:rPr b="1" i="0" lang="fr-FR" sz="1000" u="none" cap="none" strike="noStrike">
                <a:solidFill>
                  <a:srgbClr val="FFFFFF"/>
                </a:solidFill>
                <a:latin typeface="Dosis"/>
                <a:ea typeface="Dosis"/>
                <a:cs typeface="Dosis"/>
                <a:sym typeface="Dosis"/>
              </a:rPr>
              <a:t>            </a:t>
            </a:r>
            <a:r>
              <a:rPr b="1" i="0" lang="fr-FR" sz="1200" u="none" cap="none" strike="noStrike">
                <a:solidFill>
                  <a:srgbClr val="FFFFFF"/>
                </a:solidFill>
                <a:latin typeface="Dosis"/>
                <a:ea typeface="Dosis"/>
                <a:cs typeface="Dosis"/>
                <a:sym typeface="Dosis"/>
              </a:rPr>
              <a:t>             </a:t>
            </a:r>
            <a:endParaRPr sz="1100">
              <a:solidFill>
                <a:srgbClr val="000000"/>
              </a:solidFill>
              <a:latin typeface="Calibri"/>
              <a:ea typeface="Calibri"/>
              <a:cs typeface="Calibri"/>
              <a:sym typeface="Calibri"/>
            </a:endParaRPr>
          </a:p>
        </p:txBody>
      </p:sp>
      <p:pic>
        <p:nvPicPr>
          <p:cNvPr id="664" name="Google Shape;664;p261"/>
          <p:cNvPicPr preferRelativeResize="0"/>
          <p:nvPr/>
        </p:nvPicPr>
        <p:blipFill rotWithShape="1">
          <a:blip r:embed="rId2">
            <a:alphaModFix/>
          </a:blip>
          <a:srcRect b="0" l="0" r="0" t="0"/>
          <a:stretch/>
        </p:blipFill>
        <p:spPr>
          <a:xfrm>
            <a:off x="10400923" y="1260711"/>
            <a:ext cx="1519859" cy="1217796"/>
          </a:xfrm>
          <a:prstGeom prst="rect">
            <a:avLst/>
          </a:prstGeom>
          <a:noFill/>
          <a:ln>
            <a:noFill/>
          </a:ln>
        </p:spPr>
      </p:pic>
      <p:sp>
        <p:nvSpPr>
          <p:cNvPr id="665" name="Google Shape;665;p261"/>
          <p:cNvSpPr txBox="1"/>
          <p:nvPr/>
        </p:nvSpPr>
        <p:spPr>
          <a:xfrm>
            <a:off x="10521700" y="140090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600" u="none" cap="none" strike="noStrike">
                <a:solidFill>
                  <a:srgbClr val="FFFFFF"/>
                </a:solidFill>
                <a:latin typeface="Calibri"/>
                <a:ea typeface="Calibri"/>
                <a:cs typeface="Calibri"/>
                <a:sym typeface="Calibri"/>
              </a:rPr>
              <a:t>         </a:t>
            </a:r>
            <a:endParaRPr sz="1800">
              <a:solidFill>
                <a:srgbClr val="000000"/>
              </a:solidFill>
              <a:latin typeface="Calibri"/>
              <a:ea typeface="Calibri"/>
              <a:cs typeface="Calibri"/>
              <a:sym typeface="Calibri"/>
            </a:endParaRPr>
          </a:p>
        </p:txBody>
      </p:sp>
      <p:sp>
        <p:nvSpPr>
          <p:cNvPr id="666" name="Google Shape;666;p261"/>
          <p:cNvSpPr txBox="1"/>
          <p:nvPr/>
        </p:nvSpPr>
        <p:spPr>
          <a:xfrm>
            <a:off x="10599248" y="1869610"/>
            <a:ext cx="1123203" cy="346210"/>
          </a:xfrm>
          <a:prstGeom prst="rect">
            <a:avLst/>
          </a:prstGeom>
          <a:noFill/>
          <a:ln>
            <a:noFill/>
          </a:ln>
        </p:spPr>
        <p:txBody>
          <a:bodyPr anchorCtr="1" anchor="t" bIns="34250" lIns="68550" spcFirstLastPara="1" rIns="68550" wrap="square" tIns="34250">
            <a:spAutoFit/>
          </a:bodyPr>
          <a:lstStyle/>
          <a:p>
            <a:pPr indent="0" lvl="0" marL="0" marR="0" rtl="0" algn="ctr">
              <a:spcBef>
                <a:spcPts val="0"/>
              </a:spcBef>
              <a:spcAft>
                <a:spcPts val="0"/>
              </a:spcAft>
              <a:buNone/>
            </a:pPr>
            <a:r>
              <a:rPr b="1" i="0" lang="fr-FR" sz="1800" u="none" cap="none" strike="noStrike">
                <a:solidFill>
                  <a:srgbClr val="FCBF18"/>
                </a:solidFill>
                <a:latin typeface="Calibri"/>
                <a:ea typeface="Calibri"/>
                <a:cs typeface="Calibri"/>
                <a:sym typeface="Calibri"/>
              </a:rPr>
              <a:t> </a:t>
            </a:r>
            <a:endParaRPr/>
          </a:p>
        </p:txBody>
      </p:sp>
      <p:sp>
        <p:nvSpPr>
          <p:cNvPr id="667" name="Google Shape;667;p261"/>
          <p:cNvSpPr/>
          <p:nvPr/>
        </p:nvSpPr>
        <p:spPr>
          <a:xfrm>
            <a:off x="271218" y="4592685"/>
            <a:ext cx="6693265" cy="522000"/>
          </a:xfrm>
          <a:prstGeom prst="rect">
            <a:avLst/>
          </a:prstGeom>
          <a:solidFill>
            <a:srgbClr val="0F9ED5"/>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668" name="Google Shape;668;p261"/>
          <p:cNvSpPr/>
          <p:nvPr/>
        </p:nvSpPr>
        <p:spPr>
          <a:xfrm>
            <a:off x="271218" y="5289789"/>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rPr b="1" i="0" lang="fr-FR" sz="1800" u="none" cap="none" strike="noStrike">
                <a:solidFill>
                  <a:srgbClr val="FFFFFF"/>
                </a:solidFill>
                <a:latin typeface="Calibri"/>
                <a:ea typeface="Calibri"/>
                <a:cs typeface="Calibri"/>
                <a:sym typeface="Calibri"/>
              </a:rPr>
              <a:t> </a:t>
            </a:r>
            <a:r>
              <a:rPr b="1" i="0" lang="fr-FR" sz="2000" u="none" cap="none" strike="noStrike">
                <a:solidFill>
                  <a:srgbClr val="FFFFFF"/>
                </a:solidFill>
                <a:latin typeface="Calibri"/>
                <a:ea typeface="Calibri"/>
                <a:cs typeface="Calibri"/>
                <a:sym typeface="Calibri"/>
              </a:rPr>
              <a:t> </a:t>
            </a:r>
            <a:endParaRPr/>
          </a:p>
        </p:txBody>
      </p:sp>
      <p:pic>
        <p:nvPicPr>
          <p:cNvPr descr="الصفحة الرئيسية" id="669" name="Google Shape;669;p261"/>
          <p:cNvPicPr preferRelativeResize="0"/>
          <p:nvPr/>
        </p:nvPicPr>
        <p:blipFill rotWithShape="1">
          <a:blip r:embed="rId3">
            <a:alphaModFix/>
          </a:blip>
          <a:srcRect b="0" l="0" r="0" t="0"/>
          <a:stretch/>
        </p:blipFill>
        <p:spPr>
          <a:xfrm>
            <a:off x="3668233" y="0"/>
            <a:ext cx="4855535" cy="736270"/>
          </a:xfrm>
          <a:prstGeom prst="rect">
            <a:avLst/>
          </a:prstGeom>
          <a:noFill/>
          <a:ln>
            <a:noFill/>
          </a:ln>
        </p:spPr>
      </p:pic>
      <p:sp>
        <p:nvSpPr>
          <p:cNvPr id="670" name="Google Shape;670;p261"/>
          <p:cNvSpPr txBox="1"/>
          <p:nvPr>
            <p:ph idx="1" type="body"/>
          </p:nvPr>
        </p:nvSpPr>
        <p:spPr>
          <a:xfrm>
            <a:off x="10803924" y="1882678"/>
            <a:ext cx="717129" cy="34621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FCBF18"/>
              </a:buClr>
              <a:buSzPts val="1800"/>
              <a:buNone/>
              <a:defRPr b="1" i="0" sz="1800" u="none" cap="none" strike="noStrike">
                <a:solidFill>
                  <a:srgbClr val="FCBF18"/>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1" name="Google Shape;671;p261"/>
          <p:cNvSpPr txBox="1"/>
          <p:nvPr>
            <p:ph idx="2" type="body"/>
          </p:nvPr>
        </p:nvSpPr>
        <p:spPr>
          <a:xfrm>
            <a:off x="1686856" y="2366503"/>
            <a:ext cx="409473" cy="522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2" name="Google Shape;672;p261"/>
          <p:cNvSpPr txBox="1"/>
          <p:nvPr/>
        </p:nvSpPr>
        <p:spPr>
          <a:xfrm>
            <a:off x="391997" y="1378425"/>
            <a:ext cx="485553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5400">
                <a:solidFill>
                  <a:srgbClr val="002060"/>
                </a:solidFill>
                <a:latin typeface="Calibri"/>
                <a:ea typeface="Calibri"/>
                <a:cs typeface="Calibri"/>
                <a:sym typeface="Calibri"/>
              </a:rPr>
              <a:t>Physique chimie</a:t>
            </a:r>
            <a:endParaRPr/>
          </a:p>
        </p:txBody>
      </p:sp>
      <p:sp>
        <p:nvSpPr>
          <p:cNvPr id="673" name="Google Shape;673;p261"/>
          <p:cNvSpPr txBox="1"/>
          <p:nvPr/>
        </p:nvSpPr>
        <p:spPr>
          <a:xfrm>
            <a:off x="391997" y="2305050"/>
            <a:ext cx="1519200"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000">
                <a:solidFill>
                  <a:srgbClr val="0070C0"/>
                </a:solidFill>
                <a:latin typeface="Calibri"/>
                <a:ea typeface="Calibri"/>
                <a:cs typeface="Calibri"/>
                <a:sym typeface="Calibri"/>
              </a:rPr>
              <a:t>Période</a:t>
            </a:r>
            <a:endParaRPr b="1" sz="3000">
              <a:solidFill>
                <a:srgbClr val="0070C0"/>
              </a:solidFill>
              <a:latin typeface="Calibri"/>
              <a:ea typeface="Calibri"/>
              <a:cs typeface="Calibri"/>
              <a:sym typeface="Calibri"/>
            </a:endParaRPr>
          </a:p>
        </p:txBody>
      </p:sp>
      <p:sp>
        <p:nvSpPr>
          <p:cNvPr id="674" name="Google Shape;674;p261"/>
          <p:cNvSpPr txBox="1"/>
          <p:nvPr>
            <p:ph idx="3" type="body"/>
          </p:nvPr>
        </p:nvSpPr>
        <p:spPr>
          <a:xfrm>
            <a:off x="2120815" y="4591216"/>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5" name="Google Shape;675;p261"/>
          <p:cNvSpPr txBox="1"/>
          <p:nvPr>
            <p:ph idx="4" type="body"/>
          </p:nvPr>
        </p:nvSpPr>
        <p:spPr>
          <a:xfrm>
            <a:off x="271217" y="4591216"/>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6" name="Google Shape;676;p261"/>
          <p:cNvSpPr txBox="1"/>
          <p:nvPr>
            <p:ph idx="5" type="body"/>
          </p:nvPr>
        </p:nvSpPr>
        <p:spPr>
          <a:xfrm>
            <a:off x="271217" y="5288319"/>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7" name="Google Shape;677;p261"/>
          <p:cNvSpPr txBox="1"/>
          <p:nvPr>
            <p:ph idx="6" type="body"/>
          </p:nvPr>
        </p:nvSpPr>
        <p:spPr>
          <a:xfrm>
            <a:off x="2120815" y="5288319"/>
            <a:ext cx="4843667" cy="521999"/>
          </a:xfrm>
          <a:prstGeom prst="rect">
            <a:avLst/>
          </a:prstGeom>
          <a:noFill/>
          <a:ln>
            <a:noFill/>
          </a:ln>
        </p:spPr>
        <p:txBody>
          <a:bodyPr anchorCtr="0" anchor="ctr" bIns="45700" lIns="91425" spcFirstLastPara="1" rIns="91425" wrap="square" tIns="45700">
            <a:normAutofit/>
          </a:bodyPr>
          <a:lstStyle>
            <a:lvl1pPr indent="-228600" lvl="0" marL="457200" marR="0" algn="l">
              <a:lnSpc>
                <a:spcPct val="90000"/>
              </a:lnSpc>
              <a:spcBef>
                <a:spcPts val="1000"/>
              </a:spcBef>
              <a:spcAft>
                <a:spcPts val="0"/>
              </a:spcAft>
              <a:buClr>
                <a:srgbClr val="FFFFFF"/>
              </a:buClr>
              <a:buSzPts val="1800"/>
              <a:buFont typeface="Arial"/>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8" name="Google Shape;678;p261"/>
          <p:cNvSpPr/>
          <p:nvPr/>
        </p:nvSpPr>
        <p:spPr>
          <a:xfrm>
            <a:off x="271217" y="3894112"/>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679" name="Google Shape;679;p261"/>
          <p:cNvSpPr txBox="1"/>
          <p:nvPr>
            <p:ph idx="7" type="body"/>
          </p:nvPr>
        </p:nvSpPr>
        <p:spPr>
          <a:xfrm>
            <a:off x="2120814" y="3892643"/>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0" name="Google Shape;680;p261"/>
          <p:cNvSpPr txBox="1"/>
          <p:nvPr>
            <p:ph idx="8" type="body"/>
          </p:nvPr>
        </p:nvSpPr>
        <p:spPr>
          <a:xfrm>
            <a:off x="271216" y="3892643"/>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681" name="Google Shape;681;p261"/>
          <p:cNvPicPr preferRelativeResize="0"/>
          <p:nvPr/>
        </p:nvPicPr>
        <p:blipFill rotWithShape="1">
          <a:blip r:embed="rId4">
            <a:alphaModFix/>
          </a:blip>
          <a:srcRect b="0" l="0" r="0" t="0"/>
          <a:stretch/>
        </p:blipFill>
        <p:spPr>
          <a:xfrm>
            <a:off x="7966502" y="3495345"/>
            <a:ext cx="3952359" cy="2925971"/>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enseignant">
  <p:cSld name="Icônes pour l’enseignant">
    <p:bg>
      <p:bgPr>
        <a:solidFill>
          <a:srgbClr val="DCE6F2"/>
        </a:solidFill>
      </p:bgPr>
    </p:bg>
    <p:spTree>
      <p:nvGrpSpPr>
        <p:cNvPr id="682" name="Shape 682"/>
        <p:cNvGrpSpPr/>
        <p:nvPr/>
      </p:nvGrpSpPr>
      <p:grpSpPr>
        <a:xfrm>
          <a:off x="0" y="0"/>
          <a:ext cx="0" cy="0"/>
          <a:chOff x="0" y="0"/>
          <a:chExt cx="0" cy="0"/>
        </a:xfrm>
      </p:grpSpPr>
      <p:sp>
        <p:nvSpPr>
          <p:cNvPr id="683" name="Google Shape;683;p262"/>
          <p:cNvSpPr txBox="1"/>
          <p:nvPr/>
        </p:nvSpPr>
        <p:spPr>
          <a:xfrm>
            <a:off x="2151695" y="1298921"/>
            <a:ext cx="4239248"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Pages réservées à l’enseignant(e)</a:t>
            </a:r>
            <a:endParaRPr sz="1465">
              <a:solidFill>
                <a:srgbClr val="000000"/>
              </a:solidFill>
              <a:latin typeface="Calibri"/>
              <a:ea typeface="Calibri"/>
              <a:cs typeface="Calibri"/>
              <a:sym typeface="Calibri"/>
            </a:endParaRPr>
          </a:p>
        </p:txBody>
      </p:sp>
      <p:sp>
        <p:nvSpPr>
          <p:cNvPr id="684" name="Google Shape;684;p262"/>
          <p:cNvSpPr txBox="1"/>
          <p:nvPr/>
        </p:nvSpPr>
        <p:spPr>
          <a:xfrm>
            <a:off x="2151695" y="2226131"/>
            <a:ext cx="8241199"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Modelage de la tâche par l’enseignant (explicitation à haute voix)</a:t>
            </a:r>
            <a:endParaRPr sz="1465">
              <a:solidFill>
                <a:srgbClr val="000000"/>
              </a:solidFill>
              <a:latin typeface="Calibri"/>
              <a:ea typeface="Calibri"/>
              <a:cs typeface="Calibri"/>
              <a:sym typeface="Calibri"/>
            </a:endParaRPr>
          </a:p>
        </p:txBody>
      </p:sp>
      <p:pic>
        <p:nvPicPr>
          <p:cNvPr descr="Image générée" id="685" name="Google Shape;685;p262"/>
          <p:cNvPicPr preferRelativeResize="0"/>
          <p:nvPr/>
        </p:nvPicPr>
        <p:blipFill rotWithShape="1">
          <a:blip r:embed="rId2">
            <a:alphaModFix/>
          </a:blip>
          <a:srcRect b="60700" l="0" r="71114" t="23545"/>
          <a:stretch/>
        </p:blipFill>
        <p:spPr>
          <a:xfrm>
            <a:off x="992594" y="2946687"/>
            <a:ext cx="1035476" cy="854359"/>
          </a:xfrm>
          <a:prstGeom prst="rect">
            <a:avLst/>
          </a:prstGeom>
          <a:noFill/>
          <a:ln>
            <a:noFill/>
          </a:ln>
        </p:spPr>
      </p:pic>
      <p:sp>
        <p:nvSpPr>
          <p:cNvPr id="686" name="Google Shape;686;p262"/>
          <p:cNvSpPr txBox="1"/>
          <p:nvPr/>
        </p:nvSpPr>
        <p:spPr>
          <a:xfrm>
            <a:off x="2151695" y="3159518"/>
            <a:ext cx="93593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Consignes et explications données aux élèves – hors modelage (à dire à haute voix)</a:t>
            </a:r>
            <a:endParaRPr sz="2000">
              <a:solidFill>
                <a:srgbClr val="000000"/>
              </a:solidFill>
              <a:latin typeface="Calibri"/>
              <a:ea typeface="Calibri"/>
              <a:cs typeface="Calibri"/>
              <a:sym typeface="Calibri"/>
            </a:endParaRPr>
          </a:p>
        </p:txBody>
      </p:sp>
      <p:sp>
        <p:nvSpPr>
          <p:cNvPr id="687" name="Google Shape;687;p262"/>
          <p:cNvSpPr txBox="1"/>
          <p:nvPr/>
        </p:nvSpPr>
        <p:spPr>
          <a:xfrm>
            <a:off x="2151695" y="400551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Rappel du contrat de classe </a:t>
            </a:r>
            <a:endParaRPr sz="1865">
              <a:solidFill>
                <a:srgbClr val="000000"/>
              </a:solidFill>
              <a:latin typeface="Calibri"/>
              <a:ea typeface="Calibri"/>
              <a:cs typeface="Calibri"/>
              <a:sym typeface="Calibri"/>
            </a:endParaRPr>
          </a:p>
        </p:txBody>
      </p:sp>
      <p:pic>
        <p:nvPicPr>
          <p:cNvPr id="688" name="Google Shape;688;p262"/>
          <p:cNvPicPr preferRelativeResize="0"/>
          <p:nvPr/>
        </p:nvPicPr>
        <p:blipFill rotWithShape="1">
          <a:blip r:embed="rId3">
            <a:alphaModFix/>
          </a:blip>
          <a:srcRect b="0" l="0" r="0" t="0"/>
          <a:stretch/>
        </p:blipFill>
        <p:spPr>
          <a:xfrm>
            <a:off x="1127953" y="4033935"/>
            <a:ext cx="753729" cy="603600"/>
          </a:xfrm>
          <a:prstGeom prst="rect">
            <a:avLst/>
          </a:prstGeom>
          <a:noFill/>
          <a:ln>
            <a:noFill/>
          </a:ln>
        </p:spPr>
      </p:pic>
      <p:sp>
        <p:nvSpPr>
          <p:cNvPr id="689" name="Google Shape;689;p262"/>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l’enseignant</a:t>
            </a:r>
            <a:endParaRPr sz="1865">
              <a:solidFill>
                <a:srgbClr val="000000"/>
              </a:solidFill>
              <a:latin typeface="Calibri"/>
              <a:ea typeface="Calibri"/>
              <a:cs typeface="Calibri"/>
              <a:sym typeface="Calibri"/>
            </a:endParaRPr>
          </a:p>
        </p:txBody>
      </p:sp>
      <p:grpSp>
        <p:nvGrpSpPr>
          <p:cNvPr id="690" name="Google Shape;690;p262"/>
          <p:cNvGrpSpPr/>
          <p:nvPr/>
        </p:nvGrpSpPr>
        <p:grpSpPr>
          <a:xfrm>
            <a:off x="1153868" y="1985795"/>
            <a:ext cx="923513" cy="733132"/>
            <a:chOff x="277892" y="2283969"/>
            <a:chExt cx="939577" cy="824904"/>
          </a:xfrm>
        </p:grpSpPr>
        <p:sp>
          <p:nvSpPr>
            <p:cNvPr id="691" name="Google Shape;691;p26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2" name="Google Shape;692;p26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descr="Image générée" id="693" name="Google Shape;693;p262"/>
          <p:cNvPicPr preferRelativeResize="0"/>
          <p:nvPr/>
        </p:nvPicPr>
        <p:blipFill rotWithShape="1">
          <a:blip r:embed="rId4">
            <a:alphaModFix/>
          </a:blip>
          <a:srcRect b="10678" l="0" r="0" t="11064"/>
          <a:stretch/>
        </p:blipFill>
        <p:spPr>
          <a:xfrm>
            <a:off x="1153867" y="1023539"/>
            <a:ext cx="727815" cy="854359"/>
          </a:xfrm>
          <a:prstGeom prst="rect">
            <a:avLst/>
          </a:prstGeom>
          <a:noFill/>
          <a:ln>
            <a:noFill/>
          </a:ln>
        </p:spPr>
      </p:pic>
      <p:pic>
        <p:nvPicPr>
          <p:cNvPr id="694" name="Google Shape;694;p262"/>
          <p:cNvPicPr preferRelativeResize="0"/>
          <p:nvPr/>
        </p:nvPicPr>
        <p:blipFill rotWithShape="1">
          <a:blip r:embed="rId5">
            <a:alphaModFix/>
          </a:blip>
          <a:srcRect b="0" l="0" r="0" t="0"/>
          <a:stretch/>
        </p:blipFill>
        <p:spPr>
          <a:xfrm>
            <a:off x="1198230" y="4942460"/>
            <a:ext cx="590757" cy="603600"/>
          </a:xfrm>
          <a:prstGeom prst="ellipse">
            <a:avLst/>
          </a:prstGeom>
          <a:solidFill>
            <a:srgbClr val="FFC000"/>
          </a:solidFill>
          <a:ln>
            <a:noFill/>
          </a:ln>
        </p:spPr>
      </p:pic>
      <p:sp>
        <p:nvSpPr>
          <p:cNvPr id="695" name="Google Shape;695;p262"/>
          <p:cNvSpPr txBox="1"/>
          <p:nvPr/>
        </p:nvSpPr>
        <p:spPr>
          <a:xfrm>
            <a:off x="2064863" y="503403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Correction du devoir maison</a:t>
            </a:r>
            <a:endParaRPr sz="1865">
              <a:solidFill>
                <a:srgbClr val="000000"/>
              </a:solidFill>
              <a:latin typeface="Calibri"/>
              <a:ea typeface="Calibri"/>
              <a:cs typeface="Calibri"/>
              <a:sym typeface="Calibri"/>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élève">
  <p:cSld name="Icônes pour l’élève">
    <p:bg>
      <p:bgPr>
        <a:solidFill>
          <a:srgbClr val="DCE6F2"/>
        </a:solidFill>
      </p:bgPr>
    </p:bg>
    <p:spTree>
      <p:nvGrpSpPr>
        <p:cNvPr id="696" name="Shape 696"/>
        <p:cNvGrpSpPr/>
        <p:nvPr/>
      </p:nvGrpSpPr>
      <p:grpSpPr>
        <a:xfrm>
          <a:off x="0" y="0"/>
          <a:ext cx="0" cy="0"/>
          <a:chOff x="0" y="0"/>
          <a:chExt cx="0" cy="0"/>
        </a:xfrm>
      </p:grpSpPr>
      <p:grpSp>
        <p:nvGrpSpPr>
          <p:cNvPr id="697" name="Google Shape;697;p263"/>
          <p:cNvGrpSpPr/>
          <p:nvPr/>
        </p:nvGrpSpPr>
        <p:grpSpPr>
          <a:xfrm>
            <a:off x="863927" y="4507781"/>
            <a:ext cx="5760430" cy="603600"/>
            <a:chOff x="647945" y="3380837"/>
            <a:chExt cx="4320322" cy="452700"/>
          </a:xfrm>
        </p:grpSpPr>
        <p:sp>
          <p:nvSpPr>
            <p:cNvPr id="698" name="Google Shape;698;p263"/>
            <p:cNvSpPr txBox="1"/>
            <p:nvPr/>
          </p:nvSpPr>
          <p:spPr>
            <a:xfrm>
              <a:off x="1372968" y="3457186"/>
              <a:ext cx="3595299" cy="3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autonomie</a:t>
              </a:r>
              <a:endParaRPr sz="2000">
                <a:solidFill>
                  <a:srgbClr val="000000"/>
                </a:solidFill>
                <a:latin typeface="Calibri"/>
                <a:ea typeface="Calibri"/>
                <a:cs typeface="Calibri"/>
                <a:sym typeface="Calibri"/>
              </a:endParaRPr>
            </a:p>
          </p:txBody>
        </p:sp>
        <p:pic>
          <p:nvPicPr>
            <p:cNvPr id="699" name="Google Shape;699;p263"/>
            <p:cNvPicPr preferRelativeResize="0"/>
            <p:nvPr/>
          </p:nvPicPr>
          <p:blipFill rotWithShape="1">
            <a:blip r:embed="rId2">
              <a:alphaModFix/>
            </a:blip>
            <a:srcRect b="0" l="0" r="0" t="0"/>
            <a:stretch/>
          </p:blipFill>
          <p:spPr>
            <a:xfrm>
              <a:off x="647945" y="3380837"/>
              <a:ext cx="460215" cy="452700"/>
            </a:xfrm>
            <a:prstGeom prst="rect">
              <a:avLst/>
            </a:prstGeom>
            <a:noFill/>
            <a:ln>
              <a:noFill/>
            </a:ln>
          </p:spPr>
        </p:pic>
      </p:grpSp>
      <p:grpSp>
        <p:nvGrpSpPr>
          <p:cNvPr id="700" name="Google Shape;700;p263"/>
          <p:cNvGrpSpPr/>
          <p:nvPr/>
        </p:nvGrpSpPr>
        <p:grpSpPr>
          <a:xfrm>
            <a:off x="884384" y="3752370"/>
            <a:ext cx="10372677" cy="498415"/>
            <a:chOff x="663288" y="2814277"/>
            <a:chExt cx="7779508" cy="373811"/>
          </a:xfrm>
        </p:grpSpPr>
        <p:sp>
          <p:nvSpPr>
            <p:cNvPr id="701" name="Google Shape;701;p263"/>
            <p:cNvSpPr txBox="1"/>
            <p:nvPr/>
          </p:nvSpPr>
          <p:spPr>
            <a:xfrm>
              <a:off x="1372969" y="2851181"/>
              <a:ext cx="7069827" cy="300001"/>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binômes</a:t>
              </a:r>
              <a:endParaRPr/>
            </a:p>
          </p:txBody>
        </p:sp>
        <p:pic>
          <p:nvPicPr>
            <p:cNvPr id="702" name="Google Shape;702;p263"/>
            <p:cNvPicPr preferRelativeResize="0"/>
            <p:nvPr/>
          </p:nvPicPr>
          <p:blipFill rotWithShape="1">
            <a:blip r:embed="rId3">
              <a:alphaModFix/>
            </a:blip>
            <a:srcRect b="0" l="0" r="0" t="0"/>
            <a:stretch/>
          </p:blipFill>
          <p:spPr>
            <a:xfrm>
              <a:off x="663288" y="2814277"/>
              <a:ext cx="413750" cy="373811"/>
            </a:xfrm>
            <a:prstGeom prst="rect">
              <a:avLst/>
            </a:prstGeom>
            <a:noFill/>
            <a:ln>
              <a:noFill/>
            </a:ln>
          </p:spPr>
        </p:pic>
      </p:grpSp>
      <p:grpSp>
        <p:nvGrpSpPr>
          <p:cNvPr id="703" name="Google Shape;703;p263"/>
          <p:cNvGrpSpPr/>
          <p:nvPr/>
        </p:nvGrpSpPr>
        <p:grpSpPr>
          <a:xfrm>
            <a:off x="887673" y="2319672"/>
            <a:ext cx="6840126" cy="498414"/>
            <a:chOff x="657162" y="1688359"/>
            <a:chExt cx="5130094" cy="373810"/>
          </a:xfrm>
        </p:grpSpPr>
        <p:pic>
          <p:nvPicPr>
            <p:cNvPr id="704" name="Google Shape;704;p263"/>
            <p:cNvPicPr preferRelativeResize="0"/>
            <p:nvPr/>
          </p:nvPicPr>
          <p:blipFill rotWithShape="1">
            <a:blip r:embed="rId4">
              <a:alphaModFix/>
            </a:blip>
            <a:srcRect b="0" l="0" r="0" t="0"/>
            <a:stretch/>
          </p:blipFill>
          <p:spPr>
            <a:xfrm>
              <a:off x="657162" y="1688359"/>
              <a:ext cx="417704" cy="373810"/>
            </a:xfrm>
            <a:prstGeom prst="rect">
              <a:avLst/>
            </a:prstGeom>
            <a:noFill/>
            <a:ln>
              <a:noFill/>
            </a:ln>
          </p:spPr>
        </p:pic>
        <p:sp>
          <p:nvSpPr>
            <p:cNvPr id="705" name="Google Shape;705;p263"/>
            <p:cNvSpPr txBox="1"/>
            <p:nvPr/>
          </p:nvSpPr>
          <p:spPr>
            <a:xfrm>
              <a:off x="1364376" y="1725263"/>
              <a:ext cx="4422880" cy="300001"/>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écoutent l’enseignant avec attention</a:t>
              </a:r>
              <a:endParaRPr sz="1465">
                <a:solidFill>
                  <a:srgbClr val="000000"/>
                </a:solidFill>
                <a:latin typeface="Calibri"/>
                <a:ea typeface="Calibri"/>
                <a:cs typeface="Calibri"/>
                <a:sym typeface="Calibri"/>
              </a:endParaRPr>
            </a:p>
          </p:txBody>
        </p:sp>
      </p:grpSp>
      <p:grpSp>
        <p:nvGrpSpPr>
          <p:cNvPr id="706" name="Google Shape;706;p263"/>
          <p:cNvGrpSpPr/>
          <p:nvPr/>
        </p:nvGrpSpPr>
        <p:grpSpPr>
          <a:xfrm>
            <a:off x="954798" y="1692132"/>
            <a:ext cx="5669559" cy="426303"/>
            <a:chOff x="716099" y="1269098"/>
            <a:chExt cx="4252169" cy="319727"/>
          </a:xfrm>
        </p:grpSpPr>
        <p:sp>
          <p:nvSpPr>
            <p:cNvPr id="707" name="Google Shape;707;p263"/>
            <p:cNvSpPr txBox="1"/>
            <p:nvPr/>
          </p:nvSpPr>
          <p:spPr>
            <a:xfrm>
              <a:off x="1372969" y="1278960"/>
              <a:ext cx="3595299"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lèvent la main pour participer</a:t>
              </a:r>
              <a:endParaRPr sz="1465">
                <a:solidFill>
                  <a:srgbClr val="000000"/>
                </a:solidFill>
                <a:latin typeface="Calibri"/>
                <a:ea typeface="Calibri"/>
                <a:cs typeface="Calibri"/>
                <a:sym typeface="Calibri"/>
              </a:endParaRPr>
            </a:p>
          </p:txBody>
        </p:sp>
        <p:pic>
          <p:nvPicPr>
            <p:cNvPr descr="Lever la main - Icônes mains et gestes gratuites" id="708" name="Google Shape;708;p263"/>
            <p:cNvPicPr preferRelativeResize="0"/>
            <p:nvPr/>
          </p:nvPicPr>
          <p:blipFill rotWithShape="1">
            <a:blip r:embed="rId5">
              <a:alphaModFix/>
            </a:blip>
            <a:srcRect b="0" l="0" r="0" t="0"/>
            <a:stretch/>
          </p:blipFill>
          <p:spPr>
            <a:xfrm>
              <a:off x="716099" y="1269098"/>
              <a:ext cx="405665" cy="319727"/>
            </a:xfrm>
            <a:prstGeom prst="rect">
              <a:avLst/>
            </a:prstGeom>
            <a:noFill/>
            <a:ln>
              <a:noFill/>
            </a:ln>
          </p:spPr>
        </p:pic>
      </p:grpSp>
      <p:grpSp>
        <p:nvGrpSpPr>
          <p:cNvPr id="709" name="Google Shape;709;p263"/>
          <p:cNvGrpSpPr/>
          <p:nvPr/>
        </p:nvGrpSpPr>
        <p:grpSpPr>
          <a:xfrm>
            <a:off x="863575" y="916351"/>
            <a:ext cx="6681334" cy="603600"/>
            <a:chOff x="915782" y="892042"/>
            <a:chExt cx="6681334" cy="603600"/>
          </a:xfrm>
        </p:grpSpPr>
        <p:sp>
          <p:nvSpPr>
            <p:cNvPr id="710" name="Google Shape;710;p263"/>
            <p:cNvSpPr txBox="1"/>
            <p:nvPr/>
          </p:nvSpPr>
          <p:spPr>
            <a:xfrm>
              <a:off x="1882832" y="949173"/>
              <a:ext cx="57142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utilisent l’ardoise pour répondre</a:t>
              </a:r>
              <a:endParaRPr sz="2000">
                <a:solidFill>
                  <a:srgbClr val="000000"/>
                </a:solidFill>
                <a:latin typeface="Calibri"/>
                <a:ea typeface="Calibri"/>
                <a:cs typeface="Calibri"/>
                <a:sym typeface="Calibri"/>
              </a:endParaRPr>
            </a:p>
          </p:txBody>
        </p:sp>
        <p:grpSp>
          <p:nvGrpSpPr>
            <p:cNvPr id="711" name="Google Shape;711;p263"/>
            <p:cNvGrpSpPr/>
            <p:nvPr/>
          </p:nvGrpSpPr>
          <p:grpSpPr>
            <a:xfrm>
              <a:off x="915782" y="892042"/>
              <a:ext cx="632111" cy="603600"/>
              <a:chOff x="779845" y="4335989"/>
              <a:chExt cx="442253" cy="575842"/>
            </a:xfrm>
          </p:grpSpPr>
          <p:pic>
            <p:nvPicPr>
              <p:cNvPr descr="Une image contenant Dessin animé, clipart, Animation, illustration&#10;&#10;Description générée automatiquement" id="712" name="Google Shape;712;p263"/>
              <p:cNvPicPr preferRelativeResize="0"/>
              <p:nvPr/>
            </p:nvPicPr>
            <p:blipFill rotWithShape="1">
              <a:blip r:embed="rId6">
                <a:alphaModFix/>
              </a:blip>
              <a:srcRect b="23864" l="18242" r="18458" t="9344"/>
              <a:stretch/>
            </p:blipFill>
            <p:spPr>
              <a:xfrm>
                <a:off x="779845" y="4335989"/>
                <a:ext cx="442253" cy="575842"/>
              </a:xfrm>
              <a:prstGeom prst="rect">
                <a:avLst/>
              </a:prstGeom>
              <a:noFill/>
              <a:ln>
                <a:noFill/>
              </a:ln>
            </p:spPr>
          </p:pic>
          <p:sp>
            <p:nvSpPr>
              <p:cNvPr id="713" name="Google Shape;713;p263"/>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5">
                  <a:solidFill>
                    <a:srgbClr val="FFFFFF"/>
                  </a:solidFill>
                  <a:latin typeface="Calibri"/>
                  <a:ea typeface="Calibri"/>
                  <a:cs typeface="Calibri"/>
                  <a:sym typeface="Calibri"/>
                </a:endParaRPr>
              </a:p>
            </p:txBody>
          </p:sp>
        </p:grpSp>
      </p:grpSp>
      <p:grpSp>
        <p:nvGrpSpPr>
          <p:cNvPr id="714" name="Google Shape;714;p263"/>
          <p:cNvGrpSpPr/>
          <p:nvPr/>
        </p:nvGrpSpPr>
        <p:grpSpPr>
          <a:xfrm>
            <a:off x="915782" y="3007446"/>
            <a:ext cx="8342891" cy="490417"/>
            <a:chOff x="686836" y="2255584"/>
            <a:chExt cx="6257168" cy="367813"/>
          </a:xfrm>
        </p:grpSpPr>
        <p:sp>
          <p:nvSpPr>
            <p:cNvPr id="715" name="Google Shape;715;p263"/>
            <p:cNvSpPr txBox="1"/>
            <p:nvPr/>
          </p:nvSpPr>
          <p:spPr>
            <a:xfrm>
              <a:off x="1372968" y="2323395"/>
              <a:ext cx="5571036"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élèvent gardent des traces écrites sur les livrets ou leurs cahiers</a:t>
              </a:r>
              <a:endParaRPr sz="1465">
                <a:solidFill>
                  <a:srgbClr val="000000"/>
                </a:solidFill>
                <a:latin typeface="Calibri"/>
                <a:ea typeface="Calibri"/>
                <a:cs typeface="Calibri"/>
                <a:sym typeface="Calibri"/>
              </a:endParaRPr>
            </a:p>
          </p:txBody>
        </p:sp>
        <p:grpSp>
          <p:nvGrpSpPr>
            <p:cNvPr id="716" name="Google Shape;716;p263"/>
            <p:cNvGrpSpPr/>
            <p:nvPr/>
          </p:nvGrpSpPr>
          <p:grpSpPr>
            <a:xfrm>
              <a:off x="686836" y="2255584"/>
              <a:ext cx="413750" cy="359624"/>
              <a:chOff x="10280460" y="4841540"/>
              <a:chExt cx="630930" cy="597556"/>
            </a:xfrm>
          </p:grpSpPr>
          <p:pic>
            <p:nvPicPr>
              <p:cNvPr id="717" name="Google Shape;717;p263"/>
              <p:cNvPicPr preferRelativeResize="0"/>
              <p:nvPr/>
            </p:nvPicPr>
            <p:blipFill rotWithShape="1">
              <a:blip r:embed="rId7">
                <a:alphaModFix/>
              </a:blip>
              <a:srcRect b="30055" l="11664" r="25923" t="23325"/>
              <a:stretch/>
            </p:blipFill>
            <p:spPr>
              <a:xfrm>
                <a:off x="10280460" y="4967823"/>
                <a:ext cx="630930" cy="471273"/>
              </a:xfrm>
              <a:prstGeom prst="rect">
                <a:avLst/>
              </a:prstGeom>
              <a:noFill/>
              <a:ln>
                <a:noFill/>
              </a:ln>
            </p:spPr>
          </p:pic>
          <p:pic>
            <p:nvPicPr>
              <p:cNvPr id="718" name="Google Shape;718;p263"/>
              <p:cNvPicPr preferRelativeResize="0"/>
              <p:nvPr/>
            </p:nvPicPr>
            <p:blipFill rotWithShape="1">
              <a:blip r:embed="rId8">
                <a:alphaModFix/>
              </a:blip>
              <a:srcRect b="30055" l="74744" r="10688" t="23325"/>
              <a:stretch/>
            </p:blipFill>
            <p:spPr>
              <a:xfrm rot="1461832">
                <a:off x="10456526" y="4850932"/>
                <a:ext cx="147273" cy="471273"/>
              </a:xfrm>
              <a:prstGeom prst="rect">
                <a:avLst/>
              </a:prstGeom>
              <a:noFill/>
              <a:ln>
                <a:noFill/>
              </a:ln>
            </p:spPr>
          </p:pic>
        </p:grpSp>
      </p:grpSp>
      <p:sp>
        <p:nvSpPr>
          <p:cNvPr id="719" name="Google Shape;719;p263"/>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l’élève</a:t>
            </a:r>
            <a:endParaRPr sz="1865">
              <a:solidFill>
                <a:srgbClr val="000000"/>
              </a:solidFill>
              <a:latin typeface="Calibri"/>
              <a:ea typeface="Calibri"/>
              <a:cs typeface="Calibri"/>
              <a:sym typeface="Calibri"/>
            </a:endParaRPr>
          </a:p>
        </p:txBody>
      </p:sp>
      <p:sp>
        <p:nvSpPr>
          <p:cNvPr id="720" name="Google Shape;720;p263"/>
          <p:cNvSpPr txBox="1"/>
          <p:nvPr/>
        </p:nvSpPr>
        <p:spPr>
          <a:xfrm>
            <a:off x="1830624" y="5422784"/>
            <a:ext cx="4867240"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passent au tableau</a:t>
            </a:r>
            <a:endParaRPr sz="2000">
              <a:solidFill>
                <a:srgbClr val="000000"/>
              </a:solidFill>
              <a:latin typeface="Calibri"/>
              <a:ea typeface="Calibri"/>
              <a:cs typeface="Calibri"/>
              <a:sym typeface="Calibri"/>
            </a:endParaRPr>
          </a:p>
        </p:txBody>
      </p:sp>
      <p:pic>
        <p:nvPicPr>
          <p:cNvPr id="721" name="Google Shape;721;p263"/>
          <p:cNvPicPr preferRelativeResize="0"/>
          <p:nvPr/>
        </p:nvPicPr>
        <p:blipFill rotWithShape="1">
          <a:blip r:embed="rId9">
            <a:alphaModFix/>
          </a:blip>
          <a:srcRect b="0" l="0" r="0" t="0"/>
          <a:stretch/>
        </p:blipFill>
        <p:spPr>
          <a:xfrm>
            <a:off x="863575" y="5298758"/>
            <a:ext cx="648055" cy="648055"/>
          </a:xfrm>
          <a:prstGeom prst="rect">
            <a:avLst/>
          </a:prstGeom>
          <a:noFill/>
          <a:ln>
            <a:noFill/>
          </a:ln>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elage">
  <p:cSld name="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722" name="Shape 722"/>
        <p:cNvGrpSpPr/>
        <p:nvPr/>
      </p:nvGrpSpPr>
      <p:grpSpPr>
        <a:xfrm>
          <a:off x="0" y="0"/>
          <a:ext cx="0" cy="0"/>
          <a:chOff x="0" y="0"/>
          <a:chExt cx="0" cy="0"/>
        </a:xfrm>
      </p:grpSpPr>
      <p:grpSp>
        <p:nvGrpSpPr>
          <p:cNvPr id="723" name="Google Shape;723;p264"/>
          <p:cNvGrpSpPr/>
          <p:nvPr/>
        </p:nvGrpSpPr>
        <p:grpSpPr>
          <a:xfrm>
            <a:off x="812158" y="829917"/>
            <a:ext cx="10567685" cy="5198169"/>
            <a:chOff x="2184400" y="1402025"/>
            <a:chExt cx="7823200" cy="4942038"/>
          </a:xfrm>
        </p:grpSpPr>
        <p:sp>
          <p:nvSpPr>
            <p:cNvPr id="724" name="Google Shape;724;p264"/>
            <p:cNvSpPr/>
            <p:nvPr/>
          </p:nvSpPr>
          <p:spPr>
            <a:xfrm>
              <a:off x="2184400" y="1402025"/>
              <a:ext cx="7823200" cy="4942038"/>
            </a:xfrm>
            <a:prstGeom prst="roundRect">
              <a:avLst>
                <a:gd fmla="val 2665" name="adj"/>
              </a:avLst>
            </a:prstGeom>
            <a:solidFill>
              <a:srgbClr val="C00000"/>
            </a:solidFill>
            <a:ln cap="flat" cmpd="sng" w="1270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25" name="Google Shape;725;p264"/>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726" name="Google Shape;726;p264"/>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727" name="Google Shape;727;p264"/>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C00000"/>
                </a:solidFill>
                <a:latin typeface="Calibri"/>
                <a:ea typeface="Calibri"/>
                <a:cs typeface="Calibri"/>
                <a:sym typeface="Calibri"/>
              </a:rPr>
              <a:t>Modelage</a:t>
            </a:r>
            <a:endParaRPr/>
          </a:p>
        </p:txBody>
      </p:sp>
      <p:pic>
        <p:nvPicPr>
          <p:cNvPr id="728" name="Google Shape;728;p264"/>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729" name="Google Shape;729;p264"/>
          <p:cNvGrpSpPr/>
          <p:nvPr/>
        </p:nvGrpSpPr>
        <p:grpSpPr>
          <a:xfrm>
            <a:off x="5759801" y="1118243"/>
            <a:ext cx="670236" cy="588434"/>
            <a:chOff x="277892" y="2283969"/>
            <a:chExt cx="939577" cy="824904"/>
          </a:xfrm>
        </p:grpSpPr>
        <p:sp>
          <p:nvSpPr>
            <p:cNvPr id="730" name="Google Shape;730;p264"/>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1" name="Google Shape;731;p264"/>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732" name="Google Shape;732;p264"/>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âche principale">
  <p:cSld name="Tâche principale">
    <p:spTree>
      <p:nvGrpSpPr>
        <p:cNvPr id="733" name="Shape 733"/>
        <p:cNvGrpSpPr/>
        <p:nvPr/>
      </p:nvGrpSpPr>
      <p:grpSpPr>
        <a:xfrm>
          <a:off x="0" y="0"/>
          <a:ext cx="0" cy="0"/>
          <a:chOff x="0" y="0"/>
          <a:chExt cx="0" cy="0"/>
        </a:xfrm>
      </p:grpSpPr>
      <p:grpSp>
        <p:nvGrpSpPr>
          <p:cNvPr id="734" name="Google Shape;734;p265"/>
          <p:cNvGrpSpPr/>
          <p:nvPr/>
        </p:nvGrpSpPr>
        <p:grpSpPr>
          <a:xfrm>
            <a:off x="4932835" y="1459304"/>
            <a:ext cx="6054377" cy="3711725"/>
            <a:chOff x="1715066" y="1103461"/>
            <a:chExt cx="5717724" cy="3124203"/>
          </a:xfrm>
        </p:grpSpPr>
        <p:sp>
          <p:nvSpPr>
            <p:cNvPr id="735" name="Google Shape;735;p265"/>
            <p:cNvSpPr/>
            <p:nvPr/>
          </p:nvSpPr>
          <p:spPr>
            <a:xfrm>
              <a:off x="1715066" y="1103461"/>
              <a:ext cx="5717724" cy="3124203"/>
            </a:xfrm>
            <a:prstGeom prst="rect">
              <a:avLst/>
            </a:prstGeom>
            <a:solidFill>
              <a:srgbClr val="C00000"/>
            </a:solidFill>
            <a:ln cap="flat" cmpd="sng" w="9525">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736" name="Google Shape;736;p265"/>
            <p:cNvSpPr/>
            <p:nvPr/>
          </p:nvSpPr>
          <p:spPr>
            <a:xfrm>
              <a:off x="1802501" y="1179667"/>
              <a:ext cx="5542845" cy="2971800"/>
            </a:xfrm>
            <a:prstGeom prst="rect">
              <a:avLst/>
            </a:prstGeom>
            <a:solidFill>
              <a:srgbClr val="FFFFFF"/>
            </a:solidFill>
            <a:ln cap="flat" cmpd="sng" w="9525">
              <a:solidFill>
                <a:srgbClr val="C00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737" name="Google Shape;737;p265"/>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8" name="Google Shape;738;p265"/>
          <p:cNvSpPr txBox="1"/>
          <p:nvPr/>
        </p:nvSpPr>
        <p:spPr>
          <a:xfrm>
            <a:off x="5025418" y="2384963"/>
            <a:ext cx="5869201" cy="690767"/>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3735" u="none" cap="none" strike="noStrike">
                <a:solidFill>
                  <a:srgbClr val="C00000"/>
                </a:solidFill>
                <a:latin typeface="Calibri"/>
                <a:ea typeface="Calibri"/>
                <a:cs typeface="Calibri"/>
                <a:sym typeface="Calibri"/>
              </a:rPr>
              <a:t>Tâche principale</a:t>
            </a:r>
            <a:endParaRPr/>
          </a:p>
        </p:txBody>
      </p:sp>
      <p:sp>
        <p:nvSpPr>
          <p:cNvPr id="739" name="Google Shape;739;p265"/>
          <p:cNvSpPr/>
          <p:nvPr/>
        </p:nvSpPr>
        <p:spPr>
          <a:xfrm>
            <a:off x="4389349" y="1736952"/>
            <a:ext cx="1156184" cy="512421"/>
          </a:xfrm>
          <a:prstGeom prst="rect">
            <a:avLst/>
          </a:prstGeom>
          <a:solidFill>
            <a:srgbClr val="C00000"/>
          </a:solidFill>
          <a:ln cap="flat" cmpd="sng" w="25400">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740" name="Google Shape;740;p265"/>
          <p:cNvSpPr/>
          <p:nvPr/>
        </p:nvSpPr>
        <p:spPr>
          <a:xfrm>
            <a:off x="4469041" y="1746942"/>
            <a:ext cx="1052999" cy="492443"/>
          </a:xfrm>
          <a:prstGeom prst="rect">
            <a:avLst/>
          </a:prstGeom>
          <a:solidFill>
            <a:srgbClr val="C00000"/>
          </a:solidFill>
          <a:ln cap="flat" cmpd="sng" w="9525">
            <a:solidFill>
              <a:srgbClr val="C00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M</a:t>
            </a:r>
            <a:endParaRPr b="1" sz="2400">
              <a:solidFill>
                <a:srgbClr val="FFFFFF"/>
              </a:solidFill>
              <a:latin typeface="Arial"/>
              <a:ea typeface="Arial"/>
              <a:cs typeface="Arial"/>
              <a:sym typeface="Arial"/>
            </a:endParaRPr>
          </a:p>
        </p:txBody>
      </p:sp>
      <p:pic>
        <p:nvPicPr>
          <p:cNvPr id="741" name="Google Shape;741;p265"/>
          <p:cNvPicPr preferRelativeResize="0"/>
          <p:nvPr/>
        </p:nvPicPr>
        <p:blipFill rotWithShape="1">
          <a:blip r:embed="rId2">
            <a:alphaModFix/>
          </a:blip>
          <a:srcRect b="0" l="0" r="0" t="0"/>
          <a:stretch/>
        </p:blipFill>
        <p:spPr>
          <a:xfrm>
            <a:off x="1204787" y="2396885"/>
            <a:ext cx="2432604" cy="2432604"/>
          </a:xfrm>
          <a:prstGeom prst="rect">
            <a:avLst/>
          </a:prstGeom>
          <a:noFill/>
          <a:ln>
            <a:noFill/>
          </a:ln>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atique collective">
  <p:cSld name="1_Pratique collective">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742" name="Shape 742"/>
        <p:cNvGrpSpPr/>
        <p:nvPr/>
      </p:nvGrpSpPr>
      <p:grpSpPr>
        <a:xfrm>
          <a:off x="0" y="0"/>
          <a:ext cx="0" cy="0"/>
          <a:chOff x="0" y="0"/>
          <a:chExt cx="0" cy="0"/>
        </a:xfrm>
      </p:grpSpPr>
      <p:grpSp>
        <p:nvGrpSpPr>
          <p:cNvPr id="743" name="Google Shape;743;p266"/>
          <p:cNvGrpSpPr/>
          <p:nvPr/>
        </p:nvGrpSpPr>
        <p:grpSpPr>
          <a:xfrm>
            <a:off x="812159" y="829917"/>
            <a:ext cx="10567685" cy="5198169"/>
            <a:chOff x="2184400" y="1402025"/>
            <a:chExt cx="7823200" cy="4942038"/>
          </a:xfrm>
        </p:grpSpPr>
        <p:sp>
          <p:nvSpPr>
            <p:cNvPr id="744" name="Google Shape;744;p266"/>
            <p:cNvSpPr/>
            <p:nvPr/>
          </p:nvSpPr>
          <p:spPr>
            <a:xfrm>
              <a:off x="2184400" y="1402025"/>
              <a:ext cx="7823200" cy="4942038"/>
            </a:xfrm>
            <a:prstGeom prst="roundRect">
              <a:avLst>
                <a:gd fmla="val 2665" name="adj"/>
              </a:avLst>
            </a:prstGeom>
            <a:solidFill>
              <a:srgbClr val="0F9ED5"/>
            </a:solidFill>
            <a:ln cap="flat" cmpd="sng" w="12700">
              <a:solidFill>
                <a:srgbClr val="0F9ED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45" name="Google Shape;745;p26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F9ED5"/>
                  </a:solidFill>
                  <a:latin typeface="Calibri"/>
                  <a:ea typeface="Calibri"/>
                  <a:cs typeface="Calibri"/>
                  <a:sym typeface="Calibri"/>
                </a:rPr>
                <a:t>Pratique collective</a:t>
              </a:r>
              <a:endParaRPr/>
            </a:p>
          </p:txBody>
        </p:sp>
      </p:grpSp>
      <p:sp>
        <p:nvSpPr>
          <p:cNvPr id="746" name="Google Shape;746;p266"/>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747" name="Google Shape;747;p266"/>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748" name="Google Shape;748;p266"/>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749" name="Shape 749"/>
        <p:cNvGrpSpPr/>
        <p:nvPr/>
      </p:nvGrpSpPr>
      <p:grpSpPr>
        <a:xfrm>
          <a:off x="0" y="0"/>
          <a:ext cx="0" cy="0"/>
          <a:chOff x="0" y="0"/>
          <a:chExt cx="0" cy="0"/>
        </a:xfrm>
      </p:grpSpPr>
      <p:grpSp>
        <p:nvGrpSpPr>
          <p:cNvPr id="750" name="Google Shape;750;p267"/>
          <p:cNvGrpSpPr/>
          <p:nvPr/>
        </p:nvGrpSpPr>
        <p:grpSpPr>
          <a:xfrm>
            <a:off x="0" y="1"/>
            <a:ext cx="12192000" cy="6858001"/>
            <a:chOff x="0" y="0"/>
            <a:chExt cx="13716000" cy="10287000"/>
          </a:xfrm>
        </p:grpSpPr>
        <p:sp>
          <p:nvSpPr>
            <p:cNvPr id="751" name="Google Shape;751;p267"/>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52" name="Google Shape;752;p26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53" name="Google Shape;753;p26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754" name="Google Shape;754;p267"/>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5" name="Google Shape;755;p267"/>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6" name="Google Shape;756;p267"/>
          <p:cNvSpPr txBox="1"/>
          <p:nvPr>
            <p:ph idx="2"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7" name="Google Shape;757;p267"/>
          <p:cNvSpPr txBox="1"/>
          <p:nvPr/>
        </p:nvSpPr>
        <p:spPr>
          <a:xfrm>
            <a:off x="11597589" y="56566"/>
            <a:ext cx="598963" cy="369332"/>
          </a:xfrm>
          <a:prstGeom prst="rect">
            <a:avLst/>
          </a:prstGeom>
          <a:solidFill>
            <a:srgbClr val="0F9ED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FFFFFF"/>
                </a:solidFill>
                <a:latin typeface="Calibri"/>
                <a:ea typeface="Calibri"/>
                <a:cs typeface="Calibri"/>
                <a:sym typeface="Calibri"/>
              </a:rPr>
              <a:t>PC</a:t>
            </a:r>
            <a:endParaRPr b="1" sz="1800">
              <a:solidFill>
                <a:srgbClr val="FFFFFF"/>
              </a:solidFill>
              <a:latin typeface="Calibri"/>
              <a:ea typeface="Calibri"/>
              <a:cs typeface="Calibri"/>
              <a:sym typeface="Calibri"/>
            </a:endParaRPr>
          </a:p>
        </p:txBody>
      </p:sp>
      <p:pic>
        <p:nvPicPr>
          <p:cNvPr descr="Image générée" id="758" name="Google Shape;758;p267"/>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en binôme">
  <p:cSld name="Pratique en binôme">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759" name="Shape 759"/>
        <p:cNvGrpSpPr/>
        <p:nvPr/>
      </p:nvGrpSpPr>
      <p:grpSpPr>
        <a:xfrm>
          <a:off x="0" y="0"/>
          <a:ext cx="0" cy="0"/>
          <a:chOff x="0" y="0"/>
          <a:chExt cx="0" cy="0"/>
        </a:xfrm>
      </p:grpSpPr>
      <p:grpSp>
        <p:nvGrpSpPr>
          <p:cNvPr id="760" name="Google Shape;760;p268"/>
          <p:cNvGrpSpPr/>
          <p:nvPr/>
        </p:nvGrpSpPr>
        <p:grpSpPr>
          <a:xfrm>
            <a:off x="812159" y="829917"/>
            <a:ext cx="10567685" cy="5198169"/>
            <a:chOff x="2184400" y="1402025"/>
            <a:chExt cx="7823200" cy="4942038"/>
          </a:xfrm>
        </p:grpSpPr>
        <p:sp>
          <p:nvSpPr>
            <p:cNvPr id="761" name="Google Shape;761;p268"/>
            <p:cNvSpPr/>
            <p:nvPr/>
          </p:nvSpPr>
          <p:spPr>
            <a:xfrm>
              <a:off x="2184400" y="1402025"/>
              <a:ext cx="7823200" cy="4942038"/>
            </a:xfrm>
            <a:prstGeom prst="roundRect">
              <a:avLst>
                <a:gd fmla="val 2665" name="adj"/>
              </a:avLst>
            </a:prstGeom>
            <a:solidFill>
              <a:srgbClr val="0070C0"/>
            </a:solidFill>
            <a:ln cap="flat" cmpd="sng" w="1270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62" name="Google Shape;762;p268"/>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400">
                <a:solidFill>
                  <a:srgbClr val="0070C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070C0"/>
                  </a:solidFill>
                  <a:latin typeface="Calibri"/>
                  <a:ea typeface="Calibri"/>
                  <a:cs typeface="Calibri"/>
                  <a:sym typeface="Calibri"/>
                </a:rPr>
                <a:t>Pratique en binôme</a:t>
              </a:r>
              <a:endParaRPr/>
            </a:p>
          </p:txBody>
        </p:sp>
      </p:grpSp>
      <p:sp>
        <p:nvSpPr>
          <p:cNvPr id="763" name="Google Shape;763;p268"/>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764" name="Google Shape;764;p268"/>
          <p:cNvPicPr preferRelativeResize="0"/>
          <p:nvPr/>
        </p:nvPicPr>
        <p:blipFill rotWithShape="1">
          <a:blip r:embed="rId3">
            <a:alphaModFix/>
          </a:blip>
          <a:srcRect b="0" l="0" r="0" t="0"/>
          <a:stretch/>
        </p:blipFill>
        <p:spPr>
          <a:xfrm>
            <a:off x="4959577" y="1244095"/>
            <a:ext cx="2494771" cy="2494771"/>
          </a:xfrm>
          <a:prstGeom prst="rect">
            <a:avLst/>
          </a:prstGeom>
          <a:noFill/>
          <a:ln>
            <a:noFill/>
          </a:ln>
        </p:spPr>
      </p:pic>
      <p:sp>
        <p:nvSpPr>
          <p:cNvPr id="765" name="Google Shape;765;p268"/>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766" name="Shape 766"/>
        <p:cNvGrpSpPr/>
        <p:nvPr/>
      </p:nvGrpSpPr>
      <p:grpSpPr>
        <a:xfrm>
          <a:off x="0" y="0"/>
          <a:ext cx="0" cy="0"/>
          <a:chOff x="0" y="0"/>
          <a:chExt cx="0" cy="0"/>
        </a:xfrm>
      </p:grpSpPr>
      <p:grpSp>
        <p:nvGrpSpPr>
          <p:cNvPr id="767" name="Google Shape;767;p269"/>
          <p:cNvGrpSpPr/>
          <p:nvPr/>
        </p:nvGrpSpPr>
        <p:grpSpPr>
          <a:xfrm>
            <a:off x="0" y="1"/>
            <a:ext cx="12192000" cy="6858001"/>
            <a:chOff x="0" y="0"/>
            <a:chExt cx="13716000" cy="10287000"/>
          </a:xfrm>
        </p:grpSpPr>
        <p:sp>
          <p:nvSpPr>
            <p:cNvPr id="768" name="Google Shape;768;p269"/>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69" name="Google Shape;769;p26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70" name="Google Shape;770;p26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771" name="Google Shape;771;p269"/>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2" name="Google Shape;772;p269"/>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3" name="Google Shape;773;p269"/>
          <p:cNvSpPr txBox="1"/>
          <p:nvPr>
            <p:ph idx="2"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4" name="Google Shape;774;p269"/>
          <p:cNvSpPr/>
          <p:nvPr/>
        </p:nvSpPr>
        <p:spPr>
          <a:xfrm>
            <a:off x="11810035" y="23011"/>
            <a:ext cx="291709" cy="36933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1800" u="none" cap="none" strike="noStrike">
                <a:solidFill>
                  <a:srgbClr val="FFFFFF"/>
                </a:solidFill>
                <a:latin typeface="Arial"/>
                <a:ea typeface="Arial"/>
                <a:cs typeface="Arial"/>
                <a:sym typeface="Arial"/>
              </a:rPr>
              <a:t>C</a:t>
            </a:r>
            <a:endParaRPr b="1" sz="1800">
              <a:solidFill>
                <a:srgbClr val="FFFFFF"/>
              </a:solidFill>
              <a:latin typeface="Arial"/>
              <a:ea typeface="Arial"/>
              <a:cs typeface="Arial"/>
              <a:sym typeface="Arial"/>
            </a:endParaRPr>
          </a:p>
        </p:txBody>
      </p:sp>
      <p:pic>
        <p:nvPicPr>
          <p:cNvPr descr="Image générée" id="775" name="Google Shape;775;p269"/>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verture de la séance">
  <p:cSld name="Ouverture de la séance">
    <p:bg>
      <p:bgPr>
        <a:gradFill>
          <a:gsLst>
            <a:gs pos="0">
              <a:srgbClr val="F19D19"/>
            </a:gs>
            <a:gs pos="3000">
              <a:schemeClr val="lt1"/>
            </a:gs>
            <a:gs pos="94000">
              <a:srgbClr val="F19D19"/>
            </a:gs>
            <a:gs pos="100000">
              <a:srgbClr val="F19D19"/>
            </a:gs>
          </a:gsLst>
          <a:path path="circle">
            <a:fillToRect b="50%" l="50%" r="50%" t="50%"/>
          </a:path>
          <a:tileRect/>
        </a:gradFill>
      </p:bgPr>
    </p:bg>
    <p:spTree>
      <p:nvGrpSpPr>
        <p:cNvPr id="776" name="Shape 776"/>
        <p:cNvGrpSpPr/>
        <p:nvPr/>
      </p:nvGrpSpPr>
      <p:grpSpPr>
        <a:xfrm>
          <a:off x="0" y="0"/>
          <a:ext cx="0" cy="0"/>
          <a:chOff x="0" y="0"/>
          <a:chExt cx="0" cy="0"/>
        </a:xfrm>
      </p:grpSpPr>
      <p:grpSp>
        <p:nvGrpSpPr>
          <p:cNvPr id="777" name="Google Shape;777;p270"/>
          <p:cNvGrpSpPr/>
          <p:nvPr/>
        </p:nvGrpSpPr>
        <p:grpSpPr>
          <a:xfrm>
            <a:off x="812158" y="844906"/>
            <a:ext cx="10567685" cy="5198169"/>
            <a:chOff x="2184399" y="1402024"/>
            <a:chExt cx="7823200" cy="4942038"/>
          </a:xfrm>
        </p:grpSpPr>
        <p:sp>
          <p:nvSpPr>
            <p:cNvPr id="778" name="Google Shape;778;p270"/>
            <p:cNvSpPr/>
            <p:nvPr/>
          </p:nvSpPr>
          <p:spPr>
            <a:xfrm>
              <a:off x="2184399" y="1402024"/>
              <a:ext cx="7823200" cy="4942038"/>
            </a:xfrm>
            <a:prstGeom prst="roundRect">
              <a:avLst>
                <a:gd fmla="val 2665" name="adj"/>
              </a:avLst>
            </a:prstGeom>
            <a:solidFill>
              <a:srgbClr val="F19D19"/>
            </a:solidFill>
            <a:ln cap="flat" cmpd="sng" w="12700">
              <a:solidFill>
                <a:srgbClr val="F19D19"/>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779" name="Google Shape;779;p270"/>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780" name="Google Shape;780;p270"/>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781" name="Google Shape;781;p270"/>
          <p:cNvSpPr txBox="1"/>
          <p:nvPr/>
        </p:nvSpPr>
        <p:spPr>
          <a:xfrm>
            <a:off x="946951" y="3651380"/>
            <a:ext cx="10298101"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F19D19"/>
                </a:solidFill>
                <a:latin typeface="Calibri"/>
                <a:ea typeface="Calibri"/>
                <a:cs typeface="Calibri"/>
                <a:sym typeface="Calibri"/>
              </a:rPr>
              <a:t>Ouverture de la séance</a:t>
            </a:r>
            <a:endParaRPr/>
          </a:p>
        </p:txBody>
      </p:sp>
      <p:pic>
        <p:nvPicPr>
          <p:cNvPr id="782" name="Google Shape;782;p270"/>
          <p:cNvPicPr preferRelativeResize="0"/>
          <p:nvPr/>
        </p:nvPicPr>
        <p:blipFill rotWithShape="1">
          <a:blip r:embed="rId3">
            <a:alphaModFix/>
          </a:blip>
          <a:srcRect b="0" l="0" r="0" t="0"/>
          <a:stretch/>
        </p:blipFill>
        <p:spPr>
          <a:xfrm>
            <a:off x="4973623" y="1310778"/>
            <a:ext cx="2096135" cy="2158333"/>
          </a:xfrm>
          <a:prstGeom prst="rect">
            <a:avLst/>
          </a:prstGeom>
          <a:noFill/>
          <a:ln>
            <a:noFill/>
          </a:ln>
        </p:spPr>
      </p:pic>
      <p:pic>
        <p:nvPicPr>
          <p:cNvPr id="783" name="Google Shape;783;p270"/>
          <p:cNvPicPr preferRelativeResize="0"/>
          <p:nvPr/>
        </p:nvPicPr>
        <p:blipFill rotWithShape="1">
          <a:blip r:embed="rId4">
            <a:alphaModFix/>
          </a:blip>
          <a:srcRect b="0" l="0" r="0" t="0"/>
          <a:stretch/>
        </p:blipFill>
        <p:spPr>
          <a:xfrm>
            <a:off x="6261214" y="1609414"/>
            <a:ext cx="649253" cy="649253"/>
          </a:xfrm>
          <a:prstGeom prst="rect">
            <a:avLst/>
          </a:prstGeom>
          <a:noFill/>
          <a:ln>
            <a:noFill/>
          </a:ln>
        </p:spPr>
      </p:pic>
      <p:sp>
        <p:nvSpPr>
          <p:cNvPr id="784" name="Google Shape;784;p270"/>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Ouverture">
  <p:cSld name="Slide Ouverture">
    <p:spTree>
      <p:nvGrpSpPr>
        <p:cNvPr id="791" name="Shape 791"/>
        <p:cNvGrpSpPr/>
        <p:nvPr/>
      </p:nvGrpSpPr>
      <p:grpSpPr>
        <a:xfrm>
          <a:off x="0" y="0"/>
          <a:ext cx="0" cy="0"/>
          <a:chOff x="0" y="0"/>
          <a:chExt cx="0" cy="0"/>
        </a:xfrm>
      </p:grpSpPr>
      <p:grpSp>
        <p:nvGrpSpPr>
          <p:cNvPr id="792" name="Google Shape;792;p82"/>
          <p:cNvGrpSpPr/>
          <p:nvPr/>
        </p:nvGrpSpPr>
        <p:grpSpPr>
          <a:xfrm>
            <a:off x="0" y="1"/>
            <a:ext cx="12192000" cy="6858001"/>
            <a:chOff x="0" y="0"/>
            <a:chExt cx="13716000" cy="10287000"/>
          </a:xfrm>
        </p:grpSpPr>
        <p:sp>
          <p:nvSpPr>
            <p:cNvPr id="793" name="Google Shape;793;p82"/>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94" name="Google Shape;794;p8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95" name="Google Shape;795;p8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796" name="Google Shape;796;p82"/>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7" name="Google Shape;797;p82"/>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8" name="Google Shape;798;p82"/>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799" name="Google Shape;799;p82"/>
          <p:cNvGrpSpPr/>
          <p:nvPr/>
        </p:nvGrpSpPr>
        <p:grpSpPr>
          <a:xfrm>
            <a:off x="11779124" y="79508"/>
            <a:ext cx="232364" cy="304873"/>
            <a:chOff x="3292012" y="1302714"/>
            <a:chExt cx="867138" cy="384316"/>
          </a:xfrm>
        </p:grpSpPr>
        <p:sp>
          <p:nvSpPr>
            <p:cNvPr id="800" name="Google Shape;800;p82"/>
            <p:cNvSpPr/>
            <p:nvPr/>
          </p:nvSpPr>
          <p:spPr>
            <a:xfrm>
              <a:off x="3292012" y="1302714"/>
              <a:ext cx="867138" cy="384316"/>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Calibri"/>
                <a:buNone/>
              </a:pPr>
              <a:r>
                <a:t/>
              </a:r>
              <a:endParaRPr b="0" i="0" sz="900" u="none" cap="none" strike="noStrike">
                <a:solidFill>
                  <a:srgbClr val="F7C475"/>
                </a:solidFill>
                <a:latin typeface="Arial"/>
                <a:ea typeface="Arial"/>
                <a:cs typeface="Arial"/>
                <a:sym typeface="Arial"/>
              </a:endParaRPr>
            </a:p>
          </p:txBody>
        </p:sp>
        <p:sp>
          <p:nvSpPr>
            <p:cNvPr id="801" name="Google Shape;801;p82"/>
            <p:cNvSpPr/>
            <p:nvPr/>
          </p:nvSpPr>
          <p:spPr>
            <a:xfrm>
              <a:off x="3351780" y="1310206"/>
              <a:ext cx="789749" cy="369332"/>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800"/>
                <a:buFont typeface="Arial"/>
                <a:buNone/>
              </a:pPr>
              <a:r>
                <a:rPr b="1" i="0" lang="fr-FR" sz="1800" u="none" cap="none" strike="noStrike">
                  <a:solidFill>
                    <a:srgbClr val="FFFFFF"/>
                  </a:solidFill>
                  <a:latin typeface="Arial"/>
                  <a:ea typeface="Arial"/>
                  <a:cs typeface="Arial"/>
                  <a:sym typeface="Arial"/>
                </a:rPr>
                <a:t>O</a:t>
              </a:r>
              <a:endParaRPr b="1" i="0" sz="1800" u="none" cap="none" strike="noStrike">
                <a:solidFill>
                  <a:srgbClr val="FFFFFF"/>
                </a:solidFill>
                <a:latin typeface="Arial"/>
                <a:ea typeface="Arial"/>
                <a:cs typeface="Arial"/>
                <a:sym typeface="Arial"/>
              </a:endParaRPr>
            </a:p>
          </p:txBody>
        </p:sp>
      </p:grpSp>
      <p:pic>
        <p:nvPicPr>
          <p:cNvPr descr="Image générée" id="802" name="Google Shape;802;p82"/>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er diapos">
  <p:cSld name="1er diapos">
    <p:spTree>
      <p:nvGrpSpPr>
        <p:cNvPr id="803" name="Shape 803"/>
        <p:cNvGrpSpPr/>
        <p:nvPr/>
      </p:nvGrpSpPr>
      <p:grpSpPr>
        <a:xfrm>
          <a:off x="0" y="0"/>
          <a:ext cx="0" cy="0"/>
          <a:chOff x="0" y="0"/>
          <a:chExt cx="0" cy="0"/>
        </a:xfrm>
      </p:grpSpPr>
      <p:grpSp>
        <p:nvGrpSpPr>
          <p:cNvPr id="804" name="Google Shape;804;p83"/>
          <p:cNvGrpSpPr/>
          <p:nvPr/>
        </p:nvGrpSpPr>
        <p:grpSpPr>
          <a:xfrm>
            <a:off x="0" y="2"/>
            <a:ext cx="12192000" cy="6858001"/>
            <a:chOff x="0" y="0"/>
            <a:chExt cx="13716000" cy="10287000"/>
          </a:xfrm>
        </p:grpSpPr>
        <p:sp>
          <p:nvSpPr>
            <p:cNvPr id="805" name="Google Shape;805;p83"/>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1"/>
                <a:buFont typeface="Calibri"/>
                <a:buNone/>
              </a:pPr>
              <a:r>
                <a:t/>
              </a:r>
              <a:endParaRPr b="0" i="0" sz="1351" u="none" cap="none" strike="noStrike">
                <a:solidFill>
                  <a:srgbClr val="FFFFFF"/>
                </a:solidFill>
                <a:latin typeface="Dosis"/>
                <a:ea typeface="Dosis"/>
                <a:cs typeface="Dosis"/>
                <a:sym typeface="Dosis"/>
              </a:endParaRPr>
            </a:p>
          </p:txBody>
        </p:sp>
        <p:sp>
          <p:nvSpPr>
            <p:cNvPr id="806" name="Google Shape;806;p8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1"/>
                <a:buFont typeface="Calibri"/>
                <a:buNone/>
              </a:pPr>
              <a:r>
                <a:t/>
              </a:r>
              <a:endParaRPr b="0" i="0" sz="1351" u="none" cap="none" strike="noStrike">
                <a:solidFill>
                  <a:srgbClr val="FFFFFF"/>
                </a:solidFill>
                <a:latin typeface="Dosis"/>
                <a:ea typeface="Dosis"/>
                <a:cs typeface="Dosis"/>
                <a:sym typeface="Dosis"/>
              </a:endParaRPr>
            </a:p>
          </p:txBody>
        </p:sp>
        <p:sp>
          <p:nvSpPr>
            <p:cNvPr id="807" name="Google Shape;807;p8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1"/>
                <a:buFont typeface="Calibri"/>
                <a:buNone/>
              </a:pPr>
              <a:r>
                <a:t/>
              </a:r>
              <a:endParaRPr b="0" i="0" sz="1351" u="none" cap="none" strike="noStrike">
                <a:solidFill>
                  <a:srgbClr val="FFFFFF"/>
                </a:solidFill>
                <a:latin typeface="Dosis"/>
                <a:ea typeface="Dosis"/>
                <a:cs typeface="Dosis"/>
                <a:sym typeface="Dosis"/>
              </a:endParaRPr>
            </a:p>
          </p:txBody>
        </p:sp>
      </p:grpSp>
      <p:grpSp>
        <p:nvGrpSpPr>
          <p:cNvPr id="808" name="Google Shape;808;p83"/>
          <p:cNvGrpSpPr/>
          <p:nvPr/>
        </p:nvGrpSpPr>
        <p:grpSpPr>
          <a:xfrm>
            <a:off x="11779125" y="129890"/>
            <a:ext cx="232364" cy="375234"/>
            <a:chOff x="3292012" y="1302714"/>
            <a:chExt cx="867138" cy="473009"/>
          </a:xfrm>
        </p:grpSpPr>
        <p:sp>
          <p:nvSpPr>
            <p:cNvPr id="809" name="Google Shape;809;p83"/>
            <p:cNvSpPr/>
            <p:nvPr/>
          </p:nvSpPr>
          <p:spPr>
            <a:xfrm>
              <a:off x="3292012" y="1302714"/>
              <a:ext cx="867138" cy="384316"/>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75"/>
                <a:buFont typeface="Arial"/>
                <a:buNone/>
              </a:pPr>
              <a:r>
                <a:t/>
              </a:r>
              <a:endParaRPr b="0" i="0" sz="900" u="none" cap="none" strike="noStrike">
                <a:solidFill>
                  <a:srgbClr val="F7C475"/>
                </a:solidFill>
                <a:latin typeface="Arial"/>
                <a:ea typeface="Arial"/>
                <a:cs typeface="Arial"/>
                <a:sym typeface="Arial"/>
              </a:endParaRPr>
            </a:p>
          </p:txBody>
        </p:sp>
        <p:sp>
          <p:nvSpPr>
            <p:cNvPr id="810" name="Google Shape;810;p83"/>
            <p:cNvSpPr/>
            <p:nvPr/>
          </p:nvSpPr>
          <p:spPr>
            <a:xfrm>
              <a:off x="3351781" y="1310206"/>
              <a:ext cx="789751" cy="46551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350"/>
                <a:buFont typeface="Arial"/>
                <a:buNone/>
              </a:pPr>
              <a:r>
                <a:rPr b="1" i="0" lang="fr-FR" sz="1800" u="none" cap="none" strike="noStrike">
                  <a:solidFill>
                    <a:srgbClr val="FFFFFF"/>
                  </a:solidFill>
                  <a:latin typeface="Arial"/>
                  <a:ea typeface="Arial"/>
                  <a:cs typeface="Arial"/>
                  <a:sym typeface="Arial"/>
                </a:rPr>
                <a:t>O</a:t>
              </a:r>
              <a:endParaRPr b="1" i="0" sz="1800" u="none" cap="none" strike="noStrike">
                <a:solidFill>
                  <a:srgbClr val="FFFFFF"/>
                </a:solidFill>
                <a:latin typeface="Arial"/>
                <a:ea typeface="Arial"/>
                <a:cs typeface="Arial"/>
                <a:sym typeface="Arial"/>
              </a:endParaRPr>
            </a:p>
          </p:txBody>
        </p:sp>
      </p:grpSp>
      <p:pic>
        <p:nvPicPr>
          <p:cNvPr descr="Image générée" id="811" name="Google Shape;811;p83"/>
          <p:cNvPicPr preferRelativeResize="0"/>
          <p:nvPr/>
        </p:nvPicPr>
        <p:blipFill rotWithShape="1">
          <a:blip r:embed="rId2">
            <a:alphaModFix/>
          </a:blip>
          <a:srcRect b="62431" l="6026" r="75345" t="25226"/>
          <a:stretch/>
        </p:blipFill>
        <p:spPr>
          <a:xfrm>
            <a:off x="233375" y="168984"/>
            <a:ext cx="506620" cy="503517"/>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eme diapos">
  <p:cSld name="2eme diapos">
    <p:spTree>
      <p:nvGrpSpPr>
        <p:cNvPr id="812" name="Shape 812"/>
        <p:cNvGrpSpPr/>
        <p:nvPr/>
      </p:nvGrpSpPr>
      <p:grpSpPr>
        <a:xfrm>
          <a:off x="0" y="0"/>
          <a:ext cx="0" cy="0"/>
          <a:chOff x="0" y="0"/>
          <a:chExt cx="0" cy="0"/>
        </a:xfrm>
      </p:grpSpPr>
      <p:grpSp>
        <p:nvGrpSpPr>
          <p:cNvPr id="813" name="Google Shape;813;p84"/>
          <p:cNvGrpSpPr/>
          <p:nvPr/>
        </p:nvGrpSpPr>
        <p:grpSpPr>
          <a:xfrm>
            <a:off x="0" y="2"/>
            <a:ext cx="12192000" cy="6858001"/>
            <a:chOff x="0" y="0"/>
            <a:chExt cx="13716000" cy="10287000"/>
          </a:xfrm>
        </p:grpSpPr>
        <p:sp>
          <p:nvSpPr>
            <p:cNvPr id="814" name="Google Shape;814;p84"/>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1"/>
                <a:buFont typeface="Calibri"/>
                <a:buNone/>
              </a:pPr>
              <a:r>
                <a:t/>
              </a:r>
              <a:endParaRPr b="0" i="0" sz="1351" u="none" cap="none" strike="noStrike">
                <a:solidFill>
                  <a:srgbClr val="FFFFFF"/>
                </a:solidFill>
                <a:latin typeface="Dosis"/>
                <a:ea typeface="Dosis"/>
                <a:cs typeface="Dosis"/>
                <a:sym typeface="Dosis"/>
              </a:endParaRPr>
            </a:p>
          </p:txBody>
        </p:sp>
        <p:sp>
          <p:nvSpPr>
            <p:cNvPr id="815" name="Google Shape;815;p8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1"/>
                <a:buFont typeface="Calibri"/>
                <a:buNone/>
              </a:pPr>
              <a:r>
                <a:t/>
              </a:r>
              <a:endParaRPr b="0" i="0" sz="1351" u="none" cap="none" strike="noStrike">
                <a:solidFill>
                  <a:srgbClr val="FFFFFF"/>
                </a:solidFill>
                <a:latin typeface="Dosis"/>
                <a:ea typeface="Dosis"/>
                <a:cs typeface="Dosis"/>
                <a:sym typeface="Dosis"/>
              </a:endParaRPr>
            </a:p>
          </p:txBody>
        </p:sp>
        <p:sp>
          <p:nvSpPr>
            <p:cNvPr id="816" name="Google Shape;816;p8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351"/>
                <a:buFont typeface="Calibri"/>
                <a:buNone/>
              </a:pPr>
              <a:r>
                <a:t/>
              </a:r>
              <a:endParaRPr b="0" i="0" sz="1351" u="none" cap="none" strike="noStrike">
                <a:solidFill>
                  <a:srgbClr val="FFFFFF"/>
                </a:solidFill>
                <a:latin typeface="Dosis"/>
                <a:ea typeface="Dosis"/>
                <a:cs typeface="Dosis"/>
                <a:sym typeface="Dosis"/>
              </a:endParaRPr>
            </a:p>
          </p:txBody>
        </p:sp>
      </p:grpSp>
      <p:grpSp>
        <p:nvGrpSpPr>
          <p:cNvPr id="817" name="Google Shape;817;p84"/>
          <p:cNvGrpSpPr/>
          <p:nvPr/>
        </p:nvGrpSpPr>
        <p:grpSpPr>
          <a:xfrm>
            <a:off x="11779125" y="129890"/>
            <a:ext cx="232364" cy="375234"/>
            <a:chOff x="3292012" y="1302714"/>
            <a:chExt cx="867138" cy="473009"/>
          </a:xfrm>
        </p:grpSpPr>
        <p:sp>
          <p:nvSpPr>
            <p:cNvPr id="818" name="Google Shape;818;p84"/>
            <p:cNvSpPr/>
            <p:nvPr/>
          </p:nvSpPr>
          <p:spPr>
            <a:xfrm>
              <a:off x="3292012" y="1302714"/>
              <a:ext cx="867138" cy="384316"/>
            </a:xfrm>
            <a:prstGeom prst="rect">
              <a:avLst/>
            </a:prstGeom>
            <a:solidFill>
              <a:srgbClr val="F19D19"/>
            </a:solidFill>
            <a:ln cap="flat" cmpd="sng" w="25400">
              <a:solidFill>
                <a:srgbClr val="F19D19"/>
              </a:solidFill>
              <a:prstDash val="solid"/>
              <a:round/>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75"/>
                <a:buFont typeface="Arial"/>
                <a:buNone/>
              </a:pPr>
              <a:r>
                <a:t/>
              </a:r>
              <a:endParaRPr b="0" i="0" sz="900" u="none" cap="none" strike="noStrike">
                <a:solidFill>
                  <a:srgbClr val="F7C475"/>
                </a:solidFill>
                <a:latin typeface="Arial"/>
                <a:ea typeface="Arial"/>
                <a:cs typeface="Arial"/>
                <a:sym typeface="Arial"/>
              </a:endParaRPr>
            </a:p>
          </p:txBody>
        </p:sp>
        <p:sp>
          <p:nvSpPr>
            <p:cNvPr id="819" name="Google Shape;819;p84"/>
            <p:cNvSpPr/>
            <p:nvPr/>
          </p:nvSpPr>
          <p:spPr>
            <a:xfrm>
              <a:off x="3351781" y="1310206"/>
              <a:ext cx="789751" cy="46551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350"/>
                <a:buFont typeface="Arial"/>
                <a:buNone/>
              </a:pPr>
              <a:r>
                <a:rPr b="1" i="0" lang="fr-FR" sz="1800" u="none" cap="none" strike="noStrike">
                  <a:solidFill>
                    <a:srgbClr val="FFFFFF"/>
                  </a:solidFill>
                  <a:latin typeface="Arial"/>
                  <a:ea typeface="Arial"/>
                  <a:cs typeface="Arial"/>
                  <a:sym typeface="Arial"/>
                </a:rPr>
                <a:t>O</a:t>
              </a:r>
              <a:endParaRPr b="1" i="0" sz="1800" u="none" cap="none" strike="noStrike">
                <a:solidFill>
                  <a:srgbClr val="FFFFFF"/>
                </a:solidFill>
                <a:latin typeface="Arial"/>
                <a:ea typeface="Arial"/>
                <a:cs typeface="Arial"/>
                <a:sym typeface="Arial"/>
              </a:endParaRPr>
            </a:p>
          </p:txBody>
        </p:sp>
      </p:grpSp>
      <p:pic>
        <p:nvPicPr>
          <p:cNvPr descr="Image générée" id="820" name="Google Shape;820;p84"/>
          <p:cNvPicPr preferRelativeResize="0"/>
          <p:nvPr/>
        </p:nvPicPr>
        <p:blipFill rotWithShape="1">
          <a:blip r:embed="rId2">
            <a:alphaModFix/>
          </a:blip>
          <a:srcRect b="62431" l="6026" r="75345" t="25226"/>
          <a:stretch/>
        </p:blipFill>
        <p:spPr>
          <a:xfrm>
            <a:off x="233375" y="168984"/>
            <a:ext cx="506620" cy="503517"/>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21" name="Shape 821"/>
        <p:cNvGrpSpPr/>
        <p:nvPr/>
      </p:nvGrpSpPr>
      <p:grpSpPr>
        <a:xfrm>
          <a:off x="0" y="0"/>
          <a:ext cx="0" cy="0"/>
          <a:chOff x="0" y="0"/>
          <a:chExt cx="0" cy="0"/>
        </a:xfrm>
      </p:grpSpPr>
      <p:sp>
        <p:nvSpPr>
          <p:cNvPr id="822" name="Google Shape;822;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3" name="Google Shape;823;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4" name="Google Shape;824;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elage1">
  <p:cSld name="modelage1">
    <p:spTree>
      <p:nvGrpSpPr>
        <p:cNvPr id="825" name="Shape 825"/>
        <p:cNvGrpSpPr/>
        <p:nvPr/>
      </p:nvGrpSpPr>
      <p:grpSpPr>
        <a:xfrm>
          <a:off x="0" y="0"/>
          <a:ext cx="0" cy="0"/>
          <a:chOff x="0" y="0"/>
          <a:chExt cx="0" cy="0"/>
        </a:xfrm>
      </p:grpSpPr>
      <p:grpSp>
        <p:nvGrpSpPr>
          <p:cNvPr id="826" name="Google Shape;826;p88"/>
          <p:cNvGrpSpPr/>
          <p:nvPr/>
        </p:nvGrpSpPr>
        <p:grpSpPr>
          <a:xfrm>
            <a:off x="0" y="1"/>
            <a:ext cx="12192000" cy="6858001"/>
            <a:chOff x="0" y="0"/>
            <a:chExt cx="13716000" cy="10287000"/>
          </a:xfrm>
        </p:grpSpPr>
        <p:sp>
          <p:nvSpPr>
            <p:cNvPr id="827" name="Google Shape;827;p88"/>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828" name="Google Shape;828;p8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829" name="Google Shape;829;p8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grpSp>
        <p:nvGrpSpPr>
          <p:cNvPr id="830" name="Google Shape;830;p88"/>
          <p:cNvGrpSpPr/>
          <p:nvPr/>
        </p:nvGrpSpPr>
        <p:grpSpPr>
          <a:xfrm>
            <a:off x="326095" y="244988"/>
            <a:ext cx="593731" cy="480730"/>
            <a:chOff x="277892" y="2283969"/>
            <a:chExt cx="939577" cy="824904"/>
          </a:xfrm>
        </p:grpSpPr>
        <p:sp>
          <p:nvSpPr>
            <p:cNvPr id="831" name="Google Shape;831;p88"/>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Arial"/>
                <a:ea typeface="Arial"/>
                <a:cs typeface="Arial"/>
                <a:sym typeface="Arial"/>
              </a:endParaRPr>
            </a:p>
          </p:txBody>
        </p:sp>
        <p:sp>
          <p:nvSpPr>
            <p:cNvPr id="832" name="Google Shape;832;p88"/>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42" r="0" t="-167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Arial"/>
                <a:ea typeface="Arial"/>
                <a:cs typeface="Arial"/>
                <a:sym typeface="Arial"/>
              </a:endParaRPr>
            </a:p>
          </p:txBody>
        </p:sp>
      </p:grpSp>
      <p:sp>
        <p:nvSpPr>
          <p:cNvPr id="833" name="Google Shape;833;p88"/>
          <p:cNvSpPr txBox="1"/>
          <p:nvPr/>
        </p:nvSpPr>
        <p:spPr>
          <a:xfrm>
            <a:off x="11748194" y="95600"/>
            <a:ext cx="274643" cy="307777"/>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800"/>
              <a:buFont typeface="Arial"/>
              <a:buNone/>
            </a:pPr>
            <a:r>
              <a:rPr b="1" lang="fr-FR" sz="1800">
                <a:solidFill>
                  <a:schemeClr val="lt1"/>
                </a:solidFill>
                <a:latin typeface="Arial"/>
                <a:ea typeface="Arial"/>
                <a:cs typeface="Arial"/>
                <a:sym typeface="Arial"/>
              </a:rPr>
              <a:t>M</a:t>
            </a:r>
            <a:endParaRPr b="1" sz="1800">
              <a:solidFill>
                <a:schemeClr val="lt1"/>
              </a:solidFill>
              <a:latin typeface="Arial"/>
              <a:ea typeface="Arial"/>
              <a:cs typeface="Arial"/>
              <a:sym typeface="Arial"/>
            </a:endParaRPr>
          </a:p>
        </p:txBody>
      </p:sp>
      <p:sp>
        <p:nvSpPr>
          <p:cNvPr id="834" name="Google Shape;834;p88"/>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5" name="Google Shape;835;p88"/>
          <p:cNvSpPr txBox="1"/>
          <p:nvPr>
            <p:ph idx="1" type="body"/>
          </p:nvPr>
        </p:nvSpPr>
        <p:spPr>
          <a:xfrm>
            <a:off x="1064663" y="668338"/>
            <a:ext cx="1052970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odelage">
  <p:cSld name="1_Modelage">
    <p:bg>
      <p:bgPr>
        <a:solidFill>
          <a:srgbClr val="002060"/>
        </a:solidFill>
      </p:bgPr>
    </p:bg>
    <p:spTree>
      <p:nvGrpSpPr>
        <p:cNvPr id="836" name="Shape 836"/>
        <p:cNvGrpSpPr/>
        <p:nvPr/>
      </p:nvGrpSpPr>
      <p:grpSpPr>
        <a:xfrm>
          <a:off x="0" y="0"/>
          <a:ext cx="0" cy="0"/>
          <a:chOff x="0" y="0"/>
          <a:chExt cx="0" cy="0"/>
        </a:xfrm>
      </p:grpSpPr>
      <p:grpSp>
        <p:nvGrpSpPr>
          <p:cNvPr id="837" name="Google Shape;837;p91"/>
          <p:cNvGrpSpPr/>
          <p:nvPr/>
        </p:nvGrpSpPr>
        <p:grpSpPr>
          <a:xfrm>
            <a:off x="0" y="1"/>
            <a:ext cx="12192000" cy="6858001"/>
            <a:chOff x="0" y="0"/>
            <a:chExt cx="13716000" cy="10287000"/>
          </a:xfrm>
        </p:grpSpPr>
        <p:sp>
          <p:nvSpPr>
            <p:cNvPr id="838" name="Google Shape;838;p91"/>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1"/>
                <a:buFont typeface="Calibri"/>
                <a:buNone/>
              </a:pPr>
              <a:r>
                <a:t/>
              </a:r>
              <a:endParaRPr sz="1351">
                <a:solidFill>
                  <a:srgbClr val="FFFFFF"/>
                </a:solidFill>
                <a:latin typeface="Dosis"/>
                <a:ea typeface="Dosis"/>
                <a:cs typeface="Dosis"/>
                <a:sym typeface="Dosis"/>
              </a:endParaRPr>
            </a:p>
          </p:txBody>
        </p:sp>
        <p:sp>
          <p:nvSpPr>
            <p:cNvPr id="839" name="Google Shape;839;p9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1"/>
                <a:buFont typeface="Calibri"/>
                <a:buNone/>
              </a:pPr>
              <a:r>
                <a:t/>
              </a:r>
              <a:endParaRPr sz="1351">
                <a:solidFill>
                  <a:srgbClr val="FFFFFF"/>
                </a:solidFill>
                <a:latin typeface="Dosis"/>
                <a:ea typeface="Dosis"/>
                <a:cs typeface="Dosis"/>
                <a:sym typeface="Dosis"/>
              </a:endParaRPr>
            </a:p>
          </p:txBody>
        </p:sp>
        <p:sp>
          <p:nvSpPr>
            <p:cNvPr id="840" name="Google Shape;840;p9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1"/>
                <a:buFont typeface="Calibri"/>
                <a:buNone/>
              </a:pPr>
              <a:r>
                <a:t/>
              </a:r>
              <a:endParaRPr sz="1351">
                <a:solidFill>
                  <a:srgbClr val="FFFFFF"/>
                </a:solidFill>
                <a:latin typeface="Dosis"/>
                <a:ea typeface="Dosis"/>
                <a:cs typeface="Dosis"/>
                <a:sym typeface="Dosis"/>
              </a:endParaRPr>
            </a:p>
          </p:txBody>
        </p:sp>
      </p:grpSp>
      <p:grpSp>
        <p:nvGrpSpPr>
          <p:cNvPr id="841" name="Google Shape;841;p91"/>
          <p:cNvGrpSpPr/>
          <p:nvPr/>
        </p:nvGrpSpPr>
        <p:grpSpPr>
          <a:xfrm>
            <a:off x="326095" y="244988"/>
            <a:ext cx="593731" cy="480730"/>
            <a:chOff x="277892" y="2283969"/>
            <a:chExt cx="939577" cy="824904"/>
          </a:xfrm>
        </p:grpSpPr>
        <p:sp>
          <p:nvSpPr>
            <p:cNvPr id="842" name="Google Shape;842;p91"/>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Arial"/>
                <a:ea typeface="Arial"/>
                <a:cs typeface="Arial"/>
                <a:sym typeface="Arial"/>
              </a:endParaRPr>
            </a:p>
          </p:txBody>
        </p:sp>
        <p:sp>
          <p:nvSpPr>
            <p:cNvPr id="843" name="Google Shape;843;p91"/>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blipFill rotWithShape="1">
              <a:blip r:embed="rId3">
                <a:alphaModFix amt="72000"/>
              </a:blip>
              <a:stretch>
                <a:fillRect b="0" l="-101442" r="0" t="-167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Arial"/>
                <a:ea typeface="Arial"/>
                <a:cs typeface="Arial"/>
                <a:sym typeface="Arial"/>
              </a:endParaRPr>
            </a:p>
          </p:txBody>
        </p:sp>
      </p:grpSp>
      <p:sp>
        <p:nvSpPr>
          <p:cNvPr id="844" name="Google Shape;844;p91"/>
          <p:cNvSpPr txBox="1"/>
          <p:nvPr/>
        </p:nvSpPr>
        <p:spPr>
          <a:xfrm>
            <a:off x="11748194" y="95600"/>
            <a:ext cx="274643" cy="307777"/>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800"/>
              <a:buFont typeface="Arial"/>
              <a:buNone/>
            </a:pPr>
            <a:r>
              <a:rPr b="1" lang="fr-FR" sz="1800">
                <a:solidFill>
                  <a:schemeClr val="lt1"/>
                </a:solidFill>
                <a:latin typeface="Arial"/>
                <a:ea typeface="Arial"/>
                <a:cs typeface="Arial"/>
                <a:sym typeface="Arial"/>
              </a:rPr>
              <a:t>M</a:t>
            </a:r>
            <a:endParaRPr b="1" sz="1800">
              <a:solidFill>
                <a:schemeClr val="lt1"/>
              </a:solidFill>
              <a:latin typeface="Arial"/>
              <a:ea typeface="Arial"/>
              <a:cs typeface="Arial"/>
              <a:sym typeface="Arial"/>
            </a:endParaRPr>
          </a:p>
        </p:txBody>
      </p:sp>
      <p:sp>
        <p:nvSpPr>
          <p:cNvPr id="845" name="Google Shape;845;p91"/>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6" name="Google Shape;846;p91"/>
          <p:cNvSpPr txBox="1"/>
          <p:nvPr>
            <p:ph idx="1" type="body"/>
          </p:nvPr>
        </p:nvSpPr>
        <p:spPr>
          <a:xfrm>
            <a:off x="1064663" y="668338"/>
            <a:ext cx="1052970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bg>
      <p:bgPr>
        <a:solidFill>
          <a:srgbClr val="002060"/>
        </a:solidFill>
      </p:bgPr>
    </p:bg>
    <p:spTree>
      <p:nvGrpSpPr>
        <p:cNvPr id="847" name="Shape 847"/>
        <p:cNvGrpSpPr/>
        <p:nvPr/>
      </p:nvGrpSpPr>
      <p:grpSpPr>
        <a:xfrm>
          <a:off x="0" y="0"/>
          <a:ext cx="0" cy="0"/>
          <a:chOff x="0" y="0"/>
          <a:chExt cx="0" cy="0"/>
        </a:xfrm>
      </p:grpSpPr>
      <p:grpSp>
        <p:nvGrpSpPr>
          <p:cNvPr id="848" name="Google Shape;848;p92"/>
          <p:cNvGrpSpPr/>
          <p:nvPr/>
        </p:nvGrpSpPr>
        <p:grpSpPr>
          <a:xfrm>
            <a:off x="0" y="1"/>
            <a:ext cx="12192000" cy="6858001"/>
            <a:chOff x="0" y="0"/>
            <a:chExt cx="13716000" cy="10287000"/>
          </a:xfrm>
        </p:grpSpPr>
        <p:sp>
          <p:nvSpPr>
            <p:cNvPr id="849" name="Google Shape;849;p92"/>
            <p:cNvSpPr/>
            <p:nvPr/>
          </p:nvSpPr>
          <p:spPr>
            <a:xfrm>
              <a:off x="0" y="0"/>
              <a:ext cx="13716000" cy="1028700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50" name="Google Shape;850;p9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51" name="Google Shape;851;p9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52" name="Google Shape;852;p92"/>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3" name="Google Shape;853;p92"/>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grpSp>
        <p:nvGrpSpPr>
          <p:cNvPr id="854" name="Google Shape;854;p92"/>
          <p:cNvGrpSpPr/>
          <p:nvPr/>
        </p:nvGrpSpPr>
        <p:grpSpPr>
          <a:xfrm>
            <a:off x="326095" y="244988"/>
            <a:ext cx="593731" cy="480730"/>
            <a:chOff x="277892" y="2283969"/>
            <a:chExt cx="939577" cy="824904"/>
          </a:xfrm>
        </p:grpSpPr>
        <p:sp>
          <p:nvSpPr>
            <p:cNvPr id="855" name="Google Shape;855;p9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6" name="Google Shape;856;p9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57" name="Google Shape;857;p92"/>
          <p:cNvSpPr txBox="1"/>
          <p:nvPr/>
        </p:nvSpPr>
        <p:spPr>
          <a:xfrm>
            <a:off x="11748194" y="95600"/>
            <a:ext cx="274643" cy="369332"/>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t/>
            </a:r>
            <a:endParaRPr b="1" sz="1800">
              <a:solidFill>
                <a:schemeClr val="lt1"/>
              </a:solidFill>
              <a:latin typeface="Calibri"/>
              <a:ea typeface="Calibri"/>
              <a:cs typeface="Calibri"/>
              <a:sym typeface="Calibri"/>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bg>
      <p:bgPr>
        <a:solidFill>
          <a:srgbClr val="002060"/>
        </a:solidFill>
      </p:bgPr>
    </p:bg>
    <p:spTree>
      <p:nvGrpSpPr>
        <p:cNvPr id="858" name="Shape 858"/>
        <p:cNvGrpSpPr/>
        <p:nvPr/>
      </p:nvGrpSpPr>
      <p:grpSpPr>
        <a:xfrm>
          <a:off x="0" y="0"/>
          <a:ext cx="0" cy="0"/>
          <a:chOff x="0" y="0"/>
          <a:chExt cx="0" cy="0"/>
        </a:xfrm>
      </p:grpSpPr>
      <p:grpSp>
        <p:nvGrpSpPr>
          <p:cNvPr id="859" name="Google Shape;859;p95"/>
          <p:cNvGrpSpPr/>
          <p:nvPr/>
        </p:nvGrpSpPr>
        <p:grpSpPr>
          <a:xfrm>
            <a:off x="0" y="1"/>
            <a:ext cx="12192000" cy="6858001"/>
            <a:chOff x="0" y="0"/>
            <a:chExt cx="13716000" cy="10287000"/>
          </a:xfrm>
        </p:grpSpPr>
        <p:sp>
          <p:nvSpPr>
            <p:cNvPr id="860" name="Google Shape;860;p95"/>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61" name="Google Shape;861;p9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62" name="Google Shape;862;p9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63" name="Google Shape;863;p95"/>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4" name="Google Shape;864;p95"/>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5" name="Google Shape;865;p95"/>
          <p:cNvSpPr txBox="1"/>
          <p:nvPr/>
        </p:nvSpPr>
        <p:spPr>
          <a:xfrm>
            <a:off x="11597589" y="56566"/>
            <a:ext cx="598963" cy="369332"/>
          </a:xfrm>
          <a:prstGeom prst="rect">
            <a:avLst/>
          </a:prstGeom>
          <a:solidFill>
            <a:srgbClr val="0F9ED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Calibri"/>
                <a:ea typeface="Calibri"/>
                <a:cs typeface="Calibri"/>
                <a:sym typeface="Calibri"/>
              </a:rPr>
              <a:t>PC</a:t>
            </a:r>
            <a:endParaRPr b="1" sz="1800">
              <a:solidFill>
                <a:schemeClr val="lt1"/>
              </a:solidFill>
              <a:latin typeface="Calibri"/>
              <a:ea typeface="Calibri"/>
              <a:cs typeface="Calibri"/>
              <a:sym typeface="Calibri"/>
            </a:endParaRPr>
          </a:p>
        </p:txBody>
      </p:sp>
      <p:pic>
        <p:nvPicPr>
          <p:cNvPr descr="Image générée" id="866" name="Google Shape;866;p95"/>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bg>
      <p:bgPr>
        <a:solidFill>
          <a:srgbClr val="002060"/>
        </a:solidFill>
      </p:bgPr>
    </p:bg>
    <p:spTree>
      <p:nvGrpSpPr>
        <p:cNvPr id="867" name="Shape 867"/>
        <p:cNvGrpSpPr/>
        <p:nvPr/>
      </p:nvGrpSpPr>
      <p:grpSpPr>
        <a:xfrm>
          <a:off x="0" y="0"/>
          <a:ext cx="0" cy="0"/>
          <a:chOff x="0" y="0"/>
          <a:chExt cx="0" cy="0"/>
        </a:xfrm>
      </p:grpSpPr>
      <p:grpSp>
        <p:nvGrpSpPr>
          <p:cNvPr id="868" name="Google Shape;868;p98"/>
          <p:cNvGrpSpPr/>
          <p:nvPr/>
        </p:nvGrpSpPr>
        <p:grpSpPr>
          <a:xfrm>
            <a:off x="0" y="1"/>
            <a:ext cx="12192000" cy="6858001"/>
            <a:chOff x="0" y="0"/>
            <a:chExt cx="13716000" cy="10287000"/>
          </a:xfrm>
        </p:grpSpPr>
        <p:sp>
          <p:nvSpPr>
            <p:cNvPr id="869" name="Google Shape;869;p98"/>
            <p:cNvSpPr/>
            <p:nvPr/>
          </p:nvSpPr>
          <p:spPr>
            <a:xfrm>
              <a:off x="0" y="0"/>
              <a:ext cx="13716000" cy="10287000"/>
            </a:xfrm>
            <a:prstGeom prst="rect">
              <a:avLst/>
            </a:prstGeom>
            <a:solidFill>
              <a:srgbClr val="0070C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70" name="Google Shape;870;p9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71" name="Google Shape;871;p9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72" name="Google Shape;872;p98"/>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3" name="Google Shape;873;p98"/>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Image générée" id="874" name="Google Shape;874;p98"/>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
        <p:nvSpPr>
          <p:cNvPr id="875" name="Google Shape;875;p98"/>
          <p:cNvSpPr txBox="1"/>
          <p:nvPr/>
        </p:nvSpPr>
        <p:spPr>
          <a:xfrm>
            <a:off x="11651062" y="51409"/>
            <a:ext cx="506619" cy="369332"/>
          </a:xfrm>
          <a:prstGeom prst="rect">
            <a:avLst/>
          </a:prstGeom>
          <a:solidFill>
            <a:srgbClr val="0070C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Calibri"/>
                <a:ea typeface="Calibri"/>
                <a:cs typeface="Calibri"/>
                <a:sym typeface="Calibri"/>
              </a:rPr>
              <a:t>PB</a:t>
            </a:r>
            <a:endParaRPr b="1" sz="1800">
              <a:solidFill>
                <a:schemeClr val="lt1"/>
              </a:solidFill>
              <a:latin typeface="Calibri"/>
              <a:ea typeface="Calibri"/>
              <a:cs typeface="Calibri"/>
              <a:sym typeface="Calibri"/>
            </a:endParaRPr>
          </a:p>
        </p:txBody>
      </p:sp>
      <p:pic>
        <p:nvPicPr>
          <p:cNvPr id="876" name="Google Shape;876;p98"/>
          <p:cNvPicPr preferRelativeResize="0"/>
          <p:nvPr/>
        </p:nvPicPr>
        <p:blipFill rotWithShape="1">
          <a:blip r:embed="rId3">
            <a:alphaModFix/>
          </a:blip>
          <a:srcRect b="0" l="0" r="0" t="0"/>
          <a:stretch/>
        </p:blipFill>
        <p:spPr>
          <a:xfrm>
            <a:off x="11541563" y="450975"/>
            <a:ext cx="469925" cy="438719"/>
          </a:xfrm>
          <a:prstGeom prst="rect">
            <a:avLst/>
          </a:prstGeom>
          <a:noFill/>
          <a:ln>
            <a:noFill/>
          </a:ln>
          <a:effectLst>
            <a:outerShdw blurRad="50800" rotWithShape="0" algn="tl" dir="2700000" dist="38100">
              <a:srgbClr val="000000">
                <a:alpha val="43137"/>
              </a:srgbClr>
            </a:outerShdw>
          </a:effectLst>
        </p:spPr>
      </p:pic>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autonome">
  <p:cSld name="Pratique autonome">
    <p:bg>
      <p:bgPr>
        <a:gradFill>
          <a:gsLst>
            <a:gs pos="0">
              <a:srgbClr val="8BC145"/>
            </a:gs>
            <a:gs pos="2000">
              <a:srgbClr val="8BC145"/>
            </a:gs>
            <a:gs pos="74000">
              <a:srgbClr val="FFFFFF"/>
            </a:gs>
            <a:gs pos="91000">
              <a:srgbClr val="8BC145"/>
            </a:gs>
            <a:gs pos="100000">
              <a:srgbClr val="8BC145"/>
            </a:gs>
          </a:gsLst>
          <a:path path="circle">
            <a:fillToRect b="50%" l="50%" r="50%" t="50%"/>
          </a:path>
          <a:tileRect/>
        </a:gradFill>
      </p:bgPr>
    </p:bg>
    <p:spTree>
      <p:nvGrpSpPr>
        <p:cNvPr id="877" name="Shape 877"/>
        <p:cNvGrpSpPr/>
        <p:nvPr/>
      </p:nvGrpSpPr>
      <p:grpSpPr>
        <a:xfrm>
          <a:off x="0" y="0"/>
          <a:ext cx="0" cy="0"/>
          <a:chOff x="0" y="0"/>
          <a:chExt cx="0" cy="0"/>
        </a:xfrm>
      </p:grpSpPr>
      <p:grpSp>
        <p:nvGrpSpPr>
          <p:cNvPr id="878" name="Google Shape;878;p99"/>
          <p:cNvGrpSpPr/>
          <p:nvPr/>
        </p:nvGrpSpPr>
        <p:grpSpPr>
          <a:xfrm>
            <a:off x="812159" y="829917"/>
            <a:ext cx="10567685" cy="5198169"/>
            <a:chOff x="2184400" y="1402025"/>
            <a:chExt cx="7823200" cy="4942038"/>
          </a:xfrm>
        </p:grpSpPr>
        <p:sp>
          <p:nvSpPr>
            <p:cNvPr id="879" name="Google Shape;879;p99"/>
            <p:cNvSpPr/>
            <p:nvPr/>
          </p:nvSpPr>
          <p:spPr>
            <a:xfrm>
              <a:off x="2184400" y="1402025"/>
              <a:ext cx="7823200" cy="4942038"/>
            </a:xfrm>
            <a:prstGeom prst="roundRect">
              <a:avLst>
                <a:gd fmla="val 2665" name="adj"/>
              </a:avLst>
            </a:prstGeom>
            <a:solidFill>
              <a:srgbClr val="8BC145"/>
            </a:solidFill>
            <a:ln cap="flat" cmpd="sng" w="12700">
              <a:solidFill>
                <a:srgbClr val="8BC14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880" name="Google Shape;880;p9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40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0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8BC145"/>
                  </a:solidFill>
                  <a:latin typeface="Calibri"/>
                  <a:ea typeface="Calibri"/>
                  <a:cs typeface="Calibri"/>
                  <a:sym typeface="Calibri"/>
                </a:rPr>
                <a:t>Pratique autonome</a:t>
              </a:r>
              <a:endParaRPr/>
            </a:p>
          </p:txBody>
        </p:sp>
      </p:grpSp>
      <p:sp>
        <p:nvSpPr>
          <p:cNvPr id="881" name="Google Shape;881;p99"/>
          <p:cNvSpPr/>
          <p:nvPr/>
        </p:nvSpPr>
        <p:spPr>
          <a:xfrm>
            <a:off x="10366088" y="5002108"/>
            <a:ext cx="649878" cy="649879"/>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882" name="Google Shape;882;p99"/>
          <p:cNvPicPr preferRelativeResize="0"/>
          <p:nvPr/>
        </p:nvPicPr>
        <p:blipFill rotWithShape="1">
          <a:blip r:embed="rId3">
            <a:alphaModFix/>
          </a:blip>
          <a:srcRect b="0" l="0" r="0" t="0"/>
          <a:stretch/>
        </p:blipFill>
        <p:spPr>
          <a:xfrm>
            <a:off x="4960599" y="1158197"/>
            <a:ext cx="2270803" cy="2270803"/>
          </a:xfrm>
          <a:prstGeom prst="rect">
            <a:avLst/>
          </a:prstGeom>
          <a:noFill/>
          <a:ln>
            <a:noFill/>
          </a:ln>
        </p:spPr>
      </p:pic>
      <p:sp>
        <p:nvSpPr>
          <p:cNvPr id="883" name="Google Shape;883;p99"/>
          <p:cNvSpPr txBox="1"/>
          <p:nvPr>
            <p:ph idx="1" type="body"/>
          </p:nvPr>
        </p:nvSpPr>
        <p:spPr>
          <a:xfrm>
            <a:off x="8979409" y="5148686"/>
            <a:ext cx="1488776"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84" name="Shape 884"/>
        <p:cNvGrpSpPr/>
        <p:nvPr/>
      </p:nvGrpSpPr>
      <p:grpSpPr>
        <a:xfrm>
          <a:off x="0" y="0"/>
          <a:ext cx="0" cy="0"/>
          <a:chOff x="0" y="0"/>
          <a:chExt cx="0" cy="0"/>
        </a:xfrm>
      </p:grpSpPr>
      <p:sp>
        <p:nvSpPr>
          <p:cNvPr id="885" name="Google Shape;885;p10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6" name="Google Shape;886;p10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87" name="Google Shape;887;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8" name="Google Shape;888;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9" name="Google Shape;889;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90" name="Shape 890"/>
        <p:cNvGrpSpPr/>
        <p:nvPr/>
      </p:nvGrpSpPr>
      <p:grpSpPr>
        <a:xfrm>
          <a:off x="0" y="0"/>
          <a:ext cx="0" cy="0"/>
          <a:chOff x="0" y="0"/>
          <a:chExt cx="0" cy="0"/>
        </a:xfrm>
      </p:grpSpPr>
      <p:sp>
        <p:nvSpPr>
          <p:cNvPr id="891" name="Google Shape;891;p10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2" name="Google Shape;892;p10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3" name="Google Shape;893;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4" name="Google Shape;894;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5" name="Google Shape;895;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96" name="Shape 896"/>
        <p:cNvGrpSpPr/>
        <p:nvPr/>
      </p:nvGrpSpPr>
      <p:grpSpPr>
        <a:xfrm>
          <a:off x="0" y="0"/>
          <a:ext cx="0" cy="0"/>
          <a:chOff x="0" y="0"/>
          <a:chExt cx="0" cy="0"/>
        </a:xfrm>
      </p:grpSpPr>
      <p:sp>
        <p:nvSpPr>
          <p:cNvPr id="897" name="Google Shape;897;p10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8" name="Google Shape;898;p10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9" name="Google Shape;899;p10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0" name="Google Shape;900;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1" name="Google Shape;901;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2" name="Google Shape;902;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903" name="Shape 903"/>
        <p:cNvGrpSpPr/>
        <p:nvPr/>
      </p:nvGrpSpPr>
      <p:grpSpPr>
        <a:xfrm>
          <a:off x="0" y="0"/>
          <a:ext cx="0" cy="0"/>
          <a:chOff x="0" y="0"/>
          <a:chExt cx="0" cy="0"/>
        </a:xfrm>
      </p:grpSpPr>
      <p:sp>
        <p:nvSpPr>
          <p:cNvPr id="904" name="Google Shape;904;p10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5" name="Google Shape;905;p10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06" name="Google Shape;906;p10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7" name="Google Shape;907;p10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08" name="Google Shape;908;p10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9" name="Google Shape;909;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0" name="Google Shape;910;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1" name="Google Shape;911;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12" name="Shape 912"/>
        <p:cNvGrpSpPr/>
        <p:nvPr/>
      </p:nvGrpSpPr>
      <p:grpSpPr>
        <a:xfrm>
          <a:off x="0" y="0"/>
          <a:ext cx="0" cy="0"/>
          <a:chOff x="0" y="0"/>
          <a:chExt cx="0" cy="0"/>
        </a:xfrm>
      </p:grpSpPr>
      <p:sp>
        <p:nvSpPr>
          <p:cNvPr id="913" name="Google Shape;913;p10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4" name="Google Shape;914;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5" name="Google Shape;915;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6" name="Google Shape;916;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917" name="Shape 917"/>
        <p:cNvGrpSpPr/>
        <p:nvPr/>
      </p:nvGrpSpPr>
      <p:grpSpPr>
        <a:xfrm>
          <a:off x="0" y="0"/>
          <a:ext cx="0" cy="0"/>
          <a:chOff x="0" y="0"/>
          <a:chExt cx="0" cy="0"/>
        </a:xfrm>
      </p:grpSpPr>
      <p:sp>
        <p:nvSpPr>
          <p:cNvPr id="918" name="Google Shape;918;p108"/>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9" name="Google Shape;919;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0" name="Google Shape;920;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1" name="Google Shape;921;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
        <p:nvSpPr>
          <p:cNvPr id="922" name="Google Shape;922;p108"/>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3" name="Google Shape;923;p108"/>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4" name="Google Shape;924;p108"/>
          <p:cNvSpPr txBox="1"/>
          <p:nvPr>
            <p:ph type="title"/>
          </p:nvPr>
        </p:nvSpPr>
        <p:spPr>
          <a:xfrm>
            <a:off x="2209800" y="2311679"/>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5" name="Google Shape;925;p108"/>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926" name="Google Shape;926;p108"/>
          <p:cNvPicPr preferRelativeResize="0"/>
          <p:nvPr/>
        </p:nvPicPr>
        <p:blipFill rotWithShape="1">
          <a:blip r:embed="rId2">
            <a:alphaModFix/>
          </a:blip>
          <a:srcRect b="0" l="0" r="0" t="0"/>
          <a:stretch/>
        </p:blipFill>
        <p:spPr>
          <a:xfrm>
            <a:off x="5635784" y="1391337"/>
            <a:ext cx="920432" cy="920432"/>
          </a:xfrm>
          <a:prstGeom prst="rect">
            <a:avLst/>
          </a:prstGeom>
          <a:noFill/>
          <a:ln>
            <a:noFill/>
          </a:ln>
        </p:spPr>
      </p:pic>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27" name="Shape 927"/>
        <p:cNvGrpSpPr/>
        <p:nvPr/>
      </p:nvGrpSpPr>
      <p:grpSpPr>
        <a:xfrm>
          <a:off x="0" y="0"/>
          <a:ext cx="0" cy="0"/>
          <a:chOff x="0" y="0"/>
          <a:chExt cx="0" cy="0"/>
        </a:xfrm>
      </p:grpSpPr>
      <p:sp>
        <p:nvSpPr>
          <p:cNvPr id="928" name="Google Shape;928;p10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9" name="Google Shape;929;p10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30" name="Google Shape;930;p10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31" name="Google Shape;931;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2" name="Google Shape;932;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3" name="Google Shape;933;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bg>
      <p:bgPr>
        <a:solidFill>
          <a:srgbClr val="0070C0"/>
        </a:solidFill>
      </p:bgPr>
    </p:bg>
    <p:spTree>
      <p:nvGrpSpPr>
        <p:cNvPr id="934" name="Shape 934"/>
        <p:cNvGrpSpPr/>
        <p:nvPr/>
      </p:nvGrpSpPr>
      <p:grpSpPr>
        <a:xfrm>
          <a:off x="0" y="0"/>
          <a:ext cx="0" cy="0"/>
          <a:chOff x="0" y="0"/>
          <a:chExt cx="0" cy="0"/>
        </a:xfrm>
      </p:grpSpPr>
      <p:grpSp>
        <p:nvGrpSpPr>
          <p:cNvPr id="935" name="Google Shape;935;p110"/>
          <p:cNvGrpSpPr/>
          <p:nvPr/>
        </p:nvGrpSpPr>
        <p:grpSpPr>
          <a:xfrm>
            <a:off x="0" y="0"/>
            <a:ext cx="12192000" cy="6858001"/>
            <a:chOff x="0" y="0"/>
            <a:chExt cx="13716000" cy="10287000"/>
          </a:xfrm>
        </p:grpSpPr>
        <p:sp>
          <p:nvSpPr>
            <p:cNvPr id="936" name="Google Shape;936;p110"/>
            <p:cNvSpPr/>
            <p:nvPr/>
          </p:nvSpPr>
          <p:spPr>
            <a:xfrm>
              <a:off x="0" y="0"/>
              <a:ext cx="13716000" cy="10287000"/>
            </a:xfrm>
            <a:prstGeom prst="rect">
              <a:avLst/>
            </a:prstGeom>
            <a:solidFill>
              <a:srgbClr val="7030A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37" name="Google Shape;937;p11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38" name="Google Shape;938;p11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39" name="Google Shape;939;p110"/>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bg>
      <p:bgPr>
        <a:solidFill>
          <a:srgbClr val="002060"/>
        </a:solidFill>
      </p:bgPr>
    </p:bg>
    <p:spTree>
      <p:nvGrpSpPr>
        <p:cNvPr id="940" name="Shape 940"/>
        <p:cNvGrpSpPr/>
        <p:nvPr/>
      </p:nvGrpSpPr>
      <p:grpSpPr>
        <a:xfrm>
          <a:off x="0" y="0"/>
          <a:ext cx="0" cy="0"/>
          <a:chOff x="0" y="0"/>
          <a:chExt cx="0" cy="0"/>
        </a:xfrm>
      </p:grpSpPr>
      <p:grpSp>
        <p:nvGrpSpPr>
          <p:cNvPr id="941" name="Google Shape;941;p111"/>
          <p:cNvGrpSpPr/>
          <p:nvPr/>
        </p:nvGrpSpPr>
        <p:grpSpPr>
          <a:xfrm>
            <a:off x="0" y="0"/>
            <a:ext cx="12192000" cy="6858001"/>
            <a:chOff x="0" y="0"/>
            <a:chExt cx="13716000" cy="10287000"/>
          </a:xfrm>
        </p:grpSpPr>
        <p:sp>
          <p:nvSpPr>
            <p:cNvPr id="942" name="Google Shape;942;p111"/>
            <p:cNvSpPr/>
            <p:nvPr/>
          </p:nvSpPr>
          <p:spPr>
            <a:xfrm>
              <a:off x="0" y="0"/>
              <a:ext cx="13716000" cy="10287000"/>
            </a:xfrm>
            <a:prstGeom prst="rect">
              <a:avLst/>
            </a:prstGeom>
            <a:solidFill>
              <a:srgbClr val="F6C37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43" name="Google Shape;943;p11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44" name="Google Shape;944;p11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45" name="Google Shape;945;p111"/>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bg>
      <p:bgPr>
        <a:solidFill>
          <a:srgbClr val="002060"/>
        </a:solidFill>
      </p:bgPr>
    </p:bg>
    <p:spTree>
      <p:nvGrpSpPr>
        <p:cNvPr id="946" name="Shape 946"/>
        <p:cNvGrpSpPr/>
        <p:nvPr/>
      </p:nvGrpSpPr>
      <p:grpSpPr>
        <a:xfrm>
          <a:off x="0" y="0"/>
          <a:ext cx="0" cy="0"/>
          <a:chOff x="0" y="0"/>
          <a:chExt cx="0" cy="0"/>
        </a:xfrm>
      </p:grpSpPr>
      <p:grpSp>
        <p:nvGrpSpPr>
          <p:cNvPr id="947" name="Google Shape;947;p112"/>
          <p:cNvGrpSpPr/>
          <p:nvPr/>
        </p:nvGrpSpPr>
        <p:grpSpPr>
          <a:xfrm>
            <a:off x="0" y="0"/>
            <a:ext cx="12192000" cy="6858001"/>
            <a:chOff x="0" y="0"/>
            <a:chExt cx="13716000" cy="10287000"/>
          </a:xfrm>
        </p:grpSpPr>
        <p:sp>
          <p:nvSpPr>
            <p:cNvPr id="948" name="Google Shape;948;p112"/>
            <p:cNvSpPr/>
            <p:nvPr/>
          </p:nvSpPr>
          <p:spPr>
            <a:xfrm>
              <a:off x="0" y="0"/>
              <a:ext cx="13716000" cy="10287000"/>
            </a:xfrm>
            <a:prstGeom prst="rect">
              <a:avLst/>
            </a:prstGeom>
            <a:solidFill>
              <a:srgbClr val="EA87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49" name="Google Shape;949;p11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50" name="Google Shape;950;p11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51" name="Google Shape;951;p112"/>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bg>
      <p:bgPr>
        <a:solidFill>
          <a:srgbClr val="002060"/>
        </a:solidFill>
      </p:bgPr>
    </p:bg>
    <p:spTree>
      <p:nvGrpSpPr>
        <p:cNvPr id="952" name="Shape 952"/>
        <p:cNvGrpSpPr/>
        <p:nvPr/>
      </p:nvGrpSpPr>
      <p:grpSpPr>
        <a:xfrm>
          <a:off x="0" y="0"/>
          <a:ext cx="0" cy="0"/>
          <a:chOff x="0" y="0"/>
          <a:chExt cx="0" cy="0"/>
        </a:xfrm>
      </p:grpSpPr>
      <p:grpSp>
        <p:nvGrpSpPr>
          <p:cNvPr id="953" name="Google Shape;953;p113"/>
          <p:cNvGrpSpPr/>
          <p:nvPr/>
        </p:nvGrpSpPr>
        <p:grpSpPr>
          <a:xfrm>
            <a:off x="0" y="0"/>
            <a:ext cx="12192000" cy="6858001"/>
            <a:chOff x="0" y="0"/>
            <a:chExt cx="13716000" cy="10287000"/>
          </a:xfrm>
        </p:grpSpPr>
        <p:sp>
          <p:nvSpPr>
            <p:cNvPr id="954" name="Google Shape;954;p113"/>
            <p:cNvSpPr/>
            <p:nvPr/>
          </p:nvSpPr>
          <p:spPr>
            <a:xfrm>
              <a:off x="0" y="0"/>
              <a:ext cx="13716000" cy="10287000"/>
            </a:xfrm>
            <a:prstGeom prst="rect">
              <a:avLst/>
            </a:prstGeom>
            <a:solidFill>
              <a:srgbClr val="85CFE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55" name="Google Shape;955;p11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56" name="Google Shape;956;p11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57" name="Google Shape;957;p113"/>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bg>
      <p:bgPr>
        <a:solidFill>
          <a:srgbClr val="002060"/>
        </a:solidFill>
      </p:bgPr>
    </p:bg>
    <p:spTree>
      <p:nvGrpSpPr>
        <p:cNvPr id="958" name="Shape 958"/>
        <p:cNvGrpSpPr/>
        <p:nvPr/>
      </p:nvGrpSpPr>
      <p:grpSpPr>
        <a:xfrm>
          <a:off x="0" y="0"/>
          <a:ext cx="0" cy="0"/>
          <a:chOff x="0" y="0"/>
          <a:chExt cx="0" cy="0"/>
        </a:xfrm>
      </p:grpSpPr>
      <p:grpSp>
        <p:nvGrpSpPr>
          <p:cNvPr id="959" name="Google Shape;959;p114"/>
          <p:cNvGrpSpPr/>
          <p:nvPr/>
        </p:nvGrpSpPr>
        <p:grpSpPr>
          <a:xfrm>
            <a:off x="0" y="0"/>
            <a:ext cx="12192000" cy="6858001"/>
            <a:chOff x="0" y="0"/>
            <a:chExt cx="13716000" cy="10287000"/>
          </a:xfrm>
        </p:grpSpPr>
        <p:sp>
          <p:nvSpPr>
            <p:cNvPr id="960" name="Google Shape;960;p114"/>
            <p:cNvSpPr/>
            <p:nvPr/>
          </p:nvSpPr>
          <p:spPr>
            <a:xfrm>
              <a:off x="0" y="0"/>
              <a:ext cx="13716000" cy="10287000"/>
            </a:xfrm>
            <a:prstGeom prst="rect">
              <a:avLst/>
            </a:prstGeom>
            <a:solidFill>
              <a:srgbClr val="B2709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61" name="Google Shape;961;p11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62" name="Google Shape;962;p11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63" name="Google Shape;963;p114"/>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rgbClr val="002060"/>
        </a:solidFill>
      </p:bgPr>
    </p:bg>
    <p:spTree>
      <p:nvGrpSpPr>
        <p:cNvPr id="964" name="Shape 964"/>
        <p:cNvGrpSpPr/>
        <p:nvPr/>
      </p:nvGrpSpPr>
      <p:grpSpPr>
        <a:xfrm>
          <a:off x="0" y="0"/>
          <a:ext cx="0" cy="0"/>
          <a:chOff x="0" y="0"/>
          <a:chExt cx="0" cy="0"/>
        </a:xfrm>
      </p:grpSpPr>
      <p:grpSp>
        <p:nvGrpSpPr>
          <p:cNvPr id="965" name="Google Shape;965;p115"/>
          <p:cNvGrpSpPr/>
          <p:nvPr/>
        </p:nvGrpSpPr>
        <p:grpSpPr>
          <a:xfrm>
            <a:off x="0" y="0"/>
            <a:ext cx="12192000" cy="6858001"/>
            <a:chOff x="0" y="0"/>
            <a:chExt cx="13716000" cy="10287000"/>
          </a:xfrm>
        </p:grpSpPr>
        <p:sp>
          <p:nvSpPr>
            <p:cNvPr id="966" name="Google Shape;966;p115"/>
            <p:cNvSpPr/>
            <p:nvPr/>
          </p:nvSpPr>
          <p:spPr>
            <a:xfrm>
              <a:off x="0" y="0"/>
              <a:ext cx="13716000" cy="10287000"/>
            </a:xfrm>
            <a:prstGeom prst="rect">
              <a:avLst/>
            </a:prstGeom>
            <a:solidFill>
              <a:srgbClr val="8296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67" name="Google Shape;967;p11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68" name="Google Shape;968;p11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69" name="Google Shape;969;p115"/>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bg>
      <p:bgPr>
        <a:solidFill>
          <a:srgbClr val="002060"/>
        </a:solidFill>
      </p:bgPr>
    </p:bg>
    <p:spTree>
      <p:nvGrpSpPr>
        <p:cNvPr id="970" name="Shape 970"/>
        <p:cNvGrpSpPr/>
        <p:nvPr/>
      </p:nvGrpSpPr>
      <p:grpSpPr>
        <a:xfrm>
          <a:off x="0" y="0"/>
          <a:ext cx="0" cy="0"/>
          <a:chOff x="0" y="0"/>
          <a:chExt cx="0" cy="0"/>
        </a:xfrm>
      </p:grpSpPr>
      <p:grpSp>
        <p:nvGrpSpPr>
          <p:cNvPr id="971" name="Google Shape;971;p116"/>
          <p:cNvGrpSpPr/>
          <p:nvPr/>
        </p:nvGrpSpPr>
        <p:grpSpPr>
          <a:xfrm>
            <a:off x="0" y="0"/>
            <a:ext cx="12192000" cy="6858001"/>
            <a:chOff x="0" y="0"/>
            <a:chExt cx="13716000" cy="10287000"/>
          </a:xfrm>
        </p:grpSpPr>
        <p:sp>
          <p:nvSpPr>
            <p:cNvPr id="972" name="Google Shape;972;p116"/>
            <p:cNvSpPr/>
            <p:nvPr/>
          </p:nvSpPr>
          <p:spPr>
            <a:xfrm>
              <a:off x="0" y="0"/>
              <a:ext cx="13716000" cy="10287000"/>
            </a:xfrm>
            <a:prstGeom prst="rect">
              <a:avLst/>
            </a:prstGeom>
            <a:solidFill>
              <a:srgbClr val="75707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73" name="Google Shape;973;p11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74" name="Google Shape;974;p11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75" name="Google Shape;975;p116"/>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bg>
      <p:bgPr>
        <a:solidFill>
          <a:srgbClr val="002060"/>
        </a:solidFill>
      </p:bgPr>
    </p:bg>
    <p:spTree>
      <p:nvGrpSpPr>
        <p:cNvPr id="976" name="Shape 976"/>
        <p:cNvGrpSpPr/>
        <p:nvPr/>
      </p:nvGrpSpPr>
      <p:grpSpPr>
        <a:xfrm>
          <a:off x="0" y="0"/>
          <a:ext cx="0" cy="0"/>
          <a:chOff x="0" y="0"/>
          <a:chExt cx="0" cy="0"/>
        </a:xfrm>
      </p:grpSpPr>
      <p:grpSp>
        <p:nvGrpSpPr>
          <p:cNvPr id="977" name="Google Shape;977;p117"/>
          <p:cNvGrpSpPr/>
          <p:nvPr/>
        </p:nvGrpSpPr>
        <p:grpSpPr>
          <a:xfrm>
            <a:off x="0" y="0"/>
            <a:ext cx="12192000" cy="6858001"/>
            <a:chOff x="0" y="0"/>
            <a:chExt cx="13716000" cy="10287000"/>
          </a:xfrm>
        </p:grpSpPr>
        <p:sp>
          <p:nvSpPr>
            <p:cNvPr id="978" name="Google Shape;978;p117"/>
            <p:cNvSpPr/>
            <p:nvPr/>
          </p:nvSpPr>
          <p:spPr>
            <a:xfrm>
              <a:off x="0" y="0"/>
              <a:ext cx="13716000" cy="10287000"/>
            </a:xfrm>
            <a:prstGeom prst="rect">
              <a:avLst/>
            </a:prstGeom>
            <a:solidFill>
              <a:srgbClr val="DC94D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79" name="Google Shape;979;p11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980" name="Google Shape;980;p11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981" name="Google Shape;981;p117"/>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elage">
  <p:cSld name="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988" name="Shape 988"/>
        <p:cNvGrpSpPr/>
        <p:nvPr/>
      </p:nvGrpSpPr>
      <p:grpSpPr>
        <a:xfrm>
          <a:off x="0" y="0"/>
          <a:ext cx="0" cy="0"/>
          <a:chOff x="0" y="0"/>
          <a:chExt cx="0" cy="0"/>
        </a:xfrm>
      </p:grpSpPr>
      <p:grpSp>
        <p:nvGrpSpPr>
          <p:cNvPr id="989" name="Google Shape;989;p90"/>
          <p:cNvGrpSpPr/>
          <p:nvPr/>
        </p:nvGrpSpPr>
        <p:grpSpPr>
          <a:xfrm>
            <a:off x="812158" y="829917"/>
            <a:ext cx="10567685" cy="5198169"/>
            <a:chOff x="2184400" y="1402025"/>
            <a:chExt cx="7823200" cy="4942038"/>
          </a:xfrm>
        </p:grpSpPr>
        <p:sp>
          <p:nvSpPr>
            <p:cNvPr id="990" name="Google Shape;990;p90"/>
            <p:cNvSpPr/>
            <p:nvPr/>
          </p:nvSpPr>
          <p:spPr>
            <a:xfrm>
              <a:off x="2184400" y="1402025"/>
              <a:ext cx="7823200" cy="4942038"/>
            </a:xfrm>
            <a:prstGeom prst="roundRect">
              <a:avLst>
                <a:gd fmla="val 2665" name="adj"/>
              </a:avLst>
            </a:prstGeom>
            <a:solidFill>
              <a:srgbClr val="C00000"/>
            </a:solidFill>
            <a:ln cap="flat" cmpd="sng" w="1270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991" name="Google Shape;991;p90"/>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992" name="Google Shape;992;p90"/>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993" name="Google Shape;993;p90"/>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C00000"/>
                </a:solidFill>
                <a:latin typeface="Calibri"/>
                <a:ea typeface="Calibri"/>
                <a:cs typeface="Calibri"/>
                <a:sym typeface="Calibri"/>
              </a:rPr>
              <a:t>Modelage</a:t>
            </a:r>
            <a:endParaRPr/>
          </a:p>
        </p:txBody>
      </p:sp>
      <p:pic>
        <p:nvPicPr>
          <p:cNvPr id="994" name="Google Shape;994;p90"/>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995" name="Google Shape;995;p90"/>
          <p:cNvGrpSpPr/>
          <p:nvPr/>
        </p:nvGrpSpPr>
        <p:grpSpPr>
          <a:xfrm>
            <a:off x="5759801" y="1118243"/>
            <a:ext cx="670236" cy="588434"/>
            <a:chOff x="277892" y="2283969"/>
            <a:chExt cx="939577" cy="824904"/>
          </a:xfrm>
        </p:grpSpPr>
        <p:sp>
          <p:nvSpPr>
            <p:cNvPr id="996" name="Google Shape;996;p90"/>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7" name="Google Shape;997;p90"/>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998" name="Google Shape;998;p90"/>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99" name="Shape 999"/>
        <p:cNvGrpSpPr/>
        <p:nvPr/>
      </p:nvGrpSpPr>
      <p:grpSpPr>
        <a:xfrm>
          <a:off x="0" y="0"/>
          <a:ext cx="0" cy="0"/>
          <a:chOff x="0" y="0"/>
          <a:chExt cx="0" cy="0"/>
        </a:xfrm>
      </p:grpSpPr>
      <p:sp>
        <p:nvSpPr>
          <p:cNvPr id="1000" name="Google Shape;1000;p16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1" name="Google Shape;1001;p16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02" name="Google Shape;1002;p1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3" name="Google Shape;1003;p1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4" name="Google Shape;1004;p1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05" name="Shape 1005"/>
        <p:cNvGrpSpPr/>
        <p:nvPr/>
      </p:nvGrpSpPr>
      <p:grpSpPr>
        <a:xfrm>
          <a:off x="0" y="0"/>
          <a:ext cx="0" cy="0"/>
          <a:chOff x="0" y="0"/>
          <a:chExt cx="0" cy="0"/>
        </a:xfrm>
      </p:grpSpPr>
      <p:sp>
        <p:nvSpPr>
          <p:cNvPr id="1006" name="Google Shape;1006;p1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7" name="Google Shape;1007;p16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8" name="Google Shape;1008;p1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9" name="Google Shape;1009;p1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0" name="Google Shape;1010;p1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011" name="Shape 1011"/>
        <p:cNvGrpSpPr/>
        <p:nvPr/>
      </p:nvGrpSpPr>
      <p:grpSpPr>
        <a:xfrm>
          <a:off x="0" y="0"/>
          <a:ext cx="0" cy="0"/>
          <a:chOff x="0" y="0"/>
          <a:chExt cx="0" cy="0"/>
        </a:xfrm>
      </p:grpSpPr>
      <p:sp>
        <p:nvSpPr>
          <p:cNvPr id="1012" name="Google Shape;1012;p1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3" name="Google Shape;1013;p16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4" name="Google Shape;1014;p16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15" name="Google Shape;1015;p1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6" name="Google Shape;1016;p1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7" name="Google Shape;1017;p1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018" name="Shape 1018"/>
        <p:cNvGrpSpPr/>
        <p:nvPr/>
      </p:nvGrpSpPr>
      <p:grpSpPr>
        <a:xfrm>
          <a:off x="0" y="0"/>
          <a:ext cx="0" cy="0"/>
          <a:chOff x="0" y="0"/>
          <a:chExt cx="0" cy="0"/>
        </a:xfrm>
      </p:grpSpPr>
      <p:sp>
        <p:nvSpPr>
          <p:cNvPr id="1019" name="Google Shape;1019;p16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0" name="Google Shape;1020;p16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21" name="Google Shape;1021;p16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2" name="Google Shape;1022;p16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23" name="Google Shape;1023;p16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24" name="Google Shape;1024;p1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5" name="Google Shape;1025;p1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6" name="Google Shape;1026;p1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27" name="Shape 1027"/>
        <p:cNvGrpSpPr/>
        <p:nvPr/>
      </p:nvGrpSpPr>
      <p:grpSpPr>
        <a:xfrm>
          <a:off x="0" y="0"/>
          <a:ext cx="0" cy="0"/>
          <a:chOff x="0" y="0"/>
          <a:chExt cx="0" cy="0"/>
        </a:xfrm>
      </p:grpSpPr>
      <p:sp>
        <p:nvSpPr>
          <p:cNvPr id="1028" name="Google Shape;1028;p1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9" name="Google Shape;1029;p1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0" name="Google Shape;1030;p1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1" name="Google Shape;1031;p1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32" name="Shape 1032"/>
        <p:cNvGrpSpPr/>
        <p:nvPr/>
      </p:nvGrpSpPr>
      <p:grpSpPr>
        <a:xfrm>
          <a:off x="0" y="0"/>
          <a:ext cx="0" cy="0"/>
          <a:chOff x="0" y="0"/>
          <a:chExt cx="0" cy="0"/>
        </a:xfrm>
      </p:grpSpPr>
      <p:sp>
        <p:nvSpPr>
          <p:cNvPr id="1033" name="Google Shape;1033;p1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4" name="Google Shape;1034;p1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5" name="Google Shape;1035;p1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036" name="Shape 1036"/>
        <p:cNvGrpSpPr/>
        <p:nvPr/>
      </p:nvGrpSpPr>
      <p:grpSpPr>
        <a:xfrm>
          <a:off x="0" y="0"/>
          <a:ext cx="0" cy="0"/>
          <a:chOff x="0" y="0"/>
          <a:chExt cx="0" cy="0"/>
        </a:xfrm>
      </p:grpSpPr>
      <p:sp>
        <p:nvSpPr>
          <p:cNvPr id="1037" name="Google Shape;1037;p169"/>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38" name="Google Shape;1038;p1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9" name="Google Shape;1039;p1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0" name="Google Shape;1040;p1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
        <p:nvSpPr>
          <p:cNvPr id="1041" name="Google Shape;1041;p169"/>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42" name="Google Shape;1042;p169"/>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43" name="Google Shape;1043;p169"/>
          <p:cNvSpPr txBox="1"/>
          <p:nvPr>
            <p:ph type="title"/>
          </p:nvPr>
        </p:nvSpPr>
        <p:spPr>
          <a:xfrm>
            <a:off x="2209800" y="2311679"/>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4" name="Google Shape;1044;p169"/>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045" name="Google Shape;1045;p169"/>
          <p:cNvPicPr preferRelativeResize="0"/>
          <p:nvPr/>
        </p:nvPicPr>
        <p:blipFill rotWithShape="1">
          <a:blip r:embed="rId2">
            <a:alphaModFix/>
          </a:blip>
          <a:srcRect b="0" l="0" r="0" t="0"/>
          <a:stretch/>
        </p:blipFill>
        <p:spPr>
          <a:xfrm>
            <a:off x="5635784" y="1391337"/>
            <a:ext cx="920432" cy="920432"/>
          </a:xfrm>
          <a:prstGeom prst="rect">
            <a:avLst/>
          </a:prstGeom>
          <a:noFill/>
          <a:ln>
            <a:noFill/>
          </a:ln>
        </p:spPr>
      </p:pic>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46" name="Shape 1046"/>
        <p:cNvGrpSpPr/>
        <p:nvPr/>
      </p:nvGrpSpPr>
      <p:grpSpPr>
        <a:xfrm>
          <a:off x="0" y="0"/>
          <a:ext cx="0" cy="0"/>
          <a:chOff x="0" y="0"/>
          <a:chExt cx="0" cy="0"/>
        </a:xfrm>
      </p:grpSpPr>
      <p:sp>
        <p:nvSpPr>
          <p:cNvPr id="1047" name="Google Shape;1047;p17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8" name="Google Shape;1048;p17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9" name="Google Shape;1049;p17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0" name="Google Shape;1050;p1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1" name="Google Shape;1051;p1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2" name="Google Shape;1052;p1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053" name="Shape 1053"/>
        <p:cNvGrpSpPr/>
        <p:nvPr/>
      </p:nvGrpSpPr>
      <p:grpSpPr>
        <a:xfrm>
          <a:off x="0" y="0"/>
          <a:ext cx="0" cy="0"/>
          <a:chOff x="0" y="0"/>
          <a:chExt cx="0" cy="0"/>
        </a:xfrm>
      </p:grpSpPr>
      <p:grpSp>
        <p:nvGrpSpPr>
          <p:cNvPr id="1054" name="Google Shape;1054;p171"/>
          <p:cNvGrpSpPr/>
          <p:nvPr/>
        </p:nvGrpSpPr>
        <p:grpSpPr>
          <a:xfrm>
            <a:off x="0" y="0"/>
            <a:ext cx="12192000" cy="6858001"/>
            <a:chOff x="0" y="0"/>
            <a:chExt cx="13716000" cy="10287000"/>
          </a:xfrm>
        </p:grpSpPr>
        <p:sp>
          <p:nvSpPr>
            <p:cNvPr id="1055" name="Google Shape;1055;p171"/>
            <p:cNvSpPr/>
            <p:nvPr/>
          </p:nvSpPr>
          <p:spPr>
            <a:xfrm>
              <a:off x="0" y="0"/>
              <a:ext cx="13716000" cy="10287000"/>
            </a:xfrm>
            <a:prstGeom prst="rect">
              <a:avLst/>
            </a:prstGeom>
            <a:solidFill>
              <a:srgbClr val="F6C37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56" name="Google Shape;1056;p17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57" name="Google Shape;1057;p17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58" name="Google Shape;1058;p171"/>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059" name="Shape 1059"/>
        <p:cNvGrpSpPr/>
        <p:nvPr/>
      </p:nvGrpSpPr>
      <p:grpSpPr>
        <a:xfrm>
          <a:off x="0" y="0"/>
          <a:ext cx="0" cy="0"/>
          <a:chOff x="0" y="0"/>
          <a:chExt cx="0" cy="0"/>
        </a:xfrm>
      </p:grpSpPr>
      <p:grpSp>
        <p:nvGrpSpPr>
          <p:cNvPr id="1060" name="Google Shape;1060;p172"/>
          <p:cNvGrpSpPr/>
          <p:nvPr/>
        </p:nvGrpSpPr>
        <p:grpSpPr>
          <a:xfrm>
            <a:off x="0" y="0"/>
            <a:ext cx="12192000" cy="6858001"/>
            <a:chOff x="0" y="0"/>
            <a:chExt cx="13716000" cy="10287000"/>
          </a:xfrm>
        </p:grpSpPr>
        <p:sp>
          <p:nvSpPr>
            <p:cNvPr id="1061" name="Google Shape;1061;p172"/>
            <p:cNvSpPr/>
            <p:nvPr/>
          </p:nvSpPr>
          <p:spPr>
            <a:xfrm>
              <a:off x="0" y="0"/>
              <a:ext cx="13716000" cy="10287000"/>
            </a:xfrm>
            <a:prstGeom prst="rect">
              <a:avLst/>
            </a:prstGeom>
            <a:solidFill>
              <a:srgbClr val="EA87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62" name="Google Shape;1062;p17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63" name="Google Shape;1063;p17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64" name="Google Shape;1064;p172"/>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065" name="Shape 1065"/>
        <p:cNvGrpSpPr/>
        <p:nvPr/>
      </p:nvGrpSpPr>
      <p:grpSpPr>
        <a:xfrm>
          <a:off x="0" y="0"/>
          <a:ext cx="0" cy="0"/>
          <a:chOff x="0" y="0"/>
          <a:chExt cx="0" cy="0"/>
        </a:xfrm>
      </p:grpSpPr>
      <p:grpSp>
        <p:nvGrpSpPr>
          <p:cNvPr id="1066" name="Google Shape;1066;p173"/>
          <p:cNvGrpSpPr/>
          <p:nvPr/>
        </p:nvGrpSpPr>
        <p:grpSpPr>
          <a:xfrm>
            <a:off x="0" y="0"/>
            <a:ext cx="12192000" cy="6858001"/>
            <a:chOff x="0" y="0"/>
            <a:chExt cx="13716000" cy="10287000"/>
          </a:xfrm>
        </p:grpSpPr>
        <p:sp>
          <p:nvSpPr>
            <p:cNvPr id="1067" name="Google Shape;1067;p173"/>
            <p:cNvSpPr/>
            <p:nvPr/>
          </p:nvSpPr>
          <p:spPr>
            <a:xfrm>
              <a:off x="0" y="0"/>
              <a:ext cx="13716000" cy="10287000"/>
            </a:xfrm>
            <a:prstGeom prst="rect">
              <a:avLst/>
            </a:prstGeom>
            <a:solidFill>
              <a:srgbClr val="5EAC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68" name="Google Shape;1068;p17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69" name="Google Shape;1069;p17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70" name="Google Shape;1070;p173"/>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071" name="Shape 1071"/>
        <p:cNvGrpSpPr/>
        <p:nvPr/>
      </p:nvGrpSpPr>
      <p:grpSpPr>
        <a:xfrm>
          <a:off x="0" y="0"/>
          <a:ext cx="0" cy="0"/>
          <a:chOff x="0" y="0"/>
          <a:chExt cx="0" cy="0"/>
        </a:xfrm>
      </p:grpSpPr>
      <p:grpSp>
        <p:nvGrpSpPr>
          <p:cNvPr id="1072" name="Google Shape;1072;p174"/>
          <p:cNvGrpSpPr/>
          <p:nvPr/>
        </p:nvGrpSpPr>
        <p:grpSpPr>
          <a:xfrm>
            <a:off x="0" y="0"/>
            <a:ext cx="12192000" cy="6858001"/>
            <a:chOff x="0" y="0"/>
            <a:chExt cx="13716000" cy="10287000"/>
          </a:xfrm>
        </p:grpSpPr>
        <p:sp>
          <p:nvSpPr>
            <p:cNvPr id="1073" name="Google Shape;1073;p174"/>
            <p:cNvSpPr/>
            <p:nvPr/>
          </p:nvSpPr>
          <p:spPr>
            <a:xfrm>
              <a:off x="0" y="0"/>
              <a:ext cx="13716000" cy="10287000"/>
            </a:xfrm>
            <a:prstGeom prst="rect">
              <a:avLst/>
            </a:prstGeom>
            <a:solidFill>
              <a:srgbClr val="85CFE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74" name="Google Shape;1074;p17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75" name="Google Shape;1075;p17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76" name="Google Shape;1076;p174"/>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077" name="Shape 1077"/>
        <p:cNvGrpSpPr/>
        <p:nvPr/>
      </p:nvGrpSpPr>
      <p:grpSpPr>
        <a:xfrm>
          <a:off x="0" y="0"/>
          <a:ext cx="0" cy="0"/>
          <a:chOff x="0" y="0"/>
          <a:chExt cx="0" cy="0"/>
        </a:xfrm>
      </p:grpSpPr>
      <p:grpSp>
        <p:nvGrpSpPr>
          <p:cNvPr id="1078" name="Google Shape;1078;p175"/>
          <p:cNvGrpSpPr/>
          <p:nvPr/>
        </p:nvGrpSpPr>
        <p:grpSpPr>
          <a:xfrm>
            <a:off x="0" y="0"/>
            <a:ext cx="12192000" cy="6858001"/>
            <a:chOff x="0" y="0"/>
            <a:chExt cx="13716000" cy="10287000"/>
          </a:xfrm>
        </p:grpSpPr>
        <p:sp>
          <p:nvSpPr>
            <p:cNvPr id="1079" name="Google Shape;1079;p175"/>
            <p:cNvSpPr/>
            <p:nvPr/>
          </p:nvSpPr>
          <p:spPr>
            <a:xfrm>
              <a:off x="0" y="0"/>
              <a:ext cx="13716000" cy="10287000"/>
            </a:xfrm>
            <a:prstGeom prst="rect">
              <a:avLst/>
            </a:prstGeom>
            <a:solidFill>
              <a:srgbClr val="B8D9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80" name="Google Shape;1080;p17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81" name="Google Shape;1081;p17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82" name="Google Shape;1082;p175"/>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083" name="Shape 1083"/>
        <p:cNvGrpSpPr/>
        <p:nvPr/>
      </p:nvGrpSpPr>
      <p:grpSpPr>
        <a:xfrm>
          <a:off x="0" y="0"/>
          <a:ext cx="0" cy="0"/>
          <a:chOff x="0" y="0"/>
          <a:chExt cx="0" cy="0"/>
        </a:xfrm>
      </p:grpSpPr>
      <p:grpSp>
        <p:nvGrpSpPr>
          <p:cNvPr id="1084" name="Google Shape;1084;p176"/>
          <p:cNvGrpSpPr/>
          <p:nvPr/>
        </p:nvGrpSpPr>
        <p:grpSpPr>
          <a:xfrm>
            <a:off x="0" y="0"/>
            <a:ext cx="12192000" cy="6858001"/>
            <a:chOff x="0" y="0"/>
            <a:chExt cx="13716000" cy="10287000"/>
          </a:xfrm>
        </p:grpSpPr>
        <p:sp>
          <p:nvSpPr>
            <p:cNvPr id="1085" name="Google Shape;1085;p176"/>
            <p:cNvSpPr/>
            <p:nvPr/>
          </p:nvSpPr>
          <p:spPr>
            <a:xfrm>
              <a:off x="0" y="0"/>
              <a:ext cx="13716000" cy="10287000"/>
            </a:xfrm>
            <a:prstGeom prst="rect">
              <a:avLst/>
            </a:prstGeom>
            <a:solidFill>
              <a:srgbClr val="B2709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86" name="Google Shape;1086;p17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87" name="Google Shape;1087;p17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88" name="Google Shape;1088;p176"/>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1089" name="Shape 1089"/>
        <p:cNvGrpSpPr/>
        <p:nvPr/>
      </p:nvGrpSpPr>
      <p:grpSpPr>
        <a:xfrm>
          <a:off x="0" y="0"/>
          <a:ext cx="0" cy="0"/>
          <a:chOff x="0" y="0"/>
          <a:chExt cx="0" cy="0"/>
        </a:xfrm>
      </p:grpSpPr>
      <p:grpSp>
        <p:nvGrpSpPr>
          <p:cNvPr id="1090" name="Google Shape;1090;p177"/>
          <p:cNvGrpSpPr/>
          <p:nvPr/>
        </p:nvGrpSpPr>
        <p:grpSpPr>
          <a:xfrm>
            <a:off x="0" y="0"/>
            <a:ext cx="12192000" cy="6858001"/>
            <a:chOff x="0" y="0"/>
            <a:chExt cx="13716000" cy="10287000"/>
          </a:xfrm>
        </p:grpSpPr>
        <p:sp>
          <p:nvSpPr>
            <p:cNvPr id="1091" name="Google Shape;1091;p177"/>
            <p:cNvSpPr/>
            <p:nvPr/>
          </p:nvSpPr>
          <p:spPr>
            <a:xfrm>
              <a:off x="0" y="0"/>
              <a:ext cx="13716000" cy="10287000"/>
            </a:xfrm>
            <a:prstGeom prst="rect">
              <a:avLst/>
            </a:prstGeom>
            <a:solidFill>
              <a:srgbClr val="8296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92" name="Google Shape;1092;p17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93" name="Google Shape;1093;p17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94" name="Google Shape;1094;p177"/>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095" name="Shape 1095"/>
        <p:cNvGrpSpPr/>
        <p:nvPr/>
      </p:nvGrpSpPr>
      <p:grpSpPr>
        <a:xfrm>
          <a:off x="0" y="0"/>
          <a:ext cx="0" cy="0"/>
          <a:chOff x="0" y="0"/>
          <a:chExt cx="0" cy="0"/>
        </a:xfrm>
      </p:grpSpPr>
      <p:grpSp>
        <p:nvGrpSpPr>
          <p:cNvPr id="1096" name="Google Shape;1096;p178"/>
          <p:cNvGrpSpPr/>
          <p:nvPr/>
        </p:nvGrpSpPr>
        <p:grpSpPr>
          <a:xfrm>
            <a:off x="0" y="0"/>
            <a:ext cx="12192000" cy="6858001"/>
            <a:chOff x="0" y="0"/>
            <a:chExt cx="13716000" cy="10287000"/>
          </a:xfrm>
        </p:grpSpPr>
        <p:sp>
          <p:nvSpPr>
            <p:cNvPr id="1097" name="Google Shape;1097;p178"/>
            <p:cNvSpPr/>
            <p:nvPr/>
          </p:nvSpPr>
          <p:spPr>
            <a:xfrm>
              <a:off x="0" y="0"/>
              <a:ext cx="13716000" cy="10287000"/>
            </a:xfrm>
            <a:prstGeom prst="rect">
              <a:avLst/>
            </a:prstGeom>
            <a:solidFill>
              <a:srgbClr val="75707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98" name="Google Shape;1098;p17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99" name="Google Shape;1099;p17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00" name="Google Shape;1100;p178"/>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101" name="Shape 1101"/>
        <p:cNvGrpSpPr/>
        <p:nvPr/>
      </p:nvGrpSpPr>
      <p:grpSpPr>
        <a:xfrm>
          <a:off x="0" y="0"/>
          <a:ext cx="0" cy="0"/>
          <a:chOff x="0" y="0"/>
          <a:chExt cx="0" cy="0"/>
        </a:xfrm>
      </p:grpSpPr>
      <p:grpSp>
        <p:nvGrpSpPr>
          <p:cNvPr id="1102" name="Google Shape;1102;p179"/>
          <p:cNvGrpSpPr/>
          <p:nvPr/>
        </p:nvGrpSpPr>
        <p:grpSpPr>
          <a:xfrm>
            <a:off x="0" y="0"/>
            <a:ext cx="12192000" cy="6858001"/>
            <a:chOff x="0" y="0"/>
            <a:chExt cx="13716000" cy="10287000"/>
          </a:xfrm>
        </p:grpSpPr>
        <p:sp>
          <p:nvSpPr>
            <p:cNvPr id="1103" name="Google Shape;1103;p179"/>
            <p:cNvSpPr/>
            <p:nvPr/>
          </p:nvSpPr>
          <p:spPr>
            <a:xfrm>
              <a:off x="0" y="0"/>
              <a:ext cx="13716000" cy="10287000"/>
            </a:xfrm>
            <a:prstGeom prst="rect">
              <a:avLst/>
            </a:prstGeom>
            <a:solidFill>
              <a:srgbClr val="FF65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04" name="Google Shape;1104;p17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05" name="Google Shape;1105;p17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06" name="Google Shape;1106;p179"/>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107" name="Shape 1107"/>
        <p:cNvGrpSpPr/>
        <p:nvPr/>
      </p:nvGrpSpPr>
      <p:grpSpPr>
        <a:xfrm>
          <a:off x="0" y="0"/>
          <a:ext cx="0" cy="0"/>
          <a:chOff x="0" y="0"/>
          <a:chExt cx="0" cy="0"/>
        </a:xfrm>
      </p:grpSpPr>
      <p:grpSp>
        <p:nvGrpSpPr>
          <p:cNvPr id="1108" name="Google Shape;1108;p180"/>
          <p:cNvGrpSpPr/>
          <p:nvPr/>
        </p:nvGrpSpPr>
        <p:grpSpPr>
          <a:xfrm>
            <a:off x="0" y="0"/>
            <a:ext cx="12192000" cy="6858001"/>
            <a:chOff x="0" y="0"/>
            <a:chExt cx="13716000" cy="10287000"/>
          </a:xfrm>
        </p:grpSpPr>
        <p:sp>
          <p:nvSpPr>
            <p:cNvPr id="1109" name="Google Shape;1109;p180"/>
            <p:cNvSpPr/>
            <p:nvPr/>
          </p:nvSpPr>
          <p:spPr>
            <a:xfrm>
              <a:off x="0" y="0"/>
              <a:ext cx="13716000" cy="10287000"/>
            </a:xfrm>
            <a:prstGeom prst="rect">
              <a:avLst/>
            </a:prstGeom>
            <a:solidFill>
              <a:srgbClr val="DC94D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10" name="Google Shape;1110;p18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11" name="Google Shape;1111;p18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12" name="Google Shape;1112;p180"/>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113" name="Shape 1113"/>
        <p:cNvGrpSpPr/>
        <p:nvPr/>
      </p:nvGrpSpPr>
      <p:grpSpPr>
        <a:xfrm>
          <a:off x="0" y="0"/>
          <a:ext cx="0" cy="0"/>
          <a:chOff x="0" y="0"/>
          <a:chExt cx="0" cy="0"/>
        </a:xfrm>
      </p:grpSpPr>
      <p:sp>
        <p:nvSpPr>
          <p:cNvPr id="1114" name="Google Shape;1114;p181"/>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5" name="Google Shape;1115;p18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16" name="Google Shape;1116;p18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17" name="Google Shape;1117;p181"/>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8" name="Google Shape;1118;p18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19" name="Google Shape;1119;p18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20" name="Google Shape;1120;p181"/>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1" name="Google Shape;1121;p181"/>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2" name="Google Shape;1122;p181"/>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3" name="Google Shape;1123;p181"/>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4" name="Google Shape;1124;p181"/>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5" name="Google Shape;1125;p181"/>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6" name="Google Shape;1126;p18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127" name="Shape 1127"/>
        <p:cNvGrpSpPr/>
        <p:nvPr/>
      </p:nvGrpSpPr>
      <p:grpSpPr>
        <a:xfrm>
          <a:off x="0" y="0"/>
          <a:ext cx="0" cy="0"/>
          <a:chOff x="0" y="0"/>
          <a:chExt cx="0" cy="0"/>
        </a:xfrm>
      </p:grpSpPr>
      <p:sp>
        <p:nvSpPr>
          <p:cNvPr id="1128" name="Google Shape;1128;p182"/>
          <p:cNvSpPr txBox="1"/>
          <p:nvPr/>
        </p:nvSpPr>
        <p:spPr>
          <a:xfrm>
            <a:off x="10470737" y="135102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200" u="none" cap="none" strike="noStrike">
                <a:solidFill>
                  <a:srgbClr val="FFFFFF"/>
                </a:solidFill>
                <a:latin typeface="Dosis"/>
                <a:ea typeface="Dosis"/>
                <a:cs typeface="Dosis"/>
                <a:sym typeface="Dosis"/>
              </a:rPr>
              <a:t>    </a:t>
            </a:r>
            <a:r>
              <a:rPr b="1" i="0" lang="fr-FR" sz="1000" u="none" cap="none" strike="noStrike">
                <a:solidFill>
                  <a:srgbClr val="FFFFFF"/>
                </a:solidFill>
                <a:latin typeface="Dosis"/>
                <a:ea typeface="Dosis"/>
                <a:cs typeface="Dosis"/>
                <a:sym typeface="Dosis"/>
              </a:rPr>
              <a:t>            </a:t>
            </a:r>
            <a:r>
              <a:rPr b="1" i="0" lang="fr-FR" sz="1200" u="none" cap="none" strike="noStrike">
                <a:solidFill>
                  <a:srgbClr val="FFFFFF"/>
                </a:solidFill>
                <a:latin typeface="Dosis"/>
                <a:ea typeface="Dosis"/>
                <a:cs typeface="Dosis"/>
                <a:sym typeface="Dosis"/>
              </a:rPr>
              <a:t>             </a:t>
            </a:r>
            <a:endParaRPr sz="1100">
              <a:solidFill>
                <a:srgbClr val="000000"/>
              </a:solidFill>
              <a:latin typeface="Calibri"/>
              <a:ea typeface="Calibri"/>
              <a:cs typeface="Calibri"/>
              <a:sym typeface="Calibri"/>
            </a:endParaRPr>
          </a:p>
        </p:txBody>
      </p:sp>
      <p:pic>
        <p:nvPicPr>
          <p:cNvPr id="1129" name="Google Shape;1129;p182"/>
          <p:cNvPicPr preferRelativeResize="0"/>
          <p:nvPr/>
        </p:nvPicPr>
        <p:blipFill rotWithShape="1">
          <a:blip r:embed="rId2">
            <a:alphaModFix/>
          </a:blip>
          <a:srcRect b="0" l="0" r="0" t="0"/>
          <a:stretch/>
        </p:blipFill>
        <p:spPr>
          <a:xfrm>
            <a:off x="10400923" y="1260711"/>
            <a:ext cx="1519859" cy="1217796"/>
          </a:xfrm>
          <a:prstGeom prst="rect">
            <a:avLst/>
          </a:prstGeom>
          <a:noFill/>
          <a:ln>
            <a:noFill/>
          </a:ln>
        </p:spPr>
      </p:pic>
      <p:sp>
        <p:nvSpPr>
          <p:cNvPr id="1130" name="Google Shape;1130;p182"/>
          <p:cNvSpPr txBox="1"/>
          <p:nvPr/>
        </p:nvSpPr>
        <p:spPr>
          <a:xfrm>
            <a:off x="10521700" y="140090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600" u="none" cap="none" strike="noStrike">
                <a:solidFill>
                  <a:srgbClr val="FFFFFF"/>
                </a:solidFill>
                <a:latin typeface="Calibri"/>
                <a:ea typeface="Calibri"/>
                <a:cs typeface="Calibri"/>
                <a:sym typeface="Calibri"/>
              </a:rPr>
              <a:t>         </a:t>
            </a:r>
            <a:endParaRPr sz="1800">
              <a:solidFill>
                <a:srgbClr val="000000"/>
              </a:solidFill>
              <a:latin typeface="Calibri"/>
              <a:ea typeface="Calibri"/>
              <a:cs typeface="Calibri"/>
              <a:sym typeface="Calibri"/>
            </a:endParaRPr>
          </a:p>
        </p:txBody>
      </p:sp>
      <p:sp>
        <p:nvSpPr>
          <p:cNvPr id="1131" name="Google Shape;1131;p182"/>
          <p:cNvSpPr txBox="1"/>
          <p:nvPr/>
        </p:nvSpPr>
        <p:spPr>
          <a:xfrm>
            <a:off x="10599248" y="1869610"/>
            <a:ext cx="1123203" cy="346210"/>
          </a:xfrm>
          <a:prstGeom prst="rect">
            <a:avLst/>
          </a:prstGeom>
          <a:noFill/>
          <a:ln>
            <a:noFill/>
          </a:ln>
        </p:spPr>
        <p:txBody>
          <a:bodyPr anchorCtr="1" anchor="t" bIns="34250" lIns="68550" spcFirstLastPara="1" rIns="68550" wrap="square" tIns="34250">
            <a:spAutoFit/>
          </a:bodyPr>
          <a:lstStyle/>
          <a:p>
            <a:pPr indent="0" lvl="0" marL="0" marR="0" rtl="0" algn="ctr">
              <a:spcBef>
                <a:spcPts val="0"/>
              </a:spcBef>
              <a:spcAft>
                <a:spcPts val="0"/>
              </a:spcAft>
              <a:buNone/>
            </a:pPr>
            <a:r>
              <a:rPr b="1" i="0" lang="fr-FR" sz="1800" u="none" cap="none" strike="noStrike">
                <a:solidFill>
                  <a:srgbClr val="FCBF18"/>
                </a:solidFill>
                <a:latin typeface="Calibri"/>
                <a:ea typeface="Calibri"/>
                <a:cs typeface="Calibri"/>
                <a:sym typeface="Calibri"/>
              </a:rPr>
              <a:t> </a:t>
            </a:r>
            <a:endParaRPr/>
          </a:p>
        </p:txBody>
      </p:sp>
      <p:sp>
        <p:nvSpPr>
          <p:cNvPr id="1132" name="Google Shape;1132;p182"/>
          <p:cNvSpPr/>
          <p:nvPr/>
        </p:nvSpPr>
        <p:spPr>
          <a:xfrm>
            <a:off x="271218" y="4592685"/>
            <a:ext cx="6693265" cy="522000"/>
          </a:xfrm>
          <a:prstGeom prst="rect">
            <a:avLst/>
          </a:prstGeom>
          <a:solidFill>
            <a:srgbClr val="0F9ED5"/>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1133" name="Google Shape;1133;p182"/>
          <p:cNvSpPr/>
          <p:nvPr/>
        </p:nvSpPr>
        <p:spPr>
          <a:xfrm>
            <a:off x="271218" y="5289789"/>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rPr b="1" i="0" lang="fr-FR" sz="1800" u="none" cap="none" strike="noStrike">
                <a:solidFill>
                  <a:srgbClr val="FFFFFF"/>
                </a:solidFill>
                <a:latin typeface="Calibri"/>
                <a:ea typeface="Calibri"/>
                <a:cs typeface="Calibri"/>
                <a:sym typeface="Calibri"/>
              </a:rPr>
              <a:t> </a:t>
            </a:r>
            <a:r>
              <a:rPr b="1" i="0" lang="fr-FR" sz="2000" u="none" cap="none" strike="noStrike">
                <a:solidFill>
                  <a:srgbClr val="FFFFFF"/>
                </a:solidFill>
                <a:latin typeface="Calibri"/>
                <a:ea typeface="Calibri"/>
                <a:cs typeface="Calibri"/>
                <a:sym typeface="Calibri"/>
              </a:rPr>
              <a:t> </a:t>
            </a:r>
            <a:endParaRPr/>
          </a:p>
        </p:txBody>
      </p:sp>
      <p:pic>
        <p:nvPicPr>
          <p:cNvPr descr="الصفحة الرئيسية" id="1134" name="Google Shape;1134;p182"/>
          <p:cNvPicPr preferRelativeResize="0"/>
          <p:nvPr/>
        </p:nvPicPr>
        <p:blipFill rotWithShape="1">
          <a:blip r:embed="rId3">
            <a:alphaModFix/>
          </a:blip>
          <a:srcRect b="0" l="0" r="0" t="0"/>
          <a:stretch/>
        </p:blipFill>
        <p:spPr>
          <a:xfrm>
            <a:off x="3668233" y="0"/>
            <a:ext cx="4855535" cy="736270"/>
          </a:xfrm>
          <a:prstGeom prst="rect">
            <a:avLst/>
          </a:prstGeom>
          <a:noFill/>
          <a:ln>
            <a:noFill/>
          </a:ln>
        </p:spPr>
      </p:pic>
      <p:sp>
        <p:nvSpPr>
          <p:cNvPr id="1135" name="Google Shape;1135;p182"/>
          <p:cNvSpPr txBox="1"/>
          <p:nvPr>
            <p:ph idx="1" type="body"/>
          </p:nvPr>
        </p:nvSpPr>
        <p:spPr>
          <a:xfrm>
            <a:off x="10803924" y="1882678"/>
            <a:ext cx="717129" cy="34621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FCBF18"/>
              </a:buClr>
              <a:buSzPts val="1800"/>
              <a:buNone/>
              <a:defRPr b="1" i="0" sz="1800" u="none" cap="none" strike="noStrike">
                <a:solidFill>
                  <a:srgbClr val="FCBF18"/>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6" name="Google Shape;1136;p182"/>
          <p:cNvSpPr txBox="1"/>
          <p:nvPr>
            <p:ph idx="2" type="body"/>
          </p:nvPr>
        </p:nvSpPr>
        <p:spPr>
          <a:xfrm>
            <a:off x="1686856" y="2366503"/>
            <a:ext cx="409473" cy="522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7" name="Google Shape;1137;p182"/>
          <p:cNvSpPr txBox="1"/>
          <p:nvPr/>
        </p:nvSpPr>
        <p:spPr>
          <a:xfrm>
            <a:off x="391997" y="1378425"/>
            <a:ext cx="485553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5400">
                <a:solidFill>
                  <a:srgbClr val="002060"/>
                </a:solidFill>
                <a:latin typeface="Calibri"/>
                <a:ea typeface="Calibri"/>
                <a:cs typeface="Calibri"/>
                <a:sym typeface="Calibri"/>
              </a:rPr>
              <a:t>Physique chimie</a:t>
            </a:r>
            <a:endParaRPr/>
          </a:p>
        </p:txBody>
      </p:sp>
      <p:sp>
        <p:nvSpPr>
          <p:cNvPr id="1138" name="Google Shape;1138;p182"/>
          <p:cNvSpPr txBox="1"/>
          <p:nvPr/>
        </p:nvSpPr>
        <p:spPr>
          <a:xfrm>
            <a:off x="391997" y="2305050"/>
            <a:ext cx="1519200"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000">
                <a:solidFill>
                  <a:srgbClr val="0070C0"/>
                </a:solidFill>
                <a:latin typeface="Calibri"/>
                <a:ea typeface="Calibri"/>
                <a:cs typeface="Calibri"/>
                <a:sym typeface="Calibri"/>
              </a:rPr>
              <a:t>Période</a:t>
            </a:r>
            <a:endParaRPr b="1" sz="3000">
              <a:solidFill>
                <a:srgbClr val="0070C0"/>
              </a:solidFill>
              <a:latin typeface="Calibri"/>
              <a:ea typeface="Calibri"/>
              <a:cs typeface="Calibri"/>
              <a:sym typeface="Calibri"/>
            </a:endParaRPr>
          </a:p>
        </p:txBody>
      </p:sp>
      <p:sp>
        <p:nvSpPr>
          <p:cNvPr id="1139" name="Google Shape;1139;p182"/>
          <p:cNvSpPr txBox="1"/>
          <p:nvPr>
            <p:ph idx="3" type="body"/>
          </p:nvPr>
        </p:nvSpPr>
        <p:spPr>
          <a:xfrm>
            <a:off x="2120815" y="4591216"/>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0" name="Google Shape;1140;p182"/>
          <p:cNvSpPr txBox="1"/>
          <p:nvPr>
            <p:ph idx="4" type="body"/>
          </p:nvPr>
        </p:nvSpPr>
        <p:spPr>
          <a:xfrm>
            <a:off x="271217" y="4591216"/>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1" name="Google Shape;1141;p182"/>
          <p:cNvSpPr txBox="1"/>
          <p:nvPr>
            <p:ph idx="5" type="body"/>
          </p:nvPr>
        </p:nvSpPr>
        <p:spPr>
          <a:xfrm>
            <a:off x="271217" y="5288319"/>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2" name="Google Shape;1142;p182"/>
          <p:cNvSpPr txBox="1"/>
          <p:nvPr>
            <p:ph idx="6" type="body"/>
          </p:nvPr>
        </p:nvSpPr>
        <p:spPr>
          <a:xfrm>
            <a:off x="2120815" y="5288319"/>
            <a:ext cx="4843667" cy="521999"/>
          </a:xfrm>
          <a:prstGeom prst="rect">
            <a:avLst/>
          </a:prstGeom>
          <a:noFill/>
          <a:ln>
            <a:noFill/>
          </a:ln>
        </p:spPr>
        <p:txBody>
          <a:bodyPr anchorCtr="0" anchor="ctr" bIns="45700" lIns="91425" spcFirstLastPara="1" rIns="91425" wrap="square" tIns="45700">
            <a:normAutofit/>
          </a:bodyPr>
          <a:lstStyle>
            <a:lvl1pPr indent="-228600" lvl="0" marL="457200" marR="0" algn="l">
              <a:lnSpc>
                <a:spcPct val="90000"/>
              </a:lnSpc>
              <a:spcBef>
                <a:spcPts val="1000"/>
              </a:spcBef>
              <a:spcAft>
                <a:spcPts val="0"/>
              </a:spcAft>
              <a:buClr>
                <a:srgbClr val="FFFFFF"/>
              </a:buClr>
              <a:buSzPts val="1800"/>
              <a:buFont typeface="Arial"/>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3" name="Google Shape;1143;p182"/>
          <p:cNvSpPr/>
          <p:nvPr/>
        </p:nvSpPr>
        <p:spPr>
          <a:xfrm>
            <a:off x="271217" y="3894112"/>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1144" name="Google Shape;1144;p182"/>
          <p:cNvSpPr txBox="1"/>
          <p:nvPr>
            <p:ph idx="7" type="body"/>
          </p:nvPr>
        </p:nvSpPr>
        <p:spPr>
          <a:xfrm>
            <a:off x="2120814" y="3892643"/>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5" name="Google Shape;1145;p182"/>
          <p:cNvSpPr txBox="1"/>
          <p:nvPr>
            <p:ph idx="8" type="body"/>
          </p:nvPr>
        </p:nvSpPr>
        <p:spPr>
          <a:xfrm>
            <a:off x="271216" y="3892643"/>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146" name="Google Shape;1146;p182"/>
          <p:cNvPicPr preferRelativeResize="0"/>
          <p:nvPr/>
        </p:nvPicPr>
        <p:blipFill rotWithShape="1">
          <a:blip r:embed="rId4">
            <a:alphaModFix/>
          </a:blip>
          <a:srcRect b="0" l="0" r="0" t="0"/>
          <a:stretch/>
        </p:blipFill>
        <p:spPr>
          <a:xfrm>
            <a:off x="7966502" y="3495345"/>
            <a:ext cx="3952359" cy="2925971"/>
          </a:xfrm>
          <a:prstGeom prst="rect">
            <a:avLst/>
          </a:prstGeom>
          <a:noFill/>
          <a:ln>
            <a:noFill/>
          </a:ln>
        </p:spPr>
      </p:pic>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enseignant">
  <p:cSld name="Icônes pour l’enseignant">
    <p:bg>
      <p:bgPr>
        <a:solidFill>
          <a:srgbClr val="DCE6F2"/>
        </a:solidFill>
      </p:bgPr>
    </p:bg>
    <p:spTree>
      <p:nvGrpSpPr>
        <p:cNvPr id="1147" name="Shape 1147"/>
        <p:cNvGrpSpPr/>
        <p:nvPr/>
      </p:nvGrpSpPr>
      <p:grpSpPr>
        <a:xfrm>
          <a:off x="0" y="0"/>
          <a:ext cx="0" cy="0"/>
          <a:chOff x="0" y="0"/>
          <a:chExt cx="0" cy="0"/>
        </a:xfrm>
      </p:grpSpPr>
      <p:sp>
        <p:nvSpPr>
          <p:cNvPr id="1148" name="Google Shape;1148;p183"/>
          <p:cNvSpPr txBox="1"/>
          <p:nvPr/>
        </p:nvSpPr>
        <p:spPr>
          <a:xfrm>
            <a:off x="2151695" y="1298921"/>
            <a:ext cx="4239248"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Pages réservées à l’enseignant(e)</a:t>
            </a:r>
            <a:endParaRPr sz="1465">
              <a:solidFill>
                <a:srgbClr val="000000"/>
              </a:solidFill>
              <a:latin typeface="Calibri"/>
              <a:ea typeface="Calibri"/>
              <a:cs typeface="Calibri"/>
              <a:sym typeface="Calibri"/>
            </a:endParaRPr>
          </a:p>
        </p:txBody>
      </p:sp>
      <p:sp>
        <p:nvSpPr>
          <p:cNvPr id="1149" name="Google Shape;1149;p183"/>
          <p:cNvSpPr txBox="1"/>
          <p:nvPr/>
        </p:nvSpPr>
        <p:spPr>
          <a:xfrm>
            <a:off x="2151695" y="2226131"/>
            <a:ext cx="8241199"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Modelage de la tâche par l’enseignant (explicitation à haute voix)</a:t>
            </a:r>
            <a:endParaRPr sz="1465">
              <a:solidFill>
                <a:srgbClr val="000000"/>
              </a:solidFill>
              <a:latin typeface="Calibri"/>
              <a:ea typeface="Calibri"/>
              <a:cs typeface="Calibri"/>
              <a:sym typeface="Calibri"/>
            </a:endParaRPr>
          </a:p>
        </p:txBody>
      </p:sp>
      <p:pic>
        <p:nvPicPr>
          <p:cNvPr descr="Image générée" id="1150" name="Google Shape;1150;p183"/>
          <p:cNvPicPr preferRelativeResize="0"/>
          <p:nvPr/>
        </p:nvPicPr>
        <p:blipFill rotWithShape="1">
          <a:blip r:embed="rId2">
            <a:alphaModFix/>
          </a:blip>
          <a:srcRect b="60700" l="0" r="71114" t="23545"/>
          <a:stretch/>
        </p:blipFill>
        <p:spPr>
          <a:xfrm>
            <a:off x="992594" y="2946687"/>
            <a:ext cx="1035476" cy="854359"/>
          </a:xfrm>
          <a:prstGeom prst="rect">
            <a:avLst/>
          </a:prstGeom>
          <a:noFill/>
          <a:ln>
            <a:noFill/>
          </a:ln>
        </p:spPr>
      </p:pic>
      <p:sp>
        <p:nvSpPr>
          <p:cNvPr id="1151" name="Google Shape;1151;p183"/>
          <p:cNvSpPr txBox="1"/>
          <p:nvPr/>
        </p:nvSpPr>
        <p:spPr>
          <a:xfrm>
            <a:off x="2151695" y="3159518"/>
            <a:ext cx="93593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Consignes et explications données aux élèves – hors modelage (à dire à haute voix)</a:t>
            </a:r>
            <a:endParaRPr sz="2000">
              <a:solidFill>
                <a:srgbClr val="000000"/>
              </a:solidFill>
              <a:latin typeface="Calibri"/>
              <a:ea typeface="Calibri"/>
              <a:cs typeface="Calibri"/>
              <a:sym typeface="Calibri"/>
            </a:endParaRPr>
          </a:p>
        </p:txBody>
      </p:sp>
      <p:sp>
        <p:nvSpPr>
          <p:cNvPr id="1152" name="Google Shape;1152;p183"/>
          <p:cNvSpPr txBox="1"/>
          <p:nvPr/>
        </p:nvSpPr>
        <p:spPr>
          <a:xfrm>
            <a:off x="2151695" y="400551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Rappel du contrat de classe </a:t>
            </a:r>
            <a:endParaRPr sz="1865">
              <a:solidFill>
                <a:srgbClr val="000000"/>
              </a:solidFill>
              <a:latin typeface="Calibri"/>
              <a:ea typeface="Calibri"/>
              <a:cs typeface="Calibri"/>
              <a:sym typeface="Calibri"/>
            </a:endParaRPr>
          </a:p>
        </p:txBody>
      </p:sp>
      <p:pic>
        <p:nvPicPr>
          <p:cNvPr id="1153" name="Google Shape;1153;p183"/>
          <p:cNvPicPr preferRelativeResize="0"/>
          <p:nvPr/>
        </p:nvPicPr>
        <p:blipFill rotWithShape="1">
          <a:blip r:embed="rId3">
            <a:alphaModFix/>
          </a:blip>
          <a:srcRect b="0" l="0" r="0" t="0"/>
          <a:stretch/>
        </p:blipFill>
        <p:spPr>
          <a:xfrm>
            <a:off x="1127953" y="4033935"/>
            <a:ext cx="753729" cy="603600"/>
          </a:xfrm>
          <a:prstGeom prst="rect">
            <a:avLst/>
          </a:prstGeom>
          <a:noFill/>
          <a:ln>
            <a:noFill/>
          </a:ln>
        </p:spPr>
      </p:pic>
      <p:sp>
        <p:nvSpPr>
          <p:cNvPr id="1154" name="Google Shape;1154;p183"/>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l’enseignant</a:t>
            </a:r>
            <a:endParaRPr sz="1865">
              <a:solidFill>
                <a:srgbClr val="000000"/>
              </a:solidFill>
              <a:latin typeface="Calibri"/>
              <a:ea typeface="Calibri"/>
              <a:cs typeface="Calibri"/>
              <a:sym typeface="Calibri"/>
            </a:endParaRPr>
          </a:p>
        </p:txBody>
      </p:sp>
      <p:grpSp>
        <p:nvGrpSpPr>
          <p:cNvPr id="1155" name="Google Shape;1155;p183"/>
          <p:cNvGrpSpPr/>
          <p:nvPr/>
        </p:nvGrpSpPr>
        <p:grpSpPr>
          <a:xfrm>
            <a:off x="1153868" y="1985795"/>
            <a:ext cx="923513" cy="733132"/>
            <a:chOff x="277892" y="2283969"/>
            <a:chExt cx="939577" cy="824904"/>
          </a:xfrm>
        </p:grpSpPr>
        <p:sp>
          <p:nvSpPr>
            <p:cNvPr id="1156" name="Google Shape;1156;p183"/>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7" name="Google Shape;1157;p183"/>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descr="Image générée" id="1158" name="Google Shape;1158;p183"/>
          <p:cNvPicPr preferRelativeResize="0"/>
          <p:nvPr/>
        </p:nvPicPr>
        <p:blipFill rotWithShape="1">
          <a:blip r:embed="rId4">
            <a:alphaModFix/>
          </a:blip>
          <a:srcRect b="10678" l="0" r="0" t="11064"/>
          <a:stretch/>
        </p:blipFill>
        <p:spPr>
          <a:xfrm>
            <a:off x="1153867" y="1023539"/>
            <a:ext cx="727815" cy="854359"/>
          </a:xfrm>
          <a:prstGeom prst="rect">
            <a:avLst/>
          </a:prstGeom>
          <a:noFill/>
          <a:ln>
            <a:noFill/>
          </a:ln>
        </p:spPr>
      </p:pic>
      <p:pic>
        <p:nvPicPr>
          <p:cNvPr id="1159" name="Google Shape;1159;p183"/>
          <p:cNvPicPr preferRelativeResize="0"/>
          <p:nvPr/>
        </p:nvPicPr>
        <p:blipFill rotWithShape="1">
          <a:blip r:embed="rId5">
            <a:alphaModFix/>
          </a:blip>
          <a:srcRect b="0" l="0" r="0" t="0"/>
          <a:stretch/>
        </p:blipFill>
        <p:spPr>
          <a:xfrm>
            <a:off x="1198230" y="4942460"/>
            <a:ext cx="590757" cy="603600"/>
          </a:xfrm>
          <a:prstGeom prst="ellipse">
            <a:avLst/>
          </a:prstGeom>
          <a:solidFill>
            <a:srgbClr val="FFC000"/>
          </a:solidFill>
          <a:ln>
            <a:noFill/>
          </a:ln>
        </p:spPr>
      </p:pic>
      <p:sp>
        <p:nvSpPr>
          <p:cNvPr id="1160" name="Google Shape;1160;p183"/>
          <p:cNvSpPr txBox="1"/>
          <p:nvPr/>
        </p:nvSpPr>
        <p:spPr>
          <a:xfrm>
            <a:off x="2064863" y="503403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Correction du devoir maison</a:t>
            </a:r>
            <a:endParaRPr sz="1865">
              <a:solidFill>
                <a:srgbClr val="000000"/>
              </a:solidFill>
              <a:latin typeface="Calibri"/>
              <a:ea typeface="Calibri"/>
              <a:cs typeface="Calibri"/>
              <a:sym typeface="Calibri"/>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élève">
  <p:cSld name="Icônes pour l’élève">
    <p:bg>
      <p:bgPr>
        <a:solidFill>
          <a:srgbClr val="DCE6F2"/>
        </a:solidFill>
      </p:bgPr>
    </p:bg>
    <p:spTree>
      <p:nvGrpSpPr>
        <p:cNvPr id="1161" name="Shape 1161"/>
        <p:cNvGrpSpPr/>
        <p:nvPr/>
      </p:nvGrpSpPr>
      <p:grpSpPr>
        <a:xfrm>
          <a:off x="0" y="0"/>
          <a:ext cx="0" cy="0"/>
          <a:chOff x="0" y="0"/>
          <a:chExt cx="0" cy="0"/>
        </a:xfrm>
      </p:grpSpPr>
      <p:grpSp>
        <p:nvGrpSpPr>
          <p:cNvPr id="1162" name="Google Shape;1162;p184"/>
          <p:cNvGrpSpPr/>
          <p:nvPr/>
        </p:nvGrpSpPr>
        <p:grpSpPr>
          <a:xfrm>
            <a:off x="863927" y="4507781"/>
            <a:ext cx="5760430" cy="603600"/>
            <a:chOff x="647945" y="3380837"/>
            <a:chExt cx="4320322" cy="452700"/>
          </a:xfrm>
        </p:grpSpPr>
        <p:sp>
          <p:nvSpPr>
            <p:cNvPr id="1163" name="Google Shape;1163;p184"/>
            <p:cNvSpPr txBox="1"/>
            <p:nvPr/>
          </p:nvSpPr>
          <p:spPr>
            <a:xfrm>
              <a:off x="1372968" y="3457186"/>
              <a:ext cx="3595299" cy="3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autonomie</a:t>
              </a:r>
              <a:endParaRPr sz="2000">
                <a:solidFill>
                  <a:srgbClr val="000000"/>
                </a:solidFill>
                <a:latin typeface="Calibri"/>
                <a:ea typeface="Calibri"/>
                <a:cs typeface="Calibri"/>
                <a:sym typeface="Calibri"/>
              </a:endParaRPr>
            </a:p>
          </p:txBody>
        </p:sp>
        <p:pic>
          <p:nvPicPr>
            <p:cNvPr id="1164" name="Google Shape;1164;p184"/>
            <p:cNvPicPr preferRelativeResize="0"/>
            <p:nvPr/>
          </p:nvPicPr>
          <p:blipFill rotWithShape="1">
            <a:blip r:embed="rId2">
              <a:alphaModFix/>
            </a:blip>
            <a:srcRect b="0" l="0" r="0" t="0"/>
            <a:stretch/>
          </p:blipFill>
          <p:spPr>
            <a:xfrm>
              <a:off x="647945" y="3380837"/>
              <a:ext cx="460215" cy="452700"/>
            </a:xfrm>
            <a:prstGeom prst="rect">
              <a:avLst/>
            </a:prstGeom>
            <a:noFill/>
            <a:ln>
              <a:noFill/>
            </a:ln>
          </p:spPr>
        </p:pic>
      </p:grpSp>
      <p:grpSp>
        <p:nvGrpSpPr>
          <p:cNvPr id="1165" name="Google Shape;1165;p184"/>
          <p:cNvGrpSpPr/>
          <p:nvPr/>
        </p:nvGrpSpPr>
        <p:grpSpPr>
          <a:xfrm>
            <a:off x="884384" y="3752370"/>
            <a:ext cx="10372677" cy="498415"/>
            <a:chOff x="663288" y="2814277"/>
            <a:chExt cx="7779508" cy="373811"/>
          </a:xfrm>
        </p:grpSpPr>
        <p:sp>
          <p:nvSpPr>
            <p:cNvPr id="1166" name="Google Shape;1166;p184"/>
            <p:cNvSpPr txBox="1"/>
            <p:nvPr/>
          </p:nvSpPr>
          <p:spPr>
            <a:xfrm>
              <a:off x="1372969" y="2851181"/>
              <a:ext cx="7069827" cy="300001"/>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binômes</a:t>
              </a:r>
              <a:endParaRPr/>
            </a:p>
          </p:txBody>
        </p:sp>
        <p:pic>
          <p:nvPicPr>
            <p:cNvPr id="1167" name="Google Shape;1167;p184"/>
            <p:cNvPicPr preferRelativeResize="0"/>
            <p:nvPr/>
          </p:nvPicPr>
          <p:blipFill rotWithShape="1">
            <a:blip r:embed="rId3">
              <a:alphaModFix/>
            </a:blip>
            <a:srcRect b="0" l="0" r="0" t="0"/>
            <a:stretch/>
          </p:blipFill>
          <p:spPr>
            <a:xfrm>
              <a:off x="663288" y="2814277"/>
              <a:ext cx="413750" cy="373811"/>
            </a:xfrm>
            <a:prstGeom prst="rect">
              <a:avLst/>
            </a:prstGeom>
            <a:noFill/>
            <a:ln>
              <a:noFill/>
            </a:ln>
          </p:spPr>
        </p:pic>
      </p:grpSp>
      <p:grpSp>
        <p:nvGrpSpPr>
          <p:cNvPr id="1168" name="Google Shape;1168;p184"/>
          <p:cNvGrpSpPr/>
          <p:nvPr/>
        </p:nvGrpSpPr>
        <p:grpSpPr>
          <a:xfrm>
            <a:off x="887673" y="2319672"/>
            <a:ext cx="6840126" cy="498414"/>
            <a:chOff x="657162" y="1688359"/>
            <a:chExt cx="5130094" cy="373810"/>
          </a:xfrm>
        </p:grpSpPr>
        <p:pic>
          <p:nvPicPr>
            <p:cNvPr id="1169" name="Google Shape;1169;p184"/>
            <p:cNvPicPr preferRelativeResize="0"/>
            <p:nvPr/>
          </p:nvPicPr>
          <p:blipFill rotWithShape="1">
            <a:blip r:embed="rId4">
              <a:alphaModFix/>
            </a:blip>
            <a:srcRect b="0" l="0" r="0" t="0"/>
            <a:stretch/>
          </p:blipFill>
          <p:spPr>
            <a:xfrm>
              <a:off x="657162" y="1688359"/>
              <a:ext cx="417704" cy="373810"/>
            </a:xfrm>
            <a:prstGeom prst="rect">
              <a:avLst/>
            </a:prstGeom>
            <a:noFill/>
            <a:ln>
              <a:noFill/>
            </a:ln>
          </p:spPr>
        </p:pic>
        <p:sp>
          <p:nvSpPr>
            <p:cNvPr id="1170" name="Google Shape;1170;p184"/>
            <p:cNvSpPr txBox="1"/>
            <p:nvPr/>
          </p:nvSpPr>
          <p:spPr>
            <a:xfrm>
              <a:off x="1364376" y="1725263"/>
              <a:ext cx="4422880" cy="300001"/>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écoutent l’enseignant avec attention</a:t>
              </a:r>
              <a:endParaRPr sz="1465">
                <a:solidFill>
                  <a:srgbClr val="000000"/>
                </a:solidFill>
                <a:latin typeface="Calibri"/>
                <a:ea typeface="Calibri"/>
                <a:cs typeface="Calibri"/>
                <a:sym typeface="Calibri"/>
              </a:endParaRPr>
            </a:p>
          </p:txBody>
        </p:sp>
      </p:grpSp>
      <p:grpSp>
        <p:nvGrpSpPr>
          <p:cNvPr id="1171" name="Google Shape;1171;p184"/>
          <p:cNvGrpSpPr/>
          <p:nvPr/>
        </p:nvGrpSpPr>
        <p:grpSpPr>
          <a:xfrm>
            <a:off x="954798" y="1692132"/>
            <a:ext cx="5669559" cy="426303"/>
            <a:chOff x="716099" y="1269098"/>
            <a:chExt cx="4252169" cy="319727"/>
          </a:xfrm>
        </p:grpSpPr>
        <p:sp>
          <p:nvSpPr>
            <p:cNvPr id="1172" name="Google Shape;1172;p184"/>
            <p:cNvSpPr txBox="1"/>
            <p:nvPr/>
          </p:nvSpPr>
          <p:spPr>
            <a:xfrm>
              <a:off x="1372969" y="1278960"/>
              <a:ext cx="3595299"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lèvent la main pour participer</a:t>
              </a:r>
              <a:endParaRPr sz="1465">
                <a:solidFill>
                  <a:srgbClr val="000000"/>
                </a:solidFill>
                <a:latin typeface="Calibri"/>
                <a:ea typeface="Calibri"/>
                <a:cs typeface="Calibri"/>
                <a:sym typeface="Calibri"/>
              </a:endParaRPr>
            </a:p>
          </p:txBody>
        </p:sp>
        <p:pic>
          <p:nvPicPr>
            <p:cNvPr descr="Lever la main - Icônes mains et gestes gratuites" id="1173" name="Google Shape;1173;p184"/>
            <p:cNvPicPr preferRelativeResize="0"/>
            <p:nvPr/>
          </p:nvPicPr>
          <p:blipFill rotWithShape="1">
            <a:blip r:embed="rId5">
              <a:alphaModFix/>
            </a:blip>
            <a:srcRect b="0" l="0" r="0" t="0"/>
            <a:stretch/>
          </p:blipFill>
          <p:spPr>
            <a:xfrm>
              <a:off x="716099" y="1269098"/>
              <a:ext cx="405665" cy="319727"/>
            </a:xfrm>
            <a:prstGeom prst="rect">
              <a:avLst/>
            </a:prstGeom>
            <a:noFill/>
            <a:ln>
              <a:noFill/>
            </a:ln>
          </p:spPr>
        </p:pic>
      </p:grpSp>
      <p:grpSp>
        <p:nvGrpSpPr>
          <p:cNvPr id="1174" name="Google Shape;1174;p184"/>
          <p:cNvGrpSpPr/>
          <p:nvPr/>
        </p:nvGrpSpPr>
        <p:grpSpPr>
          <a:xfrm>
            <a:off x="863575" y="916351"/>
            <a:ext cx="6681334" cy="603600"/>
            <a:chOff x="915782" y="892042"/>
            <a:chExt cx="6681334" cy="603600"/>
          </a:xfrm>
        </p:grpSpPr>
        <p:sp>
          <p:nvSpPr>
            <p:cNvPr id="1175" name="Google Shape;1175;p184"/>
            <p:cNvSpPr txBox="1"/>
            <p:nvPr/>
          </p:nvSpPr>
          <p:spPr>
            <a:xfrm>
              <a:off x="1882832" y="949173"/>
              <a:ext cx="57142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utilisent l’ardoise pour répondre</a:t>
              </a:r>
              <a:endParaRPr sz="2000">
                <a:solidFill>
                  <a:srgbClr val="000000"/>
                </a:solidFill>
                <a:latin typeface="Calibri"/>
                <a:ea typeface="Calibri"/>
                <a:cs typeface="Calibri"/>
                <a:sym typeface="Calibri"/>
              </a:endParaRPr>
            </a:p>
          </p:txBody>
        </p:sp>
        <p:grpSp>
          <p:nvGrpSpPr>
            <p:cNvPr id="1176" name="Google Shape;1176;p184"/>
            <p:cNvGrpSpPr/>
            <p:nvPr/>
          </p:nvGrpSpPr>
          <p:grpSpPr>
            <a:xfrm>
              <a:off x="915782" y="892042"/>
              <a:ext cx="632111" cy="603600"/>
              <a:chOff x="779845" y="4335989"/>
              <a:chExt cx="442253" cy="575842"/>
            </a:xfrm>
          </p:grpSpPr>
          <p:pic>
            <p:nvPicPr>
              <p:cNvPr descr="Une image contenant Dessin animé, clipart, Animation, illustration&#10;&#10;Description générée automatiquement" id="1177" name="Google Shape;1177;p184"/>
              <p:cNvPicPr preferRelativeResize="0"/>
              <p:nvPr/>
            </p:nvPicPr>
            <p:blipFill rotWithShape="1">
              <a:blip r:embed="rId6">
                <a:alphaModFix/>
              </a:blip>
              <a:srcRect b="23864" l="18242" r="18458" t="9344"/>
              <a:stretch/>
            </p:blipFill>
            <p:spPr>
              <a:xfrm>
                <a:off x="779845" y="4335989"/>
                <a:ext cx="442253" cy="575842"/>
              </a:xfrm>
              <a:prstGeom prst="rect">
                <a:avLst/>
              </a:prstGeom>
              <a:noFill/>
              <a:ln>
                <a:noFill/>
              </a:ln>
            </p:spPr>
          </p:pic>
          <p:sp>
            <p:nvSpPr>
              <p:cNvPr id="1178" name="Google Shape;1178;p184"/>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5">
                  <a:solidFill>
                    <a:srgbClr val="FFFFFF"/>
                  </a:solidFill>
                  <a:latin typeface="Calibri"/>
                  <a:ea typeface="Calibri"/>
                  <a:cs typeface="Calibri"/>
                  <a:sym typeface="Calibri"/>
                </a:endParaRPr>
              </a:p>
            </p:txBody>
          </p:sp>
        </p:grpSp>
      </p:grpSp>
      <p:grpSp>
        <p:nvGrpSpPr>
          <p:cNvPr id="1179" name="Google Shape;1179;p184"/>
          <p:cNvGrpSpPr/>
          <p:nvPr/>
        </p:nvGrpSpPr>
        <p:grpSpPr>
          <a:xfrm>
            <a:off x="915782" y="3007446"/>
            <a:ext cx="8342891" cy="490417"/>
            <a:chOff x="686836" y="2255584"/>
            <a:chExt cx="6257168" cy="367813"/>
          </a:xfrm>
        </p:grpSpPr>
        <p:sp>
          <p:nvSpPr>
            <p:cNvPr id="1180" name="Google Shape;1180;p184"/>
            <p:cNvSpPr txBox="1"/>
            <p:nvPr/>
          </p:nvSpPr>
          <p:spPr>
            <a:xfrm>
              <a:off x="1372968" y="2323395"/>
              <a:ext cx="5571036"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élèvent gardent des traces écrites sur les livrets ou leurs cahiers</a:t>
              </a:r>
              <a:endParaRPr sz="1465">
                <a:solidFill>
                  <a:srgbClr val="000000"/>
                </a:solidFill>
                <a:latin typeface="Calibri"/>
                <a:ea typeface="Calibri"/>
                <a:cs typeface="Calibri"/>
                <a:sym typeface="Calibri"/>
              </a:endParaRPr>
            </a:p>
          </p:txBody>
        </p:sp>
        <p:grpSp>
          <p:nvGrpSpPr>
            <p:cNvPr id="1181" name="Google Shape;1181;p184"/>
            <p:cNvGrpSpPr/>
            <p:nvPr/>
          </p:nvGrpSpPr>
          <p:grpSpPr>
            <a:xfrm>
              <a:off x="686836" y="2255584"/>
              <a:ext cx="413750" cy="359624"/>
              <a:chOff x="10280460" y="4841540"/>
              <a:chExt cx="630930" cy="597556"/>
            </a:xfrm>
          </p:grpSpPr>
          <p:pic>
            <p:nvPicPr>
              <p:cNvPr id="1182" name="Google Shape;1182;p184"/>
              <p:cNvPicPr preferRelativeResize="0"/>
              <p:nvPr/>
            </p:nvPicPr>
            <p:blipFill rotWithShape="1">
              <a:blip r:embed="rId7">
                <a:alphaModFix/>
              </a:blip>
              <a:srcRect b="30055" l="11664" r="25923" t="23325"/>
              <a:stretch/>
            </p:blipFill>
            <p:spPr>
              <a:xfrm>
                <a:off x="10280460" y="4967823"/>
                <a:ext cx="630930" cy="471273"/>
              </a:xfrm>
              <a:prstGeom prst="rect">
                <a:avLst/>
              </a:prstGeom>
              <a:noFill/>
              <a:ln>
                <a:noFill/>
              </a:ln>
            </p:spPr>
          </p:pic>
          <p:pic>
            <p:nvPicPr>
              <p:cNvPr id="1183" name="Google Shape;1183;p184"/>
              <p:cNvPicPr preferRelativeResize="0"/>
              <p:nvPr/>
            </p:nvPicPr>
            <p:blipFill rotWithShape="1">
              <a:blip r:embed="rId8">
                <a:alphaModFix/>
              </a:blip>
              <a:srcRect b="30055" l="74744" r="10688" t="23325"/>
              <a:stretch/>
            </p:blipFill>
            <p:spPr>
              <a:xfrm rot="1461832">
                <a:off x="10456526" y="4850932"/>
                <a:ext cx="147273" cy="471273"/>
              </a:xfrm>
              <a:prstGeom prst="rect">
                <a:avLst/>
              </a:prstGeom>
              <a:noFill/>
              <a:ln>
                <a:noFill/>
              </a:ln>
            </p:spPr>
          </p:pic>
        </p:grpSp>
      </p:grpSp>
      <p:sp>
        <p:nvSpPr>
          <p:cNvPr id="1184" name="Google Shape;1184;p184"/>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l’élève</a:t>
            </a:r>
            <a:endParaRPr sz="1865">
              <a:solidFill>
                <a:srgbClr val="000000"/>
              </a:solidFill>
              <a:latin typeface="Calibri"/>
              <a:ea typeface="Calibri"/>
              <a:cs typeface="Calibri"/>
              <a:sym typeface="Calibri"/>
            </a:endParaRPr>
          </a:p>
        </p:txBody>
      </p:sp>
      <p:sp>
        <p:nvSpPr>
          <p:cNvPr id="1185" name="Google Shape;1185;p184"/>
          <p:cNvSpPr txBox="1"/>
          <p:nvPr/>
        </p:nvSpPr>
        <p:spPr>
          <a:xfrm>
            <a:off x="1830624" y="5422784"/>
            <a:ext cx="4867240"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passent au tableau</a:t>
            </a:r>
            <a:endParaRPr sz="2000">
              <a:solidFill>
                <a:srgbClr val="000000"/>
              </a:solidFill>
              <a:latin typeface="Calibri"/>
              <a:ea typeface="Calibri"/>
              <a:cs typeface="Calibri"/>
              <a:sym typeface="Calibri"/>
            </a:endParaRPr>
          </a:p>
        </p:txBody>
      </p:sp>
      <p:pic>
        <p:nvPicPr>
          <p:cNvPr id="1186" name="Google Shape;1186;p184"/>
          <p:cNvPicPr preferRelativeResize="0"/>
          <p:nvPr/>
        </p:nvPicPr>
        <p:blipFill rotWithShape="1">
          <a:blip r:embed="rId9">
            <a:alphaModFix/>
          </a:blip>
          <a:srcRect b="0" l="0" r="0" t="0"/>
          <a:stretch/>
        </p:blipFill>
        <p:spPr>
          <a:xfrm>
            <a:off x="863575" y="5298758"/>
            <a:ext cx="648055" cy="648055"/>
          </a:xfrm>
          <a:prstGeom prst="rect">
            <a:avLst/>
          </a:prstGeom>
          <a:noFill/>
          <a:ln>
            <a:noFill/>
          </a:ln>
        </p:spPr>
      </p:pic>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âche principale">
  <p:cSld name="Tâche principale">
    <p:spTree>
      <p:nvGrpSpPr>
        <p:cNvPr id="1187" name="Shape 1187"/>
        <p:cNvGrpSpPr/>
        <p:nvPr/>
      </p:nvGrpSpPr>
      <p:grpSpPr>
        <a:xfrm>
          <a:off x="0" y="0"/>
          <a:ext cx="0" cy="0"/>
          <a:chOff x="0" y="0"/>
          <a:chExt cx="0" cy="0"/>
        </a:xfrm>
      </p:grpSpPr>
      <p:grpSp>
        <p:nvGrpSpPr>
          <p:cNvPr id="1188" name="Google Shape;1188;p185"/>
          <p:cNvGrpSpPr/>
          <p:nvPr/>
        </p:nvGrpSpPr>
        <p:grpSpPr>
          <a:xfrm>
            <a:off x="4932835" y="1459304"/>
            <a:ext cx="6054377" cy="3711725"/>
            <a:chOff x="1715066" y="1103461"/>
            <a:chExt cx="5717724" cy="3124203"/>
          </a:xfrm>
        </p:grpSpPr>
        <p:sp>
          <p:nvSpPr>
            <p:cNvPr id="1189" name="Google Shape;1189;p185"/>
            <p:cNvSpPr/>
            <p:nvPr/>
          </p:nvSpPr>
          <p:spPr>
            <a:xfrm>
              <a:off x="1715066" y="1103461"/>
              <a:ext cx="5717724" cy="3124203"/>
            </a:xfrm>
            <a:prstGeom prst="rect">
              <a:avLst/>
            </a:prstGeom>
            <a:solidFill>
              <a:srgbClr val="C00000"/>
            </a:solidFill>
            <a:ln cap="flat" cmpd="sng" w="9525">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190" name="Google Shape;1190;p185"/>
            <p:cNvSpPr/>
            <p:nvPr/>
          </p:nvSpPr>
          <p:spPr>
            <a:xfrm>
              <a:off x="1802501" y="1179667"/>
              <a:ext cx="5542845" cy="2971800"/>
            </a:xfrm>
            <a:prstGeom prst="rect">
              <a:avLst/>
            </a:prstGeom>
            <a:solidFill>
              <a:srgbClr val="FFFFFF"/>
            </a:solidFill>
            <a:ln cap="flat" cmpd="sng" w="9525">
              <a:solidFill>
                <a:srgbClr val="C00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1191" name="Google Shape;1191;p185"/>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2" name="Google Shape;1192;p185"/>
          <p:cNvSpPr txBox="1"/>
          <p:nvPr/>
        </p:nvSpPr>
        <p:spPr>
          <a:xfrm>
            <a:off x="5025418" y="2384963"/>
            <a:ext cx="5869201" cy="690767"/>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3735" u="none" cap="none" strike="noStrike">
                <a:solidFill>
                  <a:srgbClr val="C00000"/>
                </a:solidFill>
                <a:latin typeface="Calibri"/>
                <a:ea typeface="Calibri"/>
                <a:cs typeface="Calibri"/>
                <a:sym typeface="Calibri"/>
              </a:rPr>
              <a:t>Tâche principale</a:t>
            </a:r>
            <a:endParaRPr/>
          </a:p>
        </p:txBody>
      </p:sp>
      <p:sp>
        <p:nvSpPr>
          <p:cNvPr id="1193" name="Google Shape;1193;p185"/>
          <p:cNvSpPr/>
          <p:nvPr/>
        </p:nvSpPr>
        <p:spPr>
          <a:xfrm>
            <a:off x="4389349" y="1736952"/>
            <a:ext cx="1156184" cy="512421"/>
          </a:xfrm>
          <a:prstGeom prst="rect">
            <a:avLst/>
          </a:prstGeom>
          <a:solidFill>
            <a:srgbClr val="C00000"/>
          </a:solidFill>
          <a:ln cap="flat" cmpd="sng" w="25400">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194" name="Google Shape;1194;p185"/>
          <p:cNvSpPr/>
          <p:nvPr/>
        </p:nvSpPr>
        <p:spPr>
          <a:xfrm>
            <a:off x="4469041" y="1746942"/>
            <a:ext cx="1052999" cy="492443"/>
          </a:xfrm>
          <a:prstGeom prst="rect">
            <a:avLst/>
          </a:prstGeom>
          <a:solidFill>
            <a:srgbClr val="C00000"/>
          </a:solidFill>
          <a:ln cap="flat" cmpd="sng" w="9525">
            <a:solidFill>
              <a:srgbClr val="C00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M</a:t>
            </a:r>
            <a:endParaRPr b="1" sz="2400">
              <a:solidFill>
                <a:srgbClr val="FFFFFF"/>
              </a:solidFill>
              <a:latin typeface="Arial"/>
              <a:ea typeface="Arial"/>
              <a:cs typeface="Arial"/>
              <a:sym typeface="Arial"/>
            </a:endParaRPr>
          </a:p>
        </p:txBody>
      </p:sp>
      <p:pic>
        <p:nvPicPr>
          <p:cNvPr id="1195" name="Google Shape;1195;p185"/>
          <p:cNvPicPr preferRelativeResize="0"/>
          <p:nvPr/>
        </p:nvPicPr>
        <p:blipFill rotWithShape="1">
          <a:blip r:embed="rId2">
            <a:alphaModFix/>
          </a:blip>
          <a:srcRect b="0" l="0" r="0" t="0"/>
          <a:stretch/>
        </p:blipFill>
        <p:spPr>
          <a:xfrm>
            <a:off x="1204787" y="2396885"/>
            <a:ext cx="2432604" cy="2432604"/>
          </a:xfrm>
          <a:prstGeom prst="rect">
            <a:avLst/>
          </a:prstGeom>
          <a:noFill/>
          <a:ln>
            <a:noFill/>
          </a:ln>
        </p:spPr>
      </p:pic>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atique collective">
  <p:cSld name="1_Pratique collective">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1196" name="Shape 1196"/>
        <p:cNvGrpSpPr/>
        <p:nvPr/>
      </p:nvGrpSpPr>
      <p:grpSpPr>
        <a:xfrm>
          <a:off x="0" y="0"/>
          <a:ext cx="0" cy="0"/>
          <a:chOff x="0" y="0"/>
          <a:chExt cx="0" cy="0"/>
        </a:xfrm>
      </p:grpSpPr>
      <p:grpSp>
        <p:nvGrpSpPr>
          <p:cNvPr id="1197" name="Google Shape;1197;p186"/>
          <p:cNvGrpSpPr/>
          <p:nvPr/>
        </p:nvGrpSpPr>
        <p:grpSpPr>
          <a:xfrm>
            <a:off x="812159" y="829917"/>
            <a:ext cx="10567685" cy="5198169"/>
            <a:chOff x="2184400" y="1402025"/>
            <a:chExt cx="7823200" cy="4942038"/>
          </a:xfrm>
        </p:grpSpPr>
        <p:sp>
          <p:nvSpPr>
            <p:cNvPr id="1198" name="Google Shape;1198;p186"/>
            <p:cNvSpPr/>
            <p:nvPr/>
          </p:nvSpPr>
          <p:spPr>
            <a:xfrm>
              <a:off x="2184400" y="1402025"/>
              <a:ext cx="7823200" cy="4942038"/>
            </a:xfrm>
            <a:prstGeom prst="roundRect">
              <a:avLst>
                <a:gd fmla="val 2665" name="adj"/>
              </a:avLst>
            </a:prstGeom>
            <a:solidFill>
              <a:srgbClr val="0F9ED5"/>
            </a:solidFill>
            <a:ln cap="flat" cmpd="sng" w="12700">
              <a:solidFill>
                <a:srgbClr val="0F9ED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199" name="Google Shape;1199;p186"/>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F9ED5"/>
                  </a:solidFill>
                  <a:latin typeface="Calibri"/>
                  <a:ea typeface="Calibri"/>
                  <a:cs typeface="Calibri"/>
                  <a:sym typeface="Calibri"/>
                </a:rPr>
                <a:t>Pratique collective</a:t>
              </a:r>
              <a:endParaRPr/>
            </a:p>
          </p:txBody>
        </p:sp>
      </p:grpSp>
      <p:sp>
        <p:nvSpPr>
          <p:cNvPr id="1200" name="Google Shape;1200;p186"/>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1201" name="Google Shape;1201;p186"/>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1202" name="Google Shape;1202;p186"/>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1203" name="Shape 1203"/>
        <p:cNvGrpSpPr/>
        <p:nvPr/>
      </p:nvGrpSpPr>
      <p:grpSpPr>
        <a:xfrm>
          <a:off x="0" y="0"/>
          <a:ext cx="0" cy="0"/>
          <a:chOff x="0" y="0"/>
          <a:chExt cx="0" cy="0"/>
        </a:xfrm>
      </p:grpSpPr>
      <p:grpSp>
        <p:nvGrpSpPr>
          <p:cNvPr id="1204" name="Google Shape;1204;p187"/>
          <p:cNvGrpSpPr/>
          <p:nvPr/>
        </p:nvGrpSpPr>
        <p:grpSpPr>
          <a:xfrm>
            <a:off x="0" y="1"/>
            <a:ext cx="12192000" cy="6858001"/>
            <a:chOff x="0" y="0"/>
            <a:chExt cx="13716000" cy="10287000"/>
          </a:xfrm>
        </p:grpSpPr>
        <p:sp>
          <p:nvSpPr>
            <p:cNvPr id="1205" name="Google Shape;1205;p187"/>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06" name="Google Shape;1206;p18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07" name="Google Shape;1207;p18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208" name="Google Shape;1208;p187"/>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9" name="Google Shape;1209;p187"/>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0" name="Google Shape;1210;p187"/>
          <p:cNvSpPr txBox="1"/>
          <p:nvPr>
            <p:ph idx="2"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1" name="Google Shape;1211;p187"/>
          <p:cNvSpPr txBox="1"/>
          <p:nvPr/>
        </p:nvSpPr>
        <p:spPr>
          <a:xfrm>
            <a:off x="11597589" y="56566"/>
            <a:ext cx="598963" cy="369332"/>
          </a:xfrm>
          <a:prstGeom prst="rect">
            <a:avLst/>
          </a:prstGeom>
          <a:solidFill>
            <a:srgbClr val="0F9ED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FFFFFF"/>
                </a:solidFill>
                <a:latin typeface="Calibri"/>
                <a:ea typeface="Calibri"/>
                <a:cs typeface="Calibri"/>
                <a:sym typeface="Calibri"/>
              </a:rPr>
              <a:t>PC</a:t>
            </a:r>
            <a:endParaRPr b="1" sz="1800">
              <a:solidFill>
                <a:srgbClr val="FFFFFF"/>
              </a:solidFill>
              <a:latin typeface="Calibri"/>
              <a:ea typeface="Calibri"/>
              <a:cs typeface="Calibri"/>
              <a:sym typeface="Calibri"/>
            </a:endParaRPr>
          </a:p>
        </p:txBody>
      </p:sp>
      <p:pic>
        <p:nvPicPr>
          <p:cNvPr descr="Image générée" id="1212" name="Google Shape;1212;p187"/>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en binôme">
  <p:cSld name="Pratique en binôme">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1213" name="Shape 1213"/>
        <p:cNvGrpSpPr/>
        <p:nvPr/>
      </p:nvGrpSpPr>
      <p:grpSpPr>
        <a:xfrm>
          <a:off x="0" y="0"/>
          <a:ext cx="0" cy="0"/>
          <a:chOff x="0" y="0"/>
          <a:chExt cx="0" cy="0"/>
        </a:xfrm>
      </p:grpSpPr>
      <p:grpSp>
        <p:nvGrpSpPr>
          <p:cNvPr id="1214" name="Google Shape;1214;p188"/>
          <p:cNvGrpSpPr/>
          <p:nvPr/>
        </p:nvGrpSpPr>
        <p:grpSpPr>
          <a:xfrm>
            <a:off x="812159" y="829917"/>
            <a:ext cx="10567685" cy="5198169"/>
            <a:chOff x="2184400" y="1402025"/>
            <a:chExt cx="7823200" cy="4942038"/>
          </a:xfrm>
        </p:grpSpPr>
        <p:sp>
          <p:nvSpPr>
            <p:cNvPr id="1215" name="Google Shape;1215;p188"/>
            <p:cNvSpPr/>
            <p:nvPr/>
          </p:nvSpPr>
          <p:spPr>
            <a:xfrm>
              <a:off x="2184400" y="1402025"/>
              <a:ext cx="7823200" cy="4942038"/>
            </a:xfrm>
            <a:prstGeom prst="roundRect">
              <a:avLst>
                <a:gd fmla="val 2665" name="adj"/>
              </a:avLst>
            </a:prstGeom>
            <a:solidFill>
              <a:srgbClr val="0070C0"/>
            </a:solidFill>
            <a:ln cap="flat" cmpd="sng" w="1270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216" name="Google Shape;1216;p188"/>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400">
                <a:solidFill>
                  <a:srgbClr val="0070C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070C0"/>
                  </a:solidFill>
                  <a:latin typeface="Calibri"/>
                  <a:ea typeface="Calibri"/>
                  <a:cs typeface="Calibri"/>
                  <a:sym typeface="Calibri"/>
                </a:rPr>
                <a:t>Pratique en binôme</a:t>
              </a:r>
              <a:endParaRPr/>
            </a:p>
          </p:txBody>
        </p:sp>
      </p:grpSp>
      <p:sp>
        <p:nvSpPr>
          <p:cNvPr id="1217" name="Google Shape;1217;p188"/>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1218" name="Google Shape;1218;p188"/>
          <p:cNvPicPr preferRelativeResize="0"/>
          <p:nvPr/>
        </p:nvPicPr>
        <p:blipFill rotWithShape="1">
          <a:blip r:embed="rId3">
            <a:alphaModFix/>
          </a:blip>
          <a:srcRect b="0" l="0" r="0" t="0"/>
          <a:stretch/>
        </p:blipFill>
        <p:spPr>
          <a:xfrm>
            <a:off x="4959577" y="1244095"/>
            <a:ext cx="2494771" cy="2494771"/>
          </a:xfrm>
          <a:prstGeom prst="rect">
            <a:avLst/>
          </a:prstGeom>
          <a:noFill/>
          <a:ln>
            <a:noFill/>
          </a:ln>
        </p:spPr>
      </p:pic>
      <p:sp>
        <p:nvSpPr>
          <p:cNvPr id="1219" name="Google Shape;1219;p188"/>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1220" name="Shape 1220"/>
        <p:cNvGrpSpPr/>
        <p:nvPr/>
      </p:nvGrpSpPr>
      <p:grpSpPr>
        <a:xfrm>
          <a:off x="0" y="0"/>
          <a:ext cx="0" cy="0"/>
          <a:chOff x="0" y="0"/>
          <a:chExt cx="0" cy="0"/>
        </a:xfrm>
      </p:grpSpPr>
      <p:grpSp>
        <p:nvGrpSpPr>
          <p:cNvPr id="1221" name="Google Shape;1221;p189"/>
          <p:cNvGrpSpPr/>
          <p:nvPr/>
        </p:nvGrpSpPr>
        <p:grpSpPr>
          <a:xfrm>
            <a:off x="0" y="1"/>
            <a:ext cx="12192000" cy="6858001"/>
            <a:chOff x="0" y="0"/>
            <a:chExt cx="13716000" cy="10287000"/>
          </a:xfrm>
        </p:grpSpPr>
        <p:sp>
          <p:nvSpPr>
            <p:cNvPr id="1222" name="Google Shape;1222;p189"/>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23" name="Google Shape;1223;p18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224" name="Google Shape;1224;p18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225" name="Google Shape;1225;p189"/>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6" name="Google Shape;1226;p189"/>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7" name="Google Shape;1227;p189"/>
          <p:cNvSpPr txBox="1"/>
          <p:nvPr>
            <p:ph idx="2"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8" name="Google Shape;1228;p189"/>
          <p:cNvSpPr/>
          <p:nvPr/>
        </p:nvSpPr>
        <p:spPr>
          <a:xfrm>
            <a:off x="11810035" y="23011"/>
            <a:ext cx="291709" cy="36933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1800" u="none" cap="none" strike="noStrike">
                <a:solidFill>
                  <a:srgbClr val="FFFFFF"/>
                </a:solidFill>
                <a:latin typeface="Arial"/>
                <a:ea typeface="Arial"/>
                <a:cs typeface="Arial"/>
                <a:sym typeface="Arial"/>
              </a:rPr>
              <a:t>C</a:t>
            </a:r>
            <a:endParaRPr b="1" sz="1800">
              <a:solidFill>
                <a:srgbClr val="FFFFFF"/>
              </a:solidFill>
              <a:latin typeface="Arial"/>
              <a:ea typeface="Arial"/>
              <a:cs typeface="Arial"/>
              <a:sym typeface="Arial"/>
            </a:endParaRPr>
          </a:p>
        </p:txBody>
      </p:sp>
      <p:pic>
        <p:nvPicPr>
          <p:cNvPr descr="Image générée" id="1229" name="Google Shape;1229;p189"/>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atique collective">
  <p:cSld name="1_Pratique collective">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1236" name="Shape 1236"/>
        <p:cNvGrpSpPr/>
        <p:nvPr/>
      </p:nvGrpSpPr>
      <p:grpSpPr>
        <a:xfrm>
          <a:off x="0" y="0"/>
          <a:ext cx="0" cy="0"/>
          <a:chOff x="0" y="0"/>
          <a:chExt cx="0" cy="0"/>
        </a:xfrm>
      </p:grpSpPr>
      <p:grpSp>
        <p:nvGrpSpPr>
          <p:cNvPr id="1237" name="Google Shape;1237;p94"/>
          <p:cNvGrpSpPr/>
          <p:nvPr/>
        </p:nvGrpSpPr>
        <p:grpSpPr>
          <a:xfrm>
            <a:off x="812159" y="829917"/>
            <a:ext cx="10567685" cy="5198169"/>
            <a:chOff x="2184400" y="1402025"/>
            <a:chExt cx="7823200" cy="4942038"/>
          </a:xfrm>
        </p:grpSpPr>
        <p:sp>
          <p:nvSpPr>
            <p:cNvPr id="1238" name="Google Shape;1238;p94"/>
            <p:cNvSpPr/>
            <p:nvPr/>
          </p:nvSpPr>
          <p:spPr>
            <a:xfrm>
              <a:off x="2184400" y="1402025"/>
              <a:ext cx="7823200" cy="4942038"/>
            </a:xfrm>
            <a:prstGeom prst="roundRect">
              <a:avLst>
                <a:gd fmla="val 2665" name="adj"/>
              </a:avLst>
            </a:prstGeom>
            <a:solidFill>
              <a:srgbClr val="0F9ED5"/>
            </a:solidFill>
            <a:ln cap="flat" cmpd="sng" w="12700">
              <a:solidFill>
                <a:srgbClr val="0F9ED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239" name="Google Shape;1239;p94"/>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F9ED5"/>
                  </a:solidFill>
                  <a:latin typeface="Calibri"/>
                  <a:ea typeface="Calibri"/>
                  <a:cs typeface="Calibri"/>
                  <a:sym typeface="Calibri"/>
                </a:rPr>
                <a:t>Pratique collective</a:t>
              </a:r>
              <a:endParaRPr/>
            </a:p>
          </p:txBody>
        </p:sp>
      </p:grpSp>
      <p:sp>
        <p:nvSpPr>
          <p:cNvPr id="1240" name="Google Shape;1240;p94"/>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1241" name="Google Shape;1241;p94"/>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1242" name="Google Shape;1242;p94"/>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43" name="Shape 1243"/>
        <p:cNvGrpSpPr/>
        <p:nvPr/>
      </p:nvGrpSpPr>
      <p:grpSpPr>
        <a:xfrm>
          <a:off x="0" y="0"/>
          <a:ext cx="0" cy="0"/>
          <a:chOff x="0" y="0"/>
          <a:chExt cx="0" cy="0"/>
        </a:xfrm>
      </p:grpSpPr>
      <p:sp>
        <p:nvSpPr>
          <p:cNvPr id="1244" name="Google Shape;1244;p19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5" name="Google Shape;1245;p19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246" name="Google Shape;1246;p1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7" name="Google Shape;1247;p1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8" name="Google Shape;1248;p1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49" name="Shape 1249"/>
        <p:cNvGrpSpPr/>
        <p:nvPr/>
      </p:nvGrpSpPr>
      <p:grpSpPr>
        <a:xfrm>
          <a:off x="0" y="0"/>
          <a:ext cx="0" cy="0"/>
          <a:chOff x="0" y="0"/>
          <a:chExt cx="0" cy="0"/>
        </a:xfrm>
      </p:grpSpPr>
      <p:sp>
        <p:nvSpPr>
          <p:cNvPr id="1250" name="Google Shape;1250;p19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1" name="Google Shape;1251;p19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2" name="Google Shape;1252;p19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3" name="Google Shape;1253;p19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4" name="Google Shape;1254;p19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255" name="Shape 1255"/>
        <p:cNvGrpSpPr/>
        <p:nvPr/>
      </p:nvGrpSpPr>
      <p:grpSpPr>
        <a:xfrm>
          <a:off x="0" y="0"/>
          <a:ext cx="0" cy="0"/>
          <a:chOff x="0" y="0"/>
          <a:chExt cx="0" cy="0"/>
        </a:xfrm>
      </p:grpSpPr>
      <p:sp>
        <p:nvSpPr>
          <p:cNvPr id="1256" name="Google Shape;1256;p19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7" name="Google Shape;1257;p19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8" name="Google Shape;1258;p19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9" name="Google Shape;1259;p19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0" name="Google Shape;1260;p19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1" name="Google Shape;1261;p19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62" name="Shape 1262"/>
        <p:cNvGrpSpPr/>
        <p:nvPr/>
      </p:nvGrpSpPr>
      <p:grpSpPr>
        <a:xfrm>
          <a:off x="0" y="0"/>
          <a:ext cx="0" cy="0"/>
          <a:chOff x="0" y="0"/>
          <a:chExt cx="0" cy="0"/>
        </a:xfrm>
      </p:grpSpPr>
      <p:sp>
        <p:nvSpPr>
          <p:cNvPr id="1263" name="Google Shape;1263;p19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64" name="Google Shape;1264;p19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65" name="Google Shape;1265;p19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6" name="Google Shape;1266;p19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67" name="Google Shape;1267;p19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8" name="Google Shape;1268;p1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9" name="Google Shape;1269;p1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0" name="Google Shape;1270;p1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71" name="Shape 1271"/>
        <p:cNvGrpSpPr/>
        <p:nvPr/>
      </p:nvGrpSpPr>
      <p:grpSpPr>
        <a:xfrm>
          <a:off x="0" y="0"/>
          <a:ext cx="0" cy="0"/>
          <a:chOff x="0" y="0"/>
          <a:chExt cx="0" cy="0"/>
        </a:xfrm>
      </p:grpSpPr>
      <p:sp>
        <p:nvSpPr>
          <p:cNvPr id="1272" name="Google Shape;1272;p19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3" name="Google Shape;1273;p1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4" name="Google Shape;1274;p1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5" name="Google Shape;1275;p1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76" name="Shape 1276"/>
        <p:cNvGrpSpPr/>
        <p:nvPr/>
      </p:nvGrpSpPr>
      <p:grpSpPr>
        <a:xfrm>
          <a:off x="0" y="0"/>
          <a:ext cx="0" cy="0"/>
          <a:chOff x="0" y="0"/>
          <a:chExt cx="0" cy="0"/>
        </a:xfrm>
      </p:grpSpPr>
      <p:sp>
        <p:nvSpPr>
          <p:cNvPr id="1277" name="Google Shape;1277;p1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8" name="Google Shape;1278;p1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9" name="Google Shape;1279;p1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80" name="Shape 1280"/>
        <p:cNvGrpSpPr/>
        <p:nvPr/>
      </p:nvGrpSpPr>
      <p:grpSpPr>
        <a:xfrm>
          <a:off x="0" y="0"/>
          <a:ext cx="0" cy="0"/>
          <a:chOff x="0" y="0"/>
          <a:chExt cx="0" cy="0"/>
        </a:xfrm>
      </p:grpSpPr>
      <p:sp>
        <p:nvSpPr>
          <p:cNvPr id="1281" name="Google Shape;1281;p196"/>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282" name="Google Shape;1282;p1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3" name="Google Shape;1283;p1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4" name="Google Shape;1284;p1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
        <p:nvSpPr>
          <p:cNvPr id="1285" name="Google Shape;1285;p196"/>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286" name="Google Shape;1286;p196"/>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287" name="Google Shape;1287;p196"/>
          <p:cNvSpPr txBox="1"/>
          <p:nvPr>
            <p:ph type="title"/>
          </p:nvPr>
        </p:nvSpPr>
        <p:spPr>
          <a:xfrm>
            <a:off x="2209800" y="2311679"/>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8" name="Google Shape;1288;p196"/>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289" name="Google Shape;1289;p196"/>
          <p:cNvPicPr preferRelativeResize="0"/>
          <p:nvPr/>
        </p:nvPicPr>
        <p:blipFill rotWithShape="1">
          <a:blip r:embed="rId2">
            <a:alphaModFix/>
          </a:blip>
          <a:srcRect b="0" l="0" r="0" t="0"/>
          <a:stretch/>
        </p:blipFill>
        <p:spPr>
          <a:xfrm>
            <a:off x="5635784" y="1391337"/>
            <a:ext cx="920432" cy="920432"/>
          </a:xfrm>
          <a:prstGeom prst="rect">
            <a:avLst/>
          </a:prstGeom>
          <a:noFill/>
          <a:ln>
            <a:noFill/>
          </a:ln>
        </p:spPr>
      </p:pic>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90" name="Shape 1290"/>
        <p:cNvGrpSpPr/>
        <p:nvPr/>
      </p:nvGrpSpPr>
      <p:grpSpPr>
        <a:xfrm>
          <a:off x="0" y="0"/>
          <a:ext cx="0" cy="0"/>
          <a:chOff x="0" y="0"/>
          <a:chExt cx="0" cy="0"/>
        </a:xfrm>
      </p:grpSpPr>
      <p:sp>
        <p:nvSpPr>
          <p:cNvPr id="1291" name="Google Shape;1291;p19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2" name="Google Shape;1292;p19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293" name="Google Shape;1293;p19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94" name="Google Shape;1294;p1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5" name="Google Shape;1295;p1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6" name="Google Shape;1296;p1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297" name="Shape 1297"/>
        <p:cNvGrpSpPr/>
        <p:nvPr/>
      </p:nvGrpSpPr>
      <p:grpSpPr>
        <a:xfrm>
          <a:off x="0" y="0"/>
          <a:ext cx="0" cy="0"/>
          <a:chOff x="0" y="0"/>
          <a:chExt cx="0" cy="0"/>
        </a:xfrm>
      </p:grpSpPr>
      <p:grpSp>
        <p:nvGrpSpPr>
          <p:cNvPr id="1298" name="Google Shape;1298;p198"/>
          <p:cNvGrpSpPr/>
          <p:nvPr/>
        </p:nvGrpSpPr>
        <p:grpSpPr>
          <a:xfrm>
            <a:off x="0" y="0"/>
            <a:ext cx="12192000" cy="6858001"/>
            <a:chOff x="0" y="0"/>
            <a:chExt cx="13716000" cy="10287000"/>
          </a:xfrm>
        </p:grpSpPr>
        <p:sp>
          <p:nvSpPr>
            <p:cNvPr id="1299" name="Google Shape;1299;p198"/>
            <p:cNvSpPr/>
            <p:nvPr/>
          </p:nvSpPr>
          <p:spPr>
            <a:xfrm>
              <a:off x="0" y="0"/>
              <a:ext cx="13716000" cy="10287000"/>
            </a:xfrm>
            <a:prstGeom prst="rect">
              <a:avLst/>
            </a:prstGeom>
            <a:solidFill>
              <a:srgbClr val="F6C37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00" name="Google Shape;1300;p19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01" name="Google Shape;1301;p19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02" name="Google Shape;1302;p198"/>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303" name="Shape 1303"/>
        <p:cNvGrpSpPr/>
        <p:nvPr/>
      </p:nvGrpSpPr>
      <p:grpSpPr>
        <a:xfrm>
          <a:off x="0" y="0"/>
          <a:ext cx="0" cy="0"/>
          <a:chOff x="0" y="0"/>
          <a:chExt cx="0" cy="0"/>
        </a:xfrm>
      </p:grpSpPr>
      <p:grpSp>
        <p:nvGrpSpPr>
          <p:cNvPr id="1304" name="Google Shape;1304;p199"/>
          <p:cNvGrpSpPr/>
          <p:nvPr/>
        </p:nvGrpSpPr>
        <p:grpSpPr>
          <a:xfrm>
            <a:off x="0" y="0"/>
            <a:ext cx="12192000" cy="6858001"/>
            <a:chOff x="0" y="0"/>
            <a:chExt cx="13716000" cy="10287000"/>
          </a:xfrm>
        </p:grpSpPr>
        <p:sp>
          <p:nvSpPr>
            <p:cNvPr id="1305" name="Google Shape;1305;p199"/>
            <p:cNvSpPr/>
            <p:nvPr/>
          </p:nvSpPr>
          <p:spPr>
            <a:xfrm>
              <a:off x="0" y="0"/>
              <a:ext cx="13716000" cy="10287000"/>
            </a:xfrm>
            <a:prstGeom prst="rect">
              <a:avLst/>
            </a:prstGeom>
            <a:solidFill>
              <a:srgbClr val="EA87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06" name="Google Shape;1306;p19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07" name="Google Shape;1307;p19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08" name="Google Shape;1308;p199"/>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309" name="Shape 1309"/>
        <p:cNvGrpSpPr/>
        <p:nvPr/>
      </p:nvGrpSpPr>
      <p:grpSpPr>
        <a:xfrm>
          <a:off x="0" y="0"/>
          <a:ext cx="0" cy="0"/>
          <a:chOff x="0" y="0"/>
          <a:chExt cx="0" cy="0"/>
        </a:xfrm>
      </p:grpSpPr>
      <p:grpSp>
        <p:nvGrpSpPr>
          <p:cNvPr id="1310" name="Google Shape;1310;p200"/>
          <p:cNvGrpSpPr/>
          <p:nvPr/>
        </p:nvGrpSpPr>
        <p:grpSpPr>
          <a:xfrm>
            <a:off x="0" y="0"/>
            <a:ext cx="12192000" cy="6858001"/>
            <a:chOff x="0" y="0"/>
            <a:chExt cx="13716000" cy="10287000"/>
          </a:xfrm>
        </p:grpSpPr>
        <p:sp>
          <p:nvSpPr>
            <p:cNvPr id="1311" name="Google Shape;1311;p200"/>
            <p:cNvSpPr/>
            <p:nvPr/>
          </p:nvSpPr>
          <p:spPr>
            <a:xfrm>
              <a:off x="0" y="0"/>
              <a:ext cx="13716000" cy="10287000"/>
            </a:xfrm>
            <a:prstGeom prst="rect">
              <a:avLst/>
            </a:prstGeom>
            <a:solidFill>
              <a:srgbClr val="5EAC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12" name="Google Shape;1312;p20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13" name="Google Shape;1313;p20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14" name="Google Shape;1314;p200"/>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315" name="Shape 1315"/>
        <p:cNvGrpSpPr/>
        <p:nvPr/>
      </p:nvGrpSpPr>
      <p:grpSpPr>
        <a:xfrm>
          <a:off x="0" y="0"/>
          <a:ext cx="0" cy="0"/>
          <a:chOff x="0" y="0"/>
          <a:chExt cx="0" cy="0"/>
        </a:xfrm>
      </p:grpSpPr>
      <p:grpSp>
        <p:nvGrpSpPr>
          <p:cNvPr id="1316" name="Google Shape;1316;p201"/>
          <p:cNvGrpSpPr/>
          <p:nvPr/>
        </p:nvGrpSpPr>
        <p:grpSpPr>
          <a:xfrm>
            <a:off x="0" y="0"/>
            <a:ext cx="12192000" cy="6858001"/>
            <a:chOff x="0" y="0"/>
            <a:chExt cx="13716000" cy="10287000"/>
          </a:xfrm>
        </p:grpSpPr>
        <p:sp>
          <p:nvSpPr>
            <p:cNvPr id="1317" name="Google Shape;1317;p201"/>
            <p:cNvSpPr/>
            <p:nvPr/>
          </p:nvSpPr>
          <p:spPr>
            <a:xfrm>
              <a:off x="0" y="0"/>
              <a:ext cx="13716000" cy="10287000"/>
            </a:xfrm>
            <a:prstGeom prst="rect">
              <a:avLst/>
            </a:prstGeom>
            <a:solidFill>
              <a:srgbClr val="85CFE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18" name="Google Shape;1318;p20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19" name="Google Shape;1319;p20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20" name="Google Shape;1320;p201"/>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321" name="Shape 1321"/>
        <p:cNvGrpSpPr/>
        <p:nvPr/>
      </p:nvGrpSpPr>
      <p:grpSpPr>
        <a:xfrm>
          <a:off x="0" y="0"/>
          <a:ext cx="0" cy="0"/>
          <a:chOff x="0" y="0"/>
          <a:chExt cx="0" cy="0"/>
        </a:xfrm>
      </p:grpSpPr>
      <p:grpSp>
        <p:nvGrpSpPr>
          <p:cNvPr id="1322" name="Google Shape;1322;p202"/>
          <p:cNvGrpSpPr/>
          <p:nvPr/>
        </p:nvGrpSpPr>
        <p:grpSpPr>
          <a:xfrm>
            <a:off x="0" y="0"/>
            <a:ext cx="12192000" cy="6858001"/>
            <a:chOff x="0" y="0"/>
            <a:chExt cx="13716000" cy="10287000"/>
          </a:xfrm>
        </p:grpSpPr>
        <p:sp>
          <p:nvSpPr>
            <p:cNvPr id="1323" name="Google Shape;1323;p202"/>
            <p:cNvSpPr/>
            <p:nvPr/>
          </p:nvSpPr>
          <p:spPr>
            <a:xfrm>
              <a:off x="0" y="0"/>
              <a:ext cx="13716000" cy="10287000"/>
            </a:xfrm>
            <a:prstGeom prst="rect">
              <a:avLst/>
            </a:prstGeom>
            <a:solidFill>
              <a:srgbClr val="B8D9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24" name="Google Shape;1324;p20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25" name="Google Shape;1325;p20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26" name="Google Shape;1326;p202"/>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327" name="Shape 1327"/>
        <p:cNvGrpSpPr/>
        <p:nvPr/>
      </p:nvGrpSpPr>
      <p:grpSpPr>
        <a:xfrm>
          <a:off x="0" y="0"/>
          <a:ext cx="0" cy="0"/>
          <a:chOff x="0" y="0"/>
          <a:chExt cx="0" cy="0"/>
        </a:xfrm>
      </p:grpSpPr>
      <p:grpSp>
        <p:nvGrpSpPr>
          <p:cNvPr id="1328" name="Google Shape;1328;p203"/>
          <p:cNvGrpSpPr/>
          <p:nvPr/>
        </p:nvGrpSpPr>
        <p:grpSpPr>
          <a:xfrm>
            <a:off x="0" y="0"/>
            <a:ext cx="12192000" cy="6858001"/>
            <a:chOff x="0" y="0"/>
            <a:chExt cx="13716000" cy="10287000"/>
          </a:xfrm>
        </p:grpSpPr>
        <p:sp>
          <p:nvSpPr>
            <p:cNvPr id="1329" name="Google Shape;1329;p203"/>
            <p:cNvSpPr/>
            <p:nvPr/>
          </p:nvSpPr>
          <p:spPr>
            <a:xfrm>
              <a:off x="0" y="0"/>
              <a:ext cx="13716000" cy="10287000"/>
            </a:xfrm>
            <a:prstGeom prst="rect">
              <a:avLst/>
            </a:prstGeom>
            <a:solidFill>
              <a:srgbClr val="B2709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30" name="Google Shape;1330;p20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31" name="Google Shape;1331;p20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32" name="Google Shape;1332;p203"/>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1333" name="Shape 1333"/>
        <p:cNvGrpSpPr/>
        <p:nvPr/>
      </p:nvGrpSpPr>
      <p:grpSpPr>
        <a:xfrm>
          <a:off x="0" y="0"/>
          <a:ext cx="0" cy="0"/>
          <a:chOff x="0" y="0"/>
          <a:chExt cx="0" cy="0"/>
        </a:xfrm>
      </p:grpSpPr>
      <p:grpSp>
        <p:nvGrpSpPr>
          <p:cNvPr id="1334" name="Google Shape;1334;p204"/>
          <p:cNvGrpSpPr/>
          <p:nvPr/>
        </p:nvGrpSpPr>
        <p:grpSpPr>
          <a:xfrm>
            <a:off x="0" y="0"/>
            <a:ext cx="12192000" cy="6858001"/>
            <a:chOff x="0" y="0"/>
            <a:chExt cx="13716000" cy="10287000"/>
          </a:xfrm>
        </p:grpSpPr>
        <p:sp>
          <p:nvSpPr>
            <p:cNvPr id="1335" name="Google Shape;1335;p204"/>
            <p:cNvSpPr/>
            <p:nvPr/>
          </p:nvSpPr>
          <p:spPr>
            <a:xfrm>
              <a:off x="0" y="0"/>
              <a:ext cx="13716000" cy="10287000"/>
            </a:xfrm>
            <a:prstGeom prst="rect">
              <a:avLst/>
            </a:prstGeom>
            <a:solidFill>
              <a:srgbClr val="8296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36" name="Google Shape;1336;p20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37" name="Google Shape;1337;p20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38" name="Google Shape;1338;p204"/>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339" name="Shape 1339"/>
        <p:cNvGrpSpPr/>
        <p:nvPr/>
      </p:nvGrpSpPr>
      <p:grpSpPr>
        <a:xfrm>
          <a:off x="0" y="0"/>
          <a:ext cx="0" cy="0"/>
          <a:chOff x="0" y="0"/>
          <a:chExt cx="0" cy="0"/>
        </a:xfrm>
      </p:grpSpPr>
      <p:grpSp>
        <p:nvGrpSpPr>
          <p:cNvPr id="1340" name="Google Shape;1340;p205"/>
          <p:cNvGrpSpPr/>
          <p:nvPr/>
        </p:nvGrpSpPr>
        <p:grpSpPr>
          <a:xfrm>
            <a:off x="0" y="0"/>
            <a:ext cx="12192000" cy="6858001"/>
            <a:chOff x="0" y="0"/>
            <a:chExt cx="13716000" cy="10287000"/>
          </a:xfrm>
        </p:grpSpPr>
        <p:sp>
          <p:nvSpPr>
            <p:cNvPr id="1341" name="Google Shape;1341;p205"/>
            <p:cNvSpPr/>
            <p:nvPr/>
          </p:nvSpPr>
          <p:spPr>
            <a:xfrm>
              <a:off x="0" y="0"/>
              <a:ext cx="13716000" cy="10287000"/>
            </a:xfrm>
            <a:prstGeom prst="rect">
              <a:avLst/>
            </a:prstGeom>
            <a:solidFill>
              <a:srgbClr val="75707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42" name="Google Shape;1342;p20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43" name="Google Shape;1343;p20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44" name="Google Shape;1344;p205"/>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345" name="Shape 1345"/>
        <p:cNvGrpSpPr/>
        <p:nvPr/>
      </p:nvGrpSpPr>
      <p:grpSpPr>
        <a:xfrm>
          <a:off x="0" y="0"/>
          <a:ext cx="0" cy="0"/>
          <a:chOff x="0" y="0"/>
          <a:chExt cx="0" cy="0"/>
        </a:xfrm>
      </p:grpSpPr>
      <p:grpSp>
        <p:nvGrpSpPr>
          <p:cNvPr id="1346" name="Google Shape;1346;p206"/>
          <p:cNvGrpSpPr/>
          <p:nvPr/>
        </p:nvGrpSpPr>
        <p:grpSpPr>
          <a:xfrm>
            <a:off x="0" y="0"/>
            <a:ext cx="12192000" cy="6858001"/>
            <a:chOff x="0" y="0"/>
            <a:chExt cx="13716000" cy="10287000"/>
          </a:xfrm>
        </p:grpSpPr>
        <p:sp>
          <p:nvSpPr>
            <p:cNvPr id="1347" name="Google Shape;1347;p206"/>
            <p:cNvSpPr/>
            <p:nvPr/>
          </p:nvSpPr>
          <p:spPr>
            <a:xfrm>
              <a:off x="0" y="0"/>
              <a:ext cx="13716000" cy="10287000"/>
            </a:xfrm>
            <a:prstGeom prst="rect">
              <a:avLst/>
            </a:prstGeom>
            <a:solidFill>
              <a:srgbClr val="FF65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48" name="Google Shape;1348;p20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49" name="Google Shape;1349;p20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50" name="Google Shape;1350;p206"/>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351" name="Shape 1351"/>
        <p:cNvGrpSpPr/>
        <p:nvPr/>
      </p:nvGrpSpPr>
      <p:grpSpPr>
        <a:xfrm>
          <a:off x="0" y="0"/>
          <a:ext cx="0" cy="0"/>
          <a:chOff x="0" y="0"/>
          <a:chExt cx="0" cy="0"/>
        </a:xfrm>
      </p:grpSpPr>
      <p:grpSp>
        <p:nvGrpSpPr>
          <p:cNvPr id="1352" name="Google Shape;1352;p207"/>
          <p:cNvGrpSpPr/>
          <p:nvPr/>
        </p:nvGrpSpPr>
        <p:grpSpPr>
          <a:xfrm>
            <a:off x="0" y="0"/>
            <a:ext cx="12192000" cy="6858001"/>
            <a:chOff x="0" y="0"/>
            <a:chExt cx="13716000" cy="10287000"/>
          </a:xfrm>
        </p:grpSpPr>
        <p:sp>
          <p:nvSpPr>
            <p:cNvPr id="1353" name="Google Shape;1353;p207"/>
            <p:cNvSpPr/>
            <p:nvPr/>
          </p:nvSpPr>
          <p:spPr>
            <a:xfrm>
              <a:off x="0" y="0"/>
              <a:ext cx="13716000" cy="10287000"/>
            </a:xfrm>
            <a:prstGeom prst="rect">
              <a:avLst/>
            </a:prstGeom>
            <a:solidFill>
              <a:srgbClr val="DC94D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54" name="Google Shape;1354;p20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355" name="Google Shape;1355;p20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356" name="Google Shape;1356;p207"/>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357" name="Shape 1357"/>
        <p:cNvGrpSpPr/>
        <p:nvPr/>
      </p:nvGrpSpPr>
      <p:grpSpPr>
        <a:xfrm>
          <a:off x="0" y="0"/>
          <a:ext cx="0" cy="0"/>
          <a:chOff x="0" y="0"/>
          <a:chExt cx="0" cy="0"/>
        </a:xfrm>
      </p:grpSpPr>
      <p:sp>
        <p:nvSpPr>
          <p:cNvPr id="1358" name="Google Shape;1358;p208"/>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9" name="Google Shape;1359;p208"/>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360" name="Google Shape;1360;p208"/>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361" name="Google Shape;1361;p208"/>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2" name="Google Shape;1362;p208"/>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363" name="Google Shape;1363;p208"/>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364" name="Google Shape;1364;p208"/>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5" name="Google Shape;1365;p208"/>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6" name="Google Shape;1366;p208"/>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7" name="Google Shape;1367;p208"/>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8" name="Google Shape;1368;p208"/>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9" name="Google Shape;1369;p208"/>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0" name="Google Shape;1370;p208"/>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371" name="Shape 1371"/>
        <p:cNvGrpSpPr/>
        <p:nvPr/>
      </p:nvGrpSpPr>
      <p:grpSpPr>
        <a:xfrm>
          <a:off x="0" y="0"/>
          <a:ext cx="0" cy="0"/>
          <a:chOff x="0" y="0"/>
          <a:chExt cx="0" cy="0"/>
        </a:xfrm>
      </p:grpSpPr>
      <p:sp>
        <p:nvSpPr>
          <p:cNvPr id="1372" name="Google Shape;1372;p209"/>
          <p:cNvSpPr txBox="1"/>
          <p:nvPr/>
        </p:nvSpPr>
        <p:spPr>
          <a:xfrm>
            <a:off x="10470737" y="135102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200" u="none" cap="none" strike="noStrike">
                <a:solidFill>
                  <a:srgbClr val="FFFFFF"/>
                </a:solidFill>
                <a:latin typeface="Dosis"/>
                <a:ea typeface="Dosis"/>
                <a:cs typeface="Dosis"/>
                <a:sym typeface="Dosis"/>
              </a:rPr>
              <a:t>    </a:t>
            </a:r>
            <a:r>
              <a:rPr b="1" i="0" lang="fr-FR" sz="1000" u="none" cap="none" strike="noStrike">
                <a:solidFill>
                  <a:srgbClr val="FFFFFF"/>
                </a:solidFill>
                <a:latin typeface="Dosis"/>
                <a:ea typeface="Dosis"/>
                <a:cs typeface="Dosis"/>
                <a:sym typeface="Dosis"/>
              </a:rPr>
              <a:t>            </a:t>
            </a:r>
            <a:r>
              <a:rPr b="1" i="0" lang="fr-FR" sz="1200" u="none" cap="none" strike="noStrike">
                <a:solidFill>
                  <a:srgbClr val="FFFFFF"/>
                </a:solidFill>
                <a:latin typeface="Dosis"/>
                <a:ea typeface="Dosis"/>
                <a:cs typeface="Dosis"/>
                <a:sym typeface="Dosis"/>
              </a:rPr>
              <a:t>             </a:t>
            </a:r>
            <a:endParaRPr sz="1100">
              <a:solidFill>
                <a:srgbClr val="000000"/>
              </a:solidFill>
              <a:latin typeface="Calibri"/>
              <a:ea typeface="Calibri"/>
              <a:cs typeface="Calibri"/>
              <a:sym typeface="Calibri"/>
            </a:endParaRPr>
          </a:p>
        </p:txBody>
      </p:sp>
      <p:pic>
        <p:nvPicPr>
          <p:cNvPr id="1373" name="Google Shape;1373;p209"/>
          <p:cNvPicPr preferRelativeResize="0"/>
          <p:nvPr/>
        </p:nvPicPr>
        <p:blipFill rotWithShape="1">
          <a:blip r:embed="rId2">
            <a:alphaModFix/>
          </a:blip>
          <a:srcRect b="0" l="0" r="0" t="0"/>
          <a:stretch/>
        </p:blipFill>
        <p:spPr>
          <a:xfrm>
            <a:off x="10400923" y="1260711"/>
            <a:ext cx="1519859" cy="1217796"/>
          </a:xfrm>
          <a:prstGeom prst="rect">
            <a:avLst/>
          </a:prstGeom>
          <a:noFill/>
          <a:ln>
            <a:noFill/>
          </a:ln>
        </p:spPr>
      </p:pic>
      <p:sp>
        <p:nvSpPr>
          <p:cNvPr id="1374" name="Google Shape;1374;p209"/>
          <p:cNvSpPr txBox="1"/>
          <p:nvPr/>
        </p:nvSpPr>
        <p:spPr>
          <a:xfrm>
            <a:off x="10521700" y="140090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600" u="none" cap="none" strike="noStrike">
                <a:solidFill>
                  <a:srgbClr val="FFFFFF"/>
                </a:solidFill>
                <a:latin typeface="Calibri"/>
                <a:ea typeface="Calibri"/>
                <a:cs typeface="Calibri"/>
                <a:sym typeface="Calibri"/>
              </a:rPr>
              <a:t>         </a:t>
            </a:r>
            <a:endParaRPr sz="1800">
              <a:solidFill>
                <a:srgbClr val="000000"/>
              </a:solidFill>
              <a:latin typeface="Calibri"/>
              <a:ea typeface="Calibri"/>
              <a:cs typeface="Calibri"/>
              <a:sym typeface="Calibri"/>
            </a:endParaRPr>
          </a:p>
        </p:txBody>
      </p:sp>
      <p:sp>
        <p:nvSpPr>
          <p:cNvPr id="1375" name="Google Shape;1375;p209"/>
          <p:cNvSpPr txBox="1"/>
          <p:nvPr/>
        </p:nvSpPr>
        <p:spPr>
          <a:xfrm>
            <a:off x="10599248" y="1869610"/>
            <a:ext cx="1123203" cy="346210"/>
          </a:xfrm>
          <a:prstGeom prst="rect">
            <a:avLst/>
          </a:prstGeom>
          <a:noFill/>
          <a:ln>
            <a:noFill/>
          </a:ln>
        </p:spPr>
        <p:txBody>
          <a:bodyPr anchorCtr="1" anchor="t" bIns="34250" lIns="68550" spcFirstLastPara="1" rIns="68550" wrap="square" tIns="34250">
            <a:spAutoFit/>
          </a:bodyPr>
          <a:lstStyle/>
          <a:p>
            <a:pPr indent="0" lvl="0" marL="0" marR="0" rtl="0" algn="ctr">
              <a:spcBef>
                <a:spcPts val="0"/>
              </a:spcBef>
              <a:spcAft>
                <a:spcPts val="0"/>
              </a:spcAft>
              <a:buNone/>
            </a:pPr>
            <a:r>
              <a:rPr b="1" i="0" lang="fr-FR" sz="1800" u="none" cap="none" strike="noStrike">
                <a:solidFill>
                  <a:srgbClr val="FCBF18"/>
                </a:solidFill>
                <a:latin typeface="Calibri"/>
                <a:ea typeface="Calibri"/>
                <a:cs typeface="Calibri"/>
                <a:sym typeface="Calibri"/>
              </a:rPr>
              <a:t> </a:t>
            </a:r>
            <a:endParaRPr/>
          </a:p>
        </p:txBody>
      </p:sp>
      <p:sp>
        <p:nvSpPr>
          <p:cNvPr id="1376" name="Google Shape;1376;p209"/>
          <p:cNvSpPr/>
          <p:nvPr/>
        </p:nvSpPr>
        <p:spPr>
          <a:xfrm>
            <a:off x="271218" y="4592685"/>
            <a:ext cx="6693265" cy="522000"/>
          </a:xfrm>
          <a:prstGeom prst="rect">
            <a:avLst/>
          </a:prstGeom>
          <a:solidFill>
            <a:srgbClr val="0F9ED5"/>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1377" name="Google Shape;1377;p209"/>
          <p:cNvSpPr/>
          <p:nvPr/>
        </p:nvSpPr>
        <p:spPr>
          <a:xfrm>
            <a:off x="271218" y="5289789"/>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rPr b="1" i="0" lang="fr-FR" sz="1800" u="none" cap="none" strike="noStrike">
                <a:solidFill>
                  <a:srgbClr val="FFFFFF"/>
                </a:solidFill>
                <a:latin typeface="Calibri"/>
                <a:ea typeface="Calibri"/>
                <a:cs typeface="Calibri"/>
                <a:sym typeface="Calibri"/>
              </a:rPr>
              <a:t> </a:t>
            </a:r>
            <a:r>
              <a:rPr b="1" i="0" lang="fr-FR" sz="2000" u="none" cap="none" strike="noStrike">
                <a:solidFill>
                  <a:srgbClr val="FFFFFF"/>
                </a:solidFill>
                <a:latin typeface="Calibri"/>
                <a:ea typeface="Calibri"/>
                <a:cs typeface="Calibri"/>
                <a:sym typeface="Calibri"/>
              </a:rPr>
              <a:t> </a:t>
            </a:r>
            <a:endParaRPr/>
          </a:p>
        </p:txBody>
      </p:sp>
      <p:pic>
        <p:nvPicPr>
          <p:cNvPr descr="الصفحة الرئيسية" id="1378" name="Google Shape;1378;p209"/>
          <p:cNvPicPr preferRelativeResize="0"/>
          <p:nvPr/>
        </p:nvPicPr>
        <p:blipFill rotWithShape="1">
          <a:blip r:embed="rId3">
            <a:alphaModFix/>
          </a:blip>
          <a:srcRect b="0" l="0" r="0" t="0"/>
          <a:stretch/>
        </p:blipFill>
        <p:spPr>
          <a:xfrm>
            <a:off x="3668233" y="0"/>
            <a:ext cx="4855535" cy="736270"/>
          </a:xfrm>
          <a:prstGeom prst="rect">
            <a:avLst/>
          </a:prstGeom>
          <a:noFill/>
          <a:ln>
            <a:noFill/>
          </a:ln>
        </p:spPr>
      </p:pic>
      <p:sp>
        <p:nvSpPr>
          <p:cNvPr id="1379" name="Google Shape;1379;p209"/>
          <p:cNvSpPr txBox="1"/>
          <p:nvPr>
            <p:ph idx="1" type="body"/>
          </p:nvPr>
        </p:nvSpPr>
        <p:spPr>
          <a:xfrm>
            <a:off x="10803924" y="1882678"/>
            <a:ext cx="717129" cy="34621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FCBF18"/>
              </a:buClr>
              <a:buSzPts val="1800"/>
              <a:buNone/>
              <a:defRPr b="1" i="0" sz="1800" u="none" cap="none" strike="noStrike">
                <a:solidFill>
                  <a:srgbClr val="FCBF18"/>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0" name="Google Shape;1380;p209"/>
          <p:cNvSpPr txBox="1"/>
          <p:nvPr>
            <p:ph idx="2" type="body"/>
          </p:nvPr>
        </p:nvSpPr>
        <p:spPr>
          <a:xfrm>
            <a:off x="1686856" y="2366503"/>
            <a:ext cx="409473" cy="522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1" name="Google Shape;1381;p209"/>
          <p:cNvSpPr txBox="1"/>
          <p:nvPr/>
        </p:nvSpPr>
        <p:spPr>
          <a:xfrm>
            <a:off x="391997" y="1378425"/>
            <a:ext cx="485553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5400">
                <a:solidFill>
                  <a:srgbClr val="002060"/>
                </a:solidFill>
                <a:latin typeface="Calibri"/>
                <a:ea typeface="Calibri"/>
                <a:cs typeface="Calibri"/>
                <a:sym typeface="Calibri"/>
              </a:rPr>
              <a:t>Physique chimie</a:t>
            </a:r>
            <a:endParaRPr/>
          </a:p>
        </p:txBody>
      </p:sp>
      <p:sp>
        <p:nvSpPr>
          <p:cNvPr id="1382" name="Google Shape;1382;p209"/>
          <p:cNvSpPr txBox="1"/>
          <p:nvPr/>
        </p:nvSpPr>
        <p:spPr>
          <a:xfrm>
            <a:off x="391997" y="2305050"/>
            <a:ext cx="1519200"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000">
                <a:solidFill>
                  <a:srgbClr val="0070C0"/>
                </a:solidFill>
                <a:latin typeface="Calibri"/>
                <a:ea typeface="Calibri"/>
                <a:cs typeface="Calibri"/>
                <a:sym typeface="Calibri"/>
              </a:rPr>
              <a:t>Période</a:t>
            </a:r>
            <a:endParaRPr b="1" sz="3000">
              <a:solidFill>
                <a:srgbClr val="0070C0"/>
              </a:solidFill>
              <a:latin typeface="Calibri"/>
              <a:ea typeface="Calibri"/>
              <a:cs typeface="Calibri"/>
              <a:sym typeface="Calibri"/>
            </a:endParaRPr>
          </a:p>
        </p:txBody>
      </p:sp>
      <p:sp>
        <p:nvSpPr>
          <p:cNvPr id="1383" name="Google Shape;1383;p209"/>
          <p:cNvSpPr txBox="1"/>
          <p:nvPr>
            <p:ph idx="3" type="body"/>
          </p:nvPr>
        </p:nvSpPr>
        <p:spPr>
          <a:xfrm>
            <a:off x="2120815" y="4591216"/>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4" name="Google Shape;1384;p209"/>
          <p:cNvSpPr txBox="1"/>
          <p:nvPr>
            <p:ph idx="4" type="body"/>
          </p:nvPr>
        </p:nvSpPr>
        <p:spPr>
          <a:xfrm>
            <a:off x="271217" y="4591216"/>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5" name="Google Shape;1385;p209"/>
          <p:cNvSpPr txBox="1"/>
          <p:nvPr>
            <p:ph idx="5" type="body"/>
          </p:nvPr>
        </p:nvSpPr>
        <p:spPr>
          <a:xfrm>
            <a:off x="271217" y="5288319"/>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6" name="Google Shape;1386;p209"/>
          <p:cNvSpPr txBox="1"/>
          <p:nvPr>
            <p:ph idx="6" type="body"/>
          </p:nvPr>
        </p:nvSpPr>
        <p:spPr>
          <a:xfrm>
            <a:off x="2120815" y="5288319"/>
            <a:ext cx="4843667" cy="521999"/>
          </a:xfrm>
          <a:prstGeom prst="rect">
            <a:avLst/>
          </a:prstGeom>
          <a:noFill/>
          <a:ln>
            <a:noFill/>
          </a:ln>
        </p:spPr>
        <p:txBody>
          <a:bodyPr anchorCtr="0" anchor="ctr" bIns="45700" lIns="91425" spcFirstLastPara="1" rIns="91425" wrap="square" tIns="45700">
            <a:normAutofit/>
          </a:bodyPr>
          <a:lstStyle>
            <a:lvl1pPr indent="-228600" lvl="0" marL="457200" marR="0" algn="l">
              <a:lnSpc>
                <a:spcPct val="90000"/>
              </a:lnSpc>
              <a:spcBef>
                <a:spcPts val="1000"/>
              </a:spcBef>
              <a:spcAft>
                <a:spcPts val="0"/>
              </a:spcAft>
              <a:buClr>
                <a:srgbClr val="FFFFFF"/>
              </a:buClr>
              <a:buSzPts val="1800"/>
              <a:buFont typeface="Arial"/>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7" name="Google Shape;1387;p209"/>
          <p:cNvSpPr/>
          <p:nvPr/>
        </p:nvSpPr>
        <p:spPr>
          <a:xfrm>
            <a:off x="271217" y="3894112"/>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1388" name="Google Shape;1388;p209"/>
          <p:cNvSpPr txBox="1"/>
          <p:nvPr>
            <p:ph idx="7" type="body"/>
          </p:nvPr>
        </p:nvSpPr>
        <p:spPr>
          <a:xfrm>
            <a:off x="2120814" y="3892643"/>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9" name="Google Shape;1389;p209"/>
          <p:cNvSpPr txBox="1"/>
          <p:nvPr>
            <p:ph idx="8" type="body"/>
          </p:nvPr>
        </p:nvSpPr>
        <p:spPr>
          <a:xfrm>
            <a:off x="271216" y="3892643"/>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390" name="Google Shape;1390;p209"/>
          <p:cNvPicPr preferRelativeResize="0"/>
          <p:nvPr/>
        </p:nvPicPr>
        <p:blipFill rotWithShape="1">
          <a:blip r:embed="rId4">
            <a:alphaModFix/>
          </a:blip>
          <a:srcRect b="0" l="0" r="0" t="0"/>
          <a:stretch/>
        </p:blipFill>
        <p:spPr>
          <a:xfrm>
            <a:off x="7966502" y="3495345"/>
            <a:ext cx="3952359" cy="2925971"/>
          </a:xfrm>
          <a:prstGeom prst="rect">
            <a:avLst/>
          </a:prstGeom>
          <a:noFill/>
          <a:ln>
            <a:noFill/>
          </a:ln>
        </p:spPr>
      </p:pic>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enseignant">
  <p:cSld name="Icônes pour l’enseignant">
    <p:bg>
      <p:bgPr>
        <a:solidFill>
          <a:srgbClr val="DCE6F2"/>
        </a:solidFill>
      </p:bgPr>
    </p:bg>
    <p:spTree>
      <p:nvGrpSpPr>
        <p:cNvPr id="1391" name="Shape 1391"/>
        <p:cNvGrpSpPr/>
        <p:nvPr/>
      </p:nvGrpSpPr>
      <p:grpSpPr>
        <a:xfrm>
          <a:off x="0" y="0"/>
          <a:ext cx="0" cy="0"/>
          <a:chOff x="0" y="0"/>
          <a:chExt cx="0" cy="0"/>
        </a:xfrm>
      </p:grpSpPr>
      <p:sp>
        <p:nvSpPr>
          <p:cNvPr id="1392" name="Google Shape;1392;p210"/>
          <p:cNvSpPr txBox="1"/>
          <p:nvPr/>
        </p:nvSpPr>
        <p:spPr>
          <a:xfrm>
            <a:off x="2151695" y="1298921"/>
            <a:ext cx="4239248"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Pages réservées à l’enseignant(e)</a:t>
            </a:r>
            <a:endParaRPr sz="1465">
              <a:solidFill>
                <a:srgbClr val="000000"/>
              </a:solidFill>
              <a:latin typeface="Calibri"/>
              <a:ea typeface="Calibri"/>
              <a:cs typeface="Calibri"/>
              <a:sym typeface="Calibri"/>
            </a:endParaRPr>
          </a:p>
        </p:txBody>
      </p:sp>
      <p:sp>
        <p:nvSpPr>
          <p:cNvPr id="1393" name="Google Shape;1393;p210"/>
          <p:cNvSpPr txBox="1"/>
          <p:nvPr/>
        </p:nvSpPr>
        <p:spPr>
          <a:xfrm>
            <a:off x="2151695" y="2226131"/>
            <a:ext cx="8241199"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Modelage de la tâche par l’enseignant (explicitation à haute voix)</a:t>
            </a:r>
            <a:endParaRPr sz="1465">
              <a:solidFill>
                <a:srgbClr val="000000"/>
              </a:solidFill>
              <a:latin typeface="Calibri"/>
              <a:ea typeface="Calibri"/>
              <a:cs typeface="Calibri"/>
              <a:sym typeface="Calibri"/>
            </a:endParaRPr>
          </a:p>
        </p:txBody>
      </p:sp>
      <p:pic>
        <p:nvPicPr>
          <p:cNvPr descr="Image générée" id="1394" name="Google Shape;1394;p210"/>
          <p:cNvPicPr preferRelativeResize="0"/>
          <p:nvPr/>
        </p:nvPicPr>
        <p:blipFill rotWithShape="1">
          <a:blip r:embed="rId2">
            <a:alphaModFix/>
          </a:blip>
          <a:srcRect b="60700" l="0" r="71114" t="23545"/>
          <a:stretch/>
        </p:blipFill>
        <p:spPr>
          <a:xfrm>
            <a:off x="992594" y="2946687"/>
            <a:ext cx="1035476" cy="854359"/>
          </a:xfrm>
          <a:prstGeom prst="rect">
            <a:avLst/>
          </a:prstGeom>
          <a:noFill/>
          <a:ln>
            <a:noFill/>
          </a:ln>
        </p:spPr>
      </p:pic>
      <p:sp>
        <p:nvSpPr>
          <p:cNvPr id="1395" name="Google Shape;1395;p210"/>
          <p:cNvSpPr txBox="1"/>
          <p:nvPr/>
        </p:nvSpPr>
        <p:spPr>
          <a:xfrm>
            <a:off x="2151695" y="3159518"/>
            <a:ext cx="93593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Consignes et explications données aux élèves – hors modelage (à dire à haute voix)</a:t>
            </a:r>
            <a:endParaRPr sz="2000">
              <a:solidFill>
                <a:srgbClr val="000000"/>
              </a:solidFill>
              <a:latin typeface="Calibri"/>
              <a:ea typeface="Calibri"/>
              <a:cs typeface="Calibri"/>
              <a:sym typeface="Calibri"/>
            </a:endParaRPr>
          </a:p>
        </p:txBody>
      </p:sp>
      <p:sp>
        <p:nvSpPr>
          <p:cNvPr id="1396" name="Google Shape;1396;p210"/>
          <p:cNvSpPr txBox="1"/>
          <p:nvPr/>
        </p:nvSpPr>
        <p:spPr>
          <a:xfrm>
            <a:off x="2151695" y="400551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Rappel du contrat de classe </a:t>
            </a:r>
            <a:endParaRPr sz="1865">
              <a:solidFill>
                <a:srgbClr val="000000"/>
              </a:solidFill>
              <a:latin typeface="Calibri"/>
              <a:ea typeface="Calibri"/>
              <a:cs typeface="Calibri"/>
              <a:sym typeface="Calibri"/>
            </a:endParaRPr>
          </a:p>
        </p:txBody>
      </p:sp>
      <p:pic>
        <p:nvPicPr>
          <p:cNvPr id="1397" name="Google Shape;1397;p210"/>
          <p:cNvPicPr preferRelativeResize="0"/>
          <p:nvPr/>
        </p:nvPicPr>
        <p:blipFill rotWithShape="1">
          <a:blip r:embed="rId3">
            <a:alphaModFix/>
          </a:blip>
          <a:srcRect b="0" l="0" r="0" t="0"/>
          <a:stretch/>
        </p:blipFill>
        <p:spPr>
          <a:xfrm>
            <a:off x="1127953" y="4033935"/>
            <a:ext cx="753729" cy="603600"/>
          </a:xfrm>
          <a:prstGeom prst="rect">
            <a:avLst/>
          </a:prstGeom>
          <a:noFill/>
          <a:ln>
            <a:noFill/>
          </a:ln>
        </p:spPr>
      </p:pic>
      <p:sp>
        <p:nvSpPr>
          <p:cNvPr id="1398" name="Google Shape;1398;p210"/>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l’enseignant</a:t>
            </a:r>
            <a:endParaRPr sz="1865">
              <a:solidFill>
                <a:srgbClr val="000000"/>
              </a:solidFill>
              <a:latin typeface="Calibri"/>
              <a:ea typeface="Calibri"/>
              <a:cs typeface="Calibri"/>
              <a:sym typeface="Calibri"/>
            </a:endParaRPr>
          </a:p>
        </p:txBody>
      </p:sp>
      <p:grpSp>
        <p:nvGrpSpPr>
          <p:cNvPr id="1399" name="Google Shape;1399;p210"/>
          <p:cNvGrpSpPr/>
          <p:nvPr/>
        </p:nvGrpSpPr>
        <p:grpSpPr>
          <a:xfrm>
            <a:off x="1153868" y="1985795"/>
            <a:ext cx="923513" cy="733132"/>
            <a:chOff x="277892" y="2283969"/>
            <a:chExt cx="939577" cy="824904"/>
          </a:xfrm>
        </p:grpSpPr>
        <p:sp>
          <p:nvSpPr>
            <p:cNvPr id="1400" name="Google Shape;1400;p210"/>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01" name="Google Shape;1401;p210"/>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descr="Image générée" id="1402" name="Google Shape;1402;p210"/>
          <p:cNvPicPr preferRelativeResize="0"/>
          <p:nvPr/>
        </p:nvPicPr>
        <p:blipFill rotWithShape="1">
          <a:blip r:embed="rId4">
            <a:alphaModFix/>
          </a:blip>
          <a:srcRect b="10678" l="0" r="0" t="11064"/>
          <a:stretch/>
        </p:blipFill>
        <p:spPr>
          <a:xfrm>
            <a:off x="1153867" y="1023539"/>
            <a:ext cx="727815" cy="854359"/>
          </a:xfrm>
          <a:prstGeom prst="rect">
            <a:avLst/>
          </a:prstGeom>
          <a:noFill/>
          <a:ln>
            <a:noFill/>
          </a:ln>
        </p:spPr>
      </p:pic>
      <p:pic>
        <p:nvPicPr>
          <p:cNvPr id="1403" name="Google Shape;1403;p210"/>
          <p:cNvPicPr preferRelativeResize="0"/>
          <p:nvPr/>
        </p:nvPicPr>
        <p:blipFill rotWithShape="1">
          <a:blip r:embed="rId5">
            <a:alphaModFix/>
          </a:blip>
          <a:srcRect b="0" l="0" r="0" t="0"/>
          <a:stretch/>
        </p:blipFill>
        <p:spPr>
          <a:xfrm>
            <a:off x="1198230" y="4942460"/>
            <a:ext cx="590757" cy="603600"/>
          </a:xfrm>
          <a:prstGeom prst="ellipse">
            <a:avLst/>
          </a:prstGeom>
          <a:solidFill>
            <a:srgbClr val="FFC000"/>
          </a:solidFill>
          <a:ln>
            <a:noFill/>
          </a:ln>
        </p:spPr>
      </p:pic>
      <p:sp>
        <p:nvSpPr>
          <p:cNvPr id="1404" name="Google Shape;1404;p210"/>
          <p:cNvSpPr txBox="1"/>
          <p:nvPr/>
        </p:nvSpPr>
        <p:spPr>
          <a:xfrm>
            <a:off x="2064863" y="503403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Correction du devoir maison</a:t>
            </a:r>
            <a:endParaRPr sz="1865">
              <a:solidFill>
                <a:srgbClr val="000000"/>
              </a:solidFill>
              <a:latin typeface="Calibri"/>
              <a:ea typeface="Calibri"/>
              <a:cs typeface="Calibri"/>
              <a:sym typeface="Calibri"/>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élève">
  <p:cSld name="Icônes pour l’élève">
    <p:bg>
      <p:bgPr>
        <a:solidFill>
          <a:srgbClr val="DCE6F2"/>
        </a:solidFill>
      </p:bgPr>
    </p:bg>
    <p:spTree>
      <p:nvGrpSpPr>
        <p:cNvPr id="1405" name="Shape 1405"/>
        <p:cNvGrpSpPr/>
        <p:nvPr/>
      </p:nvGrpSpPr>
      <p:grpSpPr>
        <a:xfrm>
          <a:off x="0" y="0"/>
          <a:ext cx="0" cy="0"/>
          <a:chOff x="0" y="0"/>
          <a:chExt cx="0" cy="0"/>
        </a:xfrm>
      </p:grpSpPr>
      <p:grpSp>
        <p:nvGrpSpPr>
          <p:cNvPr id="1406" name="Google Shape;1406;p211"/>
          <p:cNvGrpSpPr/>
          <p:nvPr/>
        </p:nvGrpSpPr>
        <p:grpSpPr>
          <a:xfrm>
            <a:off x="863927" y="4507781"/>
            <a:ext cx="5760430" cy="603600"/>
            <a:chOff x="647945" y="3380837"/>
            <a:chExt cx="4320322" cy="452700"/>
          </a:xfrm>
        </p:grpSpPr>
        <p:sp>
          <p:nvSpPr>
            <p:cNvPr id="1407" name="Google Shape;1407;p211"/>
            <p:cNvSpPr txBox="1"/>
            <p:nvPr/>
          </p:nvSpPr>
          <p:spPr>
            <a:xfrm>
              <a:off x="1372968" y="3457186"/>
              <a:ext cx="3595299" cy="3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autonomie</a:t>
              </a:r>
              <a:endParaRPr sz="2000">
                <a:solidFill>
                  <a:srgbClr val="000000"/>
                </a:solidFill>
                <a:latin typeface="Calibri"/>
                <a:ea typeface="Calibri"/>
                <a:cs typeface="Calibri"/>
                <a:sym typeface="Calibri"/>
              </a:endParaRPr>
            </a:p>
          </p:txBody>
        </p:sp>
        <p:pic>
          <p:nvPicPr>
            <p:cNvPr id="1408" name="Google Shape;1408;p211"/>
            <p:cNvPicPr preferRelativeResize="0"/>
            <p:nvPr/>
          </p:nvPicPr>
          <p:blipFill rotWithShape="1">
            <a:blip r:embed="rId2">
              <a:alphaModFix/>
            </a:blip>
            <a:srcRect b="0" l="0" r="0" t="0"/>
            <a:stretch/>
          </p:blipFill>
          <p:spPr>
            <a:xfrm>
              <a:off x="647945" y="3380837"/>
              <a:ext cx="460215" cy="452700"/>
            </a:xfrm>
            <a:prstGeom prst="rect">
              <a:avLst/>
            </a:prstGeom>
            <a:noFill/>
            <a:ln>
              <a:noFill/>
            </a:ln>
          </p:spPr>
        </p:pic>
      </p:grpSp>
      <p:grpSp>
        <p:nvGrpSpPr>
          <p:cNvPr id="1409" name="Google Shape;1409;p211"/>
          <p:cNvGrpSpPr/>
          <p:nvPr/>
        </p:nvGrpSpPr>
        <p:grpSpPr>
          <a:xfrm>
            <a:off x="884384" y="3752370"/>
            <a:ext cx="10372677" cy="498415"/>
            <a:chOff x="663288" y="2814277"/>
            <a:chExt cx="7779508" cy="373811"/>
          </a:xfrm>
        </p:grpSpPr>
        <p:sp>
          <p:nvSpPr>
            <p:cNvPr id="1410" name="Google Shape;1410;p211"/>
            <p:cNvSpPr txBox="1"/>
            <p:nvPr/>
          </p:nvSpPr>
          <p:spPr>
            <a:xfrm>
              <a:off x="1372969" y="2851181"/>
              <a:ext cx="7069827" cy="300001"/>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binômes</a:t>
              </a:r>
              <a:endParaRPr/>
            </a:p>
          </p:txBody>
        </p:sp>
        <p:pic>
          <p:nvPicPr>
            <p:cNvPr id="1411" name="Google Shape;1411;p211"/>
            <p:cNvPicPr preferRelativeResize="0"/>
            <p:nvPr/>
          </p:nvPicPr>
          <p:blipFill rotWithShape="1">
            <a:blip r:embed="rId3">
              <a:alphaModFix/>
            </a:blip>
            <a:srcRect b="0" l="0" r="0" t="0"/>
            <a:stretch/>
          </p:blipFill>
          <p:spPr>
            <a:xfrm>
              <a:off x="663288" y="2814277"/>
              <a:ext cx="413750" cy="373811"/>
            </a:xfrm>
            <a:prstGeom prst="rect">
              <a:avLst/>
            </a:prstGeom>
            <a:noFill/>
            <a:ln>
              <a:noFill/>
            </a:ln>
          </p:spPr>
        </p:pic>
      </p:grpSp>
      <p:grpSp>
        <p:nvGrpSpPr>
          <p:cNvPr id="1412" name="Google Shape;1412;p211"/>
          <p:cNvGrpSpPr/>
          <p:nvPr/>
        </p:nvGrpSpPr>
        <p:grpSpPr>
          <a:xfrm>
            <a:off x="887673" y="2319672"/>
            <a:ext cx="6840126" cy="498414"/>
            <a:chOff x="657162" y="1688359"/>
            <a:chExt cx="5130094" cy="373810"/>
          </a:xfrm>
        </p:grpSpPr>
        <p:pic>
          <p:nvPicPr>
            <p:cNvPr id="1413" name="Google Shape;1413;p211"/>
            <p:cNvPicPr preferRelativeResize="0"/>
            <p:nvPr/>
          </p:nvPicPr>
          <p:blipFill rotWithShape="1">
            <a:blip r:embed="rId4">
              <a:alphaModFix/>
            </a:blip>
            <a:srcRect b="0" l="0" r="0" t="0"/>
            <a:stretch/>
          </p:blipFill>
          <p:spPr>
            <a:xfrm>
              <a:off x="657162" y="1688359"/>
              <a:ext cx="417704" cy="373810"/>
            </a:xfrm>
            <a:prstGeom prst="rect">
              <a:avLst/>
            </a:prstGeom>
            <a:noFill/>
            <a:ln>
              <a:noFill/>
            </a:ln>
          </p:spPr>
        </p:pic>
        <p:sp>
          <p:nvSpPr>
            <p:cNvPr id="1414" name="Google Shape;1414;p211"/>
            <p:cNvSpPr txBox="1"/>
            <p:nvPr/>
          </p:nvSpPr>
          <p:spPr>
            <a:xfrm>
              <a:off x="1364376" y="1725263"/>
              <a:ext cx="4422880" cy="300001"/>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écoutent l’enseignant avec attention</a:t>
              </a:r>
              <a:endParaRPr sz="1465">
                <a:solidFill>
                  <a:srgbClr val="000000"/>
                </a:solidFill>
                <a:latin typeface="Calibri"/>
                <a:ea typeface="Calibri"/>
                <a:cs typeface="Calibri"/>
                <a:sym typeface="Calibri"/>
              </a:endParaRPr>
            </a:p>
          </p:txBody>
        </p:sp>
      </p:grpSp>
      <p:grpSp>
        <p:nvGrpSpPr>
          <p:cNvPr id="1415" name="Google Shape;1415;p211"/>
          <p:cNvGrpSpPr/>
          <p:nvPr/>
        </p:nvGrpSpPr>
        <p:grpSpPr>
          <a:xfrm>
            <a:off x="954798" y="1692132"/>
            <a:ext cx="5669559" cy="426303"/>
            <a:chOff x="716099" y="1269098"/>
            <a:chExt cx="4252169" cy="319727"/>
          </a:xfrm>
        </p:grpSpPr>
        <p:sp>
          <p:nvSpPr>
            <p:cNvPr id="1416" name="Google Shape;1416;p211"/>
            <p:cNvSpPr txBox="1"/>
            <p:nvPr/>
          </p:nvSpPr>
          <p:spPr>
            <a:xfrm>
              <a:off x="1372969" y="1278960"/>
              <a:ext cx="3595299"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lèvent la main pour participer</a:t>
              </a:r>
              <a:endParaRPr sz="1465">
                <a:solidFill>
                  <a:srgbClr val="000000"/>
                </a:solidFill>
                <a:latin typeface="Calibri"/>
                <a:ea typeface="Calibri"/>
                <a:cs typeface="Calibri"/>
                <a:sym typeface="Calibri"/>
              </a:endParaRPr>
            </a:p>
          </p:txBody>
        </p:sp>
        <p:pic>
          <p:nvPicPr>
            <p:cNvPr descr="Lever la main - Icônes mains et gestes gratuites" id="1417" name="Google Shape;1417;p211"/>
            <p:cNvPicPr preferRelativeResize="0"/>
            <p:nvPr/>
          </p:nvPicPr>
          <p:blipFill rotWithShape="1">
            <a:blip r:embed="rId5">
              <a:alphaModFix/>
            </a:blip>
            <a:srcRect b="0" l="0" r="0" t="0"/>
            <a:stretch/>
          </p:blipFill>
          <p:spPr>
            <a:xfrm>
              <a:off x="716099" y="1269098"/>
              <a:ext cx="405665" cy="319727"/>
            </a:xfrm>
            <a:prstGeom prst="rect">
              <a:avLst/>
            </a:prstGeom>
            <a:noFill/>
            <a:ln>
              <a:noFill/>
            </a:ln>
          </p:spPr>
        </p:pic>
      </p:grpSp>
      <p:grpSp>
        <p:nvGrpSpPr>
          <p:cNvPr id="1418" name="Google Shape;1418;p211"/>
          <p:cNvGrpSpPr/>
          <p:nvPr/>
        </p:nvGrpSpPr>
        <p:grpSpPr>
          <a:xfrm>
            <a:off x="863575" y="916351"/>
            <a:ext cx="6681334" cy="603600"/>
            <a:chOff x="915782" y="892042"/>
            <a:chExt cx="6681334" cy="603600"/>
          </a:xfrm>
        </p:grpSpPr>
        <p:sp>
          <p:nvSpPr>
            <p:cNvPr id="1419" name="Google Shape;1419;p211"/>
            <p:cNvSpPr txBox="1"/>
            <p:nvPr/>
          </p:nvSpPr>
          <p:spPr>
            <a:xfrm>
              <a:off x="1882832" y="949173"/>
              <a:ext cx="57142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utilisent l’ardoise pour répondre</a:t>
              </a:r>
              <a:endParaRPr sz="2000">
                <a:solidFill>
                  <a:srgbClr val="000000"/>
                </a:solidFill>
                <a:latin typeface="Calibri"/>
                <a:ea typeface="Calibri"/>
                <a:cs typeface="Calibri"/>
                <a:sym typeface="Calibri"/>
              </a:endParaRPr>
            </a:p>
          </p:txBody>
        </p:sp>
        <p:grpSp>
          <p:nvGrpSpPr>
            <p:cNvPr id="1420" name="Google Shape;1420;p211"/>
            <p:cNvGrpSpPr/>
            <p:nvPr/>
          </p:nvGrpSpPr>
          <p:grpSpPr>
            <a:xfrm>
              <a:off x="915782" y="892042"/>
              <a:ext cx="632111" cy="603600"/>
              <a:chOff x="779845" y="4335989"/>
              <a:chExt cx="442253" cy="575842"/>
            </a:xfrm>
          </p:grpSpPr>
          <p:pic>
            <p:nvPicPr>
              <p:cNvPr descr="Une image contenant Dessin animé, clipart, Animation, illustration&#10;&#10;Description générée automatiquement" id="1421" name="Google Shape;1421;p211"/>
              <p:cNvPicPr preferRelativeResize="0"/>
              <p:nvPr/>
            </p:nvPicPr>
            <p:blipFill rotWithShape="1">
              <a:blip r:embed="rId6">
                <a:alphaModFix/>
              </a:blip>
              <a:srcRect b="23864" l="18242" r="18458" t="9344"/>
              <a:stretch/>
            </p:blipFill>
            <p:spPr>
              <a:xfrm>
                <a:off x="779845" y="4335989"/>
                <a:ext cx="442253" cy="575842"/>
              </a:xfrm>
              <a:prstGeom prst="rect">
                <a:avLst/>
              </a:prstGeom>
              <a:noFill/>
              <a:ln>
                <a:noFill/>
              </a:ln>
            </p:spPr>
          </p:pic>
          <p:sp>
            <p:nvSpPr>
              <p:cNvPr id="1422" name="Google Shape;1422;p211"/>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5">
                  <a:solidFill>
                    <a:srgbClr val="FFFFFF"/>
                  </a:solidFill>
                  <a:latin typeface="Calibri"/>
                  <a:ea typeface="Calibri"/>
                  <a:cs typeface="Calibri"/>
                  <a:sym typeface="Calibri"/>
                </a:endParaRPr>
              </a:p>
            </p:txBody>
          </p:sp>
        </p:grpSp>
      </p:grpSp>
      <p:grpSp>
        <p:nvGrpSpPr>
          <p:cNvPr id="1423" name="Google Shape;1423;p211"/>
          <p:cNvGrpSpPr/>
          <p:nvPr/>
        </p:nvGrpSpPr>
        <p:grpSpPr>
          <a:xfrm>
            <a:off x="915782" y="3007446"/>
            <a:ext cx="8342891" cy="490417"/>
            <a:chOff x="686836" y="2255584"/>
            <a:chExt cx="6257168" cy="367813"/>
          </a:xfrm>
        </p:grpSpPr>
        <p:sp>
          <p:nvSpPr>
            <p:cNvPr id="1424" name="Google Shape;1424;p211"/>
            <p:cNvSpPr txBox="1"/>
            <p:nvPr/>
          </p:nvSpPr>
          <p:spPr>
            <a:xfrm>
              <a:off x="1372968" y="2323395"/>
              <a:ext cx="5571036"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élèvent gardent des traces écrites sur les livrets ou leurs cahiers</a:t>
              </a:r>
              <a:endParaRPr sz="1465">
                <a:solidFill>
                  <a:srgbClr val="000000"/>
                </a:solidFill>
                <a:latin typeface="Calibri"/>
                <a:ea typeface="Calibri"/>
                <a:cs typeface="Calibri"/>
                <a:sym typeface="Calibri"/>
              </a:endParaRPr>
            </a:p>
          </p:txBody>
        </p:sp>
        <p:grpSp>
          <p:nvGrpSpPr>
            <p:cNvPr id="1425" name="Google Shape;1425;p211"/>
            <p:cNvGrpSpPr/>
            <p:nvPr/>
          </p:nvGrpSpPr>
          <p:grpSpPr>
            <a:xfrm>
              <a:off x="686836" y="2255584"/>
              <a:ext cx="413750" cy="359624"/>
              <a:chOff x="10280460" y="4841540"/>
              <a:chExt cx="630930" cy="597556"/>
            </a:xfrm>
          </p:grpSpPr>
          <p:pic>
            <p:nvPicPr>
              <p:cNvPr id="1426" name="Google Shape;1426;p211"/>
              <p:cNvPicPr preferRelativeResize="0"/>
              <p:nvPr/>
            </p:nvPicPr>
            <p:blipFill rotWithShape="1">
              <a:blip r:embed="rId7">
                <a:alphaModFix/>
              </a:blip>
              <a:srcRect b="30055" l="11664" r="25923" t="23325"/>
              <a:stretch/>
            </p:blipFill>
            <p:spPr>
              <a:xfrm>
                <a:off x="10280460" y="4967823"/>
                <a:ext cx="630930" cy="471273"/>
              </a:xfrm>
              <a:prstGeom prst="rect">
                <a:avLst/>
              </a:prstGeom>
              <a:noFill/>
              <a:ln>
                <a:noFill/>
              </a:ln>
            </p:spPr>
          </p:pic>
          <p:pic>
            <p:nvPicPr>
              <p:cNvPr id="1427" name="Google Shape;1427;p211"/>
              <p:cNvPicPr preferRelativeResize="0"/>
              <p:nvPr/>
            </p:nvPicPr>
            <p:blipFill rotWithShape="1">
              <a:blip r:embed="rId8">
                <a:alphaModFix/>
              </a:blip>
              <a:srcRect b="30055" l="74744" r="10688" t="23325"/>
              <a:stretch/>
            </p:blipFill>
            <p:spPr>
              <a:xfrm rot="1461832">
                <a:off x="10456526" y="4850932"/>
                <a:ext cx="147273" cy="471273"/>
              </a:xfrm>
              <a:prstGeom prst="rect">
                <a:avLst/>
              </a:prstGeom>
              <a:noFill/>
              <a:ln>
                <a:noFill/>
              </a:ln>
            </p:spPr>
          </p:pic>
        </p:grpSp>
      </p:grpSp>
      <p:sp>
        <p:nvSpPr>
          <p:cNvPr id="1428" name="Google Shape;1428;p211"/>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l’élève</a:t>
            </a:r>
            <a:endParaRPr sz="1865">
              <a:solidFill>
                <a:srgbClr val="000000"/>
              </a:solidFill>
              <a:latin typeface="Calibri"/>
              <a:ea typeface="Calibri"/>
              <a:cs typeface="Calibri"/>
              <a:sym typeface="Calibri"/>
            </a:endParaRPr>
          </a:p>
        </p:txBody>
      </p:sp>
      <p:sp>
        <p:nvSpPr>
          <p:cNvPr id="1429" name="Google Shape;1429;p211"/>
          <p:cNvSpPr txBox="1"/>
          <p:nvPr/>
        </p:nvSpPr>
        <p:spPr>
          <a:xfrm>
            <a:off x="1830624" y="5422784"/>
            <a:ext cx="4867240"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passent au tableau</a:t>
            </a:r>
            <a:endParaRPr sz="2000">
              <a:solidFill>
                <a:srgbClr val="000000"/>
              </a:solidFill>
              <a:latin typeface="Calibri"/>
              <a:ea typeface="Calibri"/>
              <a:cs typeface="Calibri"/>
              <a:sym typeface="Calibri"/>
            </a:endParaRPr>
          </a:p>
        </p:txBody>
      </p:sp>
      <p:pic>
        <p:nvPicPr>
          <p:cNvPr id="1430" name="Google Shape;1430;p211"/>
          <p:cNvPicPr preferRelativeResize="0"/>
          <p:nvPr/>
        </p:nvPicPr>
        <p:blipFill rotWithShape="1">
          <a:blip r:embed="rId9">
            <a:alphaModFix/>
          </a:blip>
          <a:srcRect b="0" l="0" r="0" t="0"/>
          <a:stretch/>
        </p:blipFill>
        <p:spPr>
          <a:xfrm>
            <a:off x="863575" y="5298758"/>
            <a:ext cx="648055" cy="648055"/>
          </a:xfrm>
          <a:prstGeom prst="rect">
            <a:avLst/>
          </a:prstGeom>
          <a:noFill/>
          <a:ln>
            <a:noFill/>
          </a:ln>
        </p:spPr>
      </p:pic>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elage">
  <p:cSld name="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1431" name="Shape 1431"/>
        <p:cNvGrpSpPr/>
        <p:nvPr/>
      </p:nvGrpSpPr>
      <p:grpSpPr>
        <a:xfrm>
          <a:off x="0" y="0"/>
          <a:ext cx="0" cy="0"/>
          <a:chOff x="0" y="0"/>
          <a:chExt cx="0" cy="0"/>
        </a:xfrm>
      </p:grpSpPr>
      <p:grpSp>
        <p:nvGrpSpPr>
          <p:cNvPr id="1432" name="Google Shape;1432;p212"/>
          <p:cNvGrpSpPr/>
          <p:nvPr/>
        </p:nvGrpSpPr>
        <p:grpSpPr>
          <a:xfrm>
            <a:off x="812158" y="829917"/>
            <a:ext cx="10567685" cy="5198169"/>
            <a:chOff x="2184400" y="1402025"/>
            <a:chExt cx="7823200" cy="4942038"/>
          </a:xfrm>
        </p:grpSpPr>
        <p:sp>
          <p:nvSpPr>
            <p:cNvPr id="1433" name="Google Shape;1433;p212"/>
            <p:cNvSpPr/>
            <p:nvPr/>
          </p:nvSpPr>
          <p:spPr>
            <a:xfrm>
              <a:off x="2184400" y="1402025"/>
              <a:ext cx="7823200" cy="4942038"/>
            </a:xfrm>
            <a:prstGeom prst="roundRect">
              <a:avLst>
                <a:gd fmla="val 2665" name="adj"/>
              </a:avLst>
            </a:prstGeom>
            <a:solidFill>
              <a:srgbClr val="C00000"/>
            </a:solidFill>
            <a:ln cap="flat" cmpd="sng" w="1270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434" name="Google Shape;1434;p212"/>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1435" name="Google Shape;1435;p212"/>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1436" name="Google Shape;1436;p212"/>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C00000"/>
                </a:solidFill>
                <a:latin typeface="Calibri"/>
                <a:ea typeface="Calibri"/>
                <a:cs typeface="Calibri"/>
                <a:sym typeface="Calibri"/>
              </a:rPr>
              <a:t>Modelage</a:t>
            </a:r>
            <a:endParaRPr/>
          </a:p>
        </p:txBody>
      </p:sp>
      <p:pic>
        <p:nvPicPr>
          <p:cNvPr id="1437" name="Google Shape;1437;p212"/>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1438" name="Google Shape;1438;p212"/>
          <p:cNvGrpSpPr/>
          <p:nvPr/>
        </p:nvGrpSpPr>
        <p:grpSpPr>
          <a:xfrm>
            <a:off x="5759801" y="1118243"/>
            <a:ext cx="670236" cy="588434"/>
            <a:chOff x="277892" y="2283969"/>
            <a:chExt cx="939577" cy="824904"/>
          </a:xfrm>
        </p:grpSpPr>
        <p:sp>
          <p:nvSpPr>
            <p:cNvPr id="1439" name="Google Shape;1439;p212"/>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0" name="Google Shape;1440;p212"/>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441" name="Google Shape;1441;p212"/>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âche principale">
  <p:cSld name="Tâche principale">
    <p:spTree>
      <p:nvGrpSpPr>
        <p:cNvPr id="1442" name="Shape 1442"/>
        <p:cNvGrpSpPr/>
        <p:nvPr/>
      </p:nvGrpSpPr>
      <p:grpSpPr>
        <a:xfrm>
          <a:off x="0" y="0"/>
          <a:ext cx="0" cy="0"/>
          <a:chOff x="0" y="0"/>
          <a:chExt cx="0" cy="0"/>
        </a:xfrm>
      </p:grpSpPr>
      <p:grpSp>
        <p:nvGrpSpPr>
          <p:cNvPr id="1443" name="Google Shape;1443;p213"/>
          <p:cNvGrpSpPr/>
          <p:nvPr/>
        </p:nvGrpSpPr>
        <p:grpSpPr>
          <a:xfrm>
            <a:off x="4932835" y="1459304"/>
            <a:ext cx="6054377" cy="3711725"/>
            <a:chOff x="1715066" y="1103461"/>
            <a:chExt cx="5717724" cy="3124203"/>
          </a:xfrm>
        </p:grpSpPr>
        <p:sp>
          <p:nvSpPr>
            <p:cNvPr id="1444" name="Google Shape;1444;p213"/>
            <p:cNvSpPr/>
            <p:nvPr/>
          </p:nvSpPr>
          <p:spPr>
            <a:xfrm>
              <a:off x="1715066" y="1103461"/>
              <a:ext cx="5717724" cy="3124203"/>
            </a:xfrm>
            <a:prstGeom prst="rect">
              <a:avLst/>
            </a:prstGeom>
            <a:solidFill>
              <a:srgbClr val="C00000"/>
            </a:solidFill>
            <a:ln cap="flat" cmpd="sng" w="9525">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445" name="Google Shape;1445;p213"/>
            <p:cNvSpPr/>
            <p:nvPr/>
          </p:nvSpPr>
          <p:spPr>
            <a:xfrm>
              <a:off x="1802501" y="1179667"/>
              <a:ext cx="5542845" cy="2971800"/>
            </a:xfrm>
            <a:prstGeom prst="rect">
              <a:avLst/>
            </a:prstGeom>
            <a:solidFill>
              <a:srgbClr val="FFFFFF"/>
            </a:solidFill>
            <a:ln cap="flat" cmpd="sng" w="9525">
              <a:solidFill>
                <a:srgbClr val="C00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1446" name="Google Shape;1446;p213"/>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7" name="Google Shape;1447;p213"/>
          <p:cNvSpPr txBox="1"/>
          <p:nvPr/>
        </p:nvSpPr>
        <p:spPr>
          <a:xfrm>
            <a:off x="5025418" y="2384963"/>
            <a:ext cx="5869201" cy="690767"/>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3735" u="none" cap="none" strike="noStrike">
                <a:solidFill>
                  <a:srgbClr val="C00000"/>
                </a:solidFill>
                <a:latin typeface="Calibri"/>
                <a:ea typeface="Calibri"/>
                <a:cs typeface="Calibri"/>
                <a:sym typeface="Calibri"/>
              </a:rPr>
              <a:t>Tâche principale</a:t>
            </a:r>
            <a:endParaRPr/>
          </a:p>
        </p:txBody>
      </p:sp>
      <p:sp>
        <p:nvSpPr>
          <p:cNvPr id="1448" name="Google Shape;1448;p213"/>
          <p:cNvSpPr/>
          <p:nvPr/>
        </p:nvSpPr>
        <p:spPr>
          <a:xfrm>
            <a:off x="4389349" y="1736952"/>
            <a:ext cx="1156184" cy="512421"/>
          </a:xfrm>
          <a:prstGeom prst="rect">
            <a:avLst/>
          </a:prstGeom>
          <a:solidFill>
            <a:srgbClr val="C00000"/>
          </a:solidFill>
          <a:ln cap="flat" cmpd="sng" w="25400">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449" name="Google Shape;1449;p213"/>
          <p:cNvSpPr/>
          <p:nvPr/>
        </p:nvSpPr>
        <p:spPr>
          <a:xfrm>
            <a:off x="4469041" y="1746942"/>
            <a:ext cx="1052999" cy="492443"/>
          </a:xfrm>
          <a:prstGeom prst="rect">
            <a:avLst/>
          </a:prstGeom>
          <a:solidFill>
            <a:srgbClr val="C00000"/>
          </a:solidFill>
          <a:ln cap="flat" cmpd="sng" w="9525">
            <a:solidFill>
              <a:srgbClr val="C00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M</a:t>
            </a:r>
            <a:endParaRPr b="1" sz="2400">
              <a:solidFill>
                <a:srgbClr val="FFFFFF"/>
              </a:solidFill>
              <a:latin typeface="Arial"/>
              <a:ea typeface="Arial"/>
              <a:cs typeface="Arial"/>
              <a:sym typeface="Arial"/>
            </a:endParaRPr>
          </a:p>
        </p:txBody>
      </p:sp>
      <p:pic>
        <p:nvPicPr>
          <p:cNvPr id="1450" name="Google Shape;1450;p213"/>
          <p:cNvPicPr preferRelativeResize="0"/>
          <p:nvPr/>
        </p:nvPicPr>
        <p:blipFill rotWithShape="1">
          <a:blip r:embed="rId2">
            <a:alphaModFix/>
          </a:blip>
          <a:srcRect b="0" l="0" r="0" t="0"/>
          <a:stretch/>
        </p:blipFill>
        <p:spPr>
          <a:xfrm>
            <a:off x="1204787" y="2396885"/>
            <a:ext cx="2432604" cy="2432604"/>
          </a:xfrm>
          <a:prstGeom prst="rect">
            <a:avLst/>
          </a:prstGeom>
          <a:noFill/>
          <a:ln>
            <a:noFill/>
          </a:ln>
        </p:spPr>
      </p:pic>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1451" name="Shape 1451"/>
        <p:cNvGrpSpPr/>
        <p:nvPr/>
      </p:nvGrpSpPr>
      <p:grpSpPr>
        <a:xfrm>
          <a:off x="0" y="0"/>
          <a:ext cx="0" cy="0"/>
          <a:chOff x="0" y="0"/>
          <a:chExt cx="0" cy="0"/>
        </a:xfrm>
      </p:grpSpPr>
      <p:grpSp>
        <p:nvGrpSpPr>
          <p:cNvPr id="1452" name="Google Shape;1452;p214"/>
          <p:cNvGrpSpPr/>
          <p:nvPr/>
        </p:nvGrpSpPr>
        <p:grpSpPr>
          <a:xfrm>
            <a:off x="0" y="1"/>
            <a:ext cx="12192000" cy="6858001"/>
            <a:chOff x="0" y="0"/>
            <a:chExt cx="13716000" cy="10287000"/>
          </a:xfrm>
        </p:grpSpPr>
        <p:sp>
          <p:nvSpPr>
            <p:cNvPr id="1453" name="Google Shape;1453;p214"/>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54" name="Google Shape;1454;p21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55" name="Google Shape;1455;p21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56" name="Google Shape;1456;p214"/>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7" name="Google Shape;1457;p214"/>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8" name="Google Shape;1458;p214"/>
          <p:cNvSpPr txBox="1"/>
          <p:nvPr>
            <p:ph idx="2"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9" name="Google Shape;1459;p214"/>
          <p:cNvSpPr txBox="1"/>
          <p:nvPr/>
        </p:nvSpPr>
        <p:spPr>
          <a:xfrm>
            <a:off x="11597589" y="56566"/>
            <a:ext cx="598963" cy="369332"/>
          </a:xfrm>
          <a:prstGeom prst="rect">
            <a:avLst/>
          </a:prstGeom>
          <a:solidFill>
            <a:srgbClr val="0F9ED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FFFFFF"/>
                </a:solidFill>
                <a:latin typeface="Calibri"/>
                <a:ea typeface="Calibri"/>
                <a:cs typeface="Calibri"/>
                <a:sym typeface="Calibri"/>
              </a:rPr>
              <a:t>PC</a:t>
            </a:r>
            <a:endParaRPr b="1" sz="1800">
              <a:solidFill>
                <a:srgbClr val="FFFFFF"/>
              </a:solidFill>
              <a:latin typeface="Calibri"/>
              <a:ea typeface="Calibri"/>
              <a:cs typeface="Calibri"/>
              <a:sym typeface="Calibri"/>
            </a:endParaRPr>
          </a:p>
        </p:txBody>
      </p:sp>
      <p:pic>
        <p:nvPicPr>
          <p:cNvPr descr="Image générée" id="1460" name="Google Shape;1460;p214"/>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en binôme">
  <p:cSld name="Pratique en binôme">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1461" name="Shape 1461"/>
        <p:cNvGrpSpPr/>
        <p:nvPr/>
      </p:nvGrpSpPr>
      <p:grpSpPr>
        <a:xfrm>
          <a:off x="0" y="0"/>
          <a:ext cx="0" cy="0"/>
          <a:chOff x="0" y="0"/>
          <a:chExt cx="0" cy="0"/>
        </a:xfrm>
      </p:grpSpPr>
      <p:grpSp>
        <p:nvGrpSpPr>
          <p:cNvPr id="1462" name="Google Shape;1462;p215"/>
          <p:cNvGrpSpPr/>
          <p:nvPr/>
        </p:nvGrpSpPr>
        <p:grpSpPr>
          <a:xfrm>
            <a:off x="812159" y="829917"/>
            <a:ext cx="10567685" cy="5198169"/>
            <a:chOff x="2184400" y="1402025"/>
            <a:chExt cx="7823200" cy="4942038"/>
          </a:xfrm>
        </p:grpSpPr>
        <p:sp>
          <p:nvSpPr>
            <p:cNvPr id="1463" name="Google Shape;1463;p215"/>
            <p:cNvSpPr/>
            <p:nvPr/>
          </p:nvSpPr>
          <p:spPr>
            <a:xfrm>
              <a:off x="2184400" y="1402025"/>
              <a:ext cx="7823200" cy="4942038"/>
            </a:xfrm>
            <a:prstGeom prst="roundRect">
              <a:avLst>
                <a:gd fmla="val 2665" name="adj"/>
              </a:avLst>
            </a:prstGeom>
            <a:solidFill>
              <a:srgbClr val="0070C0"/>
            </a:solidFill>
            <a:ln cap="flat" cmpd="sng" w="1270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464" name="Google Shape;1464;p215"/>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400">
                <a:solidFill>
                  <a:srgbClr val="0070C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070C0"/>
                  </a:solidFill>
                  <a:latin typeface="Calibri"/>
                  <a:ea typeface="Calibri"/>
                  <a:cs typeface="Calibri"/>
                  <a:sym typeface="Calibri"/>
                </a:rPr>
                <a:t>Pratique en binôme</a:t>
              </a:r>
              <a:endParaRPr/>
            </a:p>
          </p:txBody>
        </p:sp>
      </p:grpSp>
      <p:sp>
        <p:nvSpPr>
          <p:cNvPr id="1465" name="Google Shape;1465;p215"/>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1466" name="Google Shape;1466;p215"/>
          <p:cNvPicPr preferRelativeResize="0"/>
          <p:nvPr/>
        </p:nvPicPr>
        <p:blipFill rotWithShape="1">
          <a:blip r:embed="rId3">
            <a:alphaModFix/>
          </a:blip>
          <a:srcRect b="0" l="0" r="0" t="0"/>
          <a:stretch/>
        </p:blipFill>
        <p:spPr>
          <a:xfrm>
            <a:off x="4959577" y="1244095"/>
            <a:ext cx="2494771" cy="2494771"/>
          </a:xfrm>
          <a:prstGeom prst="rect">
            <a:avLst/>
          </a:prstGeom>
          <a:noFill/>
          <a:ln>
            <a:noFill/>
          </a:ln>
        </p:spPr>
      </p:pic>
      <p:sp>
        <p:nvSpPr>
          <p:cNvPr id="1467" name="Google Shape;1467;p215"/>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1468" name="Shape 1468"/>
        <p:cNvGrpSpPr/>
        <p:nvPr/>
      </p:nvGrpSpPr>
      <p:grpSpPr>
        <a:xfrm>
          <a:off x="0" y="0"/>
          <a:ext cx="0" cy="0"/>
          <a:chOff x="0" y="0"/>
          <a:chExt cx="0" cy="0"/>
        </a:xfrm>
      </p:grpSpPr>
      <p:grpSp>
        <p:nvGrpSpPr>
          <p:cNvPr id="1469" name="Google Shape;1469;p216"/>
          <p:cNvGrpSpPr/>
          <p:nvPr/>
        </p:nvGrpSpPr>
        <p:grpSpPr>
          <a:xfrm>
            <a:off x="0" y="1"/>
            <a:ext cx="12192000" cy="6858001"/>
            <a:chOff x="0" y="0"/>
            <a:chExt cx="13716000" cy="10287000"/>
          </a:xfrm>
        </p:grpSpPr>
        <p:sp>
          <p:nvSpPr>
            <p:cNvPr id="1470" name="Google Shape;1470;p216"/>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71" name="Google Shape;1471;p21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72" name="Google Shape;1472;p21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73" name="Google Shape;1473;p216"/>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4" name="Google Shape;1474;p216"/>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5" name="Google Shape;1475;p216"/>
          <p:cNvSpPr txBox="1"/>
          <p:nvPr>
            <p:ph idx="2"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6" name="Google Shape;1476;p216"/>
          <p:cNvSpPr/>
          <p:nvPr/>
        </p:nvSpPr>
        <p:spPr>
          <a:xfrm>
            <a:off x="11810035" y="23011"/>
            <a:ext cx="291709" cy="36933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1800" u="none" cap="none" strike="noStrike">
                <a:solidFill>
                  <a:srgbClr val="FFFFFF"/>
                </a:solidFill>
                <a:latin typeface="Arial"/>
                <a:ea typeface="Arial"/>
                <a:cs typeface="Arial"/>
                <a:sym typeface="Arial"/>
              </a:rPr>
              <a:t>C</a:t>
            </a:r>
            <a:endParaRPr b="1" sz="1800">
              <a:solidFill>
                <a:srgbClr val="FFFFFF"/>
              </a:solidFill>
              <a:latin typeface="Arial"/>
              <a:ea typeface="Arial"/>
              <a:cs typeface="Arial"/>
              <a:sym typeface="Arial"/>
            </a:endParaRPr>
          </a:p>
        </p:txBody>
      </p:sp>
      <p:pic>
        <p:nvPicPr>
          <p:cNvPr descr="Image générée" id="1477" name="Google Shape;1477;p216"/>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atique en binôme">
  <p:cSld name="Pratique en binôme">
    <p:bg>
      <p:bgPr>
        <a:gradFill>
          <a:gsLst>
            <a:gs pos="0">
              <a:srgbClr val="16537F"/>
            </a:gs>
            <a:gs pos="8000">
              <a:srgbClr val="16537F"/>
            </a:gs>
            <a:gs pos="39000">
              <a:srgbClr val="FFFFFF"/>
            </a:gs>
            <a:gs pos="73000">
              <a:srgbClr val="16537F"/>
            </a:gs>
            <a:gs pos="100000">
              <a:srgbClr val="16537F"/>
            </a:gs>
          </a:gsLst>
          <a:path path="circle">
            <a:fillToRect b="50%" l="50%" r="50%" t="50%"/>
          </a:path>
          <a:tileRect/>
        </a:gradFill>
      </p:bgPr>
    </p:bg>
    <p:spTree>
      <p:nvGrpSpPr>
        <p:cNvPr id="1484" name="Shape 1484"/>
        <p:cNvGrpSpPr/>
        <p:nvPr/>
      </p:nvGrpSpPr>
      <p:grpSpPr>
        <a:xfrm>
          <a:off x="0" y="0"/>
          <a:ext cx="0" cy="0"/>
          <a:chOff x="0" y="0"/>
          <a:chExt cx="0" cy="0"/>
        </a:xfrm>
      </p:grpSpPr>
      <p:grpSp>
        <p:nvGrpSpPr>
          <p:cNvPr id="1485" name="Google Shape;1485;p97"/>
          <p:cNvGrpSpPr/>
          <p:nvPr/>
        </p:nvGrpSpPr>
        <p:grpSpPr>
          <a:xfrm>
            <a:off x="812159" y="829917"/>
            <a:ext cx="10567685" cy="5198169"/>
            <a:chOff x="2184400" y="1402025"/>
            <a:chExt cx="7823200" cy="4942038"/>
          </a:xfrm>
        </p:grpSpPr>
        <p:sp>
          <p:nvSpPr>
            <p:cNvPr id="1486" name="Google Shape;1486;p97"/>
            <p:cNvSpPr/>
            <p:nvPr/>
          </p:nvSpPr>
          <p:spPr>
            <a:xfrm>
              <a:off x="2184400" y="1402025"/>
              <a:ext cx="7823200" cy="4942038"/>
            </a:xfrm>
            <a:prstGeom prst="roundRect">
              <a:avLst>
                <a:gd fmla="val 2665" name="adj"/>
              </a:avLst>
            </a:prstGeom>
            <a:solidFill>
              <a:srgbClr val="0070C0"/>
            </a:solidFill>
            <a:ln cap="flat" cmpd="sng" w="12700">
              <a:solidFill>
                <a:srgbClr val="0070C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487" name="Google Shape;1487;p97"/>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4400">
                <a:solidFill>
                  <a:srgbClr val="0070C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070C0"/>
                  </a:solidFill>
                  <a:latin typeface="Calibri"/>
                  <a:ea typeface="Calibri"/>
                  <a:cs typeface="Calibri"/>
                  <a:sym typeface="Calibri"/>
                </a:rPr>
                <a:t>Pratique en binôme</a:t>
              </a:r>
              <a:endParaRPr/>
            </a:p>
          </p:txBody>
        </p:sp>
      </p:grpSp>
      <p:sp>
        <p:nvSpPr>
          <p:cNvPr id="1488" name="Google Shape;1488;p97"/>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1489" name="Google Shape;1489;p97"/>
          <p:cNvPicPr preferRelativeResize="0"/>
          <p:nvPr/>
        </p:nvPicPr>
        <p:blipFill rotWithShape="1">
          <a:blip r:embed="rId3">
            <a:alphaModFix/>
          </a:blip>
          <a:srcRect b="0" l="0" r="0" t="0"/>
          <a:stretch/>
        </p:blipFill>
        <p:spPr>
          <a:xfrm>
            <a:off x="4959577" y="1244095"/>
            <a:ext cx="2494771" cy="2494771"/>
          </a:xfrm>
          <a:prstGeom prst="rect">
            <a:avLst/>
          </a:prstGeom>
          <a:noFill/>
          <a:ln>
            <a:noFill/>
          </a:ln>
        </p:spPr>
      </p:pic>
      <p:sp>
        <p:nvSpPr>
          <p:cNvPr id="1490" name="Google Shape;1490;p97"/>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91" name="Shape 1491"/>
        <p:cNvGrpSpPr/>
        <p:nvPr/>
      </p:nvGrpSpPr>
      <p:grpSpPr>
        <a:xfrm>
          <a:off x="0" y="0"/>
          <a:ext cx="0" cy="0"/>
          <a:chOff x="0" y="0"/>
          <a:chExt cx="0" cy="0"/>
        </a:xfrm>
      </p:grpSpPr>
      <p:sp>
        <p:nvSpPr>
          <p:cNvPr id="1492" name="Google Shape;1492;p21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3" name="Google Shape;1493;p21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94" name="Google Shape;1494;p2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5" name="Google Shape;1495;p2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6" name="Google Shape;1496;p2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97" name="Shape 1497"/>
        <p:cNvGrpSpPr/>
        <p:nvPr/>
      </p:nvGrpSpPr>
      <p:grpSpPr>
        <a:xfrm>
          <a:off x="0" y="0"/>
          <a:ext cx="0" cy="0"/>
          <a:chOff x="0" y="0"/>
          <a:chExt cx="0" cy="0"/>
        </a:xfrm>
      </p:grpSpPr>
      <p:sp>
        <p:nvSpPr>
          <p:cNvPr id="1498" name="Google Shape;1498;p2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9" name="Google Shape;1499;p2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0" name="Google Shape;1500;p2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1" name="Google Shape;1501;p2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2" name="Google Shape;1502;p2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03" name="Shape 1503"/>
        <p:cNvGrpSpPr/>
        <p:nvPr/>
      </p:nvGrpSpPr>
      <p:grpSpPr>
        <a:xfrm>
          <a:off x="0" y="0"/>
          <a:ext cx="0" cy="0"/>
          <a:chOff x="0" y="0"/>
          <a:chExt cx="0" cy="0"/>
        </a:xfrm>
      </p:grpSpPr>
      <p:sp>
        <p:nvSpPr>
          <p:cNvPr id="1504" name="Google Shape;1504;p2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5" name="Google Shape;1505;p21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6" name="Google Shape;1506;p21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7" name="Google Shape;1507;p2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8" name="Google Shape;1508;p2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9" name="Google Shape;1509;p2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510" name="Shape 1510"/>
        <p:cNvGrpSpPr/>
        <p:nvPr/>
      </p:nvGrpSpPr>
      <p:grpSpPr>
        <a:xfrm>
          <a:off x="0" y="0"/>
          <a:ext cx="0" cy="0"/>
          <a:chOff x="0" y="0"/>
          <a:chExt cx="0" cy="0"/>
        </a:xfrm>
      </p:grpSpPr>
      <p:sp>
        <p:nvSpPr>
          <p:cNvPr id="1511" name="Google Shape;1511;p22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2" name="Google Shape;1512;p22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13" name="Google Shape;1513;p22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4" name="Google Shape;1514;p22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515" name="Google Shape;1515;p22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6" name="Google Shape;1516;p2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7" name="Google Shape;1517;p2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8" name="Google Shape;1518;p2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19" name="Shape 1519"/>
        <p:cNvGrpSpPr/>
        <p:nvPr/>
      </p:nvGrpSpPr>
      <p:grpSpPr>
        <a:xfrm>
          <a:off x="0" y="0"/>
          <a:ext cx="0" cy="0"/>
          <a:chOff x="0" y="0"/>
          <a:chExt cx="0" cy="0"/>
        </a:xfrm>
      </p:grpSpPr>
      <p:sp>
        <p:nvSpPr>
          <p:cNvPr id="1520" name="Google Shape;1520;p2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1" name="Google Shape;1521;p2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2" name="Google Shape;1522;p2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3" name="Google Shape;1523;p2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24" name="Shape 1524"/>
        <p:cNvGrpSpPr/>
        <p:nvPr/>
      </p:nvGrpSpPr>
      <p:grpSpPr>
        <a:xfrm>
          <a:off x="0" y="0"/>
          <a:ext cx="0" cy="0"/>
          <a:chOff x="0" y="0"/>
          <a:chExt cx="0" cy="0"/>
        </a:xfrm>
      </p:grpSpPr>
      <p:sp>
        <p:nvSpPr>
          <p:cNvPr id="1525" name="Google Shape;1525;p2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6" name="Google Shape;1526;p2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7" name="Google Shape;1527;p2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528" name="Shape 1528"/>
        <p:cNvGrpSpPr/>
        <p:nvPr/>
      </p:nvGrpSpPr>
      <p:grpSpPr>
        <a:xfrm>
          <a:off x="0" y="0"/>
          <a:ext cx="0" cy="0"/>
          <a:chOff x="0" y="0"/>
          <a:chExt cx="0" cy="0"/>
        </a:xfrm>
      </p:grpSpPr>
      <p:sp>
        <p:nvSpPr>
          <p:cNvPr id="1529" name="Google Shape;1529;p223"/>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530" name="Google Shape;1530;p2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1" name="Google Shape;1531;p2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2" name="Google Shape;1532;p2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
        <p:nvSpPr>
          <p:cNvPr id="1533" name="Google Shape;1533;p223"/>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534" name="Google Shape;1534;p223"/>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509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535" name="Google Shape;1535;p223"/>
          <p:cNvSpPr txBox="1"/>
          <p:nvPr>
            <p:ph type="title"/>
          </p:nvPr>
        </p:nvSpPr>
        <p:spPr>
          <a:xfrm>
            <a:off x="2209800" y="2311679"/>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6" name="Google Shape;1536;p223"/>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537" name="Google Shape;1537;p223"/>
          <p:cNvPicPr preferRelativeResize="0"/>
          <p:nvPr/>
        </p:nvPicPr>
        <p:blipFill rotWithShape="1">
          <a:blip r:embed="rId2">
            <a:alphaModFix/>
          </a:blip>
          <a:srcRect b="0" l="0" r="0" t="0"/>
          <a:stretch/>
        </p:blipFill>
        <p:spPr>
          <a:xfrm>
            <a:off x="5635784" y="1391337"/>
            <a:ext cx="920432" cy="920432"/>
          </a:xfrm>
          <a:prstGeom prst="rect">
            <a:avLst/>
          </a:prstGeom>
          <a:noFill/>
          <a:ln>
            <a:noFill/>
          </a:ln>
        </p:spPr>
      </p:pic>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38" name="Shape 1538"/>
        <p:cNvGrpSpPr/>
        <p:nvPr/>
      </p:nvGrpSpPr>
      <p:grpSpPr>
        <a:xfrm>
          <a:off x="0" y="0"/>
          <a:ext cx="0" cy="0"/>
          <a:chOff x="0" y="0"/>
          <a:chExt cx="0" cy="0"/>
        </a:xfrm>
      </p:grpSpPr>
      <p:sp>
        <p:nvSpPr>
          <p:cNvPr id="1539" name="Google Shape;1539;p2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0" name="Google Shape;1540;p22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541" name="Google Shape;1541;p22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542" name="Google Shape;1542;p2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3" name="Google Shape;1543;p2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4" name="Google Shape;1544;p2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fr-FR"/>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545" name="Shape 1545"/>
        <p:cNvGrpSpPr/>
        <p:nvPr/>
      </p:nvGrpSpPr>
      <p:grpSpPr>
        <a:xfrm>
          <a:off x="0" y="0"/>
          <a:ext cx="0" cy="0"/>
          <a:chOff x="0" y="0"/>
          <a:chExt cx="0" cy="0"/>
        </a:xfrm>
      </p:grpSpPr>
      <p:grpSp>
        <p:nvGrpSpPr>
          <p:cNvPr id="1546" name="Google Shape;1546;p225"/>
          <p:cNvGrpSpPr/>
          <p:nvPr/>
        </p:nvGrpSpPr>
        <p:grpSpPr>
          <a:xfrm>
            <a:off x="0" y="0"/>
            <a:ext cx="12192000" cy="6858001"/>
            <a:chOff x="0" y="0"/>
            <a:chExt cx="13716000" cy="10287000"/>
          </a:xfrm>
        </p:grpSpPr>
        <p:sp>
          <p:nvSpPr>
            <p:cNvPr id="1547" name="Google Shape;1547;p225"/>
            <p:cNvSpPr/>
            <p:nvPr/>
          </p:nvSpPr>
          <p:spPr>
            <a:xfrm>
              <a:off x="0" y="0"/>
              <a:ext cx="13716000" cy="10287000"/>
            </a:xfrm>
            <a:prstGeom prst="rect">
              <a:avLst/>
            </a:prstGeom>
            <a:solidFill>
              <a:srgbClr val="F6C37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48" name="Google Shape;1548;p225"/>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49" name="Google Shape;1549;p225"/>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50" name="Google Shape;1550;p225"/>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51" name="Shape 1551"/>
        <p:cNvGrpSpPr/>
        <p:nvPr/>
      </p:nvGrpSpPr>
      <p:grpSpPr>
        <a:xfrm>
          <a:off x="0" y="0"/>
          <a:ext cx="0" cy="0"/>
          <a:chOff x="0" y="0"/>
          <a:chExt cx="0" cy="0"/>
        </a:xfrm>
      </p:grpSpPr>
      <p:grpSp>
        <p:nvGrpSpPr>
          <p:cNvPr id="1552" name="Google Shape;1552;p226"/>
          <p:cNvGrpSpPr/>
          <p:nvPr/>
        </p:nvGrpSpPr>
        <p:grpSpPr>
          <a:xfrm>
            <a:off x="0" y="0"/>
            <a:ext cx="12192000" cy="6858001"/>
            <a:chOff x="0" y="0"/>
            <a:chExt cx="13716000" cy="10287000"/>
          </a:xfrm>
        </p:grpSpPr>
        <p:sp>
          <p:nvSpPr>
            <p:cNvPr id="1553" name="Google Shape;1553;p226"/>
            <p:cNvSpPr/>
            <p:nvPr/>
          </p:nvSpPr>
          <p:spPr>
            <a:xfrm>
              <a:off x="0" y="0"/>
              <a:ext cx="13716000" cy="10287000"/>
            </a:xfrm>
            <a:prstGeom prst="rect">
              <a:avLst/>
            </a:prstGeom>
            <a:solidFill>
              <a:srgbClr val="EA875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54" name="Google Shape;1554;p226"/>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55" name="Google Shape;1555;p226"/>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56" name="Google Shape;1556;p226"/>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557" name="Shape 1557"/>
        <p:cNvGrpSpPr/>
        <p:nvPr/>
      </p:nvGrpSpPr>
      <p:grpSpPr>
        <a:xfrm>
          <a:off x="0" y="0"/>
          <a:ext cx="0" cy="0"/>
          <a:chOff x="0" y="0"/>
          <a:chExt cx="0" cy="0"/>
        </a:xfrm>
      </p:grpSpPr>
      <p:grpSp>
        <p:nvGrpSpPr>
          <p:cNvPr id="1558" name="Google Shape;1558;p227"/>
          <p:cNvGrpSpPr/>
          <p:nvPr/>
        </p:nvGrpSpPr>
        <p:grpSpPr>
          <a:xfrm>
            <a:off x="0" y="0"/>
            <a:ext cx="12192000" cy="6858001"/>
            <a:chOff x="0" y="0"/>
            <a:chExt cx="13716000" cy="10287000"/>
          </a:xfrm>
        </p:grpSpPr>
        <p:sp>
          <p:nvSpPr>
            <p:cNvPr id="1559" name="Google Shape;1559;p227"/>
            <p:cNvSpPr/>
            <p:nvPr/>
          </p:nvSpPr>
          <p:spPr>
            <a:xfrm>
              <a:off x="0" y="0"/>
              <a:ext cx="13716000" cy="10287000"/>
            </a:xfrm>
            <a:prstGeom prst="rect">
              <a:avLst/>
            </a:prstGeom>
            <a:solidFill>
              <a:srgbClr val="5EAC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60" name="Google Shape;1560;p227"/>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61" name="Google Shape;1561;p227"/>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62" name="Google Shape;1562;p227"/>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563" name="Shape 1563"/>
        <p:cNvGrpSpPr/>
        <p:nvPr/>
      </p:nvGrpSpPr>
      <p:grpSpPr>
        <a:xfrm>
          <a:off x="0" y="0"/>
          <a:ext cx="0" cy="0"/>
          <a:chOff x="0" y="0"/>
          <a:chExt cx="0" cy="0"/>
        </a:xfrm>
      </p:grpSpPr>
      <p:grpSp>
        <p:nvGrpSpPr>
          <p:cNvPr id="1564" name="Google Shape;1564;p228"/>
          <p:cNvGrpSpPr/>
          <p:nvPr/>
        </p:nvGrpSpPr>
        <p:grpSpPr>
          <a:xfrm>
            <a:off x="0" y="0"/>
            <a:ext cx="12192000" cy="6858001"/>
            <a:chOff x="0" y="0"/>
            <a:chExt cx="13716000" cy="10287000"/>
          </a:xfrm>
        </p:grpSpPr>
        <p:sp>
          <p:nvSpPr>
            <p:cNvPr id="1565" name="Google Shape;1565;p228"/>
            <p:cNvSpPr/>
            <p:nvPr/>
          </p:nvSpPr>
          <p:spPr>
            <a:xfrm>
              <a:off x="0" y="0"/>
              <a:ext cx="13716000" cy="10287000"/>
            </a:xfrm>
            <a:prstGeom prst="rect">
              <a:avLst/>
            </a:prstGeom>
            <a:solidFill>
              <a:srgbClr val="85CFE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66" name="Google Shape;1566;p228"/>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67" name="Google Shape;1567;p228"/>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68" name="Google Shape;1568;p228"/>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569" name="Shape 1569"/>
        <p:cNvGrpSpPr/>
        <p:nvPr/>
      </p:nvGrpSpPr>
      <p:grpSpPr>
        <a:xfrm>
          <a:off x="0" y="0"/>
          <a:ext cx="0" cy="0"/>
          <a:chOff x="0" y="0"/>
          <a:chExt cx="0" cy="0"/>
        </a:xfrm>
      </p:grpSpPr>
      <p:grpSp>
        <p:nvGrpSpPr>
          <p:cNvPr id="1570" name="Google Shape;1570;p229"/>
          <p:cNvGrpSpPr/>
          <p:nvPr/>
        </p:nvGrpSpPr>
        <p:grpSpPr>
          <a:xfrm>
            <a:off x="0" y="0"/>
            <a:ext cx="12192000" cy="6858001"/>
            <a:chOff x="0" y="0"/>
            <a:chExt cx="13716000" cy="10287000"/>
          </a:xfrm>
        </p:grpSpPr>
        <p:sp>
          <p:nvSpPr>
            <p:cNvPr id="1571" name="Google Shape;1571;p229"/>
            <p:cNvSpPr/>
            <p:nvPr/>
          </p:nvSpPr>
          <p:spPr>
            <a:xfrm>
              <a:off x="0" y="0"/>
              <a:ext cx="13716000" cy="10287000"/>
            </a:xfrm>
            <a:prstGeom prst="rect">
              <a:avLst/>
            </a:prstGeom>
            <a:solidFill>
              <a:srgbClr val="B8D98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72" name="Google Shape;1572;p229"/>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73" name="Google Shape;1573;p229"/>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74" name="Google Shape;1574;p229"/>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575" name="Shape 1575"/>
        <p:cNvGrpSpPr/>
        <p:nvPr/>
      </p:nvGrpSpPr>
      <p:grpSpPr>
        <a:xfrm>
          <a:off x="0" y="0"/>
          <a:ext cx="0" cy="0"/>
          <a:chOff x="0" y="0"/>
          <a:chExt cx="0" cy="0"/>
        </a:xfrm>
      </p:grpSpPr>
      <p:grpSp>
        <p:nvGrpSpPr>
          <p:cNvPr id="1576" name="Google Shape;1576;p230"/>
          <p:cNvGrpSpPr/>
          <p:nvPr/>
        </p:nvGrpSpPr>
        <p:grpSpPr>
          <a:xfrm>
            <a:off x="0" y="0"/>
            <a:ext cx="12192000" cy="6858001"/>
            <a:chOff x="0" y="0"/>
            <a:chExt cx="13716000" cy="10287000"/>
          </a:xfrm>
        </p:grpSpPr>
        <p:sp>
          <p:nvSpPr>
            <p:cNvPr id="1577" name="Google Shape;1577;p230"/>
            <p:cNvSpPr/>
            <p:nvPr/>
          </p:nvSpPr>
          <p:spPr>
            <a:xfrm>
              <a:off x="0" y="0"/>
              <a:ext cx="13716000" cy="10287000"/>
            </a:xfrm>
            <a:prstGeom prst="rect">
              <a:avLst/>
            </a:prstGeom>
            <a:solidFill>
              <a:srgbClr val="B2709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78" name="Google Shape;1578;p230"/>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79" name="Google Shape;1579;p230"/>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80" name="Google Shape;1580;p230"/>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1581" name="Shape 1581"/>
        <p:cNvGrpSpPr/>
        <p:nvPr/>
      </p:nvGrpSpPr>
      <p:grpSpPr>
        <a:xfrm>
          <a:off x="0" y="0"/>
          <a:ext cx="0" cy="0"/>
          <a:chOff x="0" y="0"/>
          <a:chExt cx="0" cy="0"/>
        </a:xfrm>
      </p:grpSpPr>
      <p:grpSp>
        <p:nvGrpSpPr>
          <p:cNvPr id="1582" name="Google Shape;1582;p231"/>
          <p:cNvGrpSpPr/>
          <p:nvPr/>
        </p:nvGrpSpPr>
        <p:grpSpPr>
          <a:xfrm>
            <a:off x="0" y="0"/>
            <a:ext cx="12192000" cy="6858001"/>
            <a:chOff x="0" y="0"/>
            <a:chExt cx="13716000" cy="10287000"/>
          </a:xfrm>
        </p:grpSpPr>
        <p:sp>
          <p:nvSpPr>
            <p:cNvPr id="1583" name="Google Shape;1583;p231"/>
            <p:cNvSpPr/>
            <p:nvPr/>
          </p:nvSpPr>
          <p:spPr>
            <a:xfrm>
              <a:off x="0" y="0"/>
              <a:ext cx="13716000" cy="10287000"/>
            </a:xfrm>
            <a:prstGeom prst="rect">
              <a:avLst/>
            </a:prstGeom>
            <a:solidFill>
              <a:srgbClr val="8296B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84" name="Google Shape;1584;p231"/>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85" name="Google Shape;1585;p231"/>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86" name="Google Shape;1586;p231"/>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587" name="Shape 1587"/>
        <p:cNvGrpSpPr/>
        <p:nvPr/>
      </p:nvGrpSpPr>
      <p:grpSpPr>
        <a:xfrm>
          <a:off x="0" y="0"/>
          <a:ext cx="0" cy="0"/>
          <a:chOff x="0" y="0"/>
          <a:chExt cx="0" cy="0"/>
        </a:xfrm>
      </p:grpSpPr>
      <p:grpSp>
        <p:nvGrpSpPr>
          <p:cNvPr id="1588" name="Google Shape;1588;p232"/>
          <p:cNvGrpSpPr/>
          <p:nvPr/>
        </p:nvGrpSpPr>
        <p:grpSpPr>
          <a:xfrm>
            <a:off x="0" y="0"/>
            <a:ext cx="12192000" cy="6858001"/>
            <a:chOff x="0" y="0"/>
            <a:chExt cx="13716000" cy="10287000"/>
          </a:xfrm>
        </p:grpSpPr>
        <p:sp>
          <p:nvSpPr>
            <p:cNvPr id="1589" name="Google Shape;1589;p232"/>
            <p:cNvSpPr/>
            <p:nvPr/>
          </p:nvSpPr>
          <p:spPr>
            <a:xfrm>
              <a:off x="0" y="0"/>
              <a:ext cx="13716000" cy="10287000"/>
            </a:xfrm>
            <a:prstGeom prst="rect">
              <a:avLst/>
            </a:prstGeom>
            <a:solidFill>
              <a:srgbClr val="75707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90" name="Google Shape;1590;p23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91" name="Google Shape;1591;p23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92" name="Google Shape;1592;p232"/>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593" name="Shape 1593"/>
        <p:cNvGrpSpPr/>
        <p:nvPr/>
      </p:nvGrpSpPr>
      <p:grpSpPr>
        <a:xfrm>
          <a:off x="0" y="0"/>
          <a:ext cx="0" cy="0"/>
          <a:chOff x="0" y="0"/>
          <a:chExt cx="0" cy="0"/>
        </a:xfrm>
      </p:grpSpPr>
      <p:grpSp>
        <p:nvGrpSpPr>
          <p:cNvPr id="1594" name="Google Shape;1594;p233"/>
          <p:cNvGrpSpPr/>
          <p:nvPr/>
        </p:nvGrpSpPr>
        <p:grpSpPr>
          <a:xfrm>
            <a:off x="0" y="0"/>
            <a:ext cx="12192000" cy="6858001"/>
            <a:chOff x="0" y="0"/>
            <a:chExt cx="13716000" cy="10287000"/>
          </a:xfrm>
        </p:grpSpPr>
        <p:sp>
          <p:nvSpPr>
            <p:cNvPr id="1595" name="Google Shape;1595;p233"/>
            <p:cNvSpPr/>
            <p:nvPr/>
          </p:nvSpPr>
          <p:spPr>
            <a:xfrm>
              <a:off x="0" y="0"/>
              <a:ext cx="13716000" cy="10287000"/>
            </a:xfrm>
            <a:prstGeom prst="rect">
              <a:avLst/>
            </a:prstGeom>
            <a:solidFill>
              <a:srgbClr val="FF65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96" name="Google Shape;1596;p23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597" name="Google Shape;1597;p23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598" name="Google Shape;1598;p233"/>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599" name="Shape 1599"/>
        <p:cNvGrpSpPr/>
        <p:nvPr/>
      </p:nvGrpSpPr>
      <p:grpSpPr>
        <a:xfrm>
          <a:off x="0" y="0"/>
          <a:ext cx="0" cy="0"/>
          <a:chOff x="0" y="0"/>
          <a:chExt cx="0" cy="0"/>
        </a:xfrm>
      </p:grpSpPr>
      <p:grpSp>
        <p:nvGrpSpPr>
          <p:cNvPr id="1600" name="Google Shape;1600;p234"/>
          <p:cNvGrpSpPr/>
          <p:nvPr/>
        </p:nvGrpSpPr>
        <p:grpSpPr>
          <a:xfrm>
            <a:off x="0" y="0"/>
            <a:ext cx="12192000" cy="6858001"/>
            <a:chOff x="0" y="0"/>
            <a:chExt cx="13716000" cy="10287000"/>
          </a:xfrm>
        </p:grpSpPr>
        <p:sp>
          <p:nvSpPr>
            <p:cNvPr id="1601" name="Google Shape;1601;p234"/>
            <p:cNvSpPr/>
            <p:nvPr/>
          </p:nvSpPr>
          <p:spPr>
            <a:xfrm>
              <a:off x="0" y="0"/>
              <a:ext cx="13716000" cy="10287000"/>
            </a:xfrm>
            <a:prstGeom prst="rect">
              <a:avLst/>
            </a:prstGeom>
            <a:solidFill>
              <a:srgbClr val="DC94D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02" name="Google Shape;1602;p234"/>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03" name="Google Shape;1603;p234"/>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04" name="Google Shape;1604;p234"/>
          <p:cNvSpPr/>
          <p:nvPr/>
        </p:nvSpPr>
        <p:spPr>
          <a:xfrm flipH="1" rot="10800000">
            <a:off x="530136" y="331617"/>
            <a:ext cx="304800" cy="212619"/>
          </a:xfrm>
          <a:custGeom>
            <a:rect b="b" l="l" r="r" t="t"/>
            <a:pathLst>
              <a:path extrusionOk="0" h="671453" w="771785">
                <a:moveTo>
                  <a:pt x="0" y="0"/>
                </a:moveTo>
                <a:lnTo>
                  <a:pt x="771785" y="0"/>
                </a:lnTo>
                <a:lnTo>
                  <a:pt x="771785" y="671453"/>
                </a:lnTo>
                <a:lnTo>
                  <a:pt x="0" y="67145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900">
              <a:solidFill>
                <a:srgbClr val="7F7F7F"/>
              </a:solidFill>
              <a:latin typeface="Dosis"/>
              <a:ea typeface="Dosis"/>
              <a:cs typeface="Dosis"/>
              <a:sym typeface="Dosis"/>
            </a:endParaRPr>
          </a:p>
        </p:txBody>
      </p:sp>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605" name="Shape 1605"/>
        <p:cNvGrpSpPr/>
        <p:nvPr/>
      </p:nvGrpSpPr>
      <p:grpSpPr>
        <a:xfrm>
          <a:off x="0" y="0"/>
          <a:ext cx="0" cy="0"/>
          <a:chOff x="0" y="0"/>
          <a:chExt cx="0" cy="0"/>
        </a:xfrm>
      </p:grpSpPr>
      <p:sp>
        <p:nvSpPr>
          <p:cNvPr id="1606" name="Google Shape;1606;p235"/>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7" name="Google Shape;1607;p235"/>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08" name="Google Shape;1608;p235"/>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09" name="Google Shape;1609;p235"/>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0" name="Google Shape;1610;p235"/>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11" name="Google Shape;1611;p235"/>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5"/>
              <a:buNone/>
              <a:defRPr sz="1865"/>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612" name="Google Shape;1612;p235"/>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3" name="Google Shape;1613;p235"/>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4" name="Google Shape;1614;p235"/>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5" name="Google Shape;1615;p235"/>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6" name="Google Shape;1616;p235"/>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7" name="Google Shape;1617;p235"/>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8" name="Google Shape;1618;p235"/>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garde">
  <p:cSld name="Page de garde">
    <p:spTree>
      <p:nvGrpSpPr>
        <p:cNvPr id="1619" name="Shape 1619"/>
        <p:cNvGrpSpPr/>
        <p:nvPr/>
      </p:nvGrpSpPr>
      <p:grpSpPr>
        <a:xfrm>
          <a:off x="0" y="0"/>
          <a:ext cx="0" cy="0"/>
          <a:chOff x="0" y="0"/>
          <a:chExt cx="0" cy="0"/>
        </a:xfrm>
      </p:grpSpPr>
      <p:sp>
        <p:nvSpPr>
          <p:cNvPr id="1620" name="Google Shape;1620;p236"/>
          <p:cNvSpPr txBox="1"/>
          <p:nvPr/>
        </p:nvSpPr>
        <p:spPr>
          <a:xfrm>
            <a:off x="10470737" y="135102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200" u="none" cap="none" strike="noStrike">
                <a:solidFill>
                  <a:srgbClr val="FFFFFF"/>
                </a:solidFill>
                <a:latin typeface="Dosis"/>
                <a:ea typeface="Dosis"/>
                <a:cs typeface="Dosis"/>
                <a:sym typeface="Dosis"/>
              </a:rPr>
              <a:t>    </a:t>
            </a:r>
            <a:r>
              <a:rPr b="1" i="0" lang="fr-FR" sz="1000" u="none" cap="none" strike="noStrike">
                <a:solidFill>
                  <a:srgbClr val="FFFFFF"/>
                </a:solidFill>
                <a:latin typeface="Dosis"/>
                <a:ea typeface="Dosis"/>
                <a:cs typeface="Dosis"/>
                <a:sym typeface="Dosis"/>
              </a:rPr>
              <a:t>            </a:t>
            </a:r>
            <a:r>
              <a:rPr b="1" i="0" lang="fr-FR" sz="1200" u="none" cap="none" strike="noStrike">
                <a:solidFill>
                  <a:srgbClr val="FFFFFF"/>
                </a:solidFill>
                <a:latin typeface="Dosis"/>
                <a:ea typeface="Dosis"/>
                <a:cs typeface="Dosis"/>
                <a:sym typeface="Dosis"/>
              </a:rPr>
              <a:t>             </a:t>
            </a:r>
            <a:endParaRPr sz="1100">
              <a:solidFill>
                <a:srgbClr val="000000"/>
              </a:solidFill>
              <a:latin typeface="Calibri"/>
              <a:ea typeface="Calibri"/>
              <a:cs typeface="Calibri"/>
              <a:sym typeface="Calibri"/>
            </a:endParaRPr>
          </a:p>
        </p:txBody>
      </p:sp>
      <p:pic>
        <p:nvPicPr>
          <p:cNvPr id="1621" name="Google Shape;1621;p236"/>
          <p:cNvPicPr preferRelativeResize="0"/>
          <p:nvPr/>
        </p:nvPicPr>
        <p:blipFill rotWithShape="1">
          <a:blip r:embed="rId2">
            <a:alphaModFix/>
          </a:blip>
          <a:srcRect b="0" l="0" r="0" t="0"/>
          <a:stretch/>
        </p:blipFill>
        <p:spPr>
          <a:xfrm>
            <a:off x="10400923" y="1260711"/>
            <a:ext cx="1519859" cy="1217796"/>
          </a:xfrm>
          <a:prstGeom prst="rect">
            <a:avLst/>
          </a:prstGeom>
          <a:noFill/>
          <a:ln>
            <a:noFill/>
          </a:ln>
        </p:spPr>
      </p:pic>
      <p:sp>
        <p:nvSpPr>
          <p:cNvPr id="1622" name="Google Shape;1622;p236"/>
          <p:cNvSpPr txBox="1"/>
          <p:nvPr/>
        </p:nvSpPr>
        <p:spPr>
          <a:xfrm>
            <a:off x="10521700" y="1400907"/>
            <a:ext cx="1278303" cy="443198"/>
          </a:xfrm>
          <a:prstGeom prst="rect">
            <a:avLst/>
          </a:prstGeom>
          <a:noFill/>
          <a:ln>
            <a:noFill/>
          </a:ln>
        </p:spPr>
        <p:txBody>
          <a:bodyPr anchorCtr="1" anchor="t" bIns="0" lIns="0" spcFirstLastPara="1" rIns="0" wrap="square" tIns="0">
            <a:spAutoFit/>
          </a:bodyPr>
          <a:lstStyle/>
          <a:p>
            <a:pPr indent="0" lvl="0" marL="0" marR="0" rtl="0" algn="ctr">
              <a:lnSpc>
                <a:spcPct val="184000"/>
              </a:lnSpc>
              <a:spcBef>
                <a:spcPts val="0"/>
              </a:spcBef>
              <a:spcAft>
                <a:spcPts val="0"/>
              </a:spcAft>
              <a:buNone/>
            </a:pPr>
            <a:r>
              <a:rPr b="1" i="0" lang="fr-FR" sz="1800" u="none" cap="none" strike="noStrike">
                <a:solidFill>
                  <a:srgbClr val="FFFFFF"/>
                </a:solidFill>
                <a:latin typeface="Calibri"/>
                <a:ea typeface="Calibri"/>
                <a:cs typeface="Calibri"/>
                <a:sym typeface="Calibri"/>
              </a:rPr>
              <a:t>Niveau</a:t>
            </a:r>
            <a:r>
              <a:rPr b="1" i="0" lang="fr-FR" sz="1600" u="none" cap="none" strike="noStrike">
                <a:solidFill>
                  <a:srgbClr val="FFFFFF"/>
                </a:solidFill>
                <a:latin typeface="Calibri"/>
                <a:ea typeface="Calibri"/>
                <a:cs typeface="Calibri"/>
                <a:sym typeface="Calibri"/>
              </a:rPr>
              <a:t>         </a:t>
            </a:r>
            <a:endParaRPr sz="1800">
              <a:solidFill>
                <a:srgbClr val="000000"/>
              </a:solidFill>
              <a:latin typeface="Calibri"/>
              <a:ea typeface="Calibri"/>
              <a:cs typeface="Calibri"/>
              <a:sym typeface="Calibri"/>
            </a:endParaRPr>
          </a:p>
        </p:txBody>
      </p:sp>
      <p:sp>
        <p:nvSpPr>
          <p:cNvPr id="1623" name="Google Shape;1623;p236"/>
          <p:cNvSpPr txBox="1"/>
          <p:nvPr/>
        </p:nvSpPr>
        <p:spPr>
          <a:xfrm>
            <a:off x="10599248" y="1869610"/>
            <a:ext cx="1123203" cy="346210"/>
          </a:xfrm>
          <a:prstGeom prst="rect">
            <a:avLst/>
          </a:prstGeom>
          <a:noFill/>
          <a:ln>
            <a:noFill/>
          </a:ln>
        </p:spPr>
        <p:txBody>
          <a:bodyPr anchorCtr="1" anchor="t" bIns="34250" lIns="68550" spcFirstLastPara="1" rIns="68550" wrap="square" tIns="34250">
            <a:spAutoFit/>
          </a:bodyPr>
          <a:lstStyle/>
          <a:p>
            <a:pPr indent="0" lvl="0" marL="0" marR="0" rtl="0" algn="ctr">
              <a:spcBef>
                <a:spcPts val="0"/>
              </a:spcBef>
              <a:spcAft>
                <a:spcPts val="0"/>
              </a:spcAft>
              <a:buNone/>
            </a:pPr>
            <a:r>
              <a:rPr b="1" i="0" lang="fr-FR" sz="1800" u="none" cap="none" strike="noStrike">
                <a:solidFill>
                  <a:srgbClr val="FCBF18"/>
                </a:solidFill>
                <a:latin typeface="Calibri"/>
                <a:ea typeface="Calibri"/>
                <a:cs typeface="Calibri"/>
                <a:sym typeface="Calibri"/>
              </a:rPr>
              <a:t> </a:t>
            </a:r>
            <a:endParaRPr/>
          </a:p>
        </p:txBody>
      </p:sp>
      <p:sp>
        <p:nvSpPr>
          <p:cNvPr id="1624" name="Google Shape;1624;p236"/>
          <p:cNvSpPr/>
          <p:nvPr/>
        </p:nvSpPr>
        <p:spPr>
          <a:xfrm>
            <a:off x="271218" y="4592685"/>
            <a:ext cx="6693265" cy="522000"/>
          </a:xfrm>
          <a:prstGeom prst="rect">
            <a:avLst/>
          </a:prstGeom>
          <a:solidFill>
            <a:srgbClr val="0F9ED5"/>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1625" name="Google Shape;1625;p236"/>
          <p:cNvSpPr/>
          <p:nvPr/>
        </p:nvSpPr>
        <p:spPr>
          <a:xfrm>
            <a:off x="271218" y="5289789"/>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rPr b="1" i="0" lang="fr-FR" sz="1800" u="none" cap="none" strike="noStrike">
                <a:solidFill>
                  <a:srgbClr val="FFFFFF"/>
                </a:solidFill>
                <a:latin typeface="Calibri"/>
                <a:ea typeface="Calibri"/>
                <a:cs typeface="Calibri"/>
                <a:sym typeface="Calibri"/>
              </a:rPr>
              <a:t> </a:t>
            </a:r>
            <a:r>
              <a:rPr b="1" i="0" lang="fr-FR" sz="2000" u="none" cap="none" strike="noStrike">
                <a:solidFill>
                  <a:srgbClr val="FFFFFF"/>
                </a:solidFill>
                <a:latin typeface="Calibri"/>
                <a:ea typeface="Calibri"/>
                <a:cs typeface="Calibri"/>
                <a:sym typeface="Calibri"/>
              </a:rPr>
              <a:t> </a:t>
            </a:r>
            <a:endParaRPr/>
          </a:p>
        </p:txBody>
      </p:sp>
      <p:pic>
        <p:nvPicPr>
          <p:cNvPr descr="الصفحة الرئيسية" id="1626" name="Google Shape;1626;p236"/>
          <p:cNvPicPr preferRelativeResize="0"/>
          <p:nvPr/>
        </p:nvPicPr>
        <p:blipFill rotWithShape="1">
          <a:blip r:embed="rId3">
            <a:alphaModFix/>
          </a:blip>
          <a:srcRect b="0" l="0" r="0" t="0"/>
          <a:stretch/>
        </p:blipFill>
        <p:spPr>
          <a:xfrm>
            <a:off x="3668233" y="0"/>
            <a:ext cx="4855535" cy="736270"/>
          </a:xfrm>
          <a:prstGeom prst="rect">
            <a:avLst/>
          </a:prstGeom>
          <a:noFill/>
          <a:ln>
            <a:noFill/>
          </a:ln>
        </p:spPr>
      </p:pic>
      <p:sp>
        <p:nvSpPr>
          <p:cNvPr id="1627" name="Google Shape;1627;p236"/>
          <p:cNvSpPr txBox="1"/>
          <p:nvPr>
            <p:ph idx="1" type="body"/>
          </p:nvPr>
        </p:nvSpPr>
        <p:spPr>
          <a:xfrm>
            <a:off x="10803924" y="1882678"/>
            <a:ext cx="717129" cy="34621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FCBF18"/>
              </a:buClr>
              <a:buSzPts val="1800"/>
              <a:buNone/>
              <a:defRPr b="1" i="0" sz="1800" u="none" cap="none" strike="noStrike">
                <a:solidFill>
                  <a:srgbClr val="FCBF18"/>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8" name="Google Shape;1628;p236"/>
          <p:cNvSpPr txBox="1"/>
          <p:nvPr>
            <p:ph idx="2" type="body"/>
          </p:nvPr>
        </p:nvSpPr>
        <p:spPr>
          <a:xfrm>
            <a:off x="1686856" y="2366503"/>
            <a:ext cx="409473" cy="522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0070C0"/>
              </a:buClr>
              <a:buSzPts val="3000"/>
              <a:buNone/>
              <a:defRPr b="1" i="0" sz="3000" u="none" cap="none" strike="noStrike">
                <a:solidFill>
                  <a:srgbClr val="0070C0"/>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9" name="Google Shape;1629;p236"/>
          <p:cNvSpPr txBox="1"/>
          <p:nvPr/>
        </p:nvSpPr>
        <p:spPr>
          <a:xfrm>
            <a:off x="391997" y="1378425"/>
            <a:ext cx="4855536"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5400">
                <a:solidFill>
                  <a:srgbClr val="002060"/>
                </a:solidFill>
                <a:latin typeface="Calibri"/>
                <a:ea typeface="Calibri"/>
                <a:cs typeface="Calibri"/>
                <a:sym typeface="Calibri"/>
              </a:rPr>
              <a:t>Physique chimie</a:t>
            </a:r>
            <a:endParaRPr/>
          </a:p>
        </p:txBody>
      </p:sp>
      <p:sp>
        <p:nvSpPr>
          <p:cNvPr id="1630" name="Google Shape;1630;p236"/>
          <p:cNvSpPr txBox="1"/>
          <p:nvPr/>
        </p:nvSpPr>
        <p:spPr>
          <a:xfrm>
            <a:off x="391997" y="2305050"/>
            <a:ext cx="1519200" cy="5539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000">
                <a:solidFill>
                  <a:srgbClr val="0070C0"/>
                </a:solidFill>
                <a:latin typeface="Calibri"/>
                <a:ea typeface="Calibri"/>
                <a:cs typeface="Calibri"/>
                <a:sym typeface="Calibri"/>
              </a:rPr>
              <a:t>Période</a:t>
            </a:r>
            <a:endParaRPr b="1" sz="3000">
              <a:solidFill>
                <a:srgbClr val="0070C0"/>
              </a:solidFill>
              <a:latin typeface="Calibri"/>
              <a:ea typeface="Calibri"/>
              <a:cs typeface="Calibri"/>
              <a:sym typeface="Calibri"/>
            </a:endParaRPr>
          </a:p>
        </p:txBody>
      </p:sp>
      <p:sp>
        <p:nvSpPr>
          <p:cNvPr id="1631" name="Google Shape;1631;p236"/>
          <p:cNvSpPr txBox="1"/>
          <p:nvPr>
            <p:ph idx="3" type="body"/>
          </p:nvPr>
        </p:nvSpPr>
        <p:spPr>
          <a:xfrm>
            <a:off x="2120815" y="4591216"/>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2" name="Google Shape;1632;p236"/>
          <p:cNvSpPr txBox="1"/>
          <p:nvPr>
            <p:ph idx="4" type="body"/>
          </p:nvPr>
        </p:nvSpPr>
        <p:spPr>
          <a:xfrm>
            <a:off x="271217" y="4591216"/>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3" name="Google Shape;1633;p236"/>
          <p:cNvSpPr txBox="1"/>
          <p:nvPr>
            <p:ph idx="5" type="body"/>
          </p:nvPr>
        </p:nvSpPr>
        <p:spPr>
          <a:xfrm>
            <a:off x="271217" y="5288319"/>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4" name="Google Shape;1634;p236"/>
          <p:cNvSpPr txBox="1"/>
          <p:nvPr>
            <p:ph idx="6" type="body"/>
          </p:nvPr>
        </p:nvSpPr>
        <p:spPr>
          <a:xfrm>
            <a:off x="2120815" y="5288319"/>
            <a:ext cx="4843667" cy="521999"/>
          </a:xfrm>
          <a:prstGeom prst="rect">
            <a:avLst/>
          </a:prstGeom>
          <a:noFill/>
          <a:ln>
            <a:noFill/>
          </a:ln>
        </p:spPr>
        <p:txBody>
          <a:bodyPr anchorCtr="0" anchor="ctr" bIns="45700" lIns="91425" spcFirstLastPara="1" rIns="91425" wrap="square" tIns="45700">
            <a:normAutofit/>
          </a:bodyPr>
          <a:lstStyle>
            <a:lvl1pPr indent="-228600" lvl="0" marL="457200" marR="0" algn="l">
              <a:lnSpc>
                <a:spcPct val="90000"/>
              </a:lnSpc>
              <a:spcBef>
                <a:spcPts val="1000"/>
              </a:spcBef>
              <a:spcAft>
                <a:spcPts val="0"/>
              </a:spcAft>
              <a:buClr>
                <a:srgbClr val="FFFFFF"/>
              </a:buClr>
              <a:buSzPts val="1800"/>
              <a:buFont typeface="Arial"/>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5" name="Google Shape;1635;p236"/>
          <p:cNvSpPr/>
          <p:nvPr/>
        </p:nvSpPr>
        <p:spPr>
          <a:xfrm>
            <a:off x="271217" y="3894112"/>
            <a:ext cx="6693265" cy="522000"/>
          </a:xfrm>
          <a:prstGeom prst="rect">
            <a:avLst/>
          </a:prstGeom>
          <a:solidFill>
            <a:srgbClr val="336FB6"/>
          </a:solidFill>
          <a:ln>
            <a:noFill/>
          </a:ln>
        </p:spPr>
        <p:txBody>
          <a:bodyPr anchorCtr="0" anchor="ctr" bIns="34250" lIns="68550" spcFirstLastPara="1" rIns="68550" wrap="square" tIns="34250">
            <a:noAutofit/>
          </a:bodyPr>
          <a:lstStyle/>
          <a:p>
            <a:pPr indent="0" lvl="0" marL="0" marR="0" rtl="0" algn="l">
              <a:spcBef>
                <a:spcPts val="0"/>
              </a:spcBef>
              <a:spcAft>
                <a:spcPts val="0"/>
              </a:spcAft>
              <a:buNone/>
            </a:pPr>
            <a:r>
              <a:t/>
            </a:r>
            <a:endParaRPr b="1" sz="1800">
              <a:solidFill>
                <a:srgbClr val="FFFFFF"/>
              </a:solidFill>
              <a:latin typeface="Calibri"/>
              <a:ea typeface="Calibri"/>
              <a:cs typeface="Calibri"/>
              <a:sym typeface="Calibri"/>
            </a:endParaRPr>
          </a:p>
        </p:txBody>
      </p:sp>
      <p:sp>
        <p:nvSpPr>
          <p:cNvPr id="1636" name="Google Shape;1636;p236"/>
          <p:cNvSpPr txBox="1"/>
          <p:nvPr>
            <p:ph idx="7" type="body"/>
          </p:nvPr>
        </p:nvSpPr>
        <p:spPr>
          <a:xfrm>
            <a:off x="2120814" y="3892643"/>
            <a:ext cx="4843667"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37" name="Google Shape;1637;p236"/>
          <p:cNvSpPr txBox="1"/>
          <p:nvPr>
            <p:ph idx="8" type="body"/>
          </p:nvPr>
        </p:nvSpPr>
        <p:spPr>
          <a:xfrm>
            <a:off x="271216" y="3892643"/>
            <a:ext cx="1288409" cy="521999"/>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rgbClr val="FFFFFF"/>
              </a:buClr>
              <a:buSzPts val="1800"/>
              <a:buNone/>
              <a:defRPr b="1" sz="1800">
                <a:solidFill>
                  <a:srgbClr val="FFFFFF"/>
                </a:solidFill>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638" name="Google Shape;1638;p236"/>
          <p:cNvPicPr preferRelativeResize="0"/>
          <p:nvPr/>
        </p:nvPicPr>
        <p:blipFill rotWithShape="1">
          <a:blip r:embed="rId4">
            <a:alphaModFix/>
          </a:blip>
          <a:srcRect b="0" l="0" r="0" t="0"/>
          <a:stretch/>
        </p:blipFill>
        <p:spPr>
          <a:xfrm>
            <a:off x="7966502" y="3495345"/>
            <a:ext cx="3952359" cy="2925971"/>
          </a:xfrm>
          <a:prstGeom prst="rect">
            <a:avLst/>
          </a:prstGeom>
          <a:noFill/>
          <a:ln>
            <a:noFill/>
          </a:ln>
        </p:spPr>
      </p:pic>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enseignant">
  <p:cSld name="Icônes pour l’enseignant">
    <p:bg>
      <p:bgPr>
        <a:solidFill>
          <a:srgbClr val="DCE6F2"/>
        </a:solidFill>
      </p:bgPr>
    </p:bg>
    <p:spTree>
      <p:nvGrpSpPr>
        <p:cNvPr id="1639" name="Shape 1639"/>
        <p:cNvGrpSpPr/>
        <p:nvPr/>
      </p:nvGrpSpPr>
      <p:grpSpPr>
        <a:xfrm>
          <a:off x="0" y="0"/>
          <a:ext cx="0" cy="0"/>
          <a:chOff x="0" y="0"/>
          <a:chExt cx="0" cy="0"/>
        </a:xfrm>
      </p:grpSpPr>
      <p:sp>
        <p:nvSpPr>
          <p:cNvPr id="1640" name="Google Shape;1640;p237"/>
          <p:cNvSpPr txBox="1"/>
          <p:nvPr/>
        </p:nvSpPr>
        <p:spPr>
          <a:xfrm>
            <a:off x="2151695" y="1298921"/>
            <a:ext cx="4239248"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Pages réservées à l’enseignant(e)</a:t>
            </a:r>
            <a:endParaRPr sz="1465">
              <a:solidFill>
                <a:srgbClr val="000000"/>
              </a:solidFill>
              <a:latin typeface="Calibri"/>
              <a:ea typeface="Calibri"/>
              <a:cs typeface="Calibri"/>
              <a:sym typeface="Calibri"/>
            </a:endParaRPr>
          </a:p>
        </p:txBody>
      </p:sp>
      <p:sp>
        <p:nvSpPr>
          <p:cNvPr id="1641" name="Google Shape;1641;p237"/>
          <p:cNvSpPr txBox="1"/>
          <p:nvPr/>
        </p:nvSpPr>
        <p:spPr>
          <a:xfrm>
            <a:off x="2151695" y="2226131"/>
            <a:ext cx="8241199"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Modelage de la tâche par l’enseignant (explicitation à haute voix)</a:t>
            </a:r>
            <a:endParaRPr sz="1465">
              <a:solidFill>
                <a:srgbClr val="000000"/>
              </a:solidFill>
              <a:latin typeface="Calibri"/>
              <a:ea typeface="Calibri"/>
              <a:cs typeface="Calibri"/>
              <a:sym typeface="Calibri"/>
            </a:endParaRPr>
          </a:p>
        </p:txBody>
      </p:sp>
      <p:pic>
        <p:nvPicPr>
          <p:cNvPr descr="Image générée" id="1642" name="Google Shape;1642;p237"/>
          <p:cNvPicPr preferRelativeResize="0"/>
          <p:nvPr/>
        </p:nvPicPr>
        <p:blipFill rotWithShape="1">
          <a:blip r:embed="rId2">
            <a:alphaModFix/>
          </a:blip>
          <a:srcRect b="60700" l="0" r="71114" t="23545"/>
          <a:stretch/>
        </p:blipFill>
        <p:spPr>
          <a:xfrm>
            <a:off x="992594" y="2946687"/>
            <a:ext cx="1035476" cy="854359"/>
          </a:xfrm>
          <a:prstGeom prst="rect">
            <a:avLst/>
          </a:prstGeom>
          <a:noFill/>
          <a:ln>
            <a:noFill/>
          </a:ln>
        </p:spPr>
      </p:pic>
      <p:sp>
        <p:nvSpPr>
          <p:cNvPr id="1643" name="Google Shape;1643;p237"/>
          <p:cNvSpPr txBox="1"/>
          <p:nvPr/>
        </p:nvSpPr>
        <p:spPr>
          <a:xfrm>
            <a:off x="2151695" y="3159518"/>
            <a:ext cx="93593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Consignes et explications données aux élèves – hors modelage (à dire à haute voix)</a:t>
            </a:r>
            <a:endParaRPr sz="2000">
              <a:solidFill>
                <a:srgbClr val="000000"/>
              </a:solidFill>
              <a:latin typeface="Calibri"/>
              <a:ea typeface="Calibri"/>
              <a:cs typeface="Calibri"/>
              <a:sym typeface="Calibri"/>
            </a:endParaRPr>
          </a:p>
        </p:txBody>
      </p:sp>
      <p:sp>
        <p:nvSpPr>
          <p:cNvPr id="1644" name="Google Shape;1644;p237"/>
          <p:cNvSpPr txBox="1"/>
          <p:nvPr/>
        </p:nvSpPr>
        <p:spPr>
          <a:xfrm>
            <a:off x="2151695" y="400551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Rappel du contrat de classe </a:t>
            </a:r>
            <a:endParaRPr sz="1865">
              <a:solidFill>
                <a:srgbClr val="000000"/>
              </a:solidFill>
              <a:latin typeface="Calibri"/>
              <a:ea typeface="Calibri"/>
              <a:cs typeface="Calibri"/>
              <a:sym typeface="Calibri"/>
            </a:endParaRPr>
          </a:p>
        </p:txBody>
      </p:sp>
      <p:pic>
        <p:nvPicPr>
          <p:cNvPr id="1645" name="Google Shape;1645;p237"/>
          <p:cNvPicPr preferRelativeResize="0"/>
          <p:nvPr/>
        </p:nvPicPr>
        <p:blipFill rotWithShape="1">
          <a:blip r:embed="rId3">
            <a:alphaModFix/>
          </a:blip>
          <a:srcRect b="0" l="0" r="0" t="0"/>
          <a:stretch/>
        </p:blipFill>
        <p:spPr>
          <a:xfrm>
            <a:off x="1127953" y="4033935"/>
            <a:ext cx="753729" cy="603600"/>
          </a:xfrm>
          <a:prstGeom prst="rect">
            <a:avLst/>
          </a:prstGeom>
          <a:noFill/>
          <a:ln>
            <a:noFill/>
          </a:ln>
        </p:spPr>
      </p:pic>
      <p:sp>
        <p:nvSpPr>
          <p:cNvPr id="1646" name="Google Shape;1646;p237"/>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l’enseignant</a:t>
            </a:r>
            <a:endParaRPr sz="1865">
              <a:solidFill>
                <a:srgbClr val="000000"/>
              </a:solidFill>
              <a:latin typeface="Calibri"/>
              <a:ea typeface="Calibri"/>
              <a:cs typeface="Calibri"/>
              <a:sym typeface="Calibri"/>
            </a:endParaRPr>
          </a:p>
        </p:txBody>
      </p:sp>
      <p:grpSp>
        <p:nvGrpSpPr>
          <p:cNvPr id="1647" name="Google Shape;1647;p237"/>
          <p:cNvGrpSpPr/>
          <p:nvPr/>
        </p:nvGrpSpPr>
        <p:grpSpPr>
          <a:xfrm>
            <a:off x="1153868" y="1985795"/>
            <a:ext cx="923513" cy="733132"/>
            <a:chOff x="277892" y="2283969"/>
            <a:chExt cx="939577" cy="824904"/>
          </a:xfrm>
        </p:grpSpPr>
        <p:sp>
          <p:nvSpPr>
            <p:cNvPr id="1648" name="Google Shape;1648;p237"/>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49" name="Google Shape;1649;p237"/>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pic>
        <p:nvPicPr>
          <p:cNvPr descr="Image générée" id="1650" name="Google Shape;1650;p237"/>
          <p:cNvPicPr preferRelativeResize="0"/>
          <p:nvPr/>
        </p:nvPicPr>
        <p:blipFill rotWithShape="1">
          <a:blip r:embed="rId4">
            <a:alphaModFix/>
          </a:blip>
          <a:srcRect b="10678" l="0" r="0" t="11064"/>
          <a:stretch/>
        </p:blipFill>
        <p:spPr>
          <a:xfrm>
            <a:off x="1153867" y="1023539"/>
            <a:ext cx="727815" cy="854359"/>
          </a:xfrm>
          <a:prstGeom prst="rect">
            <a:avLst/>
          </a:prstGeom>
          <a:noFill/>
          <a:ln>
            <a:noFill/>
          </a:ln>
        </p:spPr>
      </p:pic>
      <p:pic>
        <p:nvPicPr>
          <p:cNvPr id="1651" name="Google Shape;1651;p237"/>
          <p:cNvPicPr preferRelativeResize="0"/>
          <p:nvPr/>
        </p:nvPicPr>
        <p:blipFill rotWithShape="1">
          <a:blip r:embed="rId5">
            <a:alphaModFix/>
          </a:blip>
          <a:srcRect b="0" l="0" r="0" t="0"/>
          <a:stretch/>
        </p:blipFill>
        <p:spPr>
          <a:xfrm>
            <a:off x="1198230" y="4942460"/>
            <a:ext cx="590757" cy="603600"/>
          </a:xfrm>
          <a:prstGeom prst="ellipse">
            <a:avLst/>
          </a:prstGeom>
          <a:solidFill>
            <a:srgbClr val="FFC000"/>
          </a:solidFill>
          <a:ln>
            <a:noFill/>
          </a:ln>
        </p:spPr>
      </p:pic>
      <p:sp>
        <p:nvSpPr>
          <p:cNvPr id="1652" name="Google Shape;1652;p237"/>
          <p:cNvSpPr txBox="1"/>
          <p:nvPr/>
        </p:nvSpPr>
        <p:spPr>
          <a:xfrm>
            <a:off x="2064863" y="5034031"/>
            <a:ext cx="3971611" cy="420457"/>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135">
                <a:solidFill>
                  <a:srgbClr val="44546A"/>
                </a:solidFill>
                <a:latin typeface="Calibri"/>
                <a:ea typeface="Calibri"/>
                <a:cs typeface="Calibri"/>
                <a:sym typeface="Calibri"/>
              </a:rPr>
              <a:t>Correction du devoir maison</a:t>
            </a:r>
            <a:endParaRPr sz="1865">
              <a:solidFill>
                <a:srgbClr val="000000"/>
              </a:solidFill>
              <a:latin typeface="Calibri"/>
              <a:ea typeface="Calibri"/>
              <a:cs typeface="Calibri"/>
              <a:sym typeface="Calibri"/>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ônes pour l’élève">
  <p:cSld name="Icônes pour l’élève">
    <p:bg>
      <p:bgPr>
        <a:solidFill>
          <a:srgbClr val="DCE6F2"/>
        </a:solidFill>
      </p:bgPr>
    </p:bg>
    <p:spTree>
      <p:nvGrpSpPr>
        <p:cNvPr id="1653" name="Shape 1653"/>
        <p:cNvGrpSpPr/>
        <p:nvPr/>
      </p:nvGrpSpPr>
      <p:grpSpPr>
        <a:xfrm>
          <a:off x="0" y="0"/>
          <a:ext cx="0" cy="0"/>
          <a:chOff x="0" y="0"/>
          <a:chExt cx="0" cy="0"/>
        </a:xfrm>
      </p:grpSpPr>
      <p:grpSp>
        <p:nvGrpSpPr>
          <p:cNvPr id="1654" name="Google Shape;1654;p238"/>
          <p:cNvGrpSpPr/>
          <p:nvPr/>
        </p:nvGrpSpPr>
        <p:grpSpPr>
          <a:xfrm>
            <a:off x="863927" y="4507781"/>
            <a:ext cx="5760430" cy="603600"/>
            <a:chOff x="647945" y="3380837"/>
            <a:chExt cx="4320322" cy="452700"/>
          </a:xfrm>
        </p:grpSpPr>
        <p:sp>
          <p:nvSpPr>
            <p:cNvPr id="1655" name="Google Shape;1655;p238"/>
            <p:cNvSpPr txBox="1"/>
            <p:nvPr/>
          </p:nvSpPr>
          <p:spPr>
            <a:xfrm>
              <a:off x="1372968" y="3457186"/>
              <a:ext cx="3595299" cy="3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autonomie</a:t>
              </a:r>
              <a:endParaRPr sz="2000">
                <a:solidFill>
                  <a:srgbClr val="000000"/>
                </a:solidFill>
                <a:latin typeface="Calibri"/>
                <a:ea typeface="Calibri"/>
                <a:cs typeface="Calibri"/>
                <a:sym typeface="Calibri"/>
              </a:endParaRPr>
            </a:p>
          </p:txBody>
        </p:sp>
        <p:pic>
          <p:nvPicPr>
            <p:cNvPr id="1656" name="Google Shape;1656;p238"/>
            <p:cNvPicPr preferRelativeResize="0"/>
            <p:nvPr/>
          </p:nvPicPr>
          <p:blipFill rotWithShape="1">
            <a:blip r:embed="rId2">
              <a:alphaModFix/>
            </a:blip>
            <a:srcRect b="0" l="0" r="0" t="0"/>
            <a:stretch/>
          </p:blipFill>
          <p:spPr>
            <a:xfrm>
              <a:off x="647945" y="3380837"/>
              <a:ext cx="460215" cy="452700"/>
            </a:xfrm>
            <a:prstGeom prst="rect">
              <a:avLst/>
            </a:prstGeom>
            <a:noFill/>
            <a:ln>
              <a:noFill/>
            </a:ln>
          </p:spPr>
        </p:pic>
      </p:grpSp>
      <p:grpSp>
        <p:nvGrpSpPr>
          <p:cNvPr id="1657" name="Google Shape;1657;p238"/>
          <p:cNvGrpSpPr/>
          <p:nvPr/>
        </p:nvGrpSpPr>
        <p:grpSpPr>
          <a:xfrm>
            <a:off x="884384" y="3752370"/>
            <a:ext cx="10372677" cy="498415"/>
            <a:chOff x="663288" y="2814277"/>
            <a:chExt cx="7779508" cy="373811"/>
          </a:xfrm>
        </p:grpSpPr>
        <p:sp>
          <p:nvSpPr>
            <p:cNvPr id="1658" name="Google Shape;1658;p238"/>
            <p:cNvSpPr txBox="1"/>
            <p:nvPr/>
          </p:nvSpPr>
          <p:spPr>
            <a:xfrm>
              <a:off x="1372969" y="2851181"/>
              <a:ext cx="7069827" cy="300001"/>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travaillent en binômes</a:t>
              </a:r>
              <a:endParaRPr/>
            </a:p>
          </p:txBody>
        </p:sp>
        <p:pic>
          <p:nvPicPr>
            <p:cNvPr id="1659" name="Google Shape;1659;p238"/>
            <p:cNvPicPr preferRelativeResize="0"/>
            <p:nvPr/>
          </p:nvPicPr>
          <p:blipFill rotWithShape="1">
            <a:blip r:embed="rId3">
              <a:alphaModFix/>
            </a:blip>
            <a:srcRect b="0" l="0" r="0" t="0"/>
            <a:stretch/>
          </p:blipFill>
          <p:spPr>
            <a:xfrm>
              <a:off x="663288" y="2814277"/>
              <a:ext cx="413750" cy="373811"/>
            </a:xfrm>
            <a:prstGeom prst="rect">
              <a:avLst/>
            </a:prstGeom>
            <a:noFill/>
            <a:ln>
              <a:noFill/>
            </a:ln>
          </p:spPr>
        </p:pic>
      </p:grpSp>
      <p:grpSp>
        <p:nvGrpSpPr>
          <p:cNvPr id="1660" name="Google Shape;1660;p238"/>
          <p:cNvGrpSpPr/>
          <p:nvPr/>
        </p:nvGrpSpPr>
        <p:grpSpPr>
          <a:xfrm>
            <a:off x="887673" y="2319672"/>
            <a:ext cx="6840126" cy="498414"/>
            <a:chOff x="657162" y="1688359"/>
            <a:chExt cx="5130094" cy="373810"/>
          </a:xfrm>
        </p:grpSpPr>
        <p:pic>
          <p:nvPicPr>
            <p:cNvPr id="1661" name="Google Shape;1661;p238"/>
            <p:cNvPicPr preferRelativeResize="0"/>
            <p:nvPr/>
          </p:nvPicPr>
          <p:blipFill rotWithShape="1">
            <a:blip r:embed="rId4">
              <a:alphaModFix/>
            </a:blip>
            <a:srcRect b="0" l="0" r="0" t="0"/>
            <a:stretch/>
          </p:blipFill>
          <p:spPr>
            <a:xfrm>
              <a:off x="657162" y="1688359"/>
              <a:ext cx="417704" cy="373810"/>
            </a:xfrm>
            <a:prstGeom prst="rect">
              <a:avLst/>
            </a:prstGeom>
            <a:noFill/>
            <a:ln>
              <a:noFill/>
            </a:ln>
          </p:spPr>
        </p:pic>
        <p:sp>
          <p:nvSpPr>
            <p:cNvPr id="1662" name="Google Shape;1662;p238"/>
            <p:cNvSpPr txBox="1"/>
            <p:nvPr/>
          </p:nvSpPr>
          <p:spPr>
            <a:xfrm>
              <a:off x="1364376" y="1725263"/>
              <a:ext cx="4422880" cy="300001"/>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écoutent l’enseignant avec attention</a:t>
              </a:r>
              <a:endParaRPr sz="1465">
                <a:solidFill>
                  <a:srgbClr val="000000"/>
                </a:solidFill>
                <a:latin typeface="Calibri"/>
                <a:ea typeface="Calibri"/>
                <a:cs typeface="Calibri"/>
                <a:sym typeface="Calibri"/>
              </a:endParaRPr>
            </a:p>
          </p:txBody>
        </p:sp>
      </p:grpSp>
      <p:grpSp>
        <p:nvGrpSpPr>
          <p:cNvPr id="1663" name="Google Shape;1663;p238"/>
          <p:cNvGrpSpPr/>
          <p:nvPr/>
        </p:nvGrpSpPr>
        <p:grpSpPr>
          <a:xfrm>
            <a:off x="954798" y="1692132"/>
            <a:ext cx="5669559" cy="426303"/>
            <a:chOff x="716099" y="1269098"/>
            <a:chExt cx="4252169" cy="319727"/>
          </a:xfrm>
        </p:grpSpPr>
        <p:sp>
          <p:nvSpPr>
            <p:cNvPr id="1664" name="Google Shape;1664;p238"/>
            <p:cNvSpPr txBox="1"/>
            <p:nvPr/>
          </p:nvSpPr>
          <p:spPr>
            <a:xfrm>
              <a:off x="1372969" y="1278960"/>
              <a:ext cx="3595299"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lèvent la main pour participer</a:t>
              </a:r>
              <a:endParaRPr sz="1465">
                <a:solidFill>
                  <a:srgbClr val="000000"/>
                </a:solidFill>
                <a:latin typeface="Calibri"/>
                <a:ea typeface="Calibri"/>
                <a:cs typeface="Calibri"/>
                <a:sym typeface="Calibri"/>
              </a:endParaRPr>
            </a:p>
          </p:txBody>
        </p:sp>
        <p:pic>
          <p:nvPicPr>
            <p:cNvPr descr="Lever la main - Icônes mains et gestes gratuites" id="1665" name="Google Shape;1665;p238"/>
            <p:cNvPicPr preferRelativeResize="0"/>
            <p:nvPr/>
          </p:nvPicPr>
          <p:blipFill rotWithShape="1">
            <a:blip r:embed="rId5">
              <a:alphaModFix/>
            </a:blip>
            <a:srcRect b="0" l="0" r="0" t="0"/>
            <a:stretch/>
          </p:blipFill>
          <p:spPr>
            <a:xfrm>
              <a:off x="716099" y="1269098"/>
              <a:ext cx="405665" cy="319727"/>
            </a:xfrm>
            <a:prstGeom prst="rect">
              <a:avLst/>
            </a:prstGeom>
            <a:noFill/>
            <a:ln>
              <a:noFill/>
            </a:ln>
          </p:spPr>
        </p:pic>
      </p:grpSp>
      <p:grpSp>
        <p:nvGrpSpPr>
          <p:cNvPr id="1666" name="Google Shape;1666;p238"/>
          <p:cNvGrpSpPr/>
          <p:nvPr/>
        </p:nvGrpSpPr>
        <p:grpSpPr>
          <a:xfrm>
            <a:off x="863575" y="916351"/>
            <a:ext cx="6681334" cy="603600"/>
            <a:chOff x="915782" y="892042"/>
            <a:chExt cx="6681334" cy="603600"/>
          </a:xfrm>
        </p:grpSpPr>
        <p:sp>
          <p:nvSpPr>
            <p:cNvPr id="1667" name="Google Shape;1667;p238"/>
            <p:cNvSpPr txBox="1"/>
            <p:nvPr/>
          </p:nvSpPr>
          <p:spPr>
            <a:xfrm>
              <a:off x="1882832" y="949173"/>
              <a:ext cx="5714284"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utilisent l’ardoise pour répondre</a:t>
              </a:r>
              <a:endParaRPr sz="2000">
                <a:solidFill>
                  <a:srgbClr val="000000"/>
                </a:solidFill>
                <a:latin typeface="Calibri"/>
                <a:ea typeface="Calibri"/>
                <a:cs typeface="Calibri"/>
                <a:sym typeface="Calibri"/>
              </a:endParaRPr>
            </a:p>
          </p:txBody>
        </p:sp>
        <p:grpSp>
          <p:nvGrpSpPr>
            <p:cNvPr id="1668" name="Google Shape;1668;p238"/>
            <p:cNvGrpSpPr/>
            <p:nvPr/>
          </p:nvGrpSpPr>
          <p:grpSpPr>
            <a:xfrm>
              <a:off x="915782" y="892042"/>
              <a:ext cx="632111" cy="603600"/>
              <a:chOff x="779845" y="4335989"/>
              <a:chExt cx="442253" cy="575842"/>
            </a:xfrm>
          </p:grpSpPr>
          <p:pic>
            <p:nvPicPr>
              <p:cNvPr descr="Une image contenant Dessin animé, clipart, Animation, illustration&#10;&#10;Description générée automatiquement" id="1669" name="Google Shape;1669;p238"/>
              <p:cNvPicPr preferRelativeResize="0"/>
              <p:nvPr/>
            </p:nvPicPr>
            <p:blipFill rotWithShape="1">
              <a:blip r:embed="rId6">
                <a:alphaModFix/>
              </a:blip>
              <a:srcRect b="23864" l="18242" r="18458" t="9344"/>
              <a:stretch/>
            </p:blipFill>
            <p:spPr>
              <a:xfrm>
                <a:off x="779845" y="4335989"/>
                <a:ext cx="442253" cy="575842"/>
              </a:xfrm>
              <a:prstGeom prst="rect">
                <a:avLst/>
              </a:prstGeom>
              <a:noFill/>
              <a:ln>
                <a:noFill/>
              </a:ln>
            </p:spPr>
          </p:pic>
          <p:sp>
            <p:nvSpPr>
              <p:cNvPr id="1670" name="Google Shape;1670;p238"/>
              <p:cNvSpPr/>
              <p:nvPr/>
            </p:nvSpPr>
            <p:spPr>
              <a:xfrm>
                <a:off x="1078544" y="4438901"/>
                <a:ext cx="126559" cy="89253"/>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65">
                  <a:solidFill>
                    <a:srgbClr val="FFFFFF"/>
                  </a:solidFill>
                  <a:latin typeface="Calibri"/>
                  <a:ea typeface="Calibri"/>
                  <a:cs typeface="Calibri"/>
                  <a:sym typeface="Calibri"/>
                </a:endParaRPr>
              </a:p>
            </p:txBody>
          </p:sp>
        </p:grpSp>
      </p:grpSp>
      <p:grpSp>
        <p:nvGrpSpPr>
          <p:cNvPr id="1671" name="Google Shape;1671;p238"/>
          <p:cNvGrpSpPr/>
          <p:nvPr/>
        </p:nvGrpSpPr>
        <p:grpSpPr>
          <a:xfrm>
            <a:off x="915782" y="3007446"/>
            <a:ext cx="8342891" cy="490417"/>
            <a:chOff x="686836" y="2255584"/>
            <a:chExt cx="6257168" cy="367813"/>
          </a:xfrm>
        </p:grpSpPr>
        <p:sp>
          <p:nvSpPr>
            <p:cNvPr id="1672" name="Google Shape;1672;p238"/>
            <p:cNvSpPr txBox="1"/>
            <p:nvPr/>
          </p:nvSpPr>
          <p:spPr>
            <a:xfrm>
              <a:off x="1372968" y="2323395"/>
              <a:ext cx="5571036" cy="300002"/>
            </a:xfrm>
            <a:prstGeom prst="rect">
              <a:avLst/>
            </a:prstGeom>
            <a:noFill/>
            <a:ln>
              <a:noFill/>
            </a:ln>
          </p:spPr>
          <p:txBody>
            <a:bodyPr anchorCtr="0" anchor="t" bIns="45650" lIns="91425" spcFirstLastPara="1" rIns="91425"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élèvent gardent des traces écrites sur les livrets ou leurs cahiers</a:t>
              </a:r>
              <a:endParaRPr sz="1465">
                <a:solidFill>
                  <a:srgbClr val="000000"/>
                </a:solidFill>
                <a:latin typeface="Calibri"/>
                <a:ea typeface="Calibri"/>
                <a:cs typeface="Calibri"/>
                <a:sym typeface="Calibri"/>
              </a:endParaRPr>
            </a:p>
          </p:txBody>
        </p:sp>
        <p:grpSp>
          <p:nvGrpSpPr>
            <p:cNvPr id="1673" name="Google Shape;1673;p238"/>
            <p:cNvGrpSpPr/>
            <p:nvPr/>
          </p:nvGrpSpPr>
          <p:grpSpPr>
            <a:xfrm>
              <a:off x="686836" y="2255584"/>
              <a:ext cx="413750" cy="359624"/>
              <a:chOff x="10280460" y="4841540"/>
              <a:chExt cx="630930" cy="597556"/>
            </a:xfrm>
          </p:grpSpPr>
          <p:pic>
            <p:nvPicPr>
              <p:cNvPr id="1674" name="Google Shape;1674;p238"/>
              <p:cNvPicPr preferRelativeResize="0"/>
              <p:nvPr/>
            </p:nvPicPr>
            <p:blipFill rotWithShape="1">
              <a:blip r:embed="rId7">
                <a:alphaModFix/>
              </a:blip>
              <a:srcRect b="30055" l="11664" r="25923" t="23325"/>
              <a:stretch/>
            </p:blipFill>
            <p:spPr>
              <a:xfrm>
                <a:off x="10280460" y="4967823"/>
                <a:ext cx="630930" cy="471273"/>
              </a:xfrm>
              <a:prstGeom prst="rect">
                <a:avLst/>
              </a:prstGeom>
              <a:noFill/>
              <a:ln>
                <a:noFill/>
              </a:ln>
            </p:spPr>
          </p:pic>
          <p:pic>
            <p:nvPicPr>
              <p:cNvPr id="1675" name="Google Shape;1675;p238"/>
              <p:cNvPicPr preferRelativeResize="0"/>
              <p:nvPr/>
            </p:nvPicPr>
            <p:blipFill rotWithShape="1">
              <a:blip r:embed="rId8">
                <a:alphaModFix/>
              </a:blip>
              <a:srcRect b="30055" l="74744" r="10688" t="23325"/>
              <a:stretch/>
            </p:blipFill>
            <p:spPr>
              <a:xfrm rot="1461832">
                <a:off x="10456526" y="4850932"/>
                <a:ext cx="147273" cy="471273"/>
              </a:xfrm>
              <a:prstGeom prst="rect">
                <a:avLst/>
              </a:prstGeom>
              <a:noFill/>
              <a:ln>
                <a:noFill/>
              </a:ln>
            </p:spPr>
          </p:pic>
        </p:grpSp>
      </p:grpSp>
      <p:sp>
        <p:nvSpPr>
          <p:cNvPr id="1676" name="Google Shape;1676;p238"/>
          <p:cNvSpPr/>
          <p:nvPr/>
        </p:nvSpPr>
        <p:spPr>
          <a:xfrm>
            <a:off x="63503" y="27983"/>
            <a:ext cx="8241200" cy="603600"/>
          </a:xfrm>
          <a:prstGeom prst="rect">
            <a:avLst/>
          </a:prstGeom>
          <a:noFill/>
          <a:ln>
            <a:noFill/>
          </a:ln>
        </p:spPr>
        <p:txBody>
          <a:bodyPr anchorCtr="0" anchor="t" bIns="45650" lIns="91425" spcFirstLastPara="1" rIns="91425" wrap="square" tIns="45650">
            <a:noAutofit/>
          </a:bodyPr>
          <a:lstStyle/>
          <a:p>
            <a:pPr indent="0" lvl="0" marL="0" marR="0" rtl="0" algn="l">
              <a:spcBef>
                <a:spcPts val="0"/>
              </a:spcBef>
              <a:spcAft>
                <a:spcPts val="0"/>
              </a:spcAft>
              <a:buNone/>
            </a:pPr>
            <a:r>
              <a:rPr b="1" lang="fr-FR" sz="3200">
                <a:solidFill>
                  <a:srgbClr val="44546A"/>
                </a:solidFill>
                <a:latin typeface="Calibri"/>
                <a:ea typeface="Calibri"/>
                <a:cs typeface="Calibri"/>
                <a:sym typeface="Calibri"/>
              </a:rPr>
              <a:t>Icônes pour l’élève</a:t>
            </a:r>
            <a:endParaRPr sz="1865">
              <a:solidFill>
                <a:srgbClr val="000000"/>
              </a:solidFill>
              <a:latin typeface="Calibri"/>
              <a:ea typeface="Calibri"/>
              <a:cs typeface="Calibri"/>
              <a:sym typeface="Calibri"/>
            </a:endParaRPr>
          </a:p>
        </p:txBody>
      </p:sp>
      <p:sp>
        <p:nvSpPr>
          <p:cNvPr id="1677" name="Google Shape;1677;p238"/>
          <p:cNvSpPr txBox="1"/>
          <p:nvPr/>
        </p:nvSpPr>
        <p:spPr>
          <a:xfrm>
            <a:off x="1830624" y="5422784"/>
            <a:ext cx="4867240" cy="400002"/>
          </a:xfrm>
          <a:prstGeom prst="rect">
            <a:avLst/>
          </a:prstGeom>
          <a:noFill/>
          <a:ln>
            <a:noFill/>
          </a:ln>
        </p:spPr>
        <p:txBody>
          <a:bodyPr anchorCtr="0" anchor="t" bIns="45650" lIns="91400" spcFirstLastPara="1" rIns="91400" wrap="square" tIns="45650">
            <a:spAutoFit/>
          </a:bodyPr>
          <a:lstStyle/>
          <a:p>
            <a:pPr indent="0" lvl="0" marL="0" marR="0" rtl="0" algn="l">
              <a:spcBef>
                <a:spcPts val="0"/>
              </a:spcBef>
              <a:spcAft>
                <a:spcPts val="0"/>
              </a:spcAft>
              <a:buNone/>
            </a:pPr>
            <a:r>
              <a:rPr b="1" lang="fr-FR" sz="2000">
                <a:solidFill>
                  <a:srgbClr val="44546A"/>
                </a:solidFill>
                <a:latin typeface="Calibri"/>
                <a:ea typeface="Calibri"/>
                <a:cs typeface="Calibri"/>
                <a:sym typeface="Calibri"/>
              </a:rPr>
              <a:t>Les élèves passent au tableau</a:t>
            </a:r>
            <a:endParaRPr sz="2000">
              <a:solidFill>
                <a:srgbClr val="000000"/>
              </a:solidFill>
              <a:latin typeface="Calibri"/>
              <a:ea typeface="Calibri"/>
              <a:cs typeface="Calibri"/>
              <a:sym typeface="Calibri"/>
            </a:endParaRPr>
          </a:p>
        </p:txBody>
      </p:sp>
      <p:pic>
        <p:nvPicPr>
          <p:cNvPr id="1678" name="Google Shape;1678;p238"/>
          <p:cNvPicPr preferRelativeResize="0"/>
          <p:nvPr/>
        </p:nvPicPr>
        <p:blipFill rotWithShape="1">
          <a:blip r:embed="rId9">
            <a:alphaModFix/>
          </a:blip>
          <a:srcRect b="0" l="0" r="0" t="0"/>
          <a:stretch/>
        </p:blipFill>
        <p:spPr>
          <a:xfrm>
            <a:off x="863575" y="5298758"/>
            <a:ext cx="648055" cy="648055"/>
          </a:xfrm>
          <a:prstGeom prst="rect">
            <a:avLst/>
          </a:prstGeom>
          <a:noFill/>
          <a:ln>
            <a:noFill/>
          </a:ln>
        </p:spPr>
      </p:pic>
    </p:spTree>
  </p:cSld>
  <p:clrMapOvr>
    <a:masterClrMapping/>
  </p:clrMapOvr>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delage">
  <p:cSld name="Modelage">
    <p:bg>
      <p:bgPr>
        <a:gradFill>
          <a:gsLst>
            <a:gs pos="0">
              <a:schemeClr val="lt1"/>
            </a:gs>
            <a:gs pos="71000">
              <a:schemeClr val="lt1"/>
            </a:gs>
            <a:gs pos="85000">
              <a:srgbClr val="FF0000"/>
            </a:gs>
            <a:gs pos="100000">
              <a:srgbClr val="C00000"/>
            </a:gs>
          </a:gsLst>
          <a:path path="circle">
            <a:fillToRect b="50%" l="50%" r="50%" t="50%"/>
          </a:path>
          <a:tileRect/>
        </a:gradFill>
      </p:bgPr>
    </p:bg>
    <p:spTree>
      <p:nvGrpSpPr>
        <p:cNvPr id="1679" name="Shape 1679"/>
        <p:cNvGrpSpPr/>
        <p:nvPr/>
      </p:nvGrpSpPr>
      <p:grpSpPr>
        <a:xfrm>
          <a:off x="0" y="0"/>
          <a:ext cx="0" cy="0"/>
          <a:chOff x="0" y="0"/>
          <a:chExt cx="0" cy="0"/>
        </a:xfrm>
      </p:grpSpPr>
      <p:grpSp>
        <p:nvGrpSpPr>
          <p:cNvPr id="1680" name="Google Shape;1680;p239"/>
          <p:cNvGrpSpPr/>
          <p:nvPr/>
        </p:nvGrpSpPr>
        <p:grpSpPr>
          <a:xfrm>
            <a:off x="812158" y="829917"/>
            <a:ext cx="10567685" cy="5198169"/>
            <a:chOff x="2184400" y="1402025"/>
            <a:chExt cx="7823200" cy="4942038"/>
          </a:xfrm>
        </p:grpSpPr>
        <p:sp>
          <p:nvSpPr>
            <p:cNvPr id="1681" name="Google Shape;1681;p239"/>
            <p:cNvSpPr/>
            <p:nvPr/>
          </p:nvSpPr>
          <p:spPr>
            <a:xfrm>
              <a:off x="2184400" y="1402025"/>
              <a:ext cx="7823200" cy="4942038"/>
            </a:xfrm>
            <a:prstGeom prst="roundRect">
              <a:avLst>
                <a:gd fmla="val 2665" name="adj"/>
              </a:avLst>
            </a:prstGeom>
            <a:solidFill>
              <a:srgbClr val="C00000"/>
            </a:solidFill>
            <a:ln cap="flat" cmpd="sng" w="12700">
              <a:solidFill>
                <a:srgbClr val="C00000"/>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682" name="Google Shape;1682;p23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sp>
        <p:nvSpPr>
          <p:cNvPr id="1683" name="Google Shape;1683;p239"/>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sp>
        <p:nvSpPr>
          <p:cNvPr id="1684" name="Google Shape;1684;p239"/>
          <p:cNvSpPr txBox="1"/>
          <p:nvPr/>
        </p:nvSpPr>
        <p:spPr>
          <a:xfrm>
            <a:off x="2858328" y="3954018"/>
            <a:ext cx="6097656" cy="76944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4400">
                <a:solidFill>
                  <a:srgbClr val="C00000"/>
                </a:solidFill>
                <a:latin typeface="Calibri"/>
                <a:ea typeface="Calibri"/>
                <a:cs typeface="Calibri"/>
                <a:sym typeface="Calibri"/>
              </a:rPr>
              <a:t>Modelage</a:t>
            </a:r>
            <a:endParaRPr/>
          </a:p>
        </p:txBody>
      </p:sp>
      <p:pic>
        <p:nvPicPr>
          <p:cNvPr id="1685" name="Google Shape;1685;p239"/>
          <p:cNvPicPr preferRelativeResize="0"/>
          <p:nvPr/>
        </p:nvPicPr>
        <p:blipFill rotWithShape="1">
          <a:blip r:embed="rId3">
            <a:alphaModFix/>
          </a:blip>
          <a:srcRect b="0" l="0" r="0" t="0"/>
          <a:stretch/>
        </p:blipFill>
        <p:spPr>
          <a:xfrm>
            <a:off x="4344253" y="1192462"/>
            <a:ext cx="3503492" cy="2545921"/>
          </a:xfrm>
          <a:prstGeom prst="rect">
            <a:avLst/>
          </a:prstGeom>
          <a:noFill/>
          <a:ln>
            <a:noFill/>
          </a:ln>
        </p:spPr>
      </p:pic>
      <p:grpSp>
        <p:nvGrpSpPr>
          <p:cNvPr id="1686" name="Google Shape;1686;p239"/>
          <p:cNvGrpSpPr/>
          <p:nvPr/>
        </p:nvGrpSpPr>
        <p:grpSpPr>
          <a:xfrm>
            <a:off x="5759801" y="1118243"/>
            <a:ext cx="670236" cy="588434"/>
            <a:chOff x="277892" y="2283969"/>
            <a:chExt cx="939577" cy="824904"/>
          </a:xfrm>
        </p:grpSpPr>
        <p:sp>
          <p:nvSpPr>
            <p:cNvPr id="1687" name="Google Shape;1687;p239"/>
            <p:cNvSpPr/>
            <p:nvPr/>
          </p:nvSpPr>
          <p:spPr>
            <a:xfrm>
              <a:off x="277892" y="2557025"/>
              <a:ext cx="685139" cy="551848"/>
            </a:xfrm>
            <a:custGeom>
              <a:rect b="b" l="l" r="r" t="t"/>
              <a:pathLst>
                <a:path extrusionOk="0" h="2757643" w="3423710">
                  <a:moveTo>
                    <a:pt x="0" y="0"/>
                  </a:moveTo>
                  <a:lnTo>
                    <a:pt x="3423710" y="0"/>
                  </a:lnTo>
                  <a:lnTo>
                    <a:pt x="3423710" y="2757643"/>
                  </a:lnTo>
                  <a:lnTo>
                    <a:pt x="0" y="2757643"/>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8" name="Google Shape;1688;p239"/>
            <p:cNvSpPr/>
            <p:nvPr/>
          </p:nvSpPr>
          <p:spPr>
            <a:xfrm rot="-1930306">
              <a:off x="819513" y="2322046"/>
              <a:ext cx="287035" cy="499407"/>
            </a:xfrm>
            <a:custGeom>
              <a:rect b="b" l="l" r="r" t="t"/>
              <a:pathLst>
                <a:path extrusionOk="0" h="2076288" w="1193350">
                  <a:moveTo>
                    <a:pt x="0" y="0"/>
                  </a:moveTo>
                  <a:lnTo>
                    <a:pt x="1193350" y="0"/>
                  </a:lnTo>
                  <a:lnTo>
                    <a:pt x="1193350" y="2076287"/>
                  </a:lnTo>
                  <a:lnTo>
                    <a:pt x="0" y="2076287"/>
                  </a:lnTo>
                  <a:lnTo>
                    <a:pt x="0" y="0"/>
                  </a:lnTo>
                  <a:close/>
                </a:path>
              </a:pathLst>
            </a:cu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689" name="Google Shape;1689;p239"/>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âche principale">
  <p:cSld name="Tâche principale">
    <p:spTree>
      <p:nvGrpSpPr>
        <p:cNvPr id="1690" name="Shape 1690"/>
        <p:cNvGrpSpPr/>
        <p:nvPr/>
      </p:nvGrpSpPr>
      <p:grpSpPr>
        <a:xfrm>
          <a:off x="0" y="0"/>
          <a:ext cx="0" cy="0"/>
          <a:chOff x="0" y="0"/>
          <a:chExt cx="0" cy="0"/>
        </a:xfrm>
      </p:grpSpPr>
      <p:grpSp>
        <p:nvGrpSpPr>
          <p:cNvPr id="1691" name="Google Shape;1691;p240"/>
          <p:cNvGrpSpPr/>
          <p:nvPr/>
        </p:nvGrpSpPr>
        <p:grpSpPr>
          <a:xfrm>
            <a:off x="4932835" y="1459304"/>
            <a:ext cx="6054377" cy="3711725"/>
            <a:chOff x="1715066" y="1103461"/>
            <a:chExt cx="5717724" cy="3124203"/>
          </a:xfrm>
        </p:grpSpPr>
        <p:sp>
          <p:nvSpPr>
            <p:cNvPr id="1692" name="Google Shape;1692;p240"/>
            <p:cNvSpPr/>
            <p:nvPr/>
          </p:nvSpPr>
          <p:spPr>
            <a:xfrm>
              <a:off x="1715066" y="1103461"/>
              <a:ext cx="5717724" cy="3124203"/>
            </a:xfrm>
            <a:prstGeom prst="rect">
              <a:avLst/>
            </a:prstGeom>
            <a:solidFill>
              <a:srgbClr val="C00000"/>
            </a:solidFill>
            <a:ln cap="flat" cmpd="sng" w="9525">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693" name="Google Shape;1693;p240"/>
            <p:cNvSpPr/>
            <p:nvPr/>
          </p:nvSpPr>
          <p:spPr>
            <a:xfrm>
              <a:off x="1802501" y="1179667"/>
              <a:ext cx="5542845" cy="2971800"/>
            </a:xfrm>
            <a:prstGeom prst="rect">
              <a:avLst/>
            </a:prstGeom>
            <a:solidFill>
              <a:srgbClr val="FFFFFF"/>
            </a:solidFill>
            <a:ln cap="flat" cmpd="sng" w="9525">
              <a:solidFill>
                <a:srgbClr val="C00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1694" name="Google Shape;1694;p240"/>
          <p:cNvSpPr txBox="1"/>
          <p:nvPr>
            <p:ph idx="1" type="body"/>
          </p:nvPr>
        </p:nvSpPr>
        <p:spPr>
          <a:xfrm>
            <a:off x="5025419" y="4219335"/>
            <a:ext cx="5869201" cy="418862"/>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2000"/>
              <a:buNone/>
              <a:defRPr i="1" sz="2000">
                <a:solidFill>
                  <a:srgbClr val="7F7F7F"/>
                </a:solidFill>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2000"/>
              <a:buNone/>
              <a:defRPr i="1" sz="20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2000"/>
              <a:buNone/>
              <a:defRPr i="1" sz="20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2000"/>
              <a:buNone/>
              <a:defRPr i="1" sz="20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2000"/>
              <a:buNone/>
              <a:defRPr i="1"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5" name="Google Shape;1695;p240"/>
          <p:cNvSpPr txBox="1"/>
          <p:nvPr/>
        </p:nvSpPr>
        <p:spPr>
          <a:xfrm>
            <a:off x="5025418" y="2384963"/>
            <a:ext cx="5869201" cy="690767"/>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3735" u="none" cap="none" strike="noStrike">
                <a:solidFill>
                  <a:srgbClr val="C00000"/>
                </a:solidFill>
                <a:latin typeface="Calibri"/>
                <a:ea typeface="Calibri"/>
                <a:cs typeface="Calibri"/>
                <a:sym typeface="Calibri"/>
              </a:rPr>
              <a:t>Tâche principale</a:t>
            </a:r>
            <a:endParaRPr/>
          </a:p>
        </p:txBody>
      </p:sp>
      <p:sp>
        <p:nvSpPr>
          <p:cNvPr id="1696" name="Google Shape;1696;p240"/>
          <p:cNvSpPr/>
          <p:nvPr/>
        </p:nvSpPr>
        <p:spPr>
          <a:xfrm>
            <a:off x="4389349" y="1736952"/>
            <a:ext cx="1156184" cy="512421"/>
          </a:xfrm>
          <a:prstGeom prst="rect">
            <a:avLst/>
          </a:prstGeom>
          <a:solidFill>
            <a:srgbClr val="C00000"/>
          </a:solidFill>
          <a:ln cap="flat" cmpd="sng" w="25400">
            <a:solidFill>
              <a:srgbClr val="C00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697" name="Google Shape;1697;p240"/>
          <p:cNvSpPr/>
          <p:nvPr/>
        </p:nvSpPr>
        <p:spPr>
          <a:xfrm>
            <a:off x="4469041" y="1746942"/>
            <a:ext cx="1052999" cy="492443"/>
          </a:xfrm>
          <a:prstGeom prst="rect">
            <a:avLst/>
          </a:prstGeom>
          <a:solidFill>
            <a:srgbClr val="C00000"/>
          </a:solidFill>
          <a:ln cap="flat" cmpd="sng" w="9525">
            <a:solidFill>
              <a:srgbClr val="C00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M</a:t>
            </a:r>
            <a:endParaRPr b="1" sz="2400">
              <a:solidFill>
                <a:srgbClr val="FFFFFF"/>
              </a:solidFill>
              <a:latin typeface="Arial"/>
              <a:ea typeface="Arial"/>
              <a:cs typeface="Arial"/>
              <a:sym typeface="Arial"/>
            </a:endParaRPr>
          </a:p>
        </p:txBody>
      </p:sp>
      <p:pic>
        <p:nvPicPr>
          <p:cNvPr id="1698" name="Google Shape;1698;p240"/>
          <p:cNvPicPr preferRelativeResize="0"/>
          <p:nvPr/>
        </p:nvPicPr>
        <p:blipFill rotWithShape="1">
          <a:blip r:embed="rId2">
            <a:alphaModFix/>
          </a:blip>
          <a:srcRect b="0" l="0" r="0" t="0"/>
          <a:stretch/>
        </p:blipFill>
        <p:spPr>
          <a:xfrm>
            <a:off x="1204787" y="2396885"/>
            <a:ext cx="2432604" cy="2432604"/>
          </a:xfrm>
          <a:prstGeom prst="rect">
            <a:avLst/>
          </a:prstGeom>
          <a:noFill/>
          <a:ln>
            <a:noFill/>
          </a:ln>
        </p:spPr>
      </p:pic>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ratique collective">
  <p:cSld name="1_Pratique collective">
    <p:bg>
      <p:bgPr>
        <a:gradFill>
          <a:gsLst>
            <a:gs pos="0">
              <a:srgbClr val="FFFFFF"/>
            </a:gs>
            <a:gs pos="21000">
              <a:srgbClr val="FFFFFF"/>
            </a:gs>
            <a:gs pos="41000">
              <a:srgbClr val="1D6FA9"/>
            </a:gs>
            <a:gs pos="100000">
              <a:srgbClr val="FFFFFF"/>
            </a:gs>
          </a:gsLst>
          <a:path path="circle">
            <a:fillToRect b="50%" l="50%" r="50%" t="50%"/>
          </a:path>
          <a:tileRect/>
        </a:gradFill>
      </p:bgPr>
    </p:bg>
    <p:spTree>
      <p:nvGrpSpPr>
        <p:cNvPr id="1699" name="Shape 1699"/>
        <p:cNvGrpSpPr/>
        <p:nvPr/>
      </p:nvGrpSpPr>
      <p:grpSpPr>
        <a:xfrm>
          <a:off x="0" y="0"/>
          <a:ext cx="0" cy="0"/>
          <a:chOff x="0" y="0"/>
          <a:chExt cx="0" cy="0"/>
        </a:xfrm>
      </p:grpSpPr>
      <p:grpSp>
        <p:nvGrpSpPr>
          <p:cNvPr id="1700" name="Google Shape;1700;p241"/>
          <p:cNvGrpSpPr/>
          <p:nvPr/>
        </p:nvGrpSpPr>
        <p:grpSpPr>
          <a:xfrm>
            <a:off x="812159" y="829917"/>
            <a:ext cx="10567685" cy="5198169"/>
            <a:chOff x="2184400" y="1402025"/>
            <a:chExt cx="7823200" cy="4942038"/>
          </a:xfrm>
        </p:grpSpPr>
        <p:sp>
          <p:nvSpPr>
            <p:cNvPr id="1701" name="Google Shape;1701;p241"/>
            <p:cNvSpPr/>
            <p:nvPr/>
          </p:nvSpPr>
          <p:spPr>
            <a:xfrm>
              <a:off x="2184400" y="1402025"/>
              <a:ext cx="7823200" cy="4942038"/>
            </a:xfrm>
            <a:prstGeom prst="roundRect">
              <a:avLst>
                <a:gd fmla="val 2665" name="adj"/>
              </a:avLst>
            </a:prstGeom>
            <a:solidFill>
              <a:srgbClr val="0F9ED5"/>
            </a:solidFill>
            <a:ln cap="flat" cmpd="sng" w="12700">
              <a:solidFill>
                <a:srgbClr val="0F9ED5"/>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702" name="Google Shape;1702;p241"/>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rPr b="1" lang="fr-FR" sz="4400">
                  <a:solidFill>
                    <a:srgbClr val="0F9ED5"/>
                  </a:solidFill>
                  <a:latin typeface="Calibri"/>
                  <a:ea typeface="Calibri"/>
                  <a:cs typeface="Calibri"/>
                  <a:sym typeface="Calibri"/>
                </a:rPr>
                <a:t>Pratique collective</a:t>
              </a:r>
              <a:endParaRPr/>
            </a:p>
          </p:txBody>
        </p:sp>
      </p:grpSp>
      <p:sp>
        <p:nvSpPr>
          <p:cNvPr id="1703" name="Google Shape;1703;p241"/>
          <p:cNvSpPr/>
          <p:nvPr/>
        </p:nvSpPr>
        <p:spPr>
          <a:xfrm>
            <a:off x="10285532" y="4917801"/>
            <a:ext cx="936370" cy="936371"/>
          </a:xfrm>
          <a:prstGeom prst="ellipse">
            <a:avLst/>
          </a:prstGeom>
          <a:blipFill rotWithShape="1">
            <a:blip r:embed="rId2">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200">
              <a:solidFill>
                <a:srgbClr val="FFFFFF"/>
              </a:solidFill>
              <a:latin typeface="Calibri"/>
              <a:ea typeface="Calibri"/>
              <a:cs typeface="Calibri"/>
              <a:sym typeface="Calibri"/>
            </a:endParaRPr>
          </a:p>
        </p:txBody>
      </p:sp>
      <p:pic>
        <p:nvPicPr>
          <p:cNvPr id="1704" name="Google Shape;1704;p241"/>
          <p:cNvPicPr preferRelativeResize="0"/>
          <p:nvPr/>
        </p:nvPicPr>
        <p:blipFill rotWithShape="1">
          <a:blip r:embed="rId3">
            <a:alphaModFix/>
          </a:blip>
          <a:srcRect b="0" l="0" r="0" t="0"/>
          <a:stretch/>
        </p:blipFill>
        <p:spPr>
          <a:xfrm>
            <a:off x="4992506" y="1398207"/>
            <a:ext cx="2206989" cy="2206989"/>
          </a:xfrm>
          <a:prstGeom prst="rect">
            <a:avLst/>
          </a:prstGeom>
          <a:noFill/>
          <a:ln>
            <a:noFill/>
          </a:ln>
        </p:spPr>
      </p:pic>
      <p:sp>
        <p:nvSpPr>
          <p:cNvPr id="1705" name="Google Shape;1705;p241"/>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600"/>
              <a:buNone/>
              <a:defRPr b="1" sz="3600">
                <a:latin typeface="Calibri"/>
                <a:ea typeface="Calibri"/>
                <a:cs typeface="Calibri"/>
                <a:sym typeface="Calibri"/>
              </a:defRPr>
            </a:lvl1pPr>
            <a:lvl2pPr indent="-228600" lvl="1" marL="914400" algn="l">
              <a:lnSpc>
                <a:spcPct val="90000"/>
              </a:lnSpc>
              <a:spcBef>
                <a:spcPts val="500"/>
              </a:spcBef>
              <a:spcAft>
                <a:spcPts val="0"/>
              </a:spcAft>
              <a:buClr>
                <a:schemeClr val="dk1"/>
              </a:buClr>
              <a:buSzPts val="3600"/>
              <a:buNone/>
              <a:defRPr b="1" sz="3600">
                <a:latin typeface="Calibri"/>
                <a:ea typeface="Calibri"/>
                <a:cs typeface="Calibri"/>
                <a:sym typeface="Calibri"/>
              </a:defRPr>
            </a:lvl2pPr>
            <a:lvl3pPr indent="-228600" lvl="2" marL="1371600" algn="l">
              <a:lnSpc>
                <a:spcPct val="90000"/>
              </a:lnSpc>
              <a:spcBef>
                <a:spcPts val="500"/>
              </a:spcBef>
              <a:spcAft>
                <a:spcPts val="0"/>
              </a:spcAft>
              <a:buClr>
                <a:schemeClr val="dk1"/>
              </a:buClr>
              <a:buSzPts val="3600"/>
              <a:buNone/>
              <a:defRPr b="1" sz="3600">
                <a:latin typeface="Calibri"/>
                <a:ea typeface="Calibri"/>
                <a:cs typeface="Calibri"/>
                <a:sym typeface="Calibri"/>
              </a:defRPr>
            </a:lvl3pPr>
            <a:lvl4pPr indent="-228600" lvl="3" marL="1828800" algn="l">
              <a:lnSpc>
                <a:spcPct val="90000"/>
              </a:lnSpc>
              <a:spcBef>
                <a:spcPts val="500"/>
              </a:spcBef>
              <a:spcAft>
                <a:spcPts val="0"/>
              </a:spcAft>
              <a:buClr>
                <a:schemeClr val="dk1"/>
              </a:buClr>
              <a:buSzPts val="3600"/>
              <a:buNone/>
              <a:defRPr b="1" sz="3600">
                <a:latin typeface="Calibri"/>
                <a:ea typeface="Calibri"/>
                <a:cs typeface="Calibri"/>
                <a:sym typeface="Calibri"/>
              </a:defRPr>
            </a:lvl4pPr>
            <a:lvl5pPr indent="-228600" lvl="4" marL="2286000" algn="l">
              <a:lnSpc>
                <a:spcPct val="90000"/>
              </a:lnSpc>
              <a:spcBef>
                <a:spcPts val="500"/>
              </a:spcBef>
              <a:spcAft>
                <a:spcPts val="0"/>
              </a:spcAft>
              <a:buClr>
                <a:schemeClr val="dk1"/>
              </a:buClr>
              <a:buSzPts val="3600"/>
              <a:buNone/>
              <a:defRPr b="1" sz="36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PC">
  <p:cSld name="Slide PC">
    <p:spTree>
      <p:nvGrpSpPr>
        <p:cNvPr id="1706" name="Shape 1706"/>
        <p:cNvGrpSpPr/>
        <p:nvPr/>
      </p:nvGrpSpPr>
      <p:grpSpPr>
        <a:xfrm>
          <a:off x="0" y="0"/>
          <a:ext cx="0" cy="0"/>
          <a:chOff x="0" y="0"/>
          <a:chExt cx="0" cy="0"/>
        </a:xfrm>
      </p:grpSpPr>
      <p:grpSp>
        <p:nvGrpSpPr>
          <p:cNvPr id="1707" name="Google Shape;1707;p242"/>
          <p:cNvGrpSpPr/>
          <p:nvPr/>
        </p:nvGrpSpPr>
        <p:grpSpPr>
          <a:xfrm>
            <a:off x="0" y="1"/>
            <a:ext cx="12192000" cy="6858001"/>
            <a:chOff x="0" y="0"/>
            <a:chExt cx="13716000" cy="10287000"/>
          </a:xfrm>
        </p:grpSpPr>
        <p:sp>
          <p:nvSpPr>
            <p:cNvPr id="1708" name="Google Shape;1708;p242"/>
            <p:cNvSpPr/>
            <p:nvPr/>
          </p:nvSpPr>
          <p:spPr>
            <a:xfrm>
              <a:off x="0" y="0"/>
              <a:ext cx="13716000" cy="10287000"/>
            </a:xfrm>
            <a:prstGeom prst="rect">
              <a:avLst/>
            </a:prstGeom>
            <a:solidFill>
              <a:srgbClr val="0F9E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09" name="Google Shape;1709;p242"/>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10" name="Google Shape;1710;p242"/>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711" name="Google Shape;1711;p242"/>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2" name="Google Shape;1712;p242"/>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13" name="Google Shape;1713;p242"/>
          <p:cNvSpPr txBox="1"/>
          <p:nvPr>
            <p:ph idx="2"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14" name="Google Shape;1714;p242"/>
          <p:cNvSpPr txBox="1"/>
          <p:nvPr/>
        </p:nvSpPr>
        <p:spPr>
          <a:xfrm>
            <a:off x="11597589" y="56566"/>
            <a:ext cx="598963" cy="369332"/>
          </a:xfrm>
          <a:prstGeom prst="rect">
            <a:avLst/>
          </a:prstGeom>
          <a:solidFill>
            <a:srgbClr val="0F9ED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FFFFFF"/>
                </a:solidFill>
                <a:latin typeface="Calibri"/>
                <a:ea typeface="Calibri"/>
                <a:cs typeface="Calibri"/>
                <a:sym typeface="Calibri"/>
              </a:rPr>
              <a:t>PC</a:t>
            </a:r>
            <a:endParaRPr b="1" sz="1800">
              <a:solidFill>
                <a:srgbClr val="FFFFFF"/>
              </a:solidFill>
              <a:latin typeface="Calibri"/>
              <a:ea typeface="Calibri"/>
              <a:cs typeface="Calibri"/>
              <a:sym typeface="Calibri"/>
            </a:endParaRPr>
          </a:p>
        </p:txBody>
      </p:sp>
      <p:pic>
        <p:nvPicPr>
          <p:cNvPr descr="Image générée" id="1715" name="Google Shape;1715;p242"/>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lide Clôture">
  <p:cSld name="Slide Clôture">
    <p:spTree>
      <p:nvGrpSpPr>
        <p:cNvPr id="1716" name="Shape 1716"/>
        <p:cNvGrpSpPr/>
        <p:nvPr/>
      </p:nvGrpSpPr>
      <p:grpSpPr>
        <a:xfrm>
          <a:off x="0" y="0"/>
          <a:ext cx="0" cy="0"/>
          <a:chOff x="0" y="0"/>
          <a:chExt cx="0" cy="0"/>
        </a:xfrm>
      </p:grpSpPr>
      <p:grpSp>
        <p:nvGrpSpPr>
          <p:cNvPr id="1717" name="Google Shape;1717;p243"/>
          <p:cNvGrpSpPr/>
          <p:nvPr/>
        </p:nvGrpSpPr>
        <p:grpSpPr>
          <a:xfrm>
            <a:off x="0" y="1"/>
            <a:ext cx="12192000" cy="6858001"/>
            <a:chOff x="0" y="0"/>
            <a:chExt cx="13716000" cy="10287000"/>
          </a:xfrm>
        </p:grpSpPr>
        <p:sp>
          <p:nvSpPr>
            <p:cNvPr id="1718" name="Google Shape;1718;p243"/>
            <p:cNvSpPr/>
            <p:nvPr/>
          </p:nvSpPr>
          <p:spPr>
            <a:xfrm>
              <a:off x="0" y="0"/>
              <a:ext cx="13716000" cy="10287000"/>
            </a:xfrm>
            <a:prstGeom prst="rect">
              <a:avLst/>
            </a:prstGeom>
            <a:solidFill>
              <a:srgbClr val="F19D1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19" name="Google Shape;1719;p243"/>
            <p:cNvSpPr/>
            <p:nvPr/>
          </p:nvSpPr>
          <p:spPr>
            <a:xfrm>
              <a:off x="219724" y="1132239"/>
              <a:ext cx="13293200"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720" name="Google Shape;1720;p243"/>
            <p:cNvSpPr/>
            <p:nvPr/>
          </p:nvSpPr>
          <p:spPr>
            <a:xfrm>
              <a:off x="219724" y="254701"/>
              <a:ext cx="13293200"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721" name="Google Shape;1721;p243"/>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600"/>
              <a:buFont typeface="Calibri"/>
              <a:buNone/>
              <a:defRPr b="1" sz="1600">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22" name="Google Shape;1722;p243"/>
          <p:cNvSpPr txBox="1"/>
          <p:nvPr>
            <p:ph idx="1" type="body"/>
          </p:nvPr>
        </p:nvSpPr>
        <p:spPr>
          <a:xfrm>
            <a:off x="530225" y="1136650"/>
            <a:ext cx="11179175" cy="5389563"/>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atin typeface="Calibri"/>
                <a:ea typeface="Calibri"/>
                <a:cs typeface="Calibri"/>
                <a:sym typeface="Calibri"/>
              </a:defRPr>
            </a:lvl1pPr>
            <a:lvl2pPr indent="-355600" lvl="1" marL="914400" algn="l">
              <a:lnSpc>
                <a:spcPct val="90000"/>
              </a:lnSpc>
              <a:spcBef>
                <a:spcPts val="500"/>
              </a:spcBef>
              <a:spcAft>
                <a:spcPts val="0"/>
              </a:spcAft>
              <a:buClr>
                <a:schemeClr val="dk1"/>
              </a:buClr>
              <a:buSzPts val="2000"/>
              <a:buChar char="•"/>
              <a:defRPr sz="2000">
                <a:latin typeface="Calibri"/>
                <a:ea typeface="Calibri"/>
                <a:cs typeface="Calibri"/>
                <a:sym typeface="Calibri"/>
              </a:defRPr>
            </a:lvl2pPr>
            <a:lvl3pPr indent="-355600" lvl="2" marL="1371600" algn="l">
              <a:lnSpc>
                <a:spcPct val="90000"/>
              </a:lnSpc>
              <a:spcBef>
                <a:spcPts val="500"/>
              </a:spcBef>
              <a:spcAft>
                <a:spcPts val="0"/>
              </a:spcAft>
              <a:buClr>
                <a:schemeClr val="dk1"/>
              </a:buClr>
              <a:buSzPts val="2000"/>
              <a:buChar char="•"/>
              <a:defRPr sz="2000">
                <a:latin typeface="Calibri"/>
                <a:ea typeface="Calibri"/>
                <a:cs typeface="Calibri"/>
                <a:sym typeface="Calibri"/>
              </a:defRPr>
            </a:lvl3pPr>
            <a:lvl4pPr indent="-355600" lvl="3" marL="1828800" algn="l">
              <a:lnSpc>
                <a:spcPct val="90000"/>
              </a:lnSpc>
              <a:spcBef>
                <a:spcPts val="500"/>
              </a:spcBef>
              <a:spcAft>
                <a:spcPts val="0"/>
              </a:spcAft>
              <a:buClr>
                <a:schemeClr val="dk1"/>
              </a:buClr>
              <a:buSzPts val="2000"/>
              <a:buChar char="•"/>
              <a:defRPr sz="2000">
                <a:latin typeface="Calibri"/>
                <a:ea typeface="Calibri"/>
                <a:cs typeface="Calibri"/>
                <a:sym typeface="Calibri"/>
              </a:defRPr>
            </a:lvl4pPr>
            <a:lvl5pPr indent="-355600" lvl="4" marL="2286000" algn="l">
              <a:lnSpc>
                <a:spcPct val="90000"/>
              </a:lnSpc>
              <a:spcBef>
                <a:spcPts val="500"/>
              </a:spcBef>
              <a:spcAft>
                <a:spcPts val="0"/>
              </a:spcAft>
              <a:buClr>
                <a:schemeClr val="dk1"/>
              </a:buClr>
              <a:buSzPts val="2000"/>
              <a:buChar char="•"/>
              <a:defRPr sz="20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3" name="Google Shape;1723;p243"/>
          <p:cNvSpPr txBox="1"/>
          <p:nvPr>
            <p:ph idx="2"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050"/>
              <a:buNone/>
              <a:defRPr i="1" sz="1050">
                <a:latin typeface="Calibri"/>
                <a:ea typeface="Calibri"/>
                <a:cs typeface="Calibri"/>
                <a:sym typeface="Calibri"/>
              </a:defRPr>
            </a:lvl1pPr>
            <a:lvl2pPr indent="-304800" lvl="1" marL="914400" algn="l">
              <a:lnSpc>
                <a:spcPct val="90000"/>
              </a:lnSpc>
              <a:spcBef>
                <a:spcPts val="500"/>
              </a:spcBef>
              <a:spcAft>
                <a:spcPts val="0"/>
              </a:spcAft>
              <a:buClr>
                <a:schemeClr val="dk1"/>
              </a:buClr>
              <a:buSzPts val="1200"/>
              <a:buChar char="•"/>
              <a:defRPr i="1" sz="1200">
                <a:latin typeface="Calibri"/>
                <a:ea typeface="Calibri"/>
                <a:cs typeface="Calibri"/>
                <a:sym typeface="Calibri"/>
              </a:defRPr>
            </a:lvl2pPr>
            <a:lvl3pPr indent="-304800" lvl="2" marL="1371600" algn="l">
              <a:lnSpc>
                <a:spcPct val="90000"/>
              </a:lnSpc>
              <a:spcBef>
                <a:spcPts val="500"/>
              </a:spcBef>
              <a:spcAft>
                <a:spcPts val="0"/>
              </a:spcAft>
              <a:buClr>
                <a:schemeClr val="dk1"/>
              </a:buClr>
              <a:buSzPts val="1200"/>
              <a:buChar char="•"/>
              <a:defRPr i="1" sz="1200">
                <a:latin typeface="Calibri"/>
                <a:ea typeface="Calibri"/>
                <a:cs typeface="Calibri"/>
                <a:sym typeface="Calibri"/>
              </a:defRPr>
            </a:lvl3pPr>
            <a:lvl4pPr indent="-304800" lvl="3" marL="1828800" algn="l">
              <a:lnSpc>
                <a:spcPct val="90000"/>
              </a:lnSpc>
              <a:spcBef>
                <a:spcPts val="500"/>
              </a:spcBef>
              <a:spcAft>
                <a:spcPts val="0"/>
              </a:spcAft>
              <a:buClr>
                <a:schemeClr val="dk1"/>
              </a:buClr>
              <a:buSzPts val="1200"/>
              <a:buChar char="•"/>
              <a:defRPr i="1" sz="1200">
                <a:latin typeface="Calibri"/>
                <a:ea typeface="Calibri"/>
                <a:cs typeface="Calibri"/>
                <a:sym typeface="Calibri"/>
              </a:defRPr>
            </a:lvl4pPr>
            <a:lvl5pPr indent="-304800" lvl="4" marL="2286000" algn="l">
              <a:lnSpc>
                <a:spcPct val="90000"/>
              </a:lnSpc>
              <a:spcBef>
                <a:spcPts val="500"/>
              </a:spcBef>
              <a:spcAft>
                <a:spcPts val="0"/>
              </a:spcAft>
              <a:buClr>
                <a:schemeClr val="dk1"/>
              </a:buClr>
              <a:buSzPts val="1200"/>
              <a:buChar char="•"/>
              <a:defRPr i="1" sz="1200">
                <a:latin typeface="Calibri"/>
                <a:ea typeface="Calibri"/>
                <a:cs typeface="Calibri"/>
                <a:sym typeface="Calibri"/>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4" name="Google Shape;1724;p243"/>
          <p:cNvSpPr/>
          <p:nvPr/>
        </p:nvSpPr>
        <p:spPr>
          <a:xfrm>
            <a:off x="11810035" y="23011"/>
            <a:ext cx="291709" cy="369333"/>
          </a:xfrm>
          <a:prstGeom prst="rect">
            <a:avLst/>
          </a:prstGeom>
          <a:solidFill>
            <a:srgbClr val="F19D19"/>
          </a:solidFill>
          <a:ln cap="flat" cmpd="sng" w="9525">
            <a:solidFill>
              <a:srgbClr val="F19D19"/>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i="0" lang="fr-FR" sz="1800" u="none" cap="none" strike="noStrike">
                <a:solidFill>
                  <a:srgbClr val="FFFFFF"/>
                </a:solidFill>
                <a:latin typeface="Arial"/>
                <a:ea typeface="Arial"/>
                <a:cs typeface="Arial"/>
                <a:sym typeface="Arial"/>
              </a:rPr>
              <a:t>C</a:t>
            </a:r>
            <a:endParaRPr b="1" sz="1800">
              <a:solidFill>
                <a:srgbClr val="FFFFFF"/>
              </a:solidFill>
              <a:latin typeface="Arial"/>
              <a:ea typeface="Arial"/>
              <a:cs typeface="Arial"/>
              <a:sym typeface="Arial"/>
            </a:endParaRPr>
          </a:p>
        </p:txBody>
      </p:sp>
      <p:pic>
        <p:nvPicPr>
          <p:cNvPr descr="Image générée" id="1725" name="Google Shape;1725;p243"/>
          <p:cNvPicPr preferRelativeResize="0"/>
          <p:nvPr/>
        </p:nvPicPr>
        <p:blipFill rotWithShape="1">
          <a:blip r:embed="rId2">
            <a:alphaModFix/>
          </a:blip>
          <a:srcRect b="62431" l="6026" r="75345" t="25227"/>
          <a:stretch/>
        </p:blipFill>
        <p:spPr>
          <a:xfrm>
            <a:off x="233374" y="168983"/>
            <a:ext cx="506620" cy="50351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theme" Target="../theme/theme1.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48.xml"/><Relationship Id="rId22" Type="http://schemas.openxmlformats.org/officeDocument/2006/relationships/slideLayout" Target="../slideLayouts/slideLayout50.xml"/><Relationship Id="rId21" Type="http://schemas.openxmlformats.org/officeDocument/2006/relationships/slideLayout" Target="../slideLayouts/slideLayout49.xml"/><Relationship Id="rId24" Type="http://schemas.openxmlformats.org/officeDocument/2006/relationships/slideLayout" Target="../slideLayouts/slideLayout52.xml"/><Relationship Id="rId23" Type="http://schemas.openxmlformats.org/officeDocument/2006/relationships/slideLayout" Target="../slideLayouts/slideLayout51.xml"/><Relationship Id="rId1" Type="http://schemas.openxmlformats.org/officeDocument/2006/relationships/slideLayout" Target="../slideLayouts/slideLayout29.xml"/><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9" Type="http://schemas.openxmlformats.org/officeDocument/2006/relationships/slideLayout" Target="../slideLayouts/slideLayout37.xml"/><Relationship Id="rId26" Type="http://schemas.openxmlformats.org/officeDocument/2006/relationships/slideLayout" Target="../slideLayouts/slideLayout54.xml"/><Relationship Id="rId25" Type="http://schemas.openxmlformats.org/officeDocument/2006/relationships/slideLayout" Target="../slideLayouts/slideLayout53.xml"/><Relationship Id="rId27" Type="http://schemas.openxmlformats.org/officeDocument/2006/relationships/theme" Target="../theme/theme7.xml"/><Relationship Id="rId5" Type="http://schemas.openxmlformats.org/officeDocument/2006/relationships/slideLayout" Target="../slideLayouts/slideLayout33.xml"/><Relationship Id="rId6" Type="http://schemas.openxmlformats.org/officeDocument/2006/relationships/slideLayout" Target="../slideLayouts/slideLayout34.xml"/><Relationship Id="rId7" Type="http://schemas.openxmlformats.org/officeDocument/2006/relationships/slideLayout" Target="../slideLayouts/slideLayout35.xml"/><Relationship Id="rId8" Type="http://schemas.openxmlformats.org/officeDocument/2006/relationships/slideLayout" Target="../slideLayouts/slideLayout36.xml"/><Relationship Id="rId11" Type="http://schemas.openxmlformats.org/officeDocument/2006/relationships/slideLayout" Target="../slideLayouts/slideLayout39.xml"/><Relationship Id="rId10" Type="http://schemas.openxmlformats.org/officeDocument/2006/relationships/slideLayout" Target="../slideLayouts/slideLayout38.xml"/><Relationship Id="rId13" Type="http://schemas.openxmlformats.org/officeDocument/2006/relationships/slideLayout" Target="../slideLayouts/slideLayout41.xml"/><Relationship Id="rId12" Type="http://schemas.openxmlformats.org/officeDocument/2006/relationships/slideLayout" Target="../slideLayouts/slideLayout40.xml"/><Relationship Id="rId15" Type="http://schemas.openxmlformats.org/officeDocument/2006/relationships/slideLayout" Target="../slideLayouts/slideLayout43.xml"/><Relationship Id="rId14" Type="http://schemas.openxmlformats.org/officeDocument/2006/relationships/slideLayout" Target="../slideLayouts/slideLayout42.xml"/><Relationship Id="rId17" Type="http://schemas.openxmlformats.org/officeDocument/2006/relationships/slideLayout" Target="../slideLayouts/slideLayout45.xml"/><Relationship Id="rId16" Type="http://schemas.openxmlformats.org/officeDocument/2006/relationships/slideLayout" Target="../slideLayouts/slideLayout44.xml"/><Relationship Id="rId19" Type="http://schemas.openxmlformats.org/officeDocument/2006/relationships/slideLayout" Target="../slideLayouts/slideLayout47.xml"/><Relationship Id="rId18"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74.xml"/><Relationship Id="rId22" Type="http://schemas.openxmlformats.org/officeDocument/2006/relationships/slideLayout" Target="../slideLayouts/slideLayout76.xml"/><Relationship Id="rId21" Type="http://schemas.openxmlformats.org/officeDocument/2006/relationships/slideLayout" Target="../slideLayouts/slideLayout75.xml"/><Relationship Id="rId24" Type="http://schemas.openxmlformats.org/officeDocument/2006/relationships/slideLayout" Target="../slideLayouts/slideLayout78.xml"/><Relationship Id="rId23" Type="http://schemas.openxmlformats.org/officeDocument/2006/relationships/slideLayout" Target="../slideLayouts/slideLayout77.xml"/><Relationship Id="rId1" Type="http://schemas.openxmlformats.org/officeDocument/2006/relationships/slideLayout" Target="../slideLayouts/slideLayout55.xml"/><Relationship Id="rId2" Type="http://schemas.openxmlformats.org/officeDocument/2006/relationships/slideLayout" Target="../slideLayouts/slideLayout56.xml"/><Relationship Id="rId3" Type="http://schemas.openxmlformats.org/officeDocument/2006/relationships/slideLayout" Target="../slideLayouts/slideLayout57.xml"/><Relationship Id="rId4" Type="http://schemas.openxmlformats.org/officeDocument/2006/relationships/slideLayout" Target="../slideLayouts/slideLayout58.xml"/><Relationship Id="rId9" Type="http://schemas.openxmlformats.org/officeDocument/2006/relationships/slideLayout" Target="../slideLayouts/slideLayout63.xml"/><Relationship Id="rId26" Type="http://schemas.openxmlformats.org/officeDocument/2006/relationships/slideLayout" Target="../slideLayouts/slideLayout80.xml"/><Relationship Id="rId25" Type="http://schemas.openxmlformats.org/officeDocument/2006/relationships/slideLayout" Target="../slideLayouts/slideLayout79.xml"/><Relationship Id="rId28" Type="http://schemas.openxmlformats.org/officeDocument/2006/relationships/slideLayout" Target="../slideLayouts/slideLayout82.xml"/><Relationship Id="rId27" Type="http://schemas.openxmlformats.org/officeDocument/2006/relationships/slideLayout" Target="../slideLayouts/slideLayout81.xml"/><Relationship Id="rId5" Type="http://schemas.openxmlformats.org/officeDocument/2006/relationships/slideLayout" Target="../slideLayouts/slideLayout59.xml"/><Relationship Id="rId6" Type="http://schemas.openxmlformats.org/officeDocument/2006/relationships/slideLayout" Target="../slideLayouts/slideLayout60.xml"/><Relationship Id="rId29" Type="http://schemas.openxmlformats.org/officeDocument/2006/relationships/slideLayout" Target="../slideLayouts/slideLayout83.xml"/><Relationship Id="rId7" Type="http://schemas.openxmlformats.org/officeDocument/2006/relationships/slideLayout" Target="../slideLayouts/slideLayout61.xml"/><Relationship Id="rId8" Type="http://schemas.openxmlformats.org/officeDocument/2006/relationships/slideLayout" Target="../slideLayouts/slideLayout62.xml"/><Relationship Id="rId31" Type="http://schemas.openxmlformats.org/officeDocument/2006/relationships/slideLayout" Target="../slideLayouts/slideLayout85.xml"/><Relationship Id="rId30" Type="http://schemas.openxmlformats.org/officeDocument/2006/relationships/slideLayout" Target="../slideLayouts/slideLayout84.xml"/><Relationship Id="rId11" Type="http://schemas.openxmlformats.org/officeDocument/2006/relationships/slideLayout" Target="../slideLayouts/slideLayout65.xml"/><Relationship Id="rId10" Type="http://schemas.openxmlformats.org/officeDocument/2006/relationships/slideLayout" Target="../slideLayouts/slideLayout64.xml"/><Relationship Id="rId32" Type="http://schemas.openxmlformats.org/officeDocument/2006/relationships/theme" Target="../theme/theme2.xml"/><Relationship Id="rId13" Type="http://schemas.openxmlformats.org/officeDocument/2006/relationships/slideLayout" Target="../slideLayouts/slideLayout67.xml"/><Relationship Id="rId12" Type="http://schemas.openxmlformats.org/officeDocument/2006/relationships/slideLayout" Target="../slideLayouts/slideLayout66.xml"/><Relationship Id="rId15" Type="http://schemas.openxmlformats.org/officeDocument/2006/relationships/slideLayout" Target="../slideLayouts/slideLayout69.xml"/><Relationship Id="rId14" Type="http://schemas.openxmlformats.org/officeDocument/2006/relationships/slideLayout" Target="../slideLayouts/slideLayout68.xml"/><Relationship Id="rId17" Type="http://schemas.openxmlformats.org/officeDocument/2006/relationships/slideLayout" Target="../slideLayouts/slideLayout71.xml"/><Relationship Id="rId16" Type="http://schemas.openxmlformats.org/officeDocument/2006/relationships/slideLayout" Target="../slideLayouts/slideLayout70.xml"/><Relationship Id="rId19" Type="http://schemas.openxmlformats.org/officeDocument/2006/relationships/slideLayout" Target="../slideLayouts/slideLayout73.xml"/><Relationship Id="rId18" Type="http://schemas.openxmlformats.org/officeDocument/2006/relationships/slideLayout" Target="../slideLayouts/slideLayout72.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105.xml"/><Relationship Id="rId22" Type="http://schemas.openxmlformats.org/officeDocument/2006/relationships/slideLayout" Target="../slideLayouts/slideLayout107.xml"/><Relationship Id="rId21" Type="http://schemas.openxmlformats.org/officeDocument/2006/relationships/slideLayout" Target="../slideLayouts/slideLayout106.xml"/><Relationship Id="rId24" Type="http://schemas.openxmlformats.org/officeDocument/2006/relationships/slideLayout" Target="../slideLayouts/slideLayout109.xml"/><Relationship Id="rId23" Type="http://schemas.openxmlformats.org/officeDocument/2006/relationships/slideLayout" Target="../slideLayouts/slideLayout108.xml"/><Relationship Id="rId1" Type="http://schemas.openxmlformats.org/officeDocument/2006/relationships/slideLayout" Target="../slideLayouts/slideLayout86.xml"/><Relationship Id="rId2" Type="http://schemas.openxmlformats.org/officeDocument/2006/relationships/slideLayout" Target="../slideLayouts/slideLayout87.xml"/><Relationship Id="rId3" Type="http://schemas.openxmlformats.org/officeDocument/2006/relationships/slideLayout" Target="../slideLayouts/slideLayout88.xml"/><Relationship Id="rId4" Type="http://schemas.openxmlformats.org/officeDocument/2006/relationships/slideLayout" Target="../slideLayouts/slideLayout89.xml"/><Relationship Id="rId9" Type="http://schemas.openxmlformats.org/officeDocument/2006/relationships/slideLayout" Target="../slideLayouts/slideLayout94.xml"/><Relationship Id="rId26" Type="http://schemas.openxmlformats.org/officeDocument/2006/relationships/theme" Target="../theme/theme4.xml"/><Relationship Id="rId25" Type="http://schemas.openxmlformats.org/officeDocument/2006/relationships/slideLayout" Target="../slideLayouts/slideLayout110.xml"/><Relationship Id="rId5" Type="http://schemas.openxmlformats.org/officeDocument/2006/relationships/slideLayout" Target="../slideLayouts/slideLayout90.xml"/><Relationship Id="rId6" Type="http://schemas.openxmlformats.org/officeDocument/2006/relationships/slideLayout" Target="../slideLayouts/slideLayout91.xml"/><Relationship Id="rId7" Type="http://schemas.openxmlformats.org/officeDocument/2006/relationships/slideLayout" Target="../slideLayouts/slideLayout92.xml"/><Relationship Id="rId8" Type="http://schemas.openxmlformats.org/officeDocument/2006/relationships/slideLayout" Target="../slideLayouts/slideLayout93.xml"/><Relationship Id="rId11" Type="http://schemas.openxmlformats.org/officeDocument/2006/relationships/slideLayout" Target="../slideLayouts/slideLayout96.xml"/><Relationship Id="rId10" Type="http://schemas.openxmlformats.org/officeDocument/2006/relationships/slideLayout" Target="../slideLayouts/slideLayout95.xml"/><Relationship Id="rId13" Type="http://schemas.openxmlformats.org/officeDocument/2006/relationships/slideLayout" Target="../slideLayouts/slideLayout98.xml"/><Relationship Id="rId12" Type="http://schemas.openxmlformats.org/officeDocument/2006/relationships/slideLayout" Target="../slideLayouts/slideLayout97.xml"/><Relationship Id="rId15" Type="http://schemas.openxmlformats.org/officeDocument/2006/relationships/slideLayout" Target="../slideLayouts/slideLayout100.xml"/><Relationship Id="rId14" Type="http://schemas.openxmlformats.org/officeDocument/2006/relationships/slideLayout" Target="../slideLayouts/slideLayout99.xml"/><Relationship Id="rId17" Type="http://schemas.openxmlformats.org/officeDocument/2006/relationships/slideLayout" Target="../slideLayouts/slideLayout102.xml"/><Relationship Id="rId16" Type="http://schemas.openxmlformats.org/officeDocument/2006/relationships/slideLayout" Target="../slideLayouts/slideLayout101.xml"/><Relationship Id="rId19" Type="http://schemas.openxmlformats.org/officeDocument/2006/relationships/slideLayout" Target="../slideLayouts/slideLayout104.xml"/><Relationship Id="rId18" Type="http://schemas.openxmlformats.org/officeDocument/2006/relationships/slideLayout" Target="../slideLayouts/slideLayout103.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30.xml"/><Relationship Id="rId22" Type="http://schemas.openxmlformats.org/officeDocument/2006/relationships/slideLayout" Target="../slideLayouts/slideLayout132.xml"/><Relationship Id="rId21" Type="http://schemas.openxmlformats.org/officeDocument/2006/relationships/slideLayout" Target="../slideLayouts/slideLayout131.xml"/><Relationship Id="rId24" Type="http://schemas.openxmlformats.org/officeDocument/2006/relationships/slideLayout" Target="../slideLayouts/slideLayout134.xml"/><Relationship Id="rId23" Type="http://schemas.openxmlformats.org/officeDocument/2006/relationships/slideLayout" Target="../slideLayouts/slideLayout133.xml"/><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26" Type="http://schemas.openxmlformats.org/officeDocument/2006/relationships/slideLayout" Target="../slideLayouts/slideLayout136.xml"/><Relationship Id="rId25" Type="http://schemas.openxmlformats.org/officeDocument/2006/relationships/slideLayout" Target="../slideLayouts/slideLayout135.xml"/><Relationship Id="rId28" Type="http://schemas.openxmlformats.org/officeDocument/2006/relationships/slideLayout" Target="../slideLayouts/slideLayout138.xml"/><Relationship Id="rId27" Type="http://schemas.openxmlformats.org/officeDocument/2006/relationships/slideLayout" Target="../slideLayouts/slideLayout137.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29" Type="http://schemas.openxmlformats.org/officeDocument/2006/relationships/theme" Target="../theme/theme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11" Type="http://schemas.openxmlformats.org/officeDocument/2006/relationships/slideLayout" Target="../slideLayouts/slideLayout121.xml"/><Relationship Id="rId10" Type="http://schemas.openxmlformats.org/officeDocument/2006/relationships/slideLayout" Target="../slideLayouts/slideLayout120.xml"/><Relationship Id="rId13" Type="http://schemas.openxmlformats.org/officeDocument/2006/relationships/slideLayout" Target="../slideLayouts/slideLayout123.xml"/><Relationship Id="rId12" Type="http://schemas.openxmlformats.org/officeDocument/2006/relationships/slideLayout" Target="../slideLayouts/slideLayout122.xml"/><Relationship Id="rId15" Type="http://schemas.openxmlformats.org/officeDocument/2006/relationships/slideLayout" Target="../slideLayouts/slideLayout125.xml"/><Relationship Id="rId14" Type="http://schemas.openxmlformats.org/officeDocument/2006/relationships/slideLayout" Target="../slideLayouts/slideLayout124.xml"/><Relationship Id="rId17" Type="http://schemas.openxmlformats.org/officeDocument/2006/relationships/slideLayout" Target="../slideLayouts/slideLayout127.xml"/><Relationship Id="rId16" Type="http://schemas.openxmlformats.org/officeDocument/2006/relationships/slideLayout" Target="../slideLayouts/slideLayout126.xml"/><Relationship Id="rId19" Type="http://schemas.openxmlformats.org/officeDocument/2006/relationships/slideLayout" Target="../slideLayouts/slideLayout129.xml"/><Relationship Id="rId18" Type="http://schemas.openxmlformats.org/officeDocument/2006/relationships/slideLayout" Target="../slideLayouts/slideLayout128.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158.xml"/><Relationship Id="rId22" Type="http://schemas.openxmlformats.org/officeDocument/2006/relationships/slideLayout" Target="../slideLayouts/slideLayout160.xml"/><Relationship Id="rId21" Type="http://schemas.openxmlformats.org/officeDocument/2006/relationships/slideLayout" Target="../slideLayouts/slideLayout159.xml"/><Relationship Id="rId24" Type="http://schemas.openxmlformats.org/officeDocument/2006/relationships/slideLayout" Target="../slideLayouts/slideLayout162.xml"/><Relationship Id="rId23" Type="http://schemas.openxmlformats.org/officeDocument/2006/relationships/slideLayout" Target="../slideLayouts/slideLayout161.xml"/><Relationship Id="rId1" Type="http://schemas.openxmlformats.org/officeDocument/2006/relationships/slideLayout" Target="../slideLayouts/slideLayout139.xml"/><Relationship Id="rId2" Type="http://schemas.openxmlformats.org/officeDocument/2006/relationships/slideLayout" Target="../slideLayouts/slideLayout140.xml"/><Relationship Id="rId3" Type="http://schemas.openxmlformats.org/officeDocument/2006/relationships/slideLayout" Target="../slideLayouts/slideLayout141.xml"/><Relationship Id="rId4" Type="http://schemas.openxmlformats.org/officeDocument/2006/relationships/slideLayout" Target="../slideLayouts/slideLayout142.xml"/><Relationship Id="rId9" Type="http://schemas.openxmlformats.org/officeDocument/2006/relationships/slideLayout" Target="../slideLayouts/slideLayout147.xml"/><Relationship Id="rId26" Type="http://schemas.openxmlformats.org/officeDocument/2006/relationships/slideLayout" Target="../slideLayouts/slideLayout164.xml"/><Relationship Id="rId25" Type="http://schemas.openxmlformats.org/officeDocument/2006/relationships/slideLayout" Target="../slideLayouts/slideLayout163.xml"/><Relationship Id="rId28" Type="http://schemas.openxmlformats.org/officeDocument/2006/relationships/slideLayout" Target="../slideLayouts/slideLayout166.xml"/><Relationship Id="rId27" Type="http://schemas.openxmlformats.org/officeDocument/2006/relationships/slideLayout" Target="../slideLayouts/slideLayout165.xml"/><Relationship Id="rId5" Type="http://schemas.openxmlformats.org/officeDocument/2006/relationships/slideLayout" Target="../slideLayouts/slideLayout143.xml"/><Relationship Id="rId6" Type="http://schemas.openxmlformats.org/officeDocument/2006/relationships/slideLayout" Target="../slideLayouts/slideLayout144.xml"/><Relationship Id="rId29" Type="http://schemas.openxmlformats.org/officeDocument/2006/relationships/theme" Target="../theme/theme3.xml"/><Relationship Id="rId7" Type="http://schemas.openxmlformats.org/officeDocument/2006/relationships/slideLayout" Target="../slideLayouts/slideLayout145.xml"/><Relationship Id="rId8" Type="http://schemas.openxmlformats.org/officeDocument/2006/relationships/slideLayout" Target="../slideLayouts/slideLayout146.xml"/><Relationship Id="rId11" Type="http://schemas.openxmlformats.org/officeDocument/2006/relationships/slideLayout" Target="../slideLayouts/slideLayout149.xml"/><Relationship Id="rId10" Type="http://schemas.openxmlformats.org/officeDocument/2006/relationships/slideLayout" Target="../slideLayouts/slideLayout148.xml"/><Relationship Id="rId13" Type="http://schemas.openxmlformats.org/officeDocument/2006/relationships/slideLayout" Target="../slideLayouts/slideLayout151.xml"/><Relationship Id="rId12" Type="http://schemas.openxmlformats.org/officeDocument/2006/relationships/slideLayout" Target="../slideLayouts/slideLayout150.xml"/><Relationship Id="rId15" Type="http://schemas.openxmlformats.org/officeDocument/2006/relationships/slideLayout" Target="../slideLayouts/slideLayout153.xml"/><Relationship Id="rId14" Type="http://schemas.openxmlformats.org/officeDocument/2006/relationships/slideLayout" Target="../slideLayouts/slideLayout152.xml"/><Relationship Id="rId17" Type="http://schemas.openxmlformats.org/officeDocument/2006/relationships/slideLayout" Target="../slideLayouts/slideLayout155.xml"/><Relationship Id="rId16" Type="http://schemas.openxmlformats.org/officeDocument/2006/relationships/slideLayout" Target="../slideLayouts/slideLayout154.xml"/><Relationship Id="rId19" Type="http://schemas.openxmlformats.org/officeDocument/2006/relationships/slideLayout" Target="../slideLayouts/slideLayout157.xml"/><Relationship Id="rId18" Type="http://schemas.openxmlformats.org/officeDocument/2006/relationships/slideLayout" Target="../slideLayouts/slideLayout156.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186.xml"/><Relationship Id="rId22" Type="http://schemas.openxmlformats.org/officeDocument/2006/relationships/slideLayout" Target="../slideLayouts/slideLayout188.xml"/><Relationship Id="rId21" Type="http://schemas.openxmlformats.org/officeDocument/2006/relationships/slideLayout" Target="../slideLayouts/slideLayout187.xml"/><Relationship Id="rId24" Type="http://schemas.openxmlformats.org/officeDocument/2006/relationships/slideLayout" Target="../slideLayouts/slideLayout190.xml"/><Relationship Id="rId23" Type="http://schemas.openxmlformats.org/officeDocument/2006/relationships/slideLayout" Target="../slideLayouts/slideLayout189.xml"/><Relationship Id="rId1" Type="http://schemas.openxmlformats.org/officeDocument/2006/relationships/slideLayout" Target="../slideLayouts/slideLayout167.xml"/><Relationship Id="rId2" Type="http://schemas.openxmlformats.org/officeDocument/2006/relationships/slideLayout" Target="../slideLayouts/slideLayout168.xml"/><Relationship Id="rId3" Type="http://schemas.openxmlformats.org/officeDocument/2006/relationships/slideLayout" Target="../slideLayouts/slideLayout169.xml"/><Relationship Id="rId4" Type="http://schemas.openxmlformats.org/officeDocument/2006/relationships/slideLayout" Target="../slideLayouts/slideLayout170.xml"/><Relationship Id="rId9" Type="http://schemas.openxmlformats.org/officeDocument/2006/relationships/slideLayout" Target="../slideLayouts/slideLayout175.xml"/><Relationship Id="rId26" Type="http://schemas.openxmlformats.org/officeDocument/2006/relationships/slideLayout" Target="../slideLayouts/slideLayout192.xml"/><Relationship Id="rId25" Type="http://schemas.openxmlformats.org/officeDocument/2006/relationships/slideLayout" Target="../slideLayouts/slideLayout191.xml"/><Relationship Id="rId28" Type="http://schemas.openxmlformats.org/officeDocument/2006/relationships/slideLayout" Target="../slideLayouts/slideLayout194.xml"/><Relationship Id="rId27" Type="http://schemas.openxmlformats.org/officeDocument/2006/relationships/slideLayout" Target="../slideLayouts/slideLayout193.xml"/><Relationship Id="rId5" Type="http://schemas.openxmlformats.org/officeDocument/2006/relationships/slideLayout" Target="../slideLayouts/slideLayout171.xml"/><Relationship Id="rId6" Type="http://schemas.openxmlformats.org/officeDocument/2006/relationships/slideLayout" Target="../slideLayouts/slideLayout172.xml"/><Relationship Id="rId29" Type="http://schemas.openxmlformats.org/officeDocument/2006/relationships/theme" Target="../theme/theme5.xml"/><Relationship Id="rId7" Type="http://schemas.openxmlformats.org/officeDocument/2006/relationships/slideLayout" Target="../slideLayouts/slideLayout173.xml"/><Relationship Id="rId8" Type="http://schemas.openxmlformats.org/officeDocument/2006/relationships/slideLayout" Target="../slideLayouts/slideLayout174.xml"/><Relationship Id="rId11" Type="http://schemas.openxmlformats.org/officeDocument/2006/relationships/slideLayout" Target="../slideLayouts/slideLayout177.xml"/><Relationship Id="rId10" Type="http://schemas.openxmlformats.org/officeDocument/2006/relationships/slideLayout" Target="../slideLayouts/slideLayout176.xml"/><Relationship Id="rId13" Type="http://schemas.openxmlformats.org/officeDocument/2006/relationships/slideLayout" Target="../slideLayouts/slideLayout179.xml"/><Relationship Id="rId12" Type="http://schemas.openxmlformats.org/officeDocument/2006/relationships/slideLayout" Target="../slideLayouts/slideLayout178.xml"/><Relationship Id="rId15" Type="http://schemas.openxmlformats.org/officeDocument/2006/relationships/slideLayout" Target="../slideLayouts/slideLayout181.xml"/><Relationship Id="rId14" Type="http://schemas.openxmlformats.org/officeDocument/2006/relationships/slideLayout" Target="../slideLayouts/slideLayout180.xml"/><Relationship Id="rId17" Type="http://schemas.openxmlformats.org/officeDocument/2006/relationships/slideLayout" Target="../slideLayouts/slideLayout183.xml"/><Relationship Id="rId16" Type="http://schemas.openxmlformats.org/officeDocument/2006/relationships/slideLayout" Target="../slideLayouts/slideLayout182.xml"/><Relationship Id="rId19" Type="http://schemas.openxmlformats.org/officeDocument/2006/relationships/slideLayout" Target="../slideLayouts/slideLayout185.xml"/><Relationship Id="rId18" Type="http://schemas.openxmlformats.org/officeDocument/2006/relationships/slideLayout" Target="../slideLayouts/slideLayout18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9" name="Shape 9"/>
        <p:cNvGrpSpPr/>
        <p:nvPr/>
      </p:nvGrpSpPr>
      <p:grpSpPr>
        <a:xfrm>
          <a:off x="0" y="0"/>
          <a:ext cx="0" cy="0"/>
          <a:chOff x="0" y="0"/>
          <a:chExt cx="0" cy="0"/>
        </a:xfrm>
      </p:grpSpPr>
      <p:sp>
        <p:nvSpPr>
          <p:cNvPr id="10" name="Google Shape;10;p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7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256" name="Shape 256"/>
        <p:cNvGrpSpPr/>
        <p:nvPr/>
      </p:nvGrpSpPr>
      <p:grpSpPr>
        <a:xfrm>
          <a:off x="0" y="0"/>
          <a:ext cx="0" cy="0"/>
          <a:chOff x="0" y="0"/>
          <a:chExt cx="0" cy="0"/>
        </a:xfrm>
      </p:grpSpPr>
      <p:sp>
        <p:nvSpPr>
          <p:cNvPr id="257" name="Google Shape;257;p7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8" name="Google Shape;258;p7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59" name="Google Shape;259;p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0" name="Google Shape;260;p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61" name="Google Shape;261;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 id="2147483702" r:id="rId25"/>
    <p:sldLayoutId id="2147483703"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477" name="Shape 477"/>
        <p:cNvGrpSpPr/>
        <p:nvPr/>
      </p:nvGrpSpPr>
      <p:grpSpPr>
        <a:xfrm>
          <a:off x="0" y="0"/>
          <a:ext cx="0" cy="0"/>
          <a:chOff x="0" y="0"/>
          <a:chExt cx="0" cy="0"/>
        </a:xfrm>
      </p:grpSpPr>
      <p:sp>
        <p:nvSpPr>
          <p:cNvPr id="478" name="Google Shape;478;p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79" name="Google Shape;479;p7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80" name="Google Shape;480;p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1" name="Google Shape;481;p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82" name="Google Shape;482;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 id="2147483723" r:id="rId19"/>
    <p:sldLayoutId id="2147483724" r:id="rId20"/>
    <p:sldLayoutId id="2147483725" r:id="rId21"/>
    <p:sldLayoutId id="2147483726" r:id="rId22"/>
    <p:sldLayoutId id="2147483727" r:id="rId23"/>
    <p:sldLayoutId id="2147483728" r:id="rId24"/>
    <p:sldLayoutId id="2147483729" r:id="rId25"/>
    <p:sldLayoutId id="2147483730" r:id="rId26"/>
    <p:sldLayoutId id="2147483731" r:id="rId27"/>
    <p:sldLayoutId id="2147483732" r:id="rId28"/>
    <p:sldLayoutId id="2147483733" r:id="rId29"/>
    <p:sldLayoutId id="2147483734" r:id="rId30"/>
    <p:sldLayoutId id="2147483735" r:id="rId3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785" name="Shape 785"/>
        <p:cNvGrpSpPr/>
        <p:nvPr/>
      </p:nvGrpSpPr>
      <p:grpSpPr>
        <a:xfrm>
          <a:off x="0" y="0"/>
          <a:ext cx="0" cy="0"/>
          <a:chOff x="0" y="0"/>
          <a:chExt cx="0" cy="0"/>
        </a:xfrm>
      </p:grpSpPr>
      <p:sp>
        <p:nvSpPr>
          <p:cNvPr id="786" name="Google Shape;786;p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87" name="Google Shape;787;p8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88" name="Google Shape;788;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9" name="Google Shape;789;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90" name="Google Shape;790;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 id="2147483757" r:id="rId21"/>
    <p:sldLayoutId id="2147483758" r:id="rId22"/>
    <p:sldLayoutId id="2147483759" r:id="rId23"/>
    <p:sldLayoutId id="2147483760" r:id="rId24"/>
    <p:sldLayoutId id="2147483761"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982" name="Shape 982"/>
        <p:cNvGrpSpPr/>
        <p:nvPr/>
      </p:nvGrpSpPr>
      <p:grpSpPr>
        <a:xfrm>
          <a:off x="0" y="0"/>
          <a:ext cx="0" cy="0"/>
          <a:chOff x="0" y="0"/>
          <a:chExt cx="0" cy="0"/>
        </a:xfrm>
      </p:grpSpPr>
      <p:sp>
        <p:nvSpPr>
          <p:cNvPr id="983" name="Google Shape;983;p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4" name="Google Shape;984;p8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85" name="Google Shape;985;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86" name="Google Shape;986;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87" name="Google Shape;987;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 id="2147483781" r:id="rId19"/>
    <p:sldLayoutId id="2147483782" r:id="rId20"/>
    <p:sldLayoutId id="2147483783" r:id="rId21"/>
    <p:sldLayoutId id="2147483784" r:id="rId22"/>
    <p:sldLayoutId id="2147483785" r:id="rId23"/>
    <p:sldLayoutId id="2147483786" r:id="rId24"/>
    <p:sldLayoutId id="2147483787" r:id="rId25"/>
    <p:sldLayoutId id="2147483788" r:id="rId26"/>
    <p:sldLayoutId id="2147483789" r:id="rId27"/>
    <p:sldLayoutId id="2147483790"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1230" name="Shape 1230"/>
        <p:cNvGrpSpPr/>
        <p:nvPr/>
      </p:nvGrpSpPr>
      <p:grpSpPr>
        <a:xfrm>
          <a:off x="0" y="0"/>
          <a:ext cx="0" cy="0"/>
          <a:chOff x="0" y="0"/>
          <a:chExt cx="0" cy="0"/>
        </a:xfrm>
      </p:grpSpPr>
      <p:sp>
        <p:nvSpPr>
          <p:cNvPr id="1231" name="Google Shape;1231;p9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32" name="Google Shape;1232;p9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33" name="Google Shape;1233;p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34" name="Google Shape;1234;p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35" name="Google Shape;1235;p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 id="2147483806" r:id="rId15"/>
    <p:sldLayoutId id="2147483807" r:id="rId16"/>
    <p:sldLayoutId id="2147483808" r:id="rId17"/>
    <p:sldLayoutId id="2147483809" r:id="rId18"/>
    <p:sldLayoutId id="2147483810" r:id="rId19"/>
    <p:sldLayoutId id="2147483811" r:id="rId20"/>
    <p:sldLayoutId id="2147483812" r:id="rId21"/>
    <p:sldLayoutId id="2147483813" r:id="rId22"/>
    <p:sldLayoutId id="2147483814" r:id="rId23"/>
    <p:sldLayoutId id="2147483815" r:id="rId24"/>
    <p:sldLayoutId id="2147483816" r:id="rId25"/>
    <p:sldLayoutId id="2147483817" r:id="rId26"/>
    <p:sldLayoutId id="2147483818" r:id="rId27"/>
    <p:sldLayoutId id="2147483819"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1478" name="Shape 1478"/>
        <p:cNvGrpSpPr/>
        <p:nvPr/>
      </p:nvGrpSpPr>
      <p:grpSpPr>
        <a:xfrm>
          <a:off x="0" y="0"/>
          <a:ext cx="0" cy="0"/>
          <a:chOff x="0" y="0"/>
          <a:chExt cx="0" cy="0"/>
        </a:xfrm>
      </p:grpSpPr>
      <p:sp>
        <p:nvSpPr>
          <p:cNvPr id="1479" name="Google Shape;1479;p9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0" name="Google Shape;1480;p9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81" name="Google Shape;1481;p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82" name="Google Shape;1482;p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83" name="Google Shape;1483;p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fr-FR"/>
              <a:t>‹#›</a:t>
            </a:fld>
            <a:endParaRPr/>
          </a:p>
        </p:txBody>
      </p:sp>
    </p:spTree>
  </p:cSld>
  <p:clrMap accent1="accent1" accent2="accent2" accent3="accent3" accent4="accent4" accent5="accent5" accent6="accent6" bg1="lt1" bg2="dk2" tx1="dk1" tx2="lt2" folHlink="folHlink" hlink="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39" r:id="rId19"/>
    <p:sldLayoutId id="2147483840" r:id="rId20"/>
    <p:sldLayoutId id="2147483841" r:id="rId21"/>
    <p:sldLayoutId id="2147483842" r:id="rId22"/>
    <p:sldLayoutId id="2147483843" r:id="rId23"/>
    <p:sldLayoutId id="2147483844" r:id="rId24"/>
    <p:sldLayoutId id="2147483845" r:id="rId25"/>
    <p:sldLayoutId id="2147483846" r:id="rId26"/>
    <p:sldLayoutId id="2147483847" r:id="rId27"/>
    <p:sldLayoutId id="2147483848"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66.png"/><Relationship Id="rId9" Type="http://schemas.openxmlformats.org/officeDocument/2006/relationships/image" Target="../media/image56.jpg"/><Relationship Id="rId5" Type="http://schemas.openxmlformats.org/officeDocument/2006/relationships/image" Target="../media/image53.jpg"/><Relationship Id="rId6" Type="http://schemas.openxmlformats.org/officeDocument/2006/relationships/image" Target="../media/image65.png"/><Relationship Id="rId7" Type="http://schemas.openxmlformats.org/officeDocument/2006/relationships/image" Target="../media/image62.png"/><Relationship Id="rId8" Type="http://schemas.openxmlformats.org/officeDocument/2006/relationships/image" Target="../media/image60.png"/><Relationship Id="rId11" Type="http://schemas.openxmlformats.org/officeDocument/2006/relationships/image" Target="../media/image58.png"/><Relationship Id="rId10" Type="http://schemas.openxmlformats.org/officeDocument/2006/relationships/image" Target="../media/image59.jpg"/><Relationship Id="rId13" Type="http://schemas.openxmlformats.org/officeDocument/2006/relationships/image" Target="../media/image52.png"/><Relationship Id="rId12" Type="http://schemas.openxmlformats.org/officeDocument/2006/relationships/image" Target="../media/image72.png"/><Relationship Id="rId14" Type="http://schemas.openxmlformats.org/officeDocument/2006/relationships/image" Target="../media/image8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9.xml"/><Relationship Id="rId3" Type="http://schemas.openxmlformats.org/officeDocument/2006/relationships/image" Target="../media/image5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10.xml"/><Relationship Id="rId3" Type="http://schemas.openxmlformats.org/officeDocument/2006/relationships/image" Target="../media/image6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7.xml"/><Relationship Id="rId2" Type="http://schemas.openxmlformats.org/officeDocument/2006/relationships/notesSlide" Target="../notesSlides/notesSlide11.xml"/><Relationship Id="rId3" Type="http://schemas.openxmlformats.org/officeDocument/2006/relationships/image" Target="../media/image7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12.xml"/><Relationship Id="rId3" Type="http://schemas.openxmlformats.org/officeDocument/2006/relationships/image" Target="../media/image7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8.xml"/><Relationship Id="rId2" Type="http://schemas.openxmlformats.org/officeDocument/2006/relationships/notesSlide" Target="../notesSlides/notesSlide13.xml"/><Relationship Id="rId3" Type="http://schemas.openxmlformats.org/officeDocument/2006/relationships/image" Target="../media/image6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7.png"/><Relationship Id="rId4" Type="http://schemas.openxmlformats.org/officeDocument/2006/relationships/image" Target="../media/image7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7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57.png"/><Relationship Id="rId4" Type="http://schemas.openxmlformats.org/officeDocument/2006/relationships/image" Target="../media/image7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1.png"/><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7.png"/><Relationship Id="rId4" Type="http://schemas.openxmlformats.org/officeDocument/2006/relationships/image" Target="../media/image7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7.png"/><Relationship Id="rId4" Type="http://schemas.openxmlformats.org/officeDocument/2006/relationships/image" Target="../media/image7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57.png"/><Relationship Id="rId4" Type="http://schemas.openxmlformats.org/officeDocument/2006/relationships/image" Target="../media/image7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7.png"/><Relationship Id="rId4" Type="http://schemas.openxmlformats.org/officeDocument/2006/relationships/image" Target="../media/image7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3.xml"/><Relationship Id="rId3" Type="http://schemas.openxmlformats.org/officeDocument/2006/relationships/image" Target="../media/image82.png"/><Relationship Id="rId4" Type="http://schemas.openxmlformats.org/officeDocument/2006/relationships/image" Target="../media/image7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24.xml"/><Relationship Id="rId3" Type="http://schemas.openxmlformats.org/officeDocument/2006/relationships/image" Target="../media/image7.png"/><Relationship Id="rId4" Type="http://schemas.openxmlformats.org/officeDocument/2006/relationships/image" Target="../media/image80.png"/><Relationship Id="rId5" Type="http://schemas.openxmlformats.org/officeDocument/2006/relationships/image" Target="../media/image8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6.xml"/><Relationship Id="rId2" Type="http://schemas.openxmlformats.org/officeDocument/2006/relationships/notesSlide" Target="../notesSlides/notesSlide25.xml"/><Relationship Id="rId3" Type="http://schemas.openxmlformats.org/officeDocument/2006/relationships/image" Target="../media/image7.png"/><Relationship Id="rId4" Type="http://schemas.openxmlformats.org/officeDocument/2006/relationships/image" Target="../media/image7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26.xml"/><Relationship Id="rId3" Type="http://schemas.openxmlformats.org/officeDocument/2006/relationships/image" Target="../media/image82.png"/><Relationship Id="rId4" Type="http://schemas.openxmlformats.org/officeDocument/2006/relationships/image" Target="../media/image7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7.xml"/><Relationship Id="rId3" Type="http://schemas.openxmlformats.org/officeDocument/2006/relationships/image" Target="../media/image7.png"/><Relationship Id="rId4" Type="http://schemas.openxmlformats.org/officeDocument/2006/relationships/image" Target="../media/image9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8.xml"/><Relationship Id="rId3" Type="http://schemas.openxmlformats.org/officeDocument/2006/relationships/image" Target="../media/image7.png"/><Relationship Id="rId4" Type="http://schemas.openxmlformats.org/officeDocument/2006/relationships/image" Target="../media/image9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29.xml"/><Relationship Id="rId3" Type="http://schemas.openxmlformats.org/officeDocument/2006/relationships/image" Target="../media/image7.png"/><Relationship Id="rId4" Type="http://schemas.openxmlformats.org/officeDocument/2006/relationships/image" Target="../media/image92.png"/><Relationship Id="rId5" Type="http://schemas.openxmlformats.org/officeDocument/2006/relationships/image" Target="../media/image8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30.xml"/><Relationship Id="rId3" Type="http://schemas.openxmlformats.org/officeDocument/2006/relationships/image" Target="../media/image7.png"/><Relationship Id="rId4" Type="http://schemas.openxmlformats.org/officeDocument/2006/relationships/image" Target="../media/image8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31.xml"/><Relationship Id="rId3" Type="http://schemas.openxmlformats.org/officeDocument/2006/relationships/image" Target="../media/image7.png"/><Relationship Id="rId4" Type="http://schemas.openxmlformats.org/officeDocument/2006/relationships/image" Target="../media/image8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32.xml"/><Relationship Id="rId3" Type="http://schemas.openxmlformats.org/officeDocument/2006/relationships/image" Target="../media/image7.png"/><Relationship Id="rId4" Type="http://schemas.openxmlformats.org/officeDocument/2006/relationships/image" Target="../media/image86.png"/><Relationship Id="rId5" Type="http://schemas.openxmlformats.org/officeDocument/2006/relationships/image" Target="../media/image8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34.xml"/><Relationship Id="rId3" Type="http://schemas.openxmlformats.org/officeDocument/2006/relationships/image" Target="../media/image10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35.xml"/><Relationship Id="rId3" Type="http://schemas.openxmlformats.org/officeDocument/2006/relationships/image" Target="../media/image7.png"/><Relationship Id="rId4" Type="http://schemas.openxmlformats.org/officeDocument/2006/relationships/image" Target="../media/image91.png"/><Relationship Id="rId5" Type="http://schemas.openxmlformats.org/officeDocument/2006/relationships/image" Target="../media/image9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36.xml"/><Relationship Id="rId3" Type="http://schemas.openxmlformats.org/officeDocument/2006/relationships/image" Target="../media/image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37.xml"/><Relationship Id="rId3" Type="http://schemas.openxmlformats.org/officeDocument/2006/relationships/image" Target="../media/image7.png"/><Relationship Id="rId4" Type="http://schemas.openxmlformats.org/officeDocument/2006/relationships/image" Target="../media/image99.png"/><Relationship Id="rId5" Type="http://schemas.openxmlformats.org/officeDocument/2006/relationships/image" Target="../media/image95.png"/><Relationship Id="rId6" Type="http://schemas.openxmlformats.org/officeDocument/2006/relationships/image" Target="../media/image97.jpg"/><Relationship Id="rId7" Type="http://schemas.openxmlformats.org/officeDocument/2006/relationships/image" Target="../media/image9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38.xml"/><Relationship Id="rId3" Type="http://schemas.openxmlformats.org/officeDocument/2006/relationships/image" Target="../media/image7.png"/><Relationship Id="rId4" Type="http://schemas.openxmlformats.org/officeDocument/2006/relationships/image" Target="../media/image99.png"/><Relationship Id="rId5" Type="http://schemas.openxmlformats.org/officeDocument/2006/relationships/image" Target="../media/image9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39.xml"/><Relationship Id="rId3" Type="http://schemas.openxmlformats.org/officeDocument/2006/relationships/image" Target="../media/image100.png"/><Relationship Id="rId4" Type="http://schemas.openxmlformats.org/officeDocument/2006/relationships/image" Target="../media/image7.png"/><Relationship Id="rId5" Type="http://schemas.openxmlformats.org/officeDocument/2006/relationships/image" Target="../media/image99.png"/><Relationship Id="rId6" Type="http://schemas.openxmlformats.org/officeDocument/2006/relationships/image" Target="../media/image9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40.xml"/><Relationship Id="rId3" Type="http://schemas.openxmlformats.org/officeDocument/2006/relationships/image" Target="../media/image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9.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6.xml"/><Relationship Id="rId3" Type="http://schemas.openxmlformats.org/officeDocument/2006/relationships/image" Target="../media/image7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7.xml"/><Relationship Id="rId3" Type="http://schemas.openxmlformats.org/officeDocument/2006/relationships/image" Target="../media/image7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8.xml"/><Relationship Id="rId3" Type="http://schemas.openxmlformats.org/officeDocument/2006/relationships/image" Target="../media/image11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9.xml"/><Relationship Id="rId3" Type="http://schemas.openxmlformats.org/officeDocument/2006/relationships/image" Target="../media/image11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50.xml"/><Relationship Id="rId3" Type="http://schemas.openxmlformats.org/officeDocument/2006/relationships/image" Target="../media/image107.jp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51.xml"/><Relationship Id="rId3" Type="http://schemas.openxmlformats.org/officeDocument/2006/relationships/image" Target="../media/image107.jp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52.xml"/><Relationship Id="rId3" Type="http://schemas.openxmlformats.org/officeDocument/2006/relationships/image" Target="../media/image10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53.xml"/><Relationship Id="rId3" Type="http://schemas.openxmlformats.org/officeDocument/2006/relationships/image" Target="../media/image10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7.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55.xml"/><Relationship Id="rId3" Type="http://schemas.openxmlformats.org/officeDocument/2006/relationships/image" Target="../media/image106.png"/><Relationship Id="rId4" Type="http://schemas.openxmlformats.org/officeDocument/2006/relationships/image" Target="../media/image111.png"/><Relationship Id="rId5" Type="http://schemas.openxmlformats.org/officeDocument/2006/relationships/image" Target="../media/image118.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56.xml"/><Relationship Id="rId3" Type="http://schemas.openxmlformats.org/officeDocument/2006/relationships/image" Target="../media/image106.png"/><Relationship Id="rId4" Type="http://schemas.openxmlformats.org/officeDocument/2006/relationships/image" Target="../media/image111.png"/><Relationship Id="rId5" Type="http://schemas.openxmlformats.org/officeDocument/2006/relationships/image" Target="../media/image118.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57.xml"/><Relationship Id="rId3" Type="http://schemas.openxmlformats.org/officeDocument/2006/relationships/image" Target="../media/image106.png"/><Relationship Id="rId4" Type="http://schemas.openxmlformats.org/officeDocument/2006/relationships/image" Target="../media/image111.png"/><Relationship Id="rId5" Type="http://schemas.openxmlformats.org/officeDocument/2006/relationships/image" Target="../media/image11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58.xml"/><Relationship Id="rId3" Type="http://schemas.openxmlformats.org/officeDocument/2006/relationships/image" Target="../media/image106.png"/><Relationship Id="rId4" Type="http://schemas.openxmlformats.org/officeDocument/2006/relationships/image" Target="../media/image111.png"/><Relationship Id="rId5" Type="http://schemas.openxmlformats.org/officeDocument/2006/relationships/image" Target="../media/image118.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95.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0.xml"/><Relationship Id="rId3" Type="http://schemas.openxmlformats.org/officeDocument/2006/relationships/image" Target="../media/image110.jpg"/><Relationship Id="rId4" Type="http://schemas.openxmlformats.org/officeDocument/2006/relationships/image" Target="../media/image124.jpg"/><Relationship Id="rId5" Type="http://schemas.openxmlformats.org/officeDocument/2006/relationships/image" Target="../media/image122.png"/><Relationship Id="rId6" Type="http://schemas.openxmlformats.org/officeDocument/2006/relationships/image" Target="../media/image11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1.xml"/><Relationship Id="rId3" Type="http://schemas.openxmlformats.org/officeDocument/2006/relationships/image" Target="../media/image120.png"/><Relationship Id="rId4" Type="http://schemas.openxmlformats.org/officeDocument/2006/relationships/image" Target="../media/image110.jpg"/><Relationship Id="rId5" Type="http://schemas.openxmlformats.org/officeDocument/2006/relationships/image" Target="../media/image124.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62.xml"/><Relationship Id="rId3" Type="http://schemas.openxmlformats.org/officeDocument/2006/relationships/image" Target="../media/image110.jpg"/><Relationship Id="rId4" Type="http://schemas.openxmlformats.org/officeDocument/2006/relationships/image" Target="../media/image124.jpg"/><Relationship Id="rId5" Type="http://schemas.openxmlformats.org/officeDocument/2006/relationships/image" Target="../media/image122.png"/><Relationship Id="rId6" Type="http://schemas.openxmlformats.org/officeDocument/2006/relationships/image" Target="../media/image11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64.xml"/><Relationship Id="rId3" Type="http://schemas.openxmlformats.org/officeDocument/2006/relationships/image" Target="../media/image121.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65.xml"/><Relationship Id="rId3" Type="http://schemas.openxmlformats.org/officeDocument/2006/relationships/image" Target="../media/image7.png"/><Relationship Id="rId4" Type="http://schemas.openxmlformats.org/officeDocument/2006/relationships/image" Target="../media/image7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67.xml"/><Relationship Id="rId3" Type="http://schemas.openxmlformats.org/officeDocument/2006/relationships/image" Target="../media/image7.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68.xml"/><Relationship Id="rId3" Type="http://schemas.openxmlformats.org/officeDocument/2006/relationships/image" Target="../media/image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69.xml"/><Relationship Id="rId3" Type="http://schemas.openxmlformats.org/officeDocument/2006/relationships/image" Target="../media/image1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29" name="Shape 1729"/>
        <p:cNvGrpSpPr/>
        <p:nvPr/>
      </p:nvGrpSpPr>
      <p:grpSpPr>
        <a:xfrm>
          <a:off x="0" y="0"/>
          <a:ext cx="0" cy="0"/>
          <a:chOff x="0" y="0"/>
          <a:chExt cx="0" cy="0"/>
        </a:xfrm>
      </p:grpSpPr>
      <p:sp>
        <p:nvSpPr>
          <p:cNvPr id="1730" name="Google Shape;1730;p1"/>
          <p:cNvSpPr txBox="1"/>
          <p:nvPr>
            <p:ph idx="1" type="body"/>
          </p:nvPr>
        </p:nvSpPr>
        <p:spPr>
          <a:xfrm>
            <a:off x="10803924" y="1882678"/>
            <a:ext cx="717129" cy="346211"/>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rgbClr val="FCBF18"/>
              </a:buClr>
              <a:buSzPts val="1800"/>
              <a:buNone/>
            </a:pPr>
            <a:r>
              <a:rPr lang="fr-FR"/>
              <a:t>2 AC</a:t>
            </a:r>
            <a:endParaRPr/>
          </a:p>
        </p:txBody>
      </p:sp>
      <p:sp>
        <p:nvSpPr>
          <p:cNvPr id="1731" name="Google Shape;1731;p1"/>
          <p:cNvSpPr txBox="1"/>
          <p:nvPr>
            <p:ph idx="2" type="body"/>
          </p:nvPr>
        </p:nvSpPr>
        <p:spPr>
          <a:xfrm>
            <a:off x="1686856" y="2366503"/>
            <a:ext cx="409473" cy="5220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0070C0"/>
              </a:buClr>
              <a:buSzPts val="3000"/>
              <a:buNone/>
            </a:pPr>
            <a:r>
              <a:rPr lang="fr-FR"/>
              <a:t>4</a:t>
            </a:r>
            <a:endParaRPr/>
          </a:p>
        </p:txBody>
      </p:sp>
      <p:sp>
        <p:nvSpPr>
          <p:cNvPr id="1732" name="Google Shape;1732;p1"/>
          <p:cNvSpPr txBox="1"/>
          <p:nvPr>
            <p:ph idx="3" type="body"/>
          </p:nvPr>
        </p:nvSpPr>
        <p:spPr>
          <a:xfrm>
            <a:off x="2224725" y="4591216"/>
            <a:ext cx="4843667" cy="52199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lang="fr-FR"/>
              <a:t>L’induction électromagnétique</a:t>
            </a:r>
            <a:endParaRPr/>
          </a:p>
        </p:txBody>
      </p:sp>
      <p:sp>
        <p:nvSpPr>
          <p:cNvPr id="1733" name="Google Shape;1733;p1"/>
          <p:cNvSpPr txBox="1"/>
          <p:nvPr>
            <p:ph idx="4" type="body"/>
          </p:nvPr>
        </p:nvSpPr>
        <p:spPr>
          <a:xfrm>
            <a:off x="375127" y="4591216"/>
            <a:ext cx="1288409" cy="52199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lang="fr-FR"/>
              <a:t>Leçon 2</a:t>
            </a:r>
            <a:endParaRPr/>
          </a:p>
        </p:txBody>
      </p:sp>
      <p:sp>
        <p:nvSpPr>
          <p:cNvPr id="1734" name="Google Shape;1734;p1"/>
          <p:cNvSpPr txBox="1"/>
          <p:nvPr>
            <p:ph idx="5" type="body"/>
          </p:nvPr>
        </p:nvSpPr>
        <p:spPr>
          <a:xfrm>
            <a:off x="375127" y="5288319"/>
            <a:ext cx="1288409" cy="52199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lang="fr-FR"/>
              <a:t>Tâche 2</a:t>
            </a:r>
            <a:endParaRPr/>
          </a:p>
        </p:txBody>
      </p:sp>
      <p:sp>
        <p:nvSpPr>
          <p:cNvPr id="1735" name="Google Shape;1735;p1"/>
          <p:cNvSpPr txBox="1"/>
          <p:nvPr>
            <p:ph idx="6" type="body"/>
          </p:nvPr>
        </p:nvSpPr>
        <p:spPr>
          <a:xfrm>
            <a:off x="1988376" y="5288319"/>
            <a:ext cx="4961064" cy="521999"/>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rgbClr val="FFFFFF"/>
              </a:buClr>
              <a:buSzPts val="1700"/>
              <a:buNone/>
            </a:pPr>
            <a:r>
              <a:rPr lang="fr-FR" sz="1700"/>
              <a:t>Identifier la nature de la tension ou du courant électrique créée par un alternateur.</a:t>
            </a:r>
            <a:endParaRPr/>
          </a:p>
        </p:txBody>
      </p:sp>
      <p:sp>
        <p:nvSpPr>
          <p:cNvPr id="1736" name="Google Shape;1736;p1"/>
          <p:cNvSpPr txBox="1"/>
          <p:nvPr>
            <p:ph idx="7" type="body"/>
          </p:nvPr>
        </p:nvSpPr>
        <p:spPr>
          <a:xfrm>
            <a:off x="2224724" y="3892643"/>
            <a:ext cx="4843667" cy="52199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i="1" lang="fr-FR"/>
              <a:t>Énergie &amp; Électricité</a:t>
            </a:r>
            <a:endParaRPr/>
          </a:p>
        </p:txBody>
      </p:sp>
      <p:sp>
        <p:nvSpPr>
          <p:cNvPr id="1737" name="Google Shape;1737;p1"/>
          <p:cNvSpPr txBox="1"/>
          <p:nvPr>
            <p:ph idx="8" type="body"/>
          </p:nvPr>
        </p:nvSpPr>
        <p:spPr>
          <a:xfrm>
            <a:off x="375126" y="3892643"/>
            <a:ext cx="1288409" cy="52199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1800"/>
              <a:buNone/>
            </a:pPr>
            <a:r>
              <a:rPr lang="fr-FR"/>
              <a:t>Thème 3</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41" name="Shape 1741"/>
        <p:cNvGrpSpPr/>
        <p:nvPr/>
      </p:nvGrpSpPr>
      <p:grpSpPr>
        <a:xfrm>
          <a:off x="0" y="0"/>
          <a:ext cx="0" cy="0"/>
          <a:chOff x="0" y="0"/>
          <a:chExt cx="0" cy="0"/>
        </a:xfrm>
      </p:grpSpPr>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45" name="Shape 1745"/>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9" name="Shape 1749"/>
        <p:cNvGrpSpPr/>
        <p:nvPr/>
      </p:nvGrpSpPr>
      <p:grpSpPr>
        <a:xfrm>
          <a:off x="0" y="0"/>
          <a:ext cx="0" cy="0"/>
          <a:chOff x="0" y="0"/>
          <a:chExt cx="0" cy="0"/>
        </a:xfrm>
      </p:grpSpPr>
      <p:sp>
        <p:nvSpPr>
          <p:cNvPr id="1750" name="Google Shape;1750;p4"/>
          <p:cNvSpPr/>
          <p:nvPr/>
        </p:nvSpPr>
        <p:spPr>
          <a:xfrm>
            <a:off x="1439692" y="1033219"/>
            <a:ext cx="9309992" cy="5232726"/>
          </a:xfrm>
          <a:prstGeom prst="rect">
            <a:avLst/>
          </a:prstGeom>
          <a:solidFill>
            <a:schemeClr val="lt1"/>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1751" name="Google Shape;1751;p4"/>
          <p:cNvSpPr/>
          <p:nvPr/>
        </p:nvSpPr>
        <p:spPr>
          <a:xfrm>
            <a:off x="948074" y="181481"/>
            <a:ext cx="3947196" cy="584801"/>
          </a:xfrm>
          <a:prstGeom prst="rect">
            <a:avLst/>
          </a:prstGeom>
          <a:noFill/>
          <a:ln>
            <a:noFill/>
          </a:ln>
        </p:spPr>
        <p:txBody>
          <a:bodyPr anchorCtr="0" anchor="t" bIns="45675" lIns="91425" spcFirstLastPara="1" rIns="91425" wrap="square" tIns="45675">
            <a:noAutofit/>
          </a:bodyPr>
          <a:lstStyle/>
          <a:p>
            <a:pPr indent="0" lvl="0" marL="0" marR="0" rtl="0" algn="l">
              <a:lnSpc>
                <a:spcPct val="90000"/>
              </a:lnSpc>
              <a:spcBef>
                <a:spcPts val="0"/>
              </a:spcBef>
              <a:spcAft>
                <a:spcPts val="0"/>
              </a:spcAft>
              <a:buNone/>
            </a:pPr>
            <a:r>
              <a:rPr b="1" i="0" lang="fr-FR" sz="3200" u="none" cap="none" strike="noStrike">
                <a:solidFill>
                  <a:srgbClr val="44546A"/>
                </a:solidFill>
                <a:latin typeface="Calibri"/>
                <a:ea typeface="Calibri"/>
                <a:cs typeface="Calibri"/>
                <a:sym typeface="Calibri"/>
              </a:rPr>
              <a:t>Matériel nécessaire</a:t>
            </a:r>
            <a:endParaRPr/>
          </a:p>
        </p:txBody>
      </p:sp>
      <p:sp>
        <p:nvSpPr>
          <p:cNvPr id="1752" name="Google Shape;1752;p4"/>
          <p:cNvSpPr txBox="1"/>
          <p:nvPr/>
        </p:nvSpPr>
        <p:spPr>
          <a:xfrm>
            <a:off x="5991497" y="1281705"/>
            <a:ext cx="4360944" cy="650168"/>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spcBef>
                <a:spcPts val="0"/>
              </a:spcBef>
              <a:spcAft>
                <a:spcPts val="0"/>
              </a:spcAft>
              <a:buNone/>
            </a:pPr>
            <a:r>
              <a:rPr b="1" i="0" lang="fr-FR" sz="1865" u="none" cap="none" strike="noStrike">
                <a:solidFill>
                  <a:srgbClr val="FFFFFF"/>
                </a:solidFill>
                <a:latin typeface="Calibri"/>
                <a:ea typeface="Calibri"/>
                <a:cs typeface="Calibri"/>
                <a:sym typeface="Calibri"/>
              </a:rPr>
              <a:t>Matériel de l’élève</a:t>
            </a:r>
            <a:endParaRPr/>
          </a:p>
        </p:txBody>
      </p:sp>
      <p:pic>
        <p:nvPicPr>
          <p:cNvPr descr="Image générée" id="1753" name="Google Shape;1753;p4"/>
          <p:cNvPicPr preferRelativeResize="0"/>
          <p:nvPr/>
        </p:nvPicPr>
        <p:blipFill rotWithShape="1">
          <a:blip r:embed="rId3">
            <a:alphaModFix/>
          </a:blip>
          <a:srcRect b="10678" l="0" r="0" t="11064"/>
          <a:stretch/>
        </p:blipFill>
        <p:spPr>
          <a:xfrm>
            <a:off x="220259" y="46702"/>
            <a:ext cx="727815" cy="854359"/>
          </a:xfrm>
          <a:prstGeom prst="rect">
            <a:avLst/>
          </a:prstGeom>
          <a:noFill/>
          <a:ln>
            <a:noFill/>
          </a:ln>
        </p:spPr>
      </p:pic>
      <p:pic>
        <p:nvPicPr>
          <p:cNvPr id="1754" name="Google Shape;1754;p4"/>
          <p:cNvPicPr preferRelativeResize="0"/>
          <p:nvPr/>
        </p:nvPicPr>
        <p:blipFill rotWithShape="1">
          <a:blip r:embed="rId4">
            <a:alphaModFix/>
          </a:blip>
          <a:srcRect b="0" l="0" r="0" t="0"/>
          <a:stretch/>
        </p:blipFill>
        <p:spPr>
          <a:xfrm rot="-1924716">
            <a:off x="7628996" y="3087426"/>
            <a:ext cx="1207308" cy="192558"/>
          </a:xfrm>
          <a:prstGeom prst="rect">
            <a:avLst/>
          </a:prstGeom>
          <a:noFill/>
          <a:ln>
            <a:noFill/>
          </a:ln>
        </p:spPr>
      </p:pic>
      <p:pic>
        <p:nvPicPr>
          <p:cNvPr id="1755" name="Google Shape;1755;p4"/>
          <p:cNvPicPr preferRelativeResize="0"/>
          <p:nvPr/>
        </p:nvPicPr>
        <p:blipFill rotWithShape="1">
          <a:blip r:embed="rId5">
            <a:alphaModFix/>
          </a:blip>
          <a:srcRect b="30055" l="11665" r="26247" t="23325"/>
          <a:stretch/>
        </p:blipFill>
        <p:spPr>
          <a:xfrm>
            <a:off x="6602203" y="2210521"/>
            <a:ext cx="1227204" cy="921459"/>
          </a:xfrm>
          <a:prstGeom prst="rect">
            <a:avLst/>
          </a:prstGeom>
          <a:noFill/>
          <a:ln>
            <a:noFill/>
          </a:ln>
        </p:spPr>
      </p:pic>
      <p:pic>
        <p:nvPicPr>
          <p:cNvPr id="1756" name="Google Shape;1756;p4"/>
          <p:cNvPicPr preferRelativeResize="0"/>
          <p:nvPr/>
        </p:nvPicPr>
        <p:blipFill rotWithShape="1">
          <a:blip r:embed="rId6">
            <a:alphaModFix/>
          </a:blip>
          <a:srcRect b="0" l="0" r="0" t="0"/>
          <a:stretch/>
        </p:blipFill>
        <p:spPr>
          <a:xfrm flipH="1">
            <a:off x="6621959" y="3179588"/>
            <a:ext cx="593846" cy="570969"/>
          </a:xfrm>
          <a:prstGeom prst="rect">
            <a:avLst/>
          </a:prstGeom>
          <a:noFill/>
          <a:ln>
            <a:noFill/>
          </a:ln>
        </p:spPr>
      </p:pic>
      <p:pic>
        <p:nvPicPr>
          <p:cNvPr id="1757" name="Google Shape;1757;p4"/>
          <p:cNvPicPr preferRelativeResize="0"/>
          <p:nvPr/>
        </p:nvPicPr>
        <p:blipFill rotWithShape="1">
          <a:blip r:embed="rId7">
            <a:alphaModFix/>
          </a:blip>
          <a:srcRect b="0" l="0" r="0" t="0"/>
          <a:stretch/>
        </p:blipFill>
        <p:spPr>
          <a:xfrm>
            <a:off x="8998989" y="2210521"/>
            <a:ext cx="1272102" cy="921459"/>
          </a:xfrm>
          <a:prstGeom prst="rect">
            <a:avLst/>
          </a:prstGeom>
          <a:noFill/>
          <a:ln>
            <a:noFill/>
          </a:ln>
        </p:spPr>
      </p:pic>
      <p:pic>
        <p:nvPicPr>
          <p:cNvPr id="1758" name="Google Shape;1758;p4"/>
          <p:cNvPicPr preferRelativeResize="0"/>
          <p:nvPr/>
        </p:nvPicPr>
        <p:blipFill rotWithShape="1">
          <a:blip r:embed="rId8">
            <a:alphaModFix/>
          </a:blip>
          <a:srcRect b="8101" l="36221" r="35717" t="23463"/>
          <a:stretch/>
        </p:blipFill>
        <p:spPr>
          <a:xfrm>
            <a:off x="8735354" y="3553317"/>
            <a:ext cx="1617087" cy="2218099"/>
          </a:xfrm>
          <a:prstGeom prst="rect">
            <a:avLst/>
          </a:prstGeom>
          <a:noFill/>
          <a:ln>
            <a:noFill/>
          </a:ln>
        </p:spPr>
      </p:pic>
      <p:pic>
        <p:nvPicPr>
          <p:cNvPr descr="Polygom Equerre 15cm 60°" id="1759" name="Google Shape;1759;p4"/>
          <p:cNvPicPr preferRelativeResize="0"/>
          <p:nvPr/>
        </p:nvPicPr>
        <p:blipFill rotWithShape="1">
          <a:blip r:embed="rId9">
            <a:alphaModFix/>
          </a:blip>
          <a:srcRect b="0" l="0" r="0" t="0"/>
          <a:stretch/>
        </p:blipFill>
        <p:spPr>
          <a:xfrm>
            <a:off x="7614889" y="4796105"/>
            <a:ext cx="964522" cy="964194"/>
          </a:xfrm>
          <a:prstGeom prst="rect">
            <a:avLst/>
          </a:prstGeom>
          <a:noFill/>
          <a:ln>
            <a:noFill/>
          </a:ln>
        </p:spPr>
      </p:pic>
      <p:pic>
        <p:nvPicPr>
          <p:cNvPr descr="Rapporteur - rapporteur pour ecole ecolier liste palette fourniture  scolaire achat acheter affaire de - Val d'eure" id="1760" name="Google Shape;1760;p4"/>
          <p:cNvPicPr preferRelativeResize="0"/>
          <p:nvPr/>
        </p:nvPicPr>
        <p:blipFill rotWithShape="1">
          <a:blip r:embed="rId10">
            <a:alphaModFix/>
          </a:blip>
          <a:srcRect b="0" l="0" r="0" t="0"/>
          <a:stretch/>
        </p:blipFill>
        <p:spPr>
          <a:xfrm>
            <a:off x="6513943" y="4771328"/>
            <a:ext cx="945003" cy="982159"/>
          </a:xfrm>
          <a:prstGeom prst="rect">
            <a:avLst/>
          </a:prstGeom>
          <a:noFill/>
          <a:ln>
            <a:noFill/>
          </a:ln>
        </p:spPr>
      </p:pic>
      <p:pic>
        <p:nvPicPr>
          <p:cNvPr descr="Règles réelles personnalisées - Précision pour l'école et le bureau" id="1761" name="Google Shape;1761;p4"/>
          <p:cNvPicPr preferRelativeResize="0"/>
          <p:nvPr/>
        </p:nvPicPr>
        <p:blipFill rotWithShape="1">
          <a:blip r:embed="rId11">
            <a:alphaModFix/>
          </a:blip>
          <a:srcRect b="0" l="0" r="0" t="0"/>
          <a:stretch/>
        </p:blipFill>
        <p:spPr>
          <a:xfrm>
            <a:off x="7080667" y="3657352"/>
            <a:ext cx="1089578" cy="847810"/>
          </a:xfrm>
          <a:prstGeom prst="rect">
            <a:avLst/>
          </a:prstGeom>
          <a:noFill/>
          <a:ln>
            <a:noFill/>
          </a:ln>
        </p:spPr>
      </p:pic>
      <p:sp>
        <p:nvSpPr>
          <p:cNvPr id="1762" name="Google Shape;1762;p4"/>
          <p:cNvSpPr txBox="1"/>
          <p:nvPr/>
        </p:nvSpPr>
        <p:spPr>
          <a:xfrm>
            <a:off x="1989337" y="1281704"/>
            <a:ext cx="3341675" cy="650167"/>
          </a:xfrm>
          <a:prstGeom prst="rect">
            <a:avLst/>
          </a:prstGeom>
          <a:solidFill>
            <a:schemeClr val="accent1"/>
          </a:solidFill>
          <a:ln>
            <a:noFill/>
          </a:ln>
        </p:spPr>
        <p:txBody>
          <a:bodyPr anchorCtr="1" anchor="ctr" bIns="60950" lIns="60950" spcFirstLastPara="1" rIns="60950" wrap="square" tIns="59975">
            <a:noAutofit/>
          </a:bodyPr>
          <a:lstStyle/>
          <a:p>
            <a:pPr indent="0" lvl="0" marL="0" marR="0" rtl="0" algn="ctr">
              <a:lnSpc>
                <a:spcPct val="130000"/>
              </a:lnSpc>
              <a:spcBef>
                <a:spcPts val="0"/>
              </a:spcBef>
              <a:spcAft>
                <a:spcPts val="0"/>
              </a:spcAft>
              <a:buNone/>
            </a:pPr>
            <a:r>
              <a:rPr b="1" i="0" lang="fr-FR" sz="1865" u="none" cap="none" strike="noStrike">
                <a:solidFill>
                  <a:srgbClr val="FFFFFF"/>
                </a:solidFill>
                <a:latin typeface="Calibri"/>
                <a:ea typeface="Calibri"/>
                <a:cs typeface="Calibri"/>
                <a:sym typeface="Calibri"/>
              </a:rPr>
              <a:t>Matériel de l’enseignant </a:t>
            </a:r>
            <a:endParaRPr/>
          </a:p>
        </p:txBody>
      </p:sp>
      <p:pic>
        <p:nvPicPr>
          <p:cNvPr id="1763" name="Google Shape;1763;p4"/>
          <p:cNvPicPr preferRelativeResize="0"/>
          <p:nvPr/>
        </p:nvPicPr>
        <p:blipFill rotWithShape="1">
          <a:blip r:embed="rId12">
            <a:alphaModFix/>
          </a:blip>
          <a:srcRect b="13149" l="0" r="0" t="12880"/>
          <a:stretch/>
        </p:blipFill>
        <p:spPr>
          <a:xfrm>
            <a:off x="3410819" y="1935167"/>
            <a:ext cx="1823217" cy="1348636"/>
          </a:xfrm>
          <a:prstGeom prst="rect">
            <a:avLst/>
          </a:prstGeom>
          <a:noFill/>
          <a:ln>
            <a:noFill/>
          </a:ln>
        </p:spPr>
      </p:pic>
      <p:pic>
        <p:nvPicPr>
          <p:cNvPr id="1764" name="Google Shape;1764;p4"/>
          <p:cNvPicPr preferRelativeResize="0"/>
          <p:nvPr/>
        </p:nvPicPr>
        <p:blipFill rotWithShape="1">
          <a:blip r:embed="rId13">
            <a:alphaModFix/>
          </a:blip>
          <a:srcRect b="0" l="0" r="0" t="0"/>
          <a:stretch/>
        </p:blipFill>
        <p:spPr>
          <a:xfrm>
            <a:off x="3360758" y="3270021"/>
            <a:ext cx="2060850" cy="1953686"/>
          </a:xfrm>
          <a:prstGeom prst="rect">
            <a:avLst/>
          </a:prstGeom>
          <a:noFill/>
          <a:ln>
            <a:noFill/>
          </a:ln>
        </p:spPr>
      </p:pic>
      <p:sp>
        <p:nvSpPr>
          <p:cNvPr id="1765" name="Google Shape;1765;p4"/>
          <p:cNvSpPr txBox="1"/>
          <p:nvPr/>
        </p:nvSpPr>
        <p:spPr>
          <a:xfrm>
            <a:off x="1834682" y="2424819"/>
            <a:ext cx="131568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Alternateur </a:t>
            </a:r>
            <a:endParaRPr/>
          </a:p>
        </p:txBody>
      </p:sp>
      <p:sp>
        <p:nvSpPr>
          <p:cNvPr id="1766" name="Google Shape;1766;p4"/>
          <p:cNvSpPr txBox="1"/>
          <p:nvPr/>
        </p:nvSpPr>
        <p:spPr>
          <a:xfrm>
            <a:off x="1834682" y="4001085"/>
            <a:ext cx="134972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Oscilloscope</a:t>
            </a:r>
            <a:endParaRPr/>
          </a:p>
        </p:txBody>
      </p:sp>
      <p:sp>
        <p:nvSpPr>
          <p:cNvPr id="1767" name="Google Shape;1767;p4"/>
          <p:cNvSpPr txBox="1"/>
          <p:nvPr/>
        </p:nvSpPr>
        <p:spPr>
          <a:xfrm>
            <a:off x="1834682" y="5598796"/>
            <a:ext cx="157613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Fils électriques</a:t>
            </a:r>
            <a:endParaRPr/>
          </a:p>
        </p:txBody>
      </p:sp>
      <p:pic>
        <p:nvPicPr>
          <p:cNvPr id="1768" name="Google Shape;1768;p4"/>
          <p:cNvPicPr preferRelativeResize="0"/>
          <p:nvPr/>
        </p:nvPicPr>
        <p:blipFill rotWithShape="1">
          <a:blip r:embed="rId14">
            <a:alphaModFix/>
          </a:blip>
          <a:srcRect b="0" l="0" r="0" t="0"/>
          <a:stretch/>
        </p:blipFill>
        <p:spPr>
          <a:xfrm>
            <a:off x="3538994" y="5232865"/>
            <a:ext cx="1745829" cy="109808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2" name="Shape 1772"/>
        <p:cNvGrpSpPr/>
        <p:nvPr/>
      </p:nvGrpSpPr>
      <p:grpSpPr>
        <a:xfrm>
          <a:off x="0" y="0"/>
          <a:ext cx="0" cy="0"/>
          <a:chOff x="0" y="0"/>
          <a:chExt cx="0" cy="0"/>
        </a:xfrm>
      </p:grpSpPr>
      <p:sp>
        <p:nvSpPr>
          <p:cNvPr id="1773" name="Google Shape;1773;p5"/>
          <p:cNvSpPr/>
          <p:nvPr/>
        </p:nvSpPr>
        <p:spPr>
          <a:xfrm>
            <a:off x="948074" y="165260"/>
            <a:ext cx="7935199" cy="584801"/>
          </a:xfrm>
          <a:prstGeom prst="rect">
            <a:avLst/>
          </a:prstGeom>
          <a:noFill/>
          <a:ln>
            <a:noFill/>
          </a:ln>
        </p:spPr>
        <p:txBody>
          <a:bodyPr anchorCtr="0" anchor="t" bIns="45675" lIns="91425" spcFirstLastPara="1" rIns="91425" wrap="square" tIns="45675">
            <a:noAutofit/>
          </a:bodyPr>
          <a:lstStyle/>
          <a:p>
            <a:pPr indent="0" lvl="0" marL="0" marR="0" rtl="0" algn="l">
              <a:spcBef>
                <a:spcPts val="0"/>
              </a:spcBef>
              <a:spcAft>
                <a:spcPts val="0"/>
              </a:spcAft>
              <a:buNone/>
            </a:pPr>
            <a:r>
              <a:rPr b="1" i="0" lang="fr-FR" sz="3200" u="none" cap="none" strike="noStrike">
                <a:solidFill>
                  <a:srgbClr val="44546A"/>
                </a:solidFill>
                <a:latin typeface="Calibri"/>
                <a:ea typeface="Calibri"/>
                <a:cs typeface="Calibri"/>
                <a:sym typeface="Calibri"/>
              </a:rPr>
              <a:t>Repérage dans </a:t>
            </a:r>
            <a:r>
              <a:rPr b="1" i="0" lang="fr-FR" sz="3200" u="none" cap="none" strike="noStrike">
                <a:solidFill>
                  <a:schemeClr val="accent1"/>
                </a:solidFill>
                <a:latin typeface="Calibri"/>
                <a:ea typeface="Calibri"/>
                <a:cs typeface="Calibri"/>
                <a:sym typeface="Calibri"/>
              </a:rPr>
              <a:t>le chapitre</a:t>
            </a:r>
            <a:endParaRPr i="1" sz="3200">
              <a:solidFill>
                <a:schemeClr val="accent1"/>
              </a:solidFill>
              <a:latin typeface="Calibri"/>
              <a:ea typeface="Calibri"/>
              <a:cs typeface="Calibri"/>
              <a:sym typeface="Calibri"/>
            </a:endParaRPr>
          </a:p>
        </p:txBody>
      </p:sp>
      <p:pic>
        <p:nvPicPr>
          <p:cNvPr descr="Image générée" id="1774" name="Google Shape;1774;p5"/>
          <p:cNvPicPr preferRelativeResize="0"/>
          <p:nvPr/>
        </p:nvPicPr>
        <p:blipFill rotWithShape="1">
          <a:blip r:embed="rId3">
            <a:alphaModFix/>
          </a:blip>
          <a:srcRect b="10678" l="0" r="0" t="11064"/>
          <a:stretch/>
        </p:blipFill>
        <p:spPr>
          <a:xfrm>
            <a:off x="220259" y="30481"/>
            <a:ext cx="727815" cy="854359"/>
          </a:xfrm>
          <a:prstGeom prst="rect">
            <a:avLst/>
          </a:prstGeom>
          <a:noFill/>
          <a:ln>
            <a:noFill/>
          </a:ln>
        </p:spPr>
      </p:pic>
      <p:sp>
        <p:nvSpPr>
          <p:cNvPr id="1775" name="Google Shape;1775;p5"/>
          <p:cNvSpPr/>
          <p:nvPr/>
        </p:nvSpPr>
        <p:spPr>
          <a:xfrm>
            <a:off x="1216582" y="3415829"/>
            <a:ext cx="10268313" cy="972000"/>
          </a:xfrm>
          <a:prstGeom prst="roundRect">
            <a:avLst>
              <a:gd fmla="val 16667" name="adj"/>
            </a:avLst>
          </a:prstGeom>
          <a:noFill/>
          <a:ln cap="flat" cmpd="sng" w="38100">
            <a:solidFill>
              <a:srgbClr val="0C4132"/>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776" name="Google Shape;1776;p5"/>
          <p:cNvSpPr txBox="1"/>
          <p:nvPr/>
        </p:nvSpPr>
        <p:spPr>
          <a:xfrm>
            <a:off x="2914588" y="4780520"/>
            <a:ext cx="8420092" cy="707886"/>
          </a:xfrm>
          <a:prstGeom prst="rect">
            <a:avLst/>
          </a:prstGeom>
          <a:noFill/>
          <a:ln>
            <a:noFill/>
          </a:ln>
        </p:spPr>
        <p:txBody>
          <a:bodyPr anchorCtr="0" anchor="t" bIns="45700" lIns="91425" spcFirstLastPara="1" rIns="91425" wrap="square" tIns="45700">
            <a:spAutoFit/>
          </a:bodyPr>
          <a:lstStyle/>
          <a:p>
            <a:pPr indent="-182563" lvl="0" marL="182563" marR="0" rtl="0" algn="just">
              <a:spcBef>
                <a:spcPts val="0"/>
              </a:spcBef>
              <a:spcAft>
                <a:spcPts val="0"/>
              </a:spcAft>
              <a:buClr>
                <a:schemeClr val="dk1"/>
              </a:buClr>
              <a:buSzPts val="2000"/>
              <a:buFont typeface="Arial"/>
              <a:buChar char="•"/>
            </a:pPr>
            <a:r>
              <a:rPr b="1" lang="fr-FR" sz="2000">
                <a:solidFill>
                  <a:schemeClr val="dk1"/>
                </a:solidFill>
                <a:latin typeface="Calibri"/>
                <a:ea typeface="Calibri"/>
                <a:cs typeface="Calibri"/>
                <a:sym typeface="Calibri"/>
              </a:rPr>
              <a:t>Utiliser un graphique (oscillogramme) pour déterminer les caractéristiques d’une tension alternative sinusoïdale.</a:t>
            </a:r>
            <a:endParaRPr/>
          </a:p>
        </p:txBody>
      </p:sp>
      <p:sp>
        <p:nvSpPr>
          <p:cNvPr id="1777" name="Google Shape;1777;p5"/>
          <p:cNvSpPr txBox="1"/>
          <p:nvPr/>
        </p:nvSpPr>
        <p:spPr>
          <a:xfrm>
            <a:off x="2827936" y="2329452"/>
            <a:ext cx="8338506" cy="707886"/>
          </a:xfrm>
          <a:prstGeom prst="rect">
            <a:avLst/>
          </a:prstGeom>
          <a:noFill/>
          <a:ln>
            <a:noFill/>
          </a:ln>
        </p:spPr>
        <p:txBody>
          <a:bodyPr anchorCtr="0" anchor="t" bIns="45700" lIns="91425" spcFirstLastPara="1" rIns="91425" wrap="square" tIns="45700">
            <a:spAutoFit/>
          </a:bodyPr>
          <a:lstStyle/>
          <a:p>
            <a:pPr indent="-182563" lvl="0" marL="182563" marR="0" rtl="0" algn="just">
              <a:spcBef>
                <a:spcPts val="0"/>
              </a:spcBef>
              <a:spcAft>
                <a:spcPts val="0"/>
              </a:spcAft>
              <a:buClr>
                <a:schemeClr val="dk1"/>
              </a:buClr>
              <a:buSzPts val="2000"/>
              <a:buFont typeface="Arial"/>
              <a:buChar char="•"/>
            </a:pPr>
            <a:r>
              <a:rPr b="1" lang="fr-FR" sz="2000">
                <a:solidFill>
                  <a:schemeClr val="dk1"/>
                </a:solidFill>
                <a:latin typeface="Calibri"/>
                <a:ea typeface="Calibri"/>
                <a:cs typeface="Calibri"/>
                <a:sym typeface="Calibri"/>
              </a:rPr>
              <a:t>Identifier les facteurs influençant le courant électrique induit dans une bobine.</a:t>
            </a:r>
            <a:endParaRPr/>
          </a:p>
        </p:txBody>
      </p:sp>
      <p:sp>
        <p:nvSpPr>
          <p:cNvPr id="1778" name="Google Shape;1778;p5"/>
          <p:cNvSpPr txBox="1"/>
          <p:nvPr/>
        </p:nvSpPr>
        <p:spPr>
          <a:xfrm>
            <a:off x="2827936" y="3607943"/>
            <a:ext cx="8313004" cy="707886"/>
          </a:xfrm>
          <a:prstGeom prst="rect">
            <a:avLst/>
          </a:prstGeom>
          <a:noFill/>
          <a:ln>
            <a:noFill/>
          </a:ln>
        </p:spPr>
        <p:txBody>
          <a:bodyPr anchorCtr="0" anchor="t" bIns="45700" lIns="91425" spcFirstLastPara="1" rIns="91425" wrap="square" tIns="45700">
            <a:spAutoFit/>
          </a:bodyPr>
          <a:lstStyle/>
          <a:p>
            <a:pPr indent="-173355" lvl="0" marL="173355" marR="0" rtl="0" algn="just">
              <a:spcBef>
                <a:spcPts val="0"/>
              </a:spcBef>
              <a:spcAft>
                <a:spcPts val="0"/>
              </a:spcAft>
              <a:buClr>
                <a:schemeClr val="dk1"/>
              </a:buClr>
              <a:buSzPts val="2000"/>
              <a:buFont typeface="Arial"/>
              <a:buChar char="•"/>
            </a:pPr>
            <a:r>
              <a:rPr b="1" lang="fr-FR" sz="2000">
                <a:solidFill>
                  <a:schemeClr val="dk1"/>
                </a:solidFill>
                <a:latin typeface="Calibri"/>
                <a:ea typeface="Calibri"/>
                <a:cs typeface="Calibri"/>
                <a:sym typeface="Calibri"/>
              </a:rPr>
              <a:t>Identifier la nature de la tension ou du courant électrique créée par un alternateur.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83" name="Shape 1783"/>
        <p:cNvGrpSpPr/>
        <p:nvPr/>
      </p:nvGrpSpPr>
      <p:grpSpPr>
        <a:xfrm>
          <a:off x="0" y="0"/>
          <a:ext cx="0" cy="0"/>
          <a:chOff x="0" y="0"/>
          <a:chExt cx="0" cy="0"/>
        </a:xfrm>
      </p:grpSpPr>
      <p:sp>
        <p:nvSpPr>
          <p:cNvPr id="1784" name="Google Shape;1784;p6"/>
          <p:cNvSpPr/>
          <p:nvPr/>
        </p:nvSpPr>
        <p:spPr>
          <a:xfrm>
            <a:off x="584200" y="5086709"/>
            <a:ext cx="2063752" cy="1522293"/>
          </a:xfrm>
          <a:prstGeom prst="roundRect">
            <a:avLst>
              <a:gd fmla="val 16667" name="adj"/>
            </a:avLst>
          </a:prstGeom>
          <a:solidFill>
            <a:schemeClr val="accent4"/>
          </a:solidFill>
          <a:ln cap="flat" cmpd="sng" w="12700">
            <a:solidFill>
              <a:srgbClr val="0C2E4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800">
                <a:solidFill>
                  <a:srgbClr val="FFFFFF"/>
                </a:solidFill>
                <a:latin typeface="Calibri"/>
                <a:ea typeface="Calibri"/>
                <a:cs typeface="Calibri"/>
                <a:sym typeface="Calibri"/>
              </a:rPr>
              <a:t>Conceptions erronées</a:t>
            </a:r>
            <a:endParaRPr/>
          </a:p>
          <a:p>
            <a:pPr indent="0" lvl="0" marL="0" marR="0" rtl="0" algn="ctr">
              <a:spcBef>
                <a:spcPts val="0"/>
              </a:spcBef>
              <a:spcAft>
                <a:spcPts val="0"/>
              </a:spcAft>
              <a:buNone/>
            </a:pPr>
            <a:r>
              <a:rPr b="1" lang="fr-FR" sz="1800">
                <a:solidFill>
                  <a:srgbClr val="FFFFFF"/>
                </a:solidFill>
                <a:latin typeface="Calibri"/>
                <a:ea typeface="Calibri"/>
                <a:cs typeface="Calibri"/>
                <a:sym typeface="Calibri"/>
              </a:rPr>
              <a:t> des élèves</a:t>
            </a:r>
            <a:endParaRPr/>
          </a:p>
        </p:txBody>
      </p:sp>
      <p:sp>
        <p:nvSpPr>
          <p:cNvPr id="1785" name="Google Shape;1785;p6"/>
          <p:cNvSpPr/>
          <p:nvPr/>
        </p:nvSpPr>
        <p:spPr>
          <a:xfrm>
            <a:off x="2798270" y="5086707"/>
            <a:ext cx="9130023" cy="1522295"/>
          </a:xfrm>
          <a:prstGeom prst="roundRect">
            <a:avLst>
              <a:gd fmla="val 7837" name="adj"/>
            </a:avLst>
          </a:prstGeom>
          <a:solidFill>
            <a:schemeClr val="lt1"/>
          </a:solidFill>
          <a:ln cap="flat" cmpd="sng" w="12700">
            <a:solidFill>
              <a:srgbClr val="0C4132"/>
            </a:solidFill>
            <a:prstDash val="solid"/>
            <a:miter lim="800000"/>
            <a:headEnd len="sm" w="sm" type="none"/>
            <a:tailEnd len="sm" w="sm" type="none"/>
          </a:ln>
        </p:spPr>
        <p:txBody>
          <a:bodyPr anchorCtr="0" anchor="ctr" bIns="45700" lIns="91425" spcFirstLastPara="1" rIns="91425" wrap="square" tIns="45700">
            <a:noAutofit/>
          </a:bodyPr>
          <a:lstStyle/>
          <a:p>
            <a:pPr indent="-176530" lvl="0" marL="176530" marR="0" rtl="0" algn="just">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Penser que la tension produite par un alternateur est toujours constante.</a:t>
            </a:r>
            <a:endParaRPr/>
          </a:p>
          <a:p>
            <a:pPr indent="-176530" lvl="0" marL="176530" marR="0" rtl="0" algn="just">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Croire qu’une tension apparaît sans mouvement au sein de l’alternateur.</a:t>
            </a:r>
            <a:endParaRPr/>
          </a:p>
          <a:p>
            <a:pPr indent="-176530" lvl="0" marL="176530" marR="0" rtl="0" algn="just">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Confondre tension et courant électrique (ne pas distinguer ce qui est produit et ce qui circule).</a:t>
            </a:r>
            <a:endParaRPr/>
          </a:p>
          <a:p>
            <a:pPr indent="-176530" lvl="0" marL="176530" marR="0" rtl="0" algn="just">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Ne pas comprendre que la tension produite est alternative (changement de signe).</a:t>
            </a:r>
            <a:endParaRPr/>
          </a:p>
        </p:txBody>
      </p:sp>
      <p:sp>
        <p:nvSpPr>
          <p:cNvPr id="1786" name="Google Shape;1786;p6"/>
          <p:cNvSpPr/>
          <p:nvPr/>
        </p:nvSpPr>
        <p:spPr>
          <a:xfrm>
            <a:off x="584200" y="792359"/>
            <a:ext cx="2063752" cy="2067220"/>
          </a:xfrm>
          <a:prstGeom prst="roundRect">
            <a:avLst>
              <a:gd fmla="val 16667" name="adj"/>
            </a:avLst>
          </a:prstGeom>
          <a:solidFill>
            <a:schemeClr val="accent4"/>
          </a:solidFill>
          <a:ln cap="flat" cmpd="sng" w="12700">
            <a:solidFill>
              <a:srgbClr val="0C2E4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800">
                <a:solidFill>
                  <a:srgbClr val="FFFFFF"/>
                </a:solidFill>
                <a:latin typeface="Calibri"/>
                <a:ea typeface="Calibri"/>
                <a:cs typeface="Calibri"/>
                <a:sym typeface="Calibri"/>
              </a:rPr>
              <a:t>Tâche à réussir</a:t>
            </a:r>
            <a:endParaRPr/>
          </a:p>
        </p:txBody>
      </p:sp>
      <p:sp>
        <p:nvSpPr>
          <p:cNvPr id="1787" name="Google Shape;1787;p6"/>
          <p:cNvSpPr/>
          <p:nvPr/>
        </p:nvSpPr>
        <p:spPr>
          <a:xfrm>
            <a:off x="2717074" y="832556"/>
            <a:ext cx="9211218" cy="2027022"/>
          </a:xfrm>
          <a:prstGeom prst="roundRect">
            <a:avLst>
              <a:gd fmla="val 7861" name="adj"/>
            </a:avLst>
          </a:prstGeom>
          <a:solidFill>
            <a:schemeClr val="l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0" algn="just">
              <a:lnSpc>
                <a:spcPct val="125000"/>
              </a:lnSpc>
              <a:spcBef>
                <a:spcPts val="0"/>
              </a:spcBef>
              <a:spcAft>
                <a:spcPts val="0"/>
              </a:spcAft>
              <a:buClr>
                <a:srgbClr val="000000"/>
              </a:buClr>
              <a:buSzPts val="1800"/>
              <a:buFont typeface="Arial"/>
              <a:buChar char="•"/>
            </a:pPr>
            <a:r>
              <a:rPr b="1" lang="fr-FR" sz="1800">
                <a:solidFill>
                  <a:schemeClr val="dk1"/>
                </a:solidFill>
                <a:latin typeface="Calibri"/>
                <a:ea typeface="Calibri"/>
                <a:cs typeface="Calibri"/>
                <a:sym typeface="Calibri"/>
              </a:rPr>
              <a:t>La tâche principale </a:t>
            </a:r>
            <a:r>
              <a:rPr lang="fr-FR" sz="1800">
                <a:solidFill>
                  <a:schemeClr val="dk1"/>
                </a:solidFill>
                <a:latin typeface="Calibri"/>
                <a:ea typeface="Calibri"/>
                <a:cs typeface="Calibri"/>
                <a:sym typeface="Calibri"/>
              </a:rPr>
              <a:t>de cette séance repose  sur: </a:t>
            </a:r>
            <a:endParaRPr/>
          </a:p>
          <a:p>
            <a:pPr indent="-201930" lvl="0" marL="285750" marR="0" rtl="0" algn="just">
              <a:lnSpc>
                <a:spcPct val="125000"/>
              </a:lnSpc>
              <a:spcBef>
                <a:spcPts val="0"/>
              </a:spcBef>
              <a:spcAft>
                <a:spcPts val="0"/>
              </a:spcAft>
              <a:buClr>
                <a:srgbClr val="000000"/>
              </a:buClr>
              <a:buSzPts val="1800"/>
              <a:buFont typeface="Arial"/>
              <a:buChar char="•"/>
            </a:pPr>
            <a:r>
              <a:rPr b="1" lang="fr-FR" sz="1800" u="sng">
                <a:solidFill>
                  <a:schemeClr val="dk1"/>
                </a:solidFill>
                <a:latin typeface="Calibri"/>
                <a:ea typeface="Calibri"/>
                <a:cs typeface="Calibri"/>
                <a:sym typeface="Calibri"/>
              </a:rPr>
              <a:t>L’identification </a:t>
            </a:r>
            <a:r>
              <a:rPr lang="fr-FR" sz="1800" u="sng">
                <a:solidFill>
                  <a:schemeClr val="dk1"/>
                </a:solidFill>
                <a:latin typeface="Calibri"/>
                <a:ea typeface="Calibri"/>
                <a:cs typeface="Calibri"/>
                <a:sym typeface="Calibri"/>
              </a:rPr>
              <a:t>de la nature de la tension ou du courant électrique créée par un alternateur</a:t>
            </a:r>
            <a:r>
              <a:rPr lang="fr-FR" sz="1800">
                <a:solidFill>
                  <a:schemeClr val="dk1"/>
                </a:solidFill>
                <a:latin typeface="Calibri"/>
                <a:ea typeface="Calibri"/>
                <a:cs typeface="Calibri"/>
                <a:sym typeface="Calibri"/>
              </a:rPr>
              <a:t>. </a:t>
            </a:r>
            <a:endParaRPr/>
          </a:p>
          <a:p>
            <a:pPr indent="-201930" lvl="0" marL="285750" marR="0" rtl="0" algn="just">
              <a:lnSpc>
                <a:spcPct val="125000"/>
              </a:lnSpc>
              <a:spcBef>
                <a:spcPts val="0"/>
              </a:spcBef>
              <a:spcAft>
                <a:spcPts val="0"/>
              </a:spcAft>
              <a:buClr>
                <a:srgbClr val="000000"/>
              </a:buClr>
              <a:buSzPts val="1800"/>
              <a:buFont typeface="Arial"/>
              <a:buChar char="•"/>
            </a:pPr>
            <a:r>
              <a:rPr lang="fr-FR" sz="1800">
                <a:solidFill>
                  <a:schemeClr val="dk1"/>
                </a:solidFill>
                <a:latin typeface="Calibri"/>
                <a:ea typeface="Calibri"/>
                <a:cs typeface="Calibri"/>
                <a:sym typeface="Calibri"/>
              </a:rPr>
              <a:t>Cette identification repose sur des expériences mettant en évidence les différents éléments d’un alternateur, ainsi que sur l’explication de son fonctionnement fondé sur le phénomène d’induction magnétique, et sur la manière de visualiser une tension électrique.</a:t>
            </a:r>
            <a:endParaRPr/>
          </a:p>
        </p:txBody>
      </p:sp>
      <p:sp>
        <p:nvSpPr>
          <p:cNvPr id="1788" name="Google Shape;1788;p6"/>
          <p:cNvSpPr/>
          <p:nvPr/>
        </p:nvSpPr>
        <p:spPr>
          <a:xfrm>
            <a:off x="2798271" y="3067553"/>
            <a:ext cx="9130022" cy="1877681"/>
          </a:xfrm>
          <a:prstGeom prst="roundRect">
            <a:avLst>
              <a:gd fmla="val 16667" name="adj"/>
            </a:avLst>
          </a:prstGeom>
          <a:solidFill>
            <a:schemeClr val="l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182880" lvl="0" marL="182880" marR="0" rtl="0" algn="just">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Réaliser des expériences simples permettant de mettre en évidence la tension produite par un alternateur.</a:t>
            </a:r>
            <a:endParaRPr/>
          </a:p>
          <a:p>
            <a:pPr indent="-182880" lvl="0" marL="182880" marR="0" rtl="0" algn="just">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Utiliser l’oscilloscope pour observer la forme de la tension électrique.</a:t>
            </a:r>
            <a:endParaRPr/>
          </a:p>
          <a:p>
            <a:pPr indent="-182880" lvl="0" marL="182880" marR="0" rtl="0" algn="just">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Observer et décrire les effets (variation de l’aiguille, signal alternatif, allumage d’une lampe…).</a:t>
            </a:r>
            <a:endParaRPr/>
          </a:p>
          <a:p>
            <a:pPr indent="-182880" lvl="0" marL="182880" marR="0" rtl="0" algn="just">
              <a:spcBef>
                <a:spcPts val="0"/>
              </a:spcBef>
              <a:spcAft>
                <a:spcPts val="0"/>
              </a:spcAft>
              <a:buClr>
                <a:schemeClr val="dk1"/>
              </a:buClr>
              <a:buSzPts val="1800"/>
              <a:buFont typeface="Arial"/>
              <a:buChar char="•"/>
            </a:pPr>
            <a:r>
              <a:rPr lang="fr-FR" sz="1800">
                <a:solidFill>
                  <a:schemeClr val="dk1"/>
                </a:solidFill>
                <a:latin typeface="Calibri"/>
                <a:ea typeface="Calibri"/>
                <a:cs typeface="Calibri"/>
                <a:sym typeface="Calibri"/>
              </a:rPr>
              <a:t>Relier les observations au phénomène d’induction magnétique et à la production d’une tension alternative.</a:t>
            </a:r>
            <a:endParaRPr/>
          </a:p>
        </p:txBody>
      </p:sp>
      <p:sp>
        <p:nvSpPr>
          <p:cNvPr id="1789" name="Google Shape;1789;p6"/>
          <p:cNvSpPr/>
          <p:nvPr/>
        </p:nvSpPr>
        <p:spPr>
          <a:xfrm>
            <a:off x="610236" y="3067553"/>
            <a:ext cx="2011680" cy="1877681"/>
          </a:xfrm>
          <a:prstGeom prst="roundRect">
            <a:avLst>
              <a:gd fmla="val 16667" name="adj"/>
            </a:avLst>
          </a:prstGeom>
          <a:solidFill>
            <a:schemeClr val="accent4"/>
          </a:solidFill>
          <a:ln cap="flat" cmpd="sng" w="12700">
            <a:solidFill>
              <a:srgbClr val="0C2E4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800">
                <a:solidFill>
                  <a:srgbClr val="FFFFFF"/>
                </a:solidFill>
                <a:latin typeface="Calibri"/>
                <a:ea typeface="Calibri"/>
                <a:cs typeface="Calibri"/>
                <a:sym typeface="Calibri"/>
              </a:rPr>
              <a:t>Stratégie</a:t>
            </a:r>
            <a:endParaRPr/>
          </a:p>
        </p:txBody>
      </p:sp>
      <p:sp>
        <p:nvSpPr>
          <p:cNvPr id="1790" name="Google Shape;1790;p6"/>
          <p:cNvSpPr txBox="1"/>
          <p:nvPr/>
        </p:nvSpPr>
        <p:spPr>
          <a:xfrm>
            <a:off x="730894" y="39806"/>
            <a:ext cx="5728719"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3200">
                <a:solidFill>
                  <a:srgbClr val="0040C0"/>
                </a:solidFill>
                <a:latin typeface="Calibri"/>
                <a:ea typeface="Calibri"/>
                <a:cs typeface="Calibri"/>
                <a:sym typeface="Calibri"/>
              </a:rPr>
              <a:t>Orientations didactiques </a:t>
            </a:r>
            <a:endParaRPr/>
          </a:p>
        </p:txBody>
      </p:sp>
      <p:pic>
        <p:nvPicPr>
          <p:cNvPr descr="Image générée" id="1791" name="Google Shape;1791;p6"/>
          <p:cNvPicPr preferRelativeResize="0"/>
          <p:nvPr/>
        </p:nvPicPr>
        <p:blipFill rotWithShape="1">
          <a:blip r:embed="rId3">
            <a:alphaModFix/>
          </a:blip>
          <a:srcRect b="10678" l="0" r="0" t="11064"/>
          <a:stretch/>
        </p:blipFill>
        <p:spPr>
          <a:xfrm>
            <a:off x="3079" y="-42256"/>
            <a:ext cx="727815" cy="85435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95" name="Shape 1795"/>
        <p:cNvGrpSpPr/>
        <p:nvPr/>
      </p:nvGrpSpPr>
      <p:grpSpPr>
        <a:xfrm>
          <a:off x="0" y="0"/>
          <a:ext cx="0" cy="0"/>
          <a:chOff x="0" y="0"/>
          <a:chExt cx="0" cy="0"/>
        </a:xfrm>
      </p:grpSpPr>
      <p:sp>
        <p:nvSpPr>
          <p:cNvPr id="1796" name="Google Shape;1796;p7"/>
          <p:cNvSpPr txBox="1"/>
          <p:nvPr>
            <p:ph idx="3" type="body"/>
          </p:nvPr>
        </p:nvSpPr>
        <p:spPr>
          <a:xfrm>
            <a:off x="7879220" y="3104337"/>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rPr lang="fr-FR"/>
              <a:t>08 min</a:t>
            </a:r>
            <a:endParaRPr/>
          </a:p>
        </p:txBody>
      </p:sp>
      <p:sp>
        <p:nvSpPr>
          <p:cNvPr id="1797" name="Google Shape;1797;p7"/>
          <p:cNvSpPr txBox="1"/>
          <p:nvPr>
            <p:ph idx="4" type="body"/>
          </p:nvPr>
        </p:nvSpPr>
        <p:spPr>
          <a:xfrm>
            <a:off x="7879219" y="3928027"/>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rPr lang="fr-FR"/>
              <a:t>12 min</a:t>
            </a:r>
            <a:endParaRPr/>
          </a:p>
        </p:txBody>
      </p:sp>
      <p:sp>
        <p:nvSpPr>
          <p:cNvPr id="1798" name="Google Shape;1798;p7"/>
          <p:cNvSpPr txBox="1"/>
          <p:nvPr>
            <p:ph idx="5" type="body"/>
          </p:nvPr>
        </p:nvSpPr>
        <p:spPr>
          <a:xfrm>
            <a:off x="7879218" y="4757093"/>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rPr lang="fr-FR"/>
              <a:t>12 min</a:t>
            </a:r>
            <a:endParaRPr/>
          </a:p>
        </p:txBody>
      </p:sp>
      <p:sp>
        <p:nvSpPr>
          <p:cNvPr id="1799" name="Google Shape;1799;p7"/>
          <p:cNvSpPr txBox="1"/>
          <p:nvPr>
            <p:ph idx="6" type="body"/>
          </p:nvPr>
        </p:nvSpPr>
        <p:spPr>
          <a:xfrm>
            <a:off x="7879217" y="5583473"/>
            <a:ext cx="1147653" cy="4608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rgbClr val="44546A"/>
              </a:buClr>
              <a:buSzPts val="2400"/>
              <a:buNone/>
            </a:pPr>
            <a:r>
              <a:rPr lang="fr-FR"/>
              <a:t>03 min</a:t>
            </a:r>
            <a:endParaRPr/>
          </a:p>
        </p:txBody>
      </p:sp>
      <p:sp>
        <p:nvSpPr>
          <p:cNvPr id="1800" name="Google Shape;1800;p7"/>
          <p:cNvSpPr txBox="1"/>
          <p:nvPr/>
        </p:nvSpPr>
        <p:spPr>
          <a:xfrm>
            <a:off x="7879220" y="2280647"/>
            <a:ext cx="1147653" cy="460800"/>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90000"/>
              </a:lnSpc>
              <a:spcBef>
                <a:spcPts val="0"/>
              </a:spcBef>
              <a:spcAft>
                <a:spcPts val="0"/>
              </a:spcAft>
              <a:buClr>
                <a:srgbClr val="44546A"/>
              </a:buClr>
              <a:buSzPts val="2400"/>
              <a:buFont typeface="Arial"/>
              <a:buNone/>
            </a:pPr>
            <a:r>
              <a:rPr b="1" i="0" lang="fr-FR" sz="2400" u="none" cap="none" strike="noStrike">
                <a:solidFill>
                  <a:srgbClr val="44546A"/>
                </a:solidFill>
                <a:latin typeface="Calibri"/>
                <a:ea typeface="Calibri"/>
                <a:cs typeface="Calibri"/>
                <a:sym typeface="Calibri"/>
              </a:rPr>
              <a:t>10 min</a:t>
            </a:r>
            <a:endParaRPr/>
          </a:p>
        </p:txBody>
      </p:sp>
      <p:sp>
        <p:nvSpPr>
          <p:cNvPr id="1801" name="Google Shape;1801;p7"/>
          <p:cNvSpPr txBox="1"/>
          <p:nvPr/>
        </p:nvSpPr>
        <p:spPr>
          <a:xfrm>
            <a:off x="7879220" y="1466288"/>
            <a:ext cx="1147653" cy="460800"/>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90000"/>
              </a:lnSpc>
              <a:spcBef>
                <a:spcPts val="0"/>
              </a:spcBef>
              <a:spcAft>
                <a:spcPts val="0"/>
              </a:spcAft>
              <a:buClr>
                <a:srgbClr val="44546A"/>
              </a:buClr>
              <a:buSzPts val="2400"/>
              <a:buFont typeface="Arial"/>
              <a:buNone/>
            </a:pPr>
            <a:r>
              <a:rPr b="1" i="0" lang="fr-FR" sz="2400" u="none" cap="none" strike="noStrike">
                <a:solidFill>
                  <a:srgbClr val="44546A"/>
                </a:solidFill>
                <a:latin typeface="Calibri"/>
                <a:ea typeface="Calibri"/>
                <a:cs typeface="Calibri"/>
                <a:sym typeface="Calibri"/>
              </a:rPr>
              <a:t>10 min</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5" name="Shape 1805"/>
        <p:cNvGrpSpPr/>
        <p:nvPr/>
      </p:nvGrpSpPr>
      <p:grpSpPr>
        <a:xfrm>
          <a:off x="0" y="0"/>
          <a:ext cx="0" cy="0"/>
          <a:chOff x="0" y="0"/>
          <a:chExt cx="0" cy="0"/>
        </a:xfrm>
      </p:grpSpPr>
      <p:sp>
        <p:nvSpPr>
          <p:cNvPr id="1806" name="Google Shape;1806;p8"/>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10 min</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0" name="Shape 1810"/>
        <p:cNvGrpSpPr/>
        <p:nvPr/>
      </p:nvGrpSpPr>
      <p:grpSpPr>
        <a:xfrm>
          <a:off x="0" y="0"/>
          <a:ext cx="0" cy="0"/>
          <a:chOff x="0" y="0"/>
          <a:chExt cx="0" cy="0"/>
        </a:xfrm>
      </p:grpSpPr>
      <p:sp>
        <p:nvSpPr>
          <p:cNvPr id="1811" name="Google Shape;1811;p9"/>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latin typeface="Calibri"/>
                <a:ea typeface="Calibri"/>
                <a:cs typeface="Calibri"/>
                <a:sym typeface="Calibri"/>
              </a:rPr>
              <a:t>Bonjour! Prêts pour démarrer notre séance? Allons-y!</a:t>
            </a:r>
            <a:endParaRPr/>
          </a:p>
        </p:txBody>
      </p:sp>
      <p:sp>
        <p:nvSpPr>
          <p:cNvPr id="1812" name="Google Shape;1812;p9"/>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50"/>
              <a:buNone/>
            </a:pPr>
            <a:r>
              <a:t/>
            </a:r>
            <a:endParaRPr/>
          </a:p>
        </p:txBody>
      </p:sp>
      <p:pic>
        <p:nvPicPr>
          <p:cNvPr descr="Une fusée Soyouz décolle vers l'ISS avec un Russe et un Américain à bord, fusée  qui décolle - heartfeltfuneralcompany.co.uk" id="1813" name="Google Shape;1813;p9"/>
          <p:cNvPicPr preferRelativeResize="0"/>
          <p:nvPr/>
        </p:nvPicPr>
        <p:blipFill rotWithShape="1">
          <a:blip r:embed="rId3">
            <a:alphaModFix/>
          </a:blip>
          <a:srcRect b="0" l="12628" r="42945" t="0"/>
          <a:stretch/>
        </p:blipFill>
        <p:spPr>
          <a:xfrm>
            <a:off x="3948453" y="1699037"/>
            <a:ext cx="4295093" cy="3951537"/>
          </a:xfrm>
          <a:prstGeom prst="ellipse">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7" name="Shape 1817"/>
        <p:cNvGrpSpPr/>
        <p:nvPr/>
      </p:nvGrpSpPr>
      <p:grpSpPr>
        <a:xfrm>
          <a:off x="0" y="0"/>
          <a:ext cx="0" cy="0"/>
          <a:chOff x="0" y="0"/>
          <a:chExt cx="0" cy="0"/>
        </a:xfrm>
      </p:grpSpPr>
      <p:pic>
        <p:nvPicPr>
          <p:cNvPr descr="Une image contenant dessin humoristique, mammifère, illustration, clipart&#10;&#10;Le contenu généré par l’IA peut être incorrect." id="1818" name="Google Shape;1818;p10"/>
          <p:cNvPicPr preferRelativeResize="0"/>
          <p:nvPr/>
        </p:nvPicPr>
        <p:blipFill rotWithShape="1">
          <a:blip r:embed="rId3">
            <a:alphaModFix/>
          </a:blip>
          <a:srcRect b="0" l="0" r="0" t="0"/>
          <a:stretch/>
        </p:blipFill>
        <p:spPr>
          <a:xfrm>
            <a:off x="258073" y="1549840"/>
            <a:ext cx="4550664" cy="4550664"/>
          </a:xfrm>
          <a:prstGeom prst="rect">
            <a:avLst/>
          </a:prstGeom>
          <a:noFill/>
          <a:ln>
            <a:noFill/>
          </a:ln>
        </p:spPr>
      </p:pic>
      <p:grpSp>
        <p:nvGrpSpPr>
          <p:cNvPr id="1819" name="Google Shape;1819;p10"/>
          <p:cNvGrpSpPr/>
          <p:nvPr/>
        </p:nvGrpSpPr>
        <p:grpSpPr>
          <a:xfrm>
            <a:off x="4932835" y="1459304"/>
            <a:ext cx="6054377" cy="3711725"/>
            <a:chOff x="1715066" y="1103461"/>
            <a:chExt cx="5717724" cy="3124203"/>
          </a:xfrm>
        </p:grpSpPr>
        <p:sp>
          <p:nvSpPr>
            <p:cNvPr id="1820" name="Google Shape;1820;p10"/>
            <p:cNvSpPr/>
            <p:nvPr/>
          </p:nvSpPr>
          <p:spPr>
            <a:xfrm>
              <a:off x="1715066" y="1103461"/>
              <a:ext cx="5717724" cy="3124203"/>
            </a:xfrm>
            <a:prstGeom prst="rect">
              <a:avLst/>
            </a:prstGeom>
            <a:solidFill>
              <a:srgbClr val="F9D8A3"/>
            </a:solidFill>
            <a:ln cap="flat" cmpd="sng" w="9525">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821" name="Google Shape;1821;p10"/>
            <p:cNvSpPr/>
            <p:nvPr/>
          </p:nvSpPr>
          <p:spPr>
            <a:xfrm>
              <a:off x="1802501" y="1179667"/>
              <a:ext cx="5542845" cy="2971800"/>
            </a:xfrm>
            <a:prstGeom prst="rect">
              <a:avLst/>
            </a:prstGeom>
            <a:solidFill>
              <a:srgbClr val="FFFFFF"/>
            </a:solidFill>
            <a:ln cap="flat" cmpd="sng" w="9525">
              <a:solidFill>
                <a:srgbClr val="FFC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1822" name="Google Shape;1822;p10"/>
          <p:cNvSpPr/>
          <p:nvPr/>
        </p:nvSpPr>
        <p:spPr>
          <a:xfrm>
            <a:off x="5141617" y="4829489"/>
            <a:ext cx="5527345" cy="77087"/>
          </a:xfrm>
          <a:prstGeom prst="rect">
            <a:avLst/>
          </a:prstGeom>
          <a:solidFill>
            <a:srgbClr val="FFC000"/>
          </a:solidFill>
          <a:ln cap="flat" cmpd="sng" w="9525">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823" name="Google Shape;1823;p10"/>
          <p:cNvSpPr/>
          <p:nvPr/>
        </p:nvSpPr>
        <p:spPr>
          <a:xfrm>
            <a:off x="4389349" y="1736952"/>
            <a:ext cx="1156184" cy="512421"/>
          </a:xfrm>
          <a:prstGeom prst="rect">
            <a:avLst/>
          </a:prstGeom>
          <a:solidFill>
            <a:srgbClr val="FFC000"/>
          </a:solidFill>
          <a:ln cap="flat" cmpd="sng" w="25400">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824" name="Google Shape;1824;p10"/>
          <p:cNvSpPr/>
          <p:nvPr/>
        </p:nvSpPr>
        <p:spPr>
          <a:xfrm>
            <a:off x="4469041" y="1746942"/>
            <a:ext cx="1052999" cy="492443"/>
          </a:xfrm>
          <a:prstGeom prst="rect">
            <a:avLst/>
          </a:prstGeom>
          <a:noFill/>
          <a:ln cap="flat" cmpd="sng" w="9525">
            <a:solidFill>
              <a:srgbClr val="FFC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a:p>
        </p:txBody>
      </p:sp>
      <p:sp>
        <p:nvSpPr>
          <p:cNvPr id="1825" name="Google Shape;1825;p10"/>
          <p:cNvSpPr txBox="1"/>
          <p:nvPr/>
        </p:nvSpPr>
        <p:spPr>
          <a:xfrm>
            <a:off x="5147892" y="2280492"/>
            <a:ext cx="5869201" cy="1632435"/>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4800" u="none" cap="none" strike="noStrike">
                <a:solidFill>
                  <a:srgbClr val="FFC000"/>
                </a:solidFill>
                <a:latin typeface="Arial"/>
                <a:ea typeface="Arial"/>
                <a:cs typeface="Arial"/>
                <a:sym typeface="Arial"/>
              </a:rPr>
              <a:t>Le rituel</a:t>
            </a:r>
            <a:endParaRPr/>
          </a:p>
          <a:p>
            <a:pPr indent="0" lvl="0" marL="0" marR="0" rtl="0" algn="ctr">
              <a:lnSpc>
                <a:spcPct val="90000"/>
              </a:lnSpc>
              <a:spcBef>
                <a:spcPts val="0"/>
              </a:spcBef>
              <a:spcAft>
                <a:spcPts val="0"/>
              </a:spcAft>
              <a:buNone/>
            </a:pPr>
            <a:r>
              <a:rPr b="1" i="0" lang="fr-FR" sz="4800" u="none" cap="none" strike="noStrike">
                <a:solidFill>
                  <a:srgbClr val="FFC000"/>
                </a:solidFill>
                <a:latin typeface="Arial"/>
                <a:ea typeface="Arial"/>
                <a:cs typeface="Arial"/>
                <a:sym typeface="Arial"/>
              </a:rPr>
              <a:t>(2 min)</a:t>
            </a:r>
            <a:endParaRPr b="1" sz="4800">
              <a:solidFill>
                <a:srgbClr val="FFC000"/>
              </a:solidFill>
              <a:latin typeface="Arial"/>
              <a:ea typeface="Arial"/>
              <a:cs typeface="Arial"/>
              <a:sym typeface="Arial"/>
            </a:endParaRPr>
          </a:p>
        </p:txBody>
      </p:sp>
      <p:sp>
        <p:nvSpPr>
          <p:cNvPr id="1826" name="Google Shape;1826;p10"/>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t/>
            </a:r>
            <a:endParaRPr/>
          </a:p>
        </p:txBody>
      </p:sp>
      <p:sp>
        <p:nvSpPr>
          <p:cNvPr id="1827" name="Google Shape;1827;p10"/>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50"/>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1" name="Shape 1831"/>
        <p:cNvGrpSpPr/>
        <p:nvPr/>
      </p:nvGrpSpPr>
      <p:grpSpPr>
        <a:xfrm>
          <a:off x="0" y="0"/>
          <a:ext cx="0" cy="0"/>
          <a:chOff x="0" y="0"/>
          <a:chExt cx="0" cy="0"/>
        </a:xfrm>
      </p:grpSpPr>
      <p:pic>
        <p:nvPicPr>
          <p:cNvPr id="1832" name="Google Shape;1832;p11"/>
          <p:cNvPicPr preferRelativeResize="0"/>
          <p:nvPr/>
        </p:nvPicPr>
        <p:blipFill rotWithShape="1">
          <a:blip r:embed="rId3">
            <a:alphaModFix/>
          </a:blip>
          <a:srcRect b="0" l="0" r="0" t="0"/>
          <a:stretch/>
        </p:blipFill>
        <p:spPr>
          <a:xfrm>
            <a:off x="3823576" y="1446487"/>
            <a:ext cx="4544848" cy="3765732"/>
          </a:xfrm>
          <a:prstGeom prst="rect">
            <a:avLst/>
          </a:prstGeom>
          <a:noFill/>
          <a:ln>
            <a:noFill/>
          </a:ln>
        </p:spPr>
      </p:pic>
      <p:sp>
        <p:nvSpPr>
          <p:cNvPr id="1833" name="Google Shape;1833;p11"/>
          <p:cNvSpPr/>
          <p:nvPr/>
        </p:nvSpPr>
        <p:spPr>
          <a:xfrm>
            <a:off x="6310017" y="1141689"/>
            <a:ext cx="2212257" cy="835743"/>
          </a:xfrm>
          <a:prstGeom prst="wedgeEllipseCallout">
            <a:avLst>
              <a:gd fmla="val -52865" name="adj1"/>
              <a:gd fmla="val 68109" name="adj2"/>
            </a:avLst>
          </a:prstGeom>
          <a:solidFill>
            <a:schemeClr val="lt1"/>
          </a:solidFill>
          <a:ln cap="flat" cmpd="sng" w="19050">
            <a:solidFill>
              <a:schemeClr val="accent2"/>
            </a:solidFill>
            <a:prstDash val="solid"/>
            <a:miter lim="800000"/>
            <a:headEnd len="sm" w="sm" type="none"/>
            <a:tailEnd len="sm" w="sm" type="none"/>
          </a:ln>
        </p:spPr>
        <p:txBody>
          <a:bodyPr anchorCtr="0" anchor="ctr" bIns="60925" lIns="121900" spcFirstLastPara="1" rIns="121900" wrap="square" tIns="60925">
            <a:noAutofit/>
          </a:bodyPr>
          <a:lstStyle/>
          <a:p>
            <a:pPr indent="0" lvl="0" marL="0" marR="0" rtl="0" algn="ctr">
              <a:spcBef>
                <a:spcPts val="0"/>
              </a:spcBef>
              <a:spcAft>
                <a:spcPts val="0"/>
              </a:spcAft>
              <a:buNone/>
            </a:pPr>
            <a:r>
              <a:rPr b="1" lang="fr-FR" sz="1467">
                <a:solidFill>
                  <a:schemeClr val="dk1"/>
                </a:solidFill>
                <a:latin typeface="Arial"/>
                <a:ea typeface="Arial"/>
                <a:cs typeface="Arial"/>
                <a:sym typeface="Arial"/>
              </a:rPr>
              <a:t>Nous allons démarrer!</a:t>
            </a:r>
            <a:endParaRPr sz="2400">
              <a:solidFill>
                <a:schemeClr val="dk1"/>
              </a:solidFill>
              <a:latin typeface="Calibri"/>
              <a:ea typeface="Calibri"/>
              <a:cs typeface="Calibri"/>
              <a:sym typeface="Calibri"/>
            </a:endParaRPr>
          </a:p>
        </p:txBody>
      </p:sp>
      <p:sp>
        <p:nvSpPr>
          <p:cNvPr id="1834" name="Google Shape;1834;p11"/>
          <p:cNvSpPr txBox="1"/>
          <p:nvPr/>
        </p:nvSpPr>
        <p:spPr>
          <a:xfrm>
            <a:off x="694395" y="190902"/>
            <a:ext cx="11055645" cy="615499"/>
          </a:xfrm>
          <a:prstGeom prst="rect">
            <a:avLst/>
          </a:prstGeom>
          <a:noFill/>
          <a:ln>
            <a:noFill/>
          </a:ln>
        </p:spPr>
        <p:txBody>
          <a:bodyPr anchorCtr="0" anchor="t" bIns="60925" lIns="121900" spcFirstLastPara="1" rIns="121900" wrap="square" tIns="60925">
            <a:spAutoFit/>
          </a:bodyPr>
          <a:lstStyle/>
          <a:p>
            <a:pPr indent="0" lvl="0" marL="0" marR="0" rtl="0" algn="l">
              <a:spcBef>
                <a:spcPts val="0"/>
              </a:spcBef>
              <a:spcAft>
                <a:spcPts val="0"/>
              </a:spcAft>
              <a:buNone/>
            </a:pPr>
            <a:r>
              <a:rPr b="1" lang="fr-FR" sz="1600">
                <a:solidFill>
                  <a:schemeClr val="dk1"/>
                </a:solidFill>
                <a:latin typeface="Calibri"/>
                <a:ea typeface="Calibri"/>
                <a:cs typeface="Calibri"/>
                <a:sym typeface="Calibri"/>
              </a:rPr>
              <a:t>Voici une situation en classe. Que remarquez-vous ? Ce comportement est-il approprié ? Pourquoi ? Que faudrait-il améliorer ou changer ?</a:t>
            </a:r>
            <a:endParaRPr sz="2400">
              <a:solidFill>
                <a:schemeClr val="dk1"/>
              </a:solidFill>
              <a:latin typeface="Calibri"/>
              <a:ea typeface="Calibri"/>
              <a:cs typeface="Calibri"/>
              <a:sym typeface="Calibri"/>
            </a:endParaRPr>
          </a:p>
        </p:txBody>
      </p:sp>
      <p:sp>
        <p:nvSpPr>
          <p:cNvPr id="1835" name="Google Shape;1835;p11"/>
          <p:cNvSpPr txBox="1"/>
          <p:nvPr/>
        </p:nvSpPr>
        <p:spPr>
          <a:xfrm>
            <a:off x="961477" y="707261"/>
            <a:ext cx="8224720" cy="338500"/>
          </a:xfrm>
          <a:prstGeom prst="rect">
            <a:avLst/>
          </a:prstGeom>
          <a:noFill/>
          <a:ln>
            <a:noFill/>
          </a:ln>
        </p:spPr>
        <p:txBody>
          <a:bodyPr anchorCtr="0" anchor="t" bIns="60925" lIns="121900" spcFirstLastPara="1" rIns="121900" wrap="square" tIns="60925">
            <a:spAutoFit/>
          </a:bodyPr>
          <a:lstStyle/>
          <a:p>
            <a:pPr indent="0" lvl="0" marL="0" marR="0" rtl="0" algn="l">
              <a:spcBef>
                <a:spcPts val="0"/>
              </a:spcBef>
              <a:spcAft>
                <a:spcPts val="0"/>
              </a:spcAft>
              <a:buNone/>
            </a:pPr>
            <a:r>
              <a:rPr i="1" lang="fr-FR" sz="1400">
                <a:solidFill>
                  <a:schemeClr val="dk1"/>
                </a:solidFill>
                <a:latin typeface="Calibri"/>
                <a:ea typeface="Calibri"/>
                <a:cs typeface="Calibri"/>
                <a:sym typeface="Calibri"/>
              </a:rPr>
              <a:t>Demander à 3 élèves au hasard en justifiant leurs réponses</a:t>
            </a:r>
            <a:endParaRPr sz="24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9" name="Shape 1839"/>
        <p:cNvGrpSpPr/>
        <p:nvPr/>
      </p:nvGrpSpPr>
      <p:grpSpPr>
        <a:xfrm>
          <a:off x="0" y="0"/>
          <a:ext cx="0" cy="0"/>
          <a:chOff x="0" y="0"/>
          <a:chExt cx="0" cy="0"/>
        </a:xfrm>
      </p:grpSpPr>
      <p:sp>
        <p:nvSpPr>
          <p:cNvPr id="1840" name="Google Shape;1840;p12"/>
          <p:cNvSpPr txBox="1"/>
          <p:nvPr/>
        </p:nvSpPr>
        <p:spPr>
          <a:xfrm>
            <a:off x="2549002" y="5517017"/>
            <a:ext cx="7522030" cy="861720"/>
          </a:xfrm>
          <a:prstGeom prst="rect">
            <a:avLst/>
          </a:prstGeom>
          <a:noFill/>
          <a:ln>
            <a:noFill/>
          </a:ln>
        </p:spPr>
        <p:txBody>
          <a:bodyPr anchorCtr="0" anchor="t" bIns="60925" lIns="121900" spcFirstLastPara="1" rIns="121900" wrap="square" tIns="60925">
            <a:spAutoFit/>
          </a:bodyPr>
          <a:lstStyle/>
          <a:p>
            <a:pPr indent="0" lvl="0" marL="0" marR="0" rtl="0" algn="just">
              <a:spcBef>
                <a:spcPts val="0"/>
              </a:spcBef>
              <a:spcAft>
                <a:spcPts val="0"/>
              </a:spcAft>
              <a:buNone/>
            </a:pPr>
            <a:r>
              <a:rPr b="1" lang="fr-FR" sz="1600">
                <a:solidFill>
                  <a:srgbClr val="000000"/>
                </a:solidFill>
                <a:latin typeface="Calibri"/>
                <a:ea typeface="Calibri"/>
                <a:cs typeface="Calibri"/>
                <a:sym typeface="Calibri"/>
              </a:rPr>
              <a:t>Utiliser le téléphone est interdit dans la classe. Même en mode silencieux, la simple vibration ou l'allumage de l'écran pour une notification (un message, un like, une alerte d'actualité) brise instantanément la concentration de l'élève.</a:t>
            </a:r>
            <a:endParaRPr sz="2400">
              <a:solidFill>
                <a:schemeClr val="dk1"/>
              </a:solidFill>
              <a:latin typeface="Calibri"/>
              <a:ea typeface="Calibri"/>
              <a:cs typeface="Calibri"/>
              <a:sym typeface="Calibri"/>
            </a:endParaRPr>
          </a:p>
        </p:txBody>
      </p:sp>
      <p:pic>
        <p:nvPicPr>
          <p:cNvPr id="1841" name="Google Shape;1841;p12"/>
          <p:cNvPicPr preferRelativeResize="0"/>
          <p:nvPr/>
        </p:nvPicPr>
        <p:blipFill rotWithShape="1">
          <a:blip r:embed="rId3">
            <a:alphaModFix/>
          </a:blip>
          <a:srcRect b="0" l="0" r="0" t="0"/>
          <a:stretch/>
        </p:blipFill>
        <p:spPr>
          <a:xfrm>
            <a:off x="3823576" y="1446487"/>
            <a:ext cx="4544848" cy="3765732"/>
          </a:xfrm>
          <a:prstGeom prst="rect">
            <a:avLst/>
          </a:prstGeom>
          <a:noFill/>
          <a:ln>
            <a:noFill/>
          </a:ln>
        </p:spPr>
      </p:pic>
      <p:sp>
        <p:nvSpPr>
          <p:cNvPr id="1842" name="Google Shape;1842;p12"/>
          <p:cNvSpPr/>
          <p:nvPr/>
        </p:nvSpPr>
        <p:spPr>
          <a:xfrm>
            <a:off x="6310017" y="1141689"/>
            <a:ext cx="2212257" cy="835743"/>
          </a:xfrm>
          <a:prstGeom prst="wedgeEllipseCallout">
            <a:avLst>
              <a:gd fmla="val -52865" name="adj1"/>
              <a:gd fmla="val 68109" name="adj2"/>
            </a:avLst>
          </a:prstGeom>
          <a:solidFill>
            <a:schemeClr val="lt1"/>
          </a:solidFill>
          <a:ln cap="flat" cmpd="sng" w="19050">
            <a:solidFill>
              <a:schemeClr val="accent2"/>
            </a:solidFill>
            <a:prstDash val="solid"/>
            <a:miter lim="800000"/>
            <a:headEnd len="sm" w="sm" type="none"/>
            <a:tailEnd len="sm" w="sm" type="none"/>
          </a:ln>
        </p:spPr>
        <p:txBody>
          <a:bodyPr anchorCtr="0" anchor="ctr" bIns="60925" lIns="121900" spcFirstLastPara="1" rIns="121900" wrap="square" tIns="60925">
            <a:noAutofit/>
          </a:bodyPr>
          <a:lstStyle/>
          <a:p>
            <a:pPr indent="0" lvl="0" marL="0" marR="0" rtl="0" algn="ctr">
              <a:spcBef>
                <a:spcPts val="0"/>
              </a:spcBef>
              <a:spcAft>
                <a:spcPts val="0"/>
              </a:spcAft>
              <a:buNone/>
            </a:pPr>
            <a:r>
              <a:rPr b="1" lang="fr-FR" sz="1467">
                <a:solidFill>
                  <a:schemeClr val="dk1"/>
                </a:solidFill>
                <a:latin typeface="Arial"/>
                <a:ea typeface="Arial"/>
                <a:cs typeface="Arial"/>
                <a:sym typeface="Arial"/>
              </a:rPr>
              <a:t>Nous allons démarrer!</a:t>
            </a:r>
            <a:endParaRPr sz="2400">
              <a:solidFill>
                <a:schemeClr val="dk1"/>
              </a:solidFill>
              <a:latin typeface="Calibri"/>
              <a:ea typeface="Calibri"/>
              <a:cs typeface="Calibri"/>
              <a:sym typeface="Calibri"/>
            </a:endParaRPr>
          </a:p>
        </p:txBody>
      </p:sp>
      <p:sp>
        <p:nvSpPr>
          <p:cNvPr id="1843" name="Google Shape;1843;p12"/>
          <p:cNvSpPr txBox="1"/>
          <p:nvPr/>
        </p:nvSpPr>
        <p:spPr>
          <a:xfrm>
            <a:off x="782320" y="285599"/>
            <a:ext cx="7605325" cy="369277"/>
          </a:xfrm>
          <a:prstGeom prst="rect">
            <a:avLst/>
          </a:prstGeom>
          <a:noFill/>
          <a:ln>
            <a:noFill/>
          </a:ln>
        </p:spPr>
        <p:txBody>
          <a:bodyPr anchorCtr="0" anchor="t" bIns="60925" lIns="121900" spcFirstLastPara="1" rIns="121900" wrap="square" tIns="60925">
            <a:spAutoFit/>
          </a:bodyPr>
          <a:lstStyle/>
          <a:p>
            <a:pPr indent="0" lvl="1" marL="0" marR="0" rtl="0" algn="l">
              <a:spcBef>
                <a:spcPts val="0"/>
              </a:spcBef>
              <a:spcAft>
                <a:spcPts val="0"/>
              </a:spcAft>
              <a:buNone/>
            </a:pPr>
            <a:r>
              <a:rPr b="1" i="0" lang="fr-FR" sz="1600" u="none" cap="none" strike="noStrike">
                <a:solidFill>
                  <a:srgbClr val="000000"/>
                </a:solidFill>
                <a:latin typeface="Calibri"/>
                <a:ea typeface="Calibri"/>
                <a:cs typeface="Calibri"/>
                <a:sym typeface="Calibri"/>
              </a:rPr>
              <a:t>C’est un mauvais comportement. L’élèves utilise le téléphone.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7" name="Shape 1847"/>
        <p:cNvGrpSpPr/>
        <p:nvPr/>
      </p:nvGrpSpPr>
      <p:grpSpPr>
        <a:xfrm>
          <a:off x="0" y="0"/>
          <a:ext cx="0" cy="0"/>
          <a:chOff x="0" y="0"/>
          <a:chExt cx="0" cy="0"/>
        </a:xfrm>
      </p:grpSpPr>
      <p:sp>
        <p:nvSpPr>
          <p:cNvPr id="1848" name="Google Shape;1848;p13"/>
          <p:cNvSpPr txBox="1"/>
          <p:nvPr/>
        </p:nvSpPr>
        <p:spPr>
          <a:xfrm>
            <a:off x="3096716" y="5556419"/>
            <a:ext cx="7605325" cy="697701"/>
          </a:xfrm>
          <a:prstGeom prst="rect">
            <a:avLst/>
          </a:prstGeom>
          <a:noFill/>
          <a:ln>
            <a:noFill/>
          </a:ln>
        </p:spPr>
        <p:txBody>
          <a:bodyPr anchorCtr="0" anchor="t" bIns="60925" lIns="121900" spcFirstLastPara="1" rIns="121900" wrap="square" tIns="60925">
            <a:spAutoFit/>
          </a:bodyPr>
          <a:lstStyle/>
          <a:p>
            <a:pPr indent="0" lvl="0" marL="0" marR="0" rtl="0" algn="l">
              <a:spcBef>
                <a:spcPts val="0"/>
              </a:spcBef>
              <a:spcAft>
                <a:spcPts val="0"/>
              </a:spcAft>
              <a:buNone/>
            </a:pPr>
            <a:r>
              <a:rPr b="1" lang="fr-FR" sz="1867">
                <a:solidFill>
                  <a:srgbClr val="000000"/>
                </a:solidFill>
                <a:latin typeface="Calibri"/>
                <a:ea typeface="Calibri"/>
                <a:cs typeface="Calibri"/>
                <a:sym typeface="Calibri"/>
              </a:rPr>
              <a:t>Si j’ai un téléphone, je l’éteins et je le range dans mon sac.</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b="1" lang="fr-FR" sz="1867">
                <a:solidFill>
                  <a:srgbClr val="000000"/>
                </a:solidFill>
                <a:latin typeface="Calibri"/>
                <a:ea typeface="Calibri"/>
                <a:cs typeface="Calibri"/>
                <a:sym typeface="Calibri"/>
              </a:rPr>
              <a:t>Je ne le consulte pas pendant la séance.</a:t>
            </a:r>
            <a:endParaRPr sz="2400">
              <a:solidFill>
                <a:schemeClr val="dk1"/>
              </a:solidFill>
              <a:latin typeface="Calibri"/>
              <a:ea typeface="Calibri"/>
              <a:cs typeface="Calibri"/>
              <a:sym typeface="Calibri"/>
            </a:endParaRPr>
          </a:p>
        </p:txBody>
      </p:sp>
      <p:pic>
        <p:nvPicPr>
          <p:cNvPr id="1849" name="Google Shape;1849;p13"/>
          <p:cNvPicPr preferRelativeResize="0"/>
          <p:nvPr/>
        </p:nvPicPr>
        <p:blipFill rotWithShape="1">
          <a:blip r:embed="rId3">
            <a:alphaModFix/>
          </a:blip>
          <a:srcRect b="0" l="0" r="0" t="0"/>
          <a:stretch/>
        </p:blipFill>
        <p:spPr>
          <a:xfrm>
            <a:off x="3798176" y="1525089"/>
            <a:ext cx="4595648" cy="3807823"/>
          </a:xfrm>
          <a:prstGeom prst="rect">
            <a:avLst/>
          </a:prstGeom>
          <a:noFill/>
          <a:ln>
            <a:noFill/>
          </a:ln>
        </p:spPr>
      </p:pic>
      <p:sp>
        <p:nvSpPr>
          <p:cNvPr id="1850" name="Google Shape;1850;p13"/>
          <p:cNvSpPr/>
          <p:nvPr/>
        </p:nvSpPr>
        <p:spPr>
          <a:xfrm>
            <a:off x="6310017" y="1141689"/>
            <a:ext cx="2212257" cy="835743"/>
          </a:xfrm>
          <a:prstGeom prst="wedgeEllipseCallout">
            <a:avLst>
              <a:gd fmla="val -52865" name="adj1"/>
              <a:gd fmla="val 68109" name="adj2"/>
            </a:avLst>
          </a:prstGeom>
          <a:solidFill>
            <a:schemeClr val="lt1"/>
          </a:solidFill>
          <a:ln cap="flat" cmpd="sng" w="19050">
            <a:solidFill>
              <a:schemeClr val="accent2"/>
            </a:solidFill>
            <a:prstDash val="solid"/>
            <a:miter lim="800000"/>
            <a:headEnd len="sm" w="sm" type="none"/>
            <a:tailEnd len="sm" w="sm" type="none"/>
          </a:ln>
        </p:spPr>
        <p:txBody>
          <a:bodyPr anchorCtr="0" anchor="ctr" bIns="60925" lIns="121900" spcFirstLastPara="1" rIns="121900" wrap="square" tIns="60925">
            <a:noAutofit/>
          </a:bodyPr>
          <a:lstStyle/>
          <a:p>
            <a:pPr indent="0" lvl="0" marL="0" marR="0" rtl="0" algn="ctr">
              <a:spcBef>
                <a:spcPts val="0"/>
              </a:spcBef>
              <a:spcAft>
                <a:spcPts val="0"/>
              </a:spcAft>
              <a:buNone/>
            </a:pPr>
            <a:r>
              <a:rPr b="1" lang="fr-FR" sz="1467">
                <a:solidFill>
                  <a:schemeClr val="dk1"/>
                </a:solidFill>
                <a:latin typeface="Arial"/>
                <a:ea typeface="Arial"/>
                <a:cs typeface="Arial"/>
                <a:sym typeface="Arial"/>
              </a:rPr>
              <a:t>Nous allons démarrer!</a:t>
            </a:r>
            <a:endParaRPr sz="2400">
              <a:solidFill>
                <a:schemeClr val="dk1"/>
              </a:solidFill>
              <a:latin typeface="Calibri"/>
              <a:ea typeface="Calibri"/>
              <a:cs typeface="Calibri"/>
              <a:sym typeface="Calibri"/>
            </a:endParaRPr>
          </a:p>
        </p:txBody>
      </p:sp>
      <p:sp>
        <p:nvSpPr>
          <p:cNvPr id="1851" name="Google Shape;1851;p13"/>
          <p:cNvSpPr txBox="1"/>
          <p:nvPr/>
        </p:nvSpPr>
        <p:spPr>
          <a:xfrm>
            <a:off x="782320" y="285599"/>
            <a:ext cx="7605325" cy="369277"/>
          </a:xfrm>
          <a:prstGeom prst="rect">
            <a:avLst/>
          </a:prstGeom>
          <a:noFill/>
          <a:ln>
            <a:noFill/>
          </a:ln>
        </p:spPr>
        <p:txBody>
          <a:bodyPr anchorCtr="0" anchor="t" bIns="60925" lIns="121900" spcFirstLastPara="1" rIns="121900" wrap="square" tIns="60925">
            <a:spAutoFit/>
          </a:bodyPr>
          <a:lstStyle/>
          <a:p>
            <a:pPr indent="0" lvl="1" marL="0" marR="0" rtl="0" algn="l">
              <a:spcBef>
                <a:spcPts val="0"/>
              </a:spcBef>
              <a:spcAft>
                <a:spcPts val="0"/>
              </a:spcAft>
              <a:buNone/>
            </a:pPr>
            <a:r>
              <a:rPr b="1" i="0" lang="fr-FR" sz="1600" u="none" cap="none" strike="noStrike">
                <a:solidFill>
                  <a:srgbClr val="000000"/>
                </a:solidFill>
                <a:latin typeface="Calibri"/>
                <a:ea typeface="Calibri"/>
                <a:cs typeface="Calibri"/>
                <a:sym typeface="Calibri"/>
              </a:rPr>
              <a:t>Voici le bon comportement:</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5" name="Shape 1855"/>
        <p:cNvGrpSpPr/>
        <p:nvPr/>
      </p:nvGrpSpPr>
      <p:grpSpPr>
        <a:xfrm>
          <a:off x="0" y="0"/>
          <a:ext cx="0" cy="0"/>
          <a:chOff x="0" y="0"/>
          <a:chExt cx="0" cy="0"/>
        </a:xfrm>
      </p:grpSpPr>
      <p:pic>
        <p:nvPicPr>
          <p:cNvPr descr="Une image contenant dessin humoristique, mammifère, illustration, clipart&#10;&#10;Le contenu généré par l’IA peut être incorrect." id="1856" name="Google Shape;1856;p14"/>
          <p:cNvPicPr preferRelativeResize="0"/>
          <p:nvPr/>
        </p:nvPicPr>
        <p:blipFill rotWithShape="1">
          <a:blip r:embed="rId3">
            <a:alphaModFix/>
          </a:blip>
          <a:srcRect b="0" l="0" r="0" t="0"/>
          <a:stretch/>
        </p:blipFill>
        <p:spPr>
          <a:xfrm>
            <a:off x="258072" y="1056200"/>
            <a:ext cx="4550664" cy="4550664"/>
          </a:xfrm>
          <a:prstGeom prst="rect">
            <a:avLst/>
          </a:prstGeom>
          <a:noFill/>
          <a:ln>
            <a:noFill/>
          </a:ln>
        </p:spPr>
      </p:pic>
      <p:grpSp>
        <p:nvGrpSpPr>
          <p:cNvPr id="1857" name="Google Shape;1857;p14"/>
          <p:cNvGrpSpPr/>
          <p:nvPr/>
        </p:nvGrpSpPr>
        <p:grpSpPr>
          <a:xfrm>
            <a:off x="4932835" y="1459304"/>
            <a:ext cx="6054377" cy="3711725"/>
            <a:chOff x="1715066" y="1103461"/>
            <a:chExt cx="5717724" cy="3124203"/>
          </a:xfrm>
        </p:grpSpPr>
        <p:sp>
          <p:nvSpPr>
            <p:cNvPr id="1858" name="Google Shape;1858;p14"/>
            <p:cNvSpPr/>
            <p:nvPr/>
          </p:nvSpPr>
          <p:spPr>
            <a:xfrm>
              <a:off x="1715066" y="1103461"/>
              <a:ext cx="5717724" cy="3124203"/>
            </a:xfrm>
            <a:prstGeom prst="rect">
              <a:avLst/>
            </a:prstGeom>
            <a:solidFill>
              <a:srgbClr val="F9D8A3"/>
            </a:solidFill>
            <a:ln cap="flat" cmpd="sng" w="9525">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859" name="Google Shape;1859;p14"/>
            <p:cNvSpPr/>
            <p:nvPr/>
          </p:nvSpPr>
          <p:spPr>
            <a:xfrm>
              <a:off x="1802501" y="1179667"/>
              <a:ext cx="5542845" cy="2971800"/>
            </a:xfrm>
            <a:prstGeom prst="rect">
              <a:avLst/>
            </a:prstGeom>
            <a:solidFill>
              <a:srgbClr val="FFFFFF"/>
            </a:solidFill>
            <a:ln cap="flat" cmpd="sng" w="9525">
              <a:solidFill>
                <a:srgbClr val="FFC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1860" name="Google Shape;1860;p14"/>
          <p:cNvSpPr/>
          <p:nvPr/>
        </p:nvSpPr>
        <p:spPr>
          <a:xfrm>
            <a:off x="5141617" y="4829489"/>
            <a:ext cx="5527345" cy="77087"/>
          </a:xfrm>
          <a:prstGeom prst="rect">
            <a:avLst/>
          </a:prstGeom>
          <a:solidFill>
            <a:srgbClr val="FFC000"/>
          </a:solidFill>
          <a:ln cap="flat" cmpd="sng" w="9525">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861" name="Google Shape;1861;p14"/>
          <p:cNvSpPr/>
          <p:nvPr/>
        </p:nvSpPr>
        <p:spPr>
          <a:xfrm>
            <a:off x="4389349" y="1736952"/>
            <a:ext cx="1156184" cy="512421"/>
          </a:xfrm>
          <a:prstGeom prst="rect">
            <a:avLst/>
          </a:prstGeom>
          <a:solidFill>
            <a:srgbClr val="FFC000"/>
          </a:solidFill>
          <a:ln cap="flat" cmpd="sng" w="25400">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1862" name="Google Shape;1862;p14"/>
          <p:cNvSpPr/>
          <p:nvPr/>
        </p:nvSpPr>
        <p:spPr>
          <a:xfrm>
            <a:off x="4469041" y="1746942"/>
            <a:ext cx="1052999" cy="492443"/>
          </a:xfrm>
          <a:prstGeom prst="rect">
            <a:avLst/>
          </a:prstGeom>
          <a:noFill/>
          <a:ln cap="flat" cmpd="sng" w="9525">
            <a:solidFill>
              <a:srgbClr val="FFC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a:p>
        </p:txBody>
      </p:sp>
      <p:sp>
        <p:nvSpPr>
          <p:cNvPr id="1863" name="Google Shape;1863;p14"/>
          <p:cNvSpPr txBox="1"/>
          <p:nvPr/>
        </p:nvSpPr>
        <p:spPr>
          <a:xfrm>
            <a:off x="5147892" y="2280492"/>
            <a:ext cx="5869201" cy="2600071"/>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4800" u="none" cap="none" strike="noStrike">
                <a:solidFill>
                  <a:srgbClr val="FFC000"/>
                </a:solidFill>
                <a:latin typeface="Arial"/>
                <a:ea typeface="Arial"/>
                <a:cs typeface="Arial"/>
                <a:sym typeface="Arial"/>
              </a:rPr>
              <a:t>Réactivation des prérequis</a:t>
            </a:r>
            <a:endParaRPr/>
          </a:p>
          <a:p>
            <a:pPr indent="0" lvl="0" marL="0" marR="0" rtl="0" algn="ctr">
              <a:lnSpc>
                <a:spcPct val="90000"/>
              </a:lnSpc>
              <a:spcBef>
                <a:spcPts val="0"/>
              </a:spcBef>
              <a:spcAft>
                <a:spcPts val="0"/>
              </a:spcAft>
              <a:buNone/>
            </a:pPr>
            <a:r>
              <a:rPr b="1" i="0" lang="fr-FR" sz="4800" u="none" cap="none" strike="noStrike">
                <a:solidFill>
                  <a:srgbClr val="FFC000"/>
                </a:solidFill>
                <a:latin typeface="Arial"/>
                <a:ea typeface="Arial"/>
                <a:cs typeface="Arial"/>
                <a:sym typeface="Arial"/>
              </a:rPr>
              <a:t>(6 min)</a:t>
            </a:r>
            <a:endParaRPr b="1" sz="4800">
              <a:solidFill>
                <a:srgbClr val="FFC000"/>
              </a:solidFill>
              <a:latin typeface="Arial"/>
              <a:ea typeface="Arial"/>
              <a:cs typeface="Arial"/>
              <a:sym typeface="Arial"/>
            </a:endParaRPr>
          </a:p>
        </p:txBody>
      </p:sp>
      <p:sp>
        <p:nvSpPr>
          <p:cNvPr id="1864" name="Google Shape;1864;p14"/>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t/>
            </a:r>
            <a:endParaRPr/>
          </a:p>
        </p:txBody>
      </p:sp>
      <p:sp>
        <p:nvSpPr>
          <p:cNvPr id="1865" name="Google Shape;1865;p14"/>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5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9" name="Shape 1869"/>
        <p:cNvGrpSpPr/>
        <p:nvPr/>
      </p:nvGrpSpPr>
      <p:grpSpPr>
        <a:xfrm>
          <a:off x="0" y="0"/>
          <a:ext cx="0" cy="0"/>
          <a:chOff x="0" y="0"/>
          <a:chExt cx="0" cy="0"/>
        </a:xfrm>
      </p:grpSpPr>
      <p:sp>
        <p:nvSpPr>
          <p:cNvPr id="1870" name="Google Shape;1870;p15"/>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Choisir Vrai ou Faux.</a:t>
            </a:r>
            <a:endParaRPr/>
          </a:p>
        </p:txBody>
      </p:sp>
      <p:sp>
        <p:nvSpPr>
          <p:cNvPr id="1871" name="Google Shape;1871;p15"/>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A5A5A5"/>
              </a:buClr>
              <a:buSzPts val="1000"/>
              <a:buNone/>
            </a:pPr>
            <a:r>
              <a:rPr lang="fr-FR">
                <a:solidFill>
                  <a:srgbClr val="A5A5A5"/>
                </a:solidFill>
                <a:latin typeface="Calibri"/>
                <a:ea typeface="Calibri"/>
                <a:cs typeface="Calibri"/>
                <a:sym typeface="Calibri"/>
              </a:rPr>
              <a:t>Les élèves répondent sur leurs ardoises. L’enseignant·e reformule ou utilise l’alternance linguistique pour assurer la compréhension.</a:t>
            </a:r>
            <a:endParaRPr/>
          </a:p>
        </p:txBody>
      </p:sp>
      <p:grpSp>
        <p:nvGrpSpPr>
          <p:cNvPr id="1872" name="Google Shape;1872;p15"/>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1873" name="Google Shape;1873;p15"/>
            <p:cNvPicPr preferRelativeResize="0"/>
            <p:nvPr/>
          </p:nvPicPr>
          <p:blipFill rotWithShape="1">
            <a:blip r:embed="rId3">
              <a:alphaModFix/>
            </a:blip>
            <a:srcRect b="23864" l="18242" r="18458" t="9344"/>
            <a:stretch/>
          </p:blipFill>
          <p:spPr>
            <a:xfrm>
              <a:off x="779844" y="4335989"/>
              <a:ext cx="563238" cy="575842"/>
            </a:xfrm>
            <a:prstGeom prst="rect">
              <a:avLst/>
            </a:prstGeom>
            <a:noFill/>
            <a:ln>
              <a:noFill/>
            </a:ln>
          </p:spPr>
        </p:pic>
        <p:sp>
          <p:nvSpPr>
            <p:cNvPr id="1874" name="Google Shape;1874;p15"/>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descr="Chapitre I - Le circuit électrique - Physique-Chimie au Collège" id="1875" name="Google Shape;1875;p15"/>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876" name="Google Shape;1876;p15"/>
          <p:cNvSpPr/>
          <p:nvPr/>
        </p:nvSpPr>
        <p:spPr>
          <a:xfrm>
            <a:off x="8179333" y="4364903"/>
            <a:ext cx="1520466" cy="43200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Vrai</a:t>
            </a:r>
            <a:endParaRPr baseline="30000" sz="2400">
              <a:solidFill>
                <a:schemeClr val="dk1"/>
              </a:solidFill>
              <a:latin typeface="Calibri"/>
              <a:ea typeface="Calibri"/>
              <a:cs typeface="Calibri"/>
              <a:sym typeface="Calibri"/>
            </a:endParaRPr>
          </a:p>
        </p:txBody>
      </p:sp>
      <p:sp>
        <p:nvSpPr>
          <p:cNvPr id="1877" name="Google Shape;1877;p15"/>
          <p:cNvSpPr/>
          <p:nvPr/>
        </p:nvSpPr>
        <p:spPr>
          <a:xfrm>
            <a:off x="8195091" y="5456330"/>
            <a:ext cx="1520466" cy="425885"/>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rgbClr val="000000"/>
                </a:solidFill>
                <a:latin typeface="Calibri"/>
                <a:ea typeface="Calibri"/>
                <a:cs typeface="Calibri"/>
                <a:sym typeface="Calibri"/>
              </a:rPr>
              <a:t>Faux </a:t>
            </a:r>
            <a:endParaRPr baseline="30000" sz="2400">
              <a:solidFill>
                <a:srgbClr val="000000"/>
              </a:solidFill>
              <a:latin typeface="Calibri"/>
              <a:ea typeface="Calibri"/>
              <a:cs typeface="Calibri"/>
              <a:sym typeface="Calibri"/>
            </a:endParaRPr>
          </a:p>
        </p:txBody>
      </p:sp>
      <p:sp>
        <p:nvSpPr>
          <p:cNvPr id="1878" name="Google Shape;1878;p15"/>
          <p:cNvSpPr/>
          <p:nvPr/>
        </p:nvSpPr>
        <p:spPr>
          <a:xfrm>
            <a:off x="7731575" y="4365441"/>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1879" name="Google Shape;1879;p15"/>
          <p:cNvSpPr/>
          <p:nvPr/>
        </p:nvSpPr>
        <p:spPr>
          <a:xfrm>
            <a:off x="7747333" y="5456330"/>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id="1880" name="Google Shape;1880;p15"/>
          <p:cNvSpPr txBox="1"/>
          <p:nvPr/>
        </p:nvSpPr>
        <p:spPr>
          <a:xfrm>
            <a:off x="1188720" y="1563137"/>
            <a:ext cx="9960142" cy="830997"/>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Dans cette expérience, un courant électrique induit apparaît lorsque l’aimant est mis en mouvement.</a:t>
            </a:r>
            <a:endParaRPr/>
          </a:p>
        </p:txBody>
      </p:sp>
      <p:grpSp>
        <p:nvGrpSpPr>
          <p:cNvPr id="1881" name="Google Shape;1881;p15"/>
          <p:cNvGrpSpPr/>
          <p:nvPr/>
        </p:nvGrpSpPr>
        <p:grpSpPr>
          <a:xfrm>
            <a:off x="955870" y="2910933"/>
            <a:ext cx="5766938" cy="2655110"/>
            <a:chOff x="724864" y="2597260"/>
            <a:chExt cx="5766938" cy="2655110"/>
          </a:xfrm>
        </p:grpSpPr>
        <p:pic>
          <p:nvPicPr>
            <p:cNvPr id="1882" name="Google Shape;1882;p15"/>
            <p:cNvPicPr preferRelativeResize="0"/>
            <p:nvPr/>
          </p:nvPicPr>
          <p:blipFill rotWithShape="1">
            <a:blip r:embed="rId4">
              <a:alphaModFix/>
            </a:blip>
            <a:srcRect b="0" l="0" r="0" t="0"/>
            <a:stretch/>
          </p:blipFill>
          <p:spPr>
            <a:xfrm>
              <a:off x="724864" y="2597260"/>
              <a:ext cx="5766938" cy="2655110"/>
            </a:xfrm>
            <a:prstGeom prst="rect">
              <a:avLst/>
            </a:prstGeom>
            <a:noFill/>
            <a:ln>
              <a:noFill/>
            </a:ln>
          </p:spPr>
        </p:pic>
        <p:sp>
          <p:nvSpPr>
            <p:cNvPr id="1883" name="Google Shape;1883;p15"/>
            <p:cNvSpPr/>
            <p:nvPr/>
          </p:nvSpPr>
          <p:spPr>
            <a:xfrm>
              <a:off x="4231082" y="3623485"/>
              <a:ext cx="184244" cy="276367"/>
            </a:xfrm>
            <a:prstGeom prst="rect">
              <a:avLst/>
            </a:prstGeom>
            <a:solidFill>
              <a:srgbClr val="1CB0E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84" name="Google Shape;1884;p15"/>
            <p:cNvSpPr/>
            <p:nvPr/>
          </p:nvSpPr>
          <p:spPr>
            <a:xfrm>
              <a:off x="2120761" y="3620898"/>
              <a:ext cx="184244" cy="276367"/>
            </a:xfrm>
            <a:prstGeom prst="rect">
              <a:avLst/>
            </a:prstGeom>
            <a:solidFill>
              <a:srgbClr val="ED1C2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8" name="Shape 1888"/>
        <p:cNvGrpSpPr/>
        <p:nvPr/>
      </p:nvGrpSpPr>
      <p:grpSpPr>
        <a:xfrm>
          <a:off x="0" y="0"/>
          <a:ext cx="0" cy="0"/>
          <a:chOff x="0" y="0"/>
          <a:chExt cx="0" cy="0"/>
        </a:xfrm>
      </p:grpSpPr>
      <p:sp>
        <p:nvSpPr>
          <p:cNvPr id="1889" name="Google Shape;1889;p16"/>
          <p:cNvSpPr txBox="1"/>
          <p:nvPr>
            <p:ph type="title"/>
          </p:nvPr>
        </p:nvSpPr>
        <p:spPr>
          <a:xfrm>
            <a:off x="1030246" y="318293"/>
            <a:ext cx="10527355"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réponse correcte est Vrai  (A): le mouvement de l’aimant (ou de la bobine) est  nécessaire pour avoir un courant induit.</a:t>
            </a:r>
            <a:endParaRPr/>
          </a:p>
        </p:txBody>
      </p:sp>
      <p:sp>
        <p:nvSpPr>
          <p:cNvPr id="1890" name="Google Shape;1890;p16"/>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A5A5A5"/>
              </a:buClr>
              <a:buSzPts val="1000"/>
              <a:buNone/>
            </a:pPr>
            <a:r>
              <a:rPr lang="fr-FR">
                <a:solidFill>
                  <a:srgbClr val="A5A5A5"/>
                </a:solidFill>
                <a:latin typeface="Calibri"/>
                <a:ea typeface="Calibri"/>
                <a:cs typeface="Calibri"/>
                <a:sym typeface="Calibri"/>
              </a:rPr>
              <a:t>L’enseignant·e demande aux élèves d’expliciter leur réponse. </a:t>
            </a:r>
            <a:endParaRPr/>
          </a:p>
        </p:txBody>
      </p:sp>
      <p:pic>
        <p:nvPicPr>
          <p:cNvPr id="1891" name="Google Shape;1891;p16"/>
          <p:cNvPicPr preferRelativeResize="0"/>
          <p:nvPr/>
        </p:nvPicPr>
        <p:blipFill rotWithShape="1">
          <a:blip r:embed="rId3">
            <a:alphaModFix/>
          </a:blip>
          <a:srcRect b="0" l="0" r="0" t="0"/>
          <a:stretch/>
        </p:blipFill>
        <p:spPr>
          <a:xfrm>
            <a:off x="11557601" y="451681"/>
            <a:ext cx="433313" cy="433313"/>
          </a:xfrm>
          <a:prstGeom prst="rect">
            <a:avLst/>
          </a:prstGeom>
          <a:noFill/>
          <a:ln>
            <a:noFill/>
          </a:ln>
        </p:spPr>
      </p:pic>
      <p:sp>
        <p:nvSpPr>
          <p:cNvPr descr="Coche avec un remplissage uni" id="1892" name="Google Shape;1892;p16"/>
          <p:cNvSpPr/>
          <p:nvPr/>
        </p:nvSpPr>
        <p:spPr>
          <a:xfrm>
            <a:off x="9931437" y="4238488"/>
            <a:ext cx="684830" cy="684830"/>
          </a:xfrm>
          <a:prstGeom prst="rect">
            <a:avLst/>
          </a:prstGeom>
          <a:noFill/>
          <a:ln>
            <a:noFill/>
          </a:ln>
        </p:spPr>
      </p:sp>
      <p:sp>
        <p:nvSpPr>
          <p:cNvPr id="1893" name="Google Shape;1893;p16"/>
          <p:cNvSpPr txBox="1"/>
          <p:nvPr/>
        </p:nvSpPr>
        <p:spPr>
          <a:xfrm>
            <a:off x="1188720" y="1563137"/>
            <a:ext cx="9960142" cy="830997"/>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Dans cette expérience, un courant électrique induit apparaît lorsque l’aimant est mis en mouvement.</a:t>
            </a:r>
            <a:endParaRPr/>
          </a:p>
        </p:txBody>
      </p:sp>
      <p:sp>
        <p:nvSpPr>
          <p:cNvPr id="1894" name="Google Shape;1894;p16"/>
          <p:cNvSpPr/>
          <p:nvPr/>
        </p:nvSpPr>
        <p:spPr>
          <a:xfrm>
            <a:off x="8179333" y="4364903"/>
            <a:ext cx="1520466" cy="43200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Vrai</a:t>
            </a:r>
            <a:endParaRPr baseline="30000" sz="2400">
              <a:solidFill>
                <a:schemeClr val="dk1"/>
              </a:solidFill>
              <a:latin typeface="Calibri"/>
              <a:ea typeface="Calibri"/>
              <a:cs typeface="Calibri"/>
              <a:sym typeface="Calibri"/>
            </a:endParaRPr>
          </a:p>
        </p:txBody>
      </p:sp>
      <p:sp>
        <p:nvSpPr>
          <p:cNvPr id="1895" name="Google Shape;1895;p16"/>
          <p:cNvSpPr/>
          <p:nvPr/>
        </p:nvSpPr>
        <p:spPr>
          <a:xfrm>
            <a:off x="8195091" y="5456330"/>
            <a:ext cx="1520466" cy="425885"/>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rgbClr val="000000"/>
                </a:solidFill>
                <a:latin typeface="Calibri"/>
                <a:ea typeface="Calibri"/>
                <a:cs typeface="Calibri"/>
                <a:sym typeface="Calibri"/>
              </a:rPr>
              <a:t>Faux </a:t>
            </a:r>
            <a:endParaRPr baseline="30000" sz="2400">
              <a:solidFill>
                <a:srgbClr val="000000"/>
              </a:solidFill>
              <a:latin typeface="Calibri"/>
              <a:ea typeface="Calibri"/>
              <a:cs typeface="Calibri"/>
              <a:sym typeface="Calibri"/>
            </a:endParaRPr>
          </a:p>
        </p:txBody>
      </p:sp>
      <p:sp>
        <p:nvSpPr>
          <p:cNvPr id="1896" name="Google Shape;1896;p16"/>
          <p:cNvSpPr/>
          <p:nvPr/>
        </p:nvSpPr>
        <p:spPr>
          <a:xfrm>
            <a:off x="7731575" y="4365441"/>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1897" name="Google Shape;1897;p16"/>
          <p:cNvSpPr/>
          <p:nvPr/>
        </p:nvSpPr>
        <p:spPr>
          <a:xfrm>
            <a:off x="7747333" y="5456330"/>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grpSp>
        <p:nvGrpSpPr>
          <p:cNvPr id="1898" name="Google Shape;1898;p16"/>
          <p:cNvGrpSpPr/>
          <p:nvPr/>
        </p:nvGrpSpPr>
        <p:grpSpPr>
          <a:xfrm>
            <a:off x="955870" y="2910933"/>
            <a:ext cx="5766938" cy="2655110"/>
            <a:chOff x="724864" y="2597260"/>
            <a:chExt cx="5766938" cy="2655110"/>
          </a:xfrm>
        </p:grpSpPr>
        <p:pic>
          <p:nvPicPr>
            <p:cNvPr id="1899" name="Google Shape;1899;p16"/>
            <p:cNvPicPr preferRelativeResize="0"/>
            <p:nvPr/>
          </p:nvPicPr>
          <p:blipFill rotWithShape="1">
            <a:blip r:embed="rId4">
              <a:alphaModFix/>
            </a:blip>
            <a:srcRect b="0" l="0" r="0" t="0"/>
            <a:stretch/>
          </p:blipFill>
          <p:spPr>
            <a:xfrm>
              <a:off x="724864" y="2597260"/>
              <a:ext cx="5766938" cy="2655110"/>
            </a:xfrm>
            <a:prstGeom prst="rect">
              <a:avLst/>
            </a:prstGeom>
            <a:noFill/>
            <a:ln>
              <a:noFill/>
            </a:ln>
          </p:spPr>
        </p:pic>
        <p:sp>
          <p:nvSpPr>
            <p:cNvPr id="1900" name="Google Shape;1900;p16"/>
            <p:cNvSpPr/>
            <p:nvPr/>
          </p:nvSpPr>
          <p:spPr>
            <a:xfrm>
              <a:off x="4231082" y="3623485"/>
              <a:ext cx="184244" cy="276367"/>
            </a:xfrm>
            <a:prstGeom prst="rect">
              <a:avLst/>
            </a:prstGeom>
            <a:solidFill>
              <a:srgbClr val="1CB0E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01" name="Google Shape;1901;p16"/>
            <p:cNvSpPr/>
            <p:nvPr/>
          </p:nvSpPr>
          <p:spPr>
            <a:xfrm>
              <a:off x="2120761" y="3620898"/>
              <a:ext cx="184244" cy="276367"/>
            </a:xfrm>
            <a:prstGeom prst="rect">
              <a:avLst/>
            </a:prstGeom>
            <a:solidFill>
              <a:srgbClr val="ED1C2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5" name="Shape 1905"/>
        <p:cNvGrpSpPr/>
        <p:nvPr/>
      </p:nvGrpSpPr>
      <p:grpSpPr>
        <a:xfrm>
          <a:off x="0" y="0"/>
          <a:ext cx="0" cy="0"/>
          <a:chOff x="0" y="0"/>
          <a:chExt cx="0" cy="0"/>
        </a:xfrm>
      </p:grpSpPr>
      <p:sp>
        <p:nvSpPr>
          <p:cNvPr id="1906" name="Google Shape;1906;p17"/>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Choisir l’affirmation correcte.</a:t>
            </a:r>
            <a:endParaRPr/>
          </a:p>
        </p:txBody>
      </p:sp>
      <p:sp>
        <p:nvSpPr>
          <p:cNvPr id="1907" name="Google Shape;1907;p17"/>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A5A5A5"/>
              </a:buClr>
              <a:buSzPts val="1000"/>
              <a:buNone/>
            </a:pPr>
            <a:r>
              <a:rPr lang="fr-FR">
                <a:solidFill>
                  <a:srgbClr val="A5A5A5"/>
                </a:solidFill>
                <a:latin typeface="Calibri"/>
                <a:ea typeface="Calibri"/>
                <a:cs typeface="Calibri"/>
                <a:sym typeface="Calibri"/>
              </a:rPr>
              <a:t>Les élèves répondent sur leurs ardoises. L’enseignant·e reformule ou utilise l’alternance linguistique pour assurer la compréhension.</a:t>
            </a:r>
            <a:endParaRPr/>
          </a:p>
        </p:txBody>
      </p:sp>
      <p:grpSp>
        <p:nvGrpSpPr>
          <p:cNvPr id="1908" name="Google Shape;1908;p17"/>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1909" name="Google Shape;1909;p17"/>
            <p:cNvPicPr preferRelativeResize="0"/>
            <p:nvPr/>
          </p:nvPicPr>
          <p:blipFill rotWithShape="1">
            <a:blip r:embed="rId3">
              <a:alphaModFix/>
            </a:blip>
            <a:srcRect b="23864" l="18242" r="18458" t="9344"/>
            <a:stretch/>
          </p:blipFill>
          <p:spPr>
            <a:xfrm>
              <a:off x="779844" y="4335989"/>
              <a:ext cx="563238" cy="575842"/>
            </a:xfrm>
            <a:prstGeom prst="rect">
              <a:avLst/>
            </a:prstGeom>
            <a:noFill/>
            <a:ln>
              <a:noFill/>
            </a:ln>
          </p:spPr>
        </p:pic>
        <p:sp>
          <p:nvSpPr>
            <p:cNvPr id="1910" name="Google Shape;1910;p17"/>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descr="Chapitre I - Le circuit électrique - Physique-Chimie au Collège" id="1911" name="Google Shape;1911;p17"/>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12" name="Google Shape;1912;p17"/>
          <p:cNvSpPr txBox="1"/>
          <p:nvPr/>
        </p:nvSpPr>
        <p:spPr>
          <a:xfrm>
            <a:off x="460374" y="1249072"/>
            <a:ext cx="11217275"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Un courant électrique induit apparaît lorsque l’aimant est en mouvement d’aller-retour.</a:t>
            </a:r>
            <a:endParaRPr/>
          </a:p>
        </p:txBody>
      </p:sp>
      <p:sp>
        <p:nvSpPr>
          <p:cNvPr id="1913" name="Google Shape;1913;p17"/>
          <p:cNvSpPr/>
          <p:nvPr/>
        </p:nvSpPr>
        <p:spPr>
          <a:xfrm>
            <a:off x="1013129" y="5250856"/>
            <a:ext cx="1015200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Le galvanomètre G indique une intensité positive, quel que soit le mouvement.</a:t>
            </a:r>
            <a:endParaRPr/>
          </a:p>
        </p:txBody>
      </p:sp>
      <p:sp>
        <p:nvSpPr>
          <p:cNvPr id="1914" name="Google Shape;1914;p17"/>
          <p:cNvSpPr/>
          <p:nvPr/>
        </p:nvSpPr>
        <p:spPr>
          <a:xfrm>
            <a:off x="565373" y="5250856"/>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id="1915" name="Google Shape;1915;p17"/>
          <p:cNvSpPr/>
          <p:nvPr/>
        </p:nvSpPr>
        <p:spPr>
          <a:xfrm>
            <a:off x="1013129" y="4605324"/>
            <a:ext cx="10152000" cy="47566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Le galvanomètre G indique une intensité négative, quel que soit le mouvement.</a:t>
            </a:r>
            <a:endParaRPr baseline="30000" sz="2400">
              <a:solidFill>
                <a:srgbClr val="000000"/>
              </a:solidFill>
              <a:latin typeface="Calibri"/>
              <a:ea typeface="Calibri"/>
              <a:cs typeface="Calibri"/>
              <a:sym typeface="Calibri"/>
            </a:endParaRPr>
          </a:p>
        </p:txBody>
      </p:sp>
      <p:sp>
        <p:nvSpPr>
          <p:cNvPr id="1916" name="Google Shape;1916;p17"/>
          <p:cNvSpPr/>
          <p:nvPr/>
        </p:nvSpPr>
        <p:spPr>
          <a:xfrm>
            <a:off x="565373" y="4605324"/>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1917" name="Google Shape;1917;p17"/>
          <p:cNvSpPr/>
          <p:nvPr/>
        </p:nvSpPr>
        <p:spPr>
          <a:xfrm>
            <a:off x="1013129" y="5847270"/>
            <a:ext cx="1015200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L’aiguille de galvanomètre G oscille entre les valeurs positives et négatives. </a:t>
            </a:r>
            <a:endParaRPr baseline="30000" sz="2400">
              <a:solidFill>
                <a:srgbClr val="000000"/>
              </a:solidFill>
              <a:latin typeface="Calibri"/>
              <a:ea typeface="Calibri"/>
              <a:cs typeface="Calibri"/>
              <a:sym typeface="Calibri"/>
            </a:endParaRPr>
          </a:p>
        </p:txBody>
      </p:sp>
      <p:sp>
        <p:nvSpPr>
          <p:cNvPr id="1918" name="Google Shape;1918;p17"/>
          <p:cNvSpPr/>
          <p:nvPr/>
        </p:nvSpPr>
        <p:spPr>
          <a:xfrm>
            <a:off x="565373" y="5847270"/>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grpSp>
        <p:nvGrpSpPr>
          <p:cNvPr id="1919" name="Google Shape;1919;p17"/>
          <p:cNvGrpSpPr/>
          <p:nvPr/>
        </p:nvGrpSpPr>
        <p:grpSpPr>
          <a:xfrm>
            <a:off x="1811399" y="1696687"/>
            <a:ext cx="7640632" cy="2950732"/>
            <a:chOff x="1811399" y="1696687"/>
            <a:chExt cx="7640632" cy="2950732"/>
          </a:xfrm>
        </p:grpSpPr>
        <p:grpSp>
          <p:nvGrpSpPr>
            <p:cNvPr id="1920" name="Google Shape;1920;p17"/>
            <p:cNvGrpSpPr/>
            <p:nvPr/>
          </p:nvGrpSpPr>
          <p:grpSpPr>
            <a:xfrm>
              <a:off x="1811399" y="2023184"/>
              <a:ext cx="7640632" cy="2624235"/>
              <a:chOff x="1811399" y="2023184"/>
              <a:chExt cx="7640632" cy="2624235"/>
            </a:xfrm>
          </p:grpSpPr>
          <p:pic>
            <p:nvPicPr>
              <p:cNvPr id="1921" name="Google Shape;1921;p17"/>
              <p:cNvPicPr preferRelativeResize="0"/>
              <p:nvPr/>
            </p:nvPicPr>
            <p:blipFill rotWithShape="1">
              <a:blip r:embed="rId4">
                <a:alphaModFix/>
              </a:blip>
              <a:srcRect b="0" l="0" r="0" t="0"/>
              <a:stretch/>
            </p:blipFill>
            <p:spPr>
              <a:xfrm>
                <a:off x="1811399" y="2023184"/>
                <a:ext cx="7640632" cy="2624235"/>
              </a:xfrm>
              <a:prstGeom prst="rect">
                <a:avLst/>
              </a:prstGeom>
              <a:noFill/>
              <a:ln>
                <a:noFill/>
              </a:ln>
            </p:spPr>
          </p:pic>
          <p:grpSp>
            <p:nvGrpSpPr>
              <p:cNvPr id="1922" name="Google Shape;1922;p17"/>
              <p:cNvGrpSpPr/>
              <p:nvPr/>
            </p:nvGrpSpPr>
            <p:grpSpPr>
              <a:xfrm>
                <a:off x="5689861" y="2666198"/>
                <a:ext cx="3653047" cy="501784"/>
                <a:chOff x="5689861" y="2666198"/>
                <a:chExt cx="3653047" cy="501784"/>
              </a:xfrm>
            </p:grpSpPr>
            <p:sp>
              <p:nvSpPr>
                <p:cNvPr id="1923" name="Google Shape;1923;p17"/>
                <p:cNvSpPr/>
                <p:nvPr/>
              </p:nvSpPr>
              <p:spPr>
                <a:xfrm>
                  <a:off x="7514108" y="2666198"/>
                  <a:ext cx="1828800" cy="501784"/>
                </a:xfrm>
                <a:prstGeom prst="rect">
                  <a:avLst/>
                </a:prstGeom>
                <a:solidFill>
                  <a:srgbClr val="FF3300"/>
                </a:solidFill>
                <a:ln cap="flat" cmpd="sng" w="12700">
                  <a:solidFill>
                    <a:srgbClr val="0C41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r">
                    <a:spcBef>
                      <a:spcPts val="0"/>
                    </a:spcBef>
                    <a:spcAft>
                      <a:spcPts val="0"/>
                    </a:spcAft>
                    <a:buNone/>
                  </a:pPr>
                  <a:r>
                    <a:rPr lang="fr-FR" sz="1800">
                      <a:solidFill>
                        <a:schemeClr val="lt1"/>
                      </a:solidFill>
                      <a:latin typeface="Calibri"/>
                      <a:ea typeface="Calibri"/>
                      <a:cs typeface="Calibri"/>
                      <a:sym typeface="Calibri"/>
                    </a:rPr>
                    <a:t>N</a:t>
                  </a:r>
                  <a:endParaRPr/>
                </a:p>
              </p:txBody>
            </p:sp>
            <p:sp>
              <p:nvSpPr>
                <p:cNvPr id="1924" name="Google Shape;1924;p17"/>
                <p:cNvSpPr/>
                <p:nvPr/>
              </p:nvSpPr>
              <p:spPr>
                <a:xfrm>
                  <a:off x="5689861" y="2666198"/>
                  <a:ext cx="1828800" cy="501784"/>
                </a:xfrm>
                <a:prstGeom prst="rect">
                  <a:avLst/>
                </a:prstGeom>
                <a:solidFill>
                  <a:srgbClr val="0099FF"/>
                </a:solidFill>
                <a:ln cap="flat" cmpd="sng" w="12700">
                  <a:solidFill>
                    <a:srgbClr val="0C41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1800">
                      <a:solidFill>
                        <a:schemeClr val="lt1"/>
                      </a:solidFill>
                      <a:latin typeface="Calibri"/>
                      <a:ea typeface="Calibri"/>
                      <a:cs typeface="Calibri"/>
                      <a:sym typeface="Calibri"/>
                    </a:rPr>
                    <a:t>S</a:t>
                  </a:r>
                  <a:endParaRPr/>
                </a:p>
              </p:txBody>
            </p:sp>
          </p:grpSp>
        </p:grpSp>
        <p:sp>
          <p:nvSpPr>
            <p:cNvPr id="1925" name="Google Shape;1925;p17"/>
            <p:cNvSpPr/>
            <p:nvPr/>
          </p:nvSpPr>
          <p:spPr>
            <a:xfrm>
              <a:off x="5872138" y="1758396"/>
              <a:ext cx="2109812"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fr-FR" sz="2400">
                  <a:solidFill>
                    <a:schemeClr val="dk1"/>
                  </a:solidFill>
                  <a:latin typeface="Calibri"/>
                  <a:ea typeface="Calibri"/>
                  <a:cs typeface="Calibri"/>
                  <a:sym typeface="Calibri"/>
                </a:rPr>
                <a:t>Mouvement d’aller-retour.</a:t>
              </a:r>
              <a:endParaRPr/>
            </a:p>
          </p:txBody>
        </p:sp>
        <p:sp>
          <p:nvSpPr>
            <p:cNvPr id="1926" name="Google Shape;1926;p17"/>
            <p:cNvSpPr/>
            <p:nvPr/>
          </p:nvSpPr>
          <p:spPr>
            <a:xfrm>
              <a:off x="6713384" y="3167982"/>
              <a:ext cx="1516216"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fr-FR" sz="2400">
                  <a:solidFill>
                    <a:schemeClr val="dk1"/>
                  </a:solidFill>
                  <a:latin typeface="Calibri"/>
                  <a:ea typeface="Calibri"/>
                  <a:cs typeface="Calibri"/>
                  <a:sym typeface="Calibri"/>
                </a:rPr>
                <a:t>Aimant</a:t>
              </a:r>
              <a:endParaRPr/>
            </a:p>
          </p:txBody>
        </p:sp>
        <p:sp>
          <p:nvSpPr>
            <p:cNvPr id="1927" name="Google Shape;1927;p17"/>
            <p:cNvSpPr/>
            <p:nvPr/>
          </p:nvSpPr>
          <p:spPr>
            <a:xfrm>
              <a:off x="2611303" y="1696687"/>
              <a:ext cx="1230466"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fr-FR" sz="2400">
                  <a:solidFill>
                    <a:schemeClr val="dk1"/>
                  </a:solidFill>
                  <a:latin typeface="Calibri"/>
                  <a:ea typeface="Calibri"/>
                  <a:cs typeface="Calibri"/>
                  <a:sym typeface="Calibri"/>
                </a:rPr>
                <a:t>Bobine</a:t>
              </a:r>
              <a:endParaRPr/>
            </a:p>
          </p:txBody>
        </p:sp>
      </p:grpSp>
      <p:sp>
        <p:nvSpPr>
          <p:cNvPr id="1928" name="Google Shape;1928;p17"/>
          <p:cNvSpPr/>
          <p:nvPr/>
        </p:nvSpPr>
        <p:spPr>
          <a:xfrm>
            <a:off x="2129832" y="3664296"/>
            <a:ext cx="2193407"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fr-FR" sz="2400">
                <a:solidFill>
                  <a:schemeClr val="dk1"/>
                </a:solidFill>
                <a:latin typeface="Calibri"/>
                <a:ea typeface="Calibri"/>
                <a:cs typeface="Calibri"/>
                <a:sym typeface="Calibri"/>
              </a:rPr>
              <a:t>Galvanomètre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2" name="Shape 1932"/>
        <p:cNvGrpSpPr/>
        <p:nvPr/>
      </p:nvGrpSpPr>
      <p:grpSpPr>
        <a:xfrm>
          <a:off x="0" y="0"/>
          <a:ext cx="0" cy="0"/>
          <a:chOff x="0" y="0"/>
          <a:chExt cx="0" cy="0"/>
        </a:xfrm>
      </p:grpSpPr>
      <p:grpSp>
        <p:nvGrpSpPr>
          <p:cNvPr id="1933" name="Google Shape;1933;p18"/>
          <p:cNvGrpSpPr/>
          <p:nvPr/>
        </p:nvGrpSpPr>
        <p:grpSpPr>
          <a:xfrm>
            <a:off x="1811399" y="1696687"/>
            <a:ext cx="7640632" cy="2950732"/>
            <a:chOff x="1811399" y="1696687"/>
            <a:chExt cx="7640632" cy="2950732"/>
          </a:xfrm>
        </p:grpSpPr>
        <p:grpSp>
          <p:nvGrpSpPr>
            <p:cNvPr id="1934" name="Google Shape;1934;p18"/>
            <p:cNvGrpSpPr/>
            <p:nvPr/>
          </p:nvGrpSpPr>
          <p:grpSpPr>
            <a:xfrm>
              <a:off x="1811399" y="2023184"/>
              <a:ext cx="7640632" cy="2624235"/>
              <a:chOff x="1811399" y="2023184"/>
              <a:chExt cx="7640632" cy="2624235"/>
            </a:xfrm>
          </p:grpSpPr>
          <p:pic>
            <p:nvPicPr>
              <p:cNvPr id="1935" name="Google Shape;1935;p18"/>
              <p:cNvPicPr preferRelativeResize="0"/>
              <p:nvPr/>
            </p:nvPicPr>
            <p:blipFill rotWithShape="1">
              <a:blip r:embed="rId3">
                <a:alphaModFix/>
              </a:blip>
              <a:srcRect b="0" l="0" r="0" t="0"/>
              <a:stretch/>
            </p:blipFill>
            <p:spPr>
              <a:xfrm>
                <a:off x="1811399" y="2023184"/>
                <a:ext cx="7640632" cy="2624235"/>
              </a:xfrm>
              <a:prstGeom prst="rect">
                <a:avLst/>
              </a:prstGeom>
              <a:noFill/>
              <a:ln>
                <a:noFill/>
              </a:ln>
            </p:spPr>
          </p:pic>
          <p:grpSp>
            <p:nvGrpSpPr>
              <p:cNvPr id="1936" name="Google Shape;1936;p18"/>
              <p:cNvGrpSpPr/>
              <p:nvPr/>
            </p:nvGrpSpPr>
            <p:grpSpPr>
              <a:xfrm>
                <a:off x="5689861" y="2666198"/>
                <a:ext cx="3653047" cy="501784"/>
                <a:chOff x="5689861" y="2666198"/>
                <a:chExt cx="3653047" cy="501784"/>
              </a:xfrm>
            </p:grpSpPr>
            <p:sp>
              <p:nvSpPr>
                <p:cNvPr id="1937" name="Google Shape;1937;p18"/>
                <p:cNvSpPr/>
                <p:nvPr/>
              </p:nvSpPr>
              <p:spPr>
                <a:xfrm>
                  <a:off x="7514108" y="2666198"/>
                  <a:ext cx="1828800" cy="501784"/>
                </a:xfrm>
                <a:prstGeom prst="rect">
                  <a:avLst/>
                </a:prstGeom>
                <a:solidFill>
                  <a:srgbClr val="FF3300"/>
                </a:solidFill>
                <a:ln cap="flat" cmpd="sng" w="12700">
                  <a:solidFill>
                    <a:srgbClr val="0C41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r">
                    <a:spcBef>
                      <a:spcPts val="0"/>
                    </a:spcBef>
                    <a:spcAft>
                      <a:spcPts val="0"/>
                    </a:spcAft>
                    <a:buNone/>
                  </a:pPr>
                  <a:r>
                    <a:rPr lang="fr-FR" sz="1800">
                      <a:solidFill>
                        <a:schemeClr val="lt1"/>
                      </a:solidFill>
                      <a:latin typeface="Calibri"/>
                      <a:ea typeface="Calibri"/>
                      <a:cs typeface="Calibri"/>
                      <a:sym typeface="Calibri"/>
                    </a:rPr>
                    <a:t>N</a:t>
                  </a:r>
                  <a:endParaRPr/>
                </a:p>
              </p:txBody>
            </p:sp>
            <p:sp>
              <p:nvSpPr>
                <p:cNvPr id="1938" name="Google Shape;1938;p18"/>
                <p:cNvSpPr/>
                <p:nvPr/>
              </p:nvSpPr>
              <p:spPr>
                <a:xfrm>
                  <a:off x="5689861" y="2666198"/>
                  <a:ext cx="1828800" cy="501784"/>
                </a:xfrm>
                <a:prstGeom prst="rect">
                  <a:avLst/>
                </a:prstGeom>
                <a:solidFill>
                  <a:srgbClr val="0099FF"/>
                </a:solidFill>
                <a:ln cap="flat" cmpd="sng" w="12700">
                  <a:solidFill>
                    <a:srgbClr val="0C41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1800">
                      <a:solidFill>
                        <a:schemeClr val="lt1"/>
                      </a:solidFill>
                      <a:latin typeface="Calibri"/>
                      <a:ea typeface="Calibri"/>
                      <a:cs typeface="Calibri"/>
                      <a:sym typeface="Calibri"/>
                    </a:rPr>
                    <a:t>S</a:t>
                  </a:r>
                  <a:endParaRPr/>
                </a:p>
              </p:txBody>
            </p:sp>
          </p:grpSp>
        </p:grpSp>
        <p:sp>
          <p:nvSpPr>
            <p:cNvPr id="1939" name="Google Shape;1939;p18"/>
            <p:cNvSpPr/>
            <p:nvPr/>
          </p:nvSpPr>
          <p:spPr>
            <a:xfrm>
              <a:off x="5872138" y="1758396"/>
              <a:ext cx="2109812"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fr-FR" sz="2400">
                  <a:solidFill>
                    <a:schemeClr val="dk1"/>
                  </a:solidFill>
                  <a:latin typeface="Calibri"/>
                  <a:ea typeface="Calibri"/>
                  <a:cs typeface="Calibri"/>
                  <a:sym typeface="Calibri"/>
                </a:rPr>
                <a:t>Mouvement d’aller-retour.</a:t>
              </a:r>
              <a:endParaRPr/>
            </a:p>
          </p:txBody>
        </p:sp>
        <p:sp>
          <p:nvSpPr>
            <p:cNvPr id="1940" name="Google Shape;1940;p18"/>
            <p:cNvSpPr/>
            <p:nvPr/>
          </p:nvSpPr>
          <p:spPr>
            <a:xfrm>
              <a:off x="6713384" y="3167982"/>
              <a:ext cx="1516216"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fr-FR" sz="2400">
                  <a:solidFill>
                    <a:schemeClr val="dk1"/>
                  </a:solidFill>
                  <a:latin typeface="Calibri"/>
                  <a:ea typeface="Calibri"/>
                  <a:cs typeface="Calibri"/>
                  <a:sym typeface="Calibri"/>
                </a:rPr>
                <a:t>Aimant</a:t>
              </a:r>
              <a:endParaRPr/>
            </a:p>
          </p:txBody>
        </p:sp>
        <p:sp>
          <p:nvSpPr>
            <p:cNvPr id="1941" name="Google Shape;1941;p18"/>
            <p:cNvSpPr/>
            <p:nvPr/>
          </p:nvSpPr>
          <p:spPr>
            <a:xfrm>
              <a:off x="2611303" y="1696687"/>
              <a:ext cx="1230466"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fr-FR" sz="2400">
                  <a:solidFill>
                    <a:schemeClr val="dk1"/>
                  </a:solidFill>
                  <a:latin typeface="Calibri"/>
                  <a:ea typeface="Calibri"/>
                  <a:cs typeface="Calibri"/>
                  <a:sym typeface="Calibri"/>
                </a:rPr>
                <a:t>Bobine</a:t>
              </a:r>
              <a:endParaRPr/>
            </a:p>
          </p:txBody>
        </p:sp>
      </p:grpSp>
      <p:sp>
        <p:nvSpPr>
          <p:cNvPr id="1942" name="Google Shape;1942;p18"/>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réponse correcte est C : le courant induit dépend du mouvement de l’aimant.</a:t>
            </a:r>
            <a:endParaRPr/>
          </a:p>
        </p:txBody>
      </p:sp>
      <p:sp>
        <p:nvSpPr>
          <p:cNvPr id="1943" name="Google Shape;1943;p18"/>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A5A5A5"/>
              </a:buClr>
              <a:buSzPts val="1000"/>
              <a:buNone/>
            </a:pPr>
            <a:r>
              <a:rPr lang="fr-FR">
                <a:solidFill>
                  <a:srgbClr val="A5A5A5"/>
                </a:solidFill>
                <a:latin typeface="Calibri"/>
                <a:ea typeface="Calibri"/>
                <a:cs typeface="Calibri"/>
                <a:sym typeface="Calibri"/>
              </a:rPr>
              <a:t>L’enseignant·e demande aux élèves d’expliciter leur raisonnement. </a:t>
            </a:r>
            <a:endParaRPr/>
          </a:p>
        </p:txBody>
      </p:sp>
      <p:pic>
        <p:nvPicPr>
          <p:cNvPr id="1944" name="Google Shape;1944;p18"/>
          <p:cNvPicPr preferRelativeResize="0"/>
          <p:nvPr/>
        </p:nvPicPr>
        <p:blipFill rotWithShape="1">
          <a:blip r:embed="rId4">
            <a:alphaModFix/>
          </a:blip>
          <a:srcRect b="0" l="0" r="0" t="0"/>
          <a:stretch/>
        </p:blipFill>
        <p:spPr>
          <a:xfrm>
            <a:off x="11557601" y="451681"/>
            <a:ext cx="433313" cy="433313"/>
          </a:xfrm>
          <a:prstGeom prst="rect">
            <a:avLst/>
          </a:prstGeom>
          <a:noFill/>
          <a:ln>
            <a:noFill/>
          </a:ln>
        </p:spPr>
      </p:pic>
      <p:sp>
        <p:nvSpPr>
          <p:cNvPr descr="Coche avec un remplissage uni" id="1945" name="Google Shape;1945;p18"/>
          <p:cNvSpPr/>
          <p:nvPr/>
        </p:nvSpPr>
        <p:spPr>
          <a:xfrm>
            <a:off x="11215186" y="5681780"/>
            <a:ext cx="684830" cy="684830"/>
          </a:xfrm>
          <a:prstGeom prst="rect">
            <a:avLst/>
          </a:prstGeom>
          <a:noFill/>
          <a:ln>
            <a:noFill/>
          </a:ln>
        </p:spPr>
      </p:sp>
      <p:sp>
        <p:nvSpPr>
          <p:cNvPr id="1946" name="Google Shape;1946;p18"/>
          <p:cNvSpPr txBox="1"/>
          <p:nvPr/>
        </p:nvSpPr>
        <p:spPr>
          <a:xfrm>
            <a:off x="460374" y="1249072"/>
            <a:ext cx="11217275"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Un courant électrique induit apparaît lorsque l’aimant est en mouvement d’aller-retour.</a:t>
            </a:r>
            <a:endParaRPr/>
          </a:p>
        </p:txBody>
      </p:sp>
      <p:sp>
        <p:nvSpPr>
          <p:cNvPr id="1947" name="Google Shape;1947;p18"/>
          <p:cNvSpPr/>
          <p:nvPr/>
        </p:nvSpPr>
        <p:spPr>
          <a:xfrm>
            <a:off x="1013129" y="5250856"/>
            <a:ext cx="1015200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Le galvanomètre G indique une intensité positive, quel que soit le mouvement.</a:t>
            </a:r>
            <a:endParaRPr/>
          </a:p>
        </p:txBody>
      </p:sp>
      <p:sp>
        <p:nvSpPr>
          <p:cNvPr id="1948" name="Google Shape;1948;p18"/>
          <p:cNvSpPr/>
          <p:nvPr/>
        </p:nvSpPr>
        <p:spPr>
          <a:xfrm>
            <a:off x="565373" y="5250856"/>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id="1949" name="Google Shape;1949;p18"/>
          <p:cNvSpPr/>
          <p:nvPr/>
        </p:nvSpPr>
        <p:spPr>
          <a:xfrm>
            <a:off x="1013129" y="4605324"/>
            <a:ext cx="10152000" cy="47566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Le galvanomètre G indique une intensité négative, quel que soit le mouvement.</a:t>
            </a:r>
            <a:endParaRPr baseline="30000" sz="2400">
              <a:solidFill>
                <a:srgbClr val="000000"/>
              </a:solidFill>
              <a:latin typeface="Calibri"/>
              <a:ea typeface="Calibri"/>
              <a:cs typeface="Calibri"/>
              <a:sym typeface="Calibri"/>
            </a:endParaRPr>
          </a:p>
        </p:txBody>
      </p:sp>
      <p:sp>
        <p:nvSpPr>
          <p:cNvPr id="1950" name="Google Shape;1950;p18"/>
          <p:cNvSpPr/>
          <p:nvPr/>
        </p:nvSpPr>
        <p:spPr>
          <a:xfrm>
            <a:off x="565373" y="4605324"/>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1951" name="Google Shape;1951;p18"/>
          <p:cNvSpPr/>
          <p:nvPr/>
        </p:nvSpPr>
        <p:spPr>
          <a:xfrm>
            <a:off x="1013129" y="5847270"/>
            <a:ext cx="1015200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L’aiguille de galvanomètre G oscille entre les valeurs positives et négatives. </a:t>
            </a:r>
            <a:endParaRPr baseline="30000" sz="2400">
              <a:solidFill>
                <a:srgbClr val="000000"/>
              </a:solidFill>
              <a:latin typeface="Calibri"/>
              <a:ea typeface="Calibri"/>
              <a:cs typeface="Calibri"/>
              <a:sym typeface="Calibri"/>
            </a:endParaRPr>
          </a:p>
        </p:txBody>
      </p:sp>
      <p:sp>
        <p:nvSpPr>
          <p:cNvPr id="1952" name="Google Shape;1952;p18"/>
          <p:cNvSpPr/>
          <p:nvPr/>
        </p:nvSpPr>
        <p:spPr>
          <a:xfrm>
            <a:off x="565373" y="5847270"/>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sp>
        <p:nvSpPr>
          <p:cNvPr id="1953" name="Google Shape;1953;p18"/>
          <p:cNvSpPr/>
          <p:nvPr/>
        </p:nvSpPr>
        <p:spPr>
          <a:xfrm>
            <a:off x="2129832" y="3664296"/>
            <a:ext cx="2193407"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fr-FR" sz="2400">
                <a:solidFill>
                  <a:schemeClr val="dk1"/>
                </a:solidFill>
                <a:latin typeface="Calibri"/>
                <a:ea typeface="Calibri"/>
                <a:cs typeface="Calibri"/>
                <a:sym typeface="Calibri"/>
              </a:rPr>
              <a:t>Galvanomètre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7" name="Shape 1957"/>
        <p:cNvGrpSpPr/>
        <p:nvPr/>
      </p:nvGrpSpPr>
      <p:grpSpPr>
        <a:xfrm>
          <a:off x="0" y="0"/>
          <a:ext cx="0" cy="0"/>
          <a:chOff x="0" y="0"/>
          <a:chExt cx="0" cy="0"/>
        </a:xfrm>
      </p:grpSpPr>
      <p:sp>
        <p:nvSpPr>
          <p:cNvPr id="1958" name="Google Shape;1958;p19"/>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Choisir l’affirmation correcte.</a:t>
            </a:r>
            <a:endParaRPr/>
          </a:p>
        </p:txBody>
      </p:sp>
      <p:sp>
        <p:nvSpPr>
          <p:cNvPr id="1959" name="Google Shape;1959;p19"/>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A5A5A5"/>
              </a:buClr>
              <a:buSzPts val="1000"/>
              <a:buNone/>
            </a:pPr>
            <a:r>
              <a:rPr lang="fr-FR">
                <a:solidFill>
                  <a:srgbClr val="A5A5A5"/>
                </a:solidFill>
                <a:latin typeface="Calibri"/>
                <a:ea typeface="Calibri"/>
                <a:cs typeface="Calibri"/>
                <a:sym typeface="Calibri"/>
              </a:rPr>
              <a:t>Les élèves répondent sur leurs ardoises. L’enseignant·e reformule ou utilise l’alternance linguistique pour assurer la compréhension.</a:t>
            </a:r>
            <a:endParaRPr/>
          </a:p>
        </p:txBody>
      </p:sp>
      <p:grpSp>
        <p:nvGrpSpPr>
          <p:cNvPr id="1960" name="Google Shape;1960;p19"/>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1961" name="Google Shape;1961;p19"/>
            <p:cNvPicPr preferRelativeResize="0"/>
            <p:nvPr/>
          </p:nvPicPr>
          <p:blipFill rotWithShape="1">
            <a:blip r:embed="rId3">
              <a:alphaModFix/>
            </a:blip>
            <a:srcRect b="23864" l="18242" r="18458" t="9344"/>
            <a:stretch/>
          </p:blipFill>
          <p:spPr>
            <a:xfrm>
              <a:off x="779844" y="4335989"/>
              <a:ext cx="563238" cy="575842"/>
            </a:xfrm>
            <a:prstGeom prst="rect">
              <a:avLst/>
            </a:prstGeom>
            <a:noFill/>
            <a:ln>
              <a:noFill/>
            </a:ln>
          </p:spPr>
        </p:pic>
        <p:sp>
          <p:nvSpPr>
            <p:cNvPr id="1962" name="Google Shape;1962;p19"/>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descr="Chapitre I - Le circuit électrique - Physique-Chimie au Collège" id="1963" name="Google Shape;1963;p19"/>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964" name="Google Shape;1964;p19"/>
          <p:cNvSpPr txBox="1"/>
          <p:nvPr/>
        </p:nvSpPr>
        <p:spPr>
          <a:xfrm>
            <a:off x="239074" y="1330714"/>
            <a:ext cx="11731626" cy="830997"/>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Devant une bobine reliée à un ampèremètre, on met en mouvement un aimant en effectuant un va-et-vient.</a:t>
            </a:r>
            <a:endParaRPr/>
          </a:p>
        </p:txBody>
      </p:sp>
      <p:sp>
        <p:nvSpPr>
          <p:cNvPr id="1965" name="Google Shape;1965;p19"/>
          <p:cNvSpPr/>
          <p:nvPr/>
        </p:nvSpPr>
        <p:spPr>
          <a:xfrm>
            <a:off x="9244439" y="5800416"/>
            <a:ext cx="1746211"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diminue.</a:t>
            </a:r>
            <a:endParaRPr/>
          </a:p>
        </p:txBody>
      </p:sp>
      <p:sp>
        <p:nvSpPr>
          <p:cNvPr id="1966" name="Google Shape;1966;p19"/>
          <p:cNvSpPr/>
          <p:nvPr/>
        </p:nvSpPr>
        <p:spPr>
          <a:xfrm>
            <a:off x="8812439" y="5800416"/>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sp>
        <p:nvSpPr>
          <p:cNvPr id="1967" name="Google Shape;1967;p19"/>
          <p:cNvSpPr/>
          <p:nvPr/>
        </p:nvSpPr>
        <p:spPr>
          <a:xfrm>
            <a:off x="1547307" y="5771850"/>
            <a:ext cx="1761969" cy="47566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augmente.</a:t>
            </a:r>
            <a:endParaRPr baseline="30000" sz="2400">
              <a:solidFill>
                <a:srgbClr val="000000"/>
              </a:solidFill>
              <a:latin typeface="Calibri"/>
              <a:ea typeface="Calibri"/>
              <a:cs typeface="Calibri"/>
              <a:sym typeface="Calibri"/>
            </a:endParaRPr>
          </a:p>
        </p:txBody>
      </p:sp>
      <p:sp>
        <p:nvSpPr>
          <p:cNvPr id="1968" name="Google Shape;1968;p19"/>
          <p:cNvSpPr/>
          <p:nvPr/>
        </p:nvSpPr>
        <p:spPr>
          <a:xfrm>
            <a:off x="1115307" y="5794218"/>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1969" name="Google Shape;1969;p19"/>
          <p:cNvSpPr/>
          <p:nvPr/>
        </p:nvSpPr>
        <p:spPr>
          <a:xfrm>
            <a:off x="5316852" y="5794218"/>
            <a:ext cx="168754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s’annule.</a:t>
            </a:r>
            <a:endParaRPr baseline="30000" sz="2400">
              <a:solidFill>
                <a:srgbClr val="000000"/>
              </a:solidFill>
              <a:latin typeface="Calibri"/>
              <a:ea typeface="Calibri"/>
              <a:cs typeface="Calibri"/>
              <a:sym typeface="Calibri"/>
            </a:endParaRPr>
          </a:p>
        </p:txBody>
      </p:sp>
      <p:sp>
        <p:nvSpPr>
          <p:cNvPr id="1970" name="Google Shape;1970;p19"/>
          <p:cNvSpPr/>
          <p:nvPr/>
        </p:nvSpPr>
        <p:spPr>
          <a:xfrm>
            <a:off x="4884852" y="5794218"/>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id="1971" name="Google Shape;1971;p19"/>
          <p:cNvSpPr/>
          <p:nvPr/>
        </p:nvSpPr>
        <p:spPr>
          <a:xfrm>
            <a:off x="460375" y="4958899"/>
            <a:ext cx="7899535"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Lorsque l’aimant est immobile, que devient le courant induit ?</a:t>
            </a:r>
            <a:endParaRPr/>
          </a:p>
        </p:txBody>
      </p:sp>
      <p:grpSp>
        <p:nvGrpSpPr>
          <p:cNvPr id="1972" name="Google Shape;1972;p19"/>
          <p:cNvGrpSpPr/>
          <p:nvPr/>
        </p:nvGrpSpPr>
        <p:grpSpPr>
          <a:xfrm>
            <a:off x="2638763" y="2452533"/>
            <a:ext cx="7995722" cy="2230851"/>
            <a:chOff x="2638763" y="2452533"/>
            <a:chExt cx="7995722" cy="2230851"/>
          </a:xfrm>
        </p:grpSpPr>
        <p:pic>
          <p:nvPicPr>
            <p:cNvPr descr="TD de chimie" id="1973" name="Google Shape;1973;p19"/>
            <p:cNvPicPr preferRelativeResize="0"/>
            <p:nvPr/>
          </p:nvPicPr>
          <p:blipFill rotWithShape="1">
            <a:blip r:embed="rId4">
              <a:alphaModFix/>
            </a:blip>
            <a:srcRect b="3934" l="1883" r="3495" t="6696"/>
            <a:stretch/>
          </p:blipFill>
          <p:spPr>
            <a:xfrm>
              <a:off x="2638763" y="2452533"/>
              <a:ext cx="7995722" cy="2230851"/>
            </a:xfrm>
            <a:prstGeom prst="rect">
              <a:avLst/>
            </a:prstGeom>
            <a:noFill/>
            <a:ln>
              <a:noFill/>
            </a:ln>
          </p:spPr>
        </p:pic>
        <p:grpSp>
          <p:nvGrpSpPr>
            <p:cNvPr id="1974" name="Google Shape;1974;p19"/>
            <p:cNvGrpSpPr/>
            <p:nvPr/>
          </p:nvGrpSpPr>
          <p:grpSpPr>
            <a:xfrm>
              <a:off x="7840318" y="3730171"/>
              <a:ext cx="2699345" cy="501784"/>
              <a:chOff x="7840318" y="3730171"/>
              <a:chExt cx="2699345" cy="501784"/>
            </a:xfrm>
          </p:grpSpPr>
          <p:sp>
            <p:nvSpPr>
              <p:cNvPr id="1975" name="Google Shape;1975;p19"/>
              <p:cNvSpPr/>
              <p:nvPr/>
            </p:nvSpPr>
            <p:spPr>
              <a:xfrm>
                <a:off x="9144000" y="3730171"/>
                <a:ext cx="1395663" cy="501784"/>
              </a:xfrm>
              <a:prstGeom prst="rect">
                <a:avLst/>
              </a:prstGeom>
              <a:solidFill>
                <a:srgbClr val="FF3300"/>
              </a:solidFill>
              <a:ln cap="flat" cmpd="sng" w="12700">
                <a:solidFill>
                  <a:srgbClr val="0C41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r">
                  <a:spcBef>
                    <a:spcPts val="0"/>
                  </a:spcBef>
                  <a:spcAft>
                    <a:spcPts val="0"/>
                  </a:spcAft>
                  <a:buNone/>
                </a:pPr>
                <a:r>
                  <a:rPr lang="fr-FR" sz="1800">
                    <a:solidFill>
                      <a:schemeClr val="lt1"/>
                    </a:solidFill>
                    <a:latin typeface="Calibri"/>
                    <a:ea typeface="Calibri"/>
                    <a:cs typeface="Calibri"/>
                    <a:sym typeface="Calibri"/>
                  </a:rPr>
                  <a:t>N</a:t>
                </a:r>
                <a:endParaRPr/>
              </a:p>
            </p:txBody>
          </p:sp>
          <p:sp>
            <p:nvSpPr>
              <p:cNvPr id="1976" name="Google Shape;1976;p19"/>
              <p:cNvSpPr/>
              <p:nvPr/>
            </p:nvSpPr>
            <p:spPr>
              <a:xfrm>
                <a:off x="7840318" y="3730171"/>
                <a:ext cx="1303682" cy="501784"/>
              </a:xfrm>
              <a:prstGeom prst="rect">
                <a:avLst/>
              </a:prstGeom>
              <a:solidFill>
                <a:srgbClr val="0099FF"/>
              </a:solidFill>
              <a:ln cap="flat" cmpd="sng" w="12700">
                <a:solidFill>
                  <a:srgbClr val="0C41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1800">
                    <a:solidFill>
                      <a:schemeClr val="lt1"/>
                    </a:solidFill>
                    <a:latin typeface="Calibri"/>
                    <a:ea typeface="Calibri"/>
                    <a:cs typeface="Calibri"/>
                    <a:sym typeface="Calibri"/>
                  </a:rPr>
                  <a:t>S</a:t>
                </a:r>
                <a:endParaRPr/>
              </a:p>
            </p:txBody>
          </p:sp>
        </p:gr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0" name="Shape 1980"/>
        <p:cNvGrpSpPr/>
        <p:nvPr/>
      </p:nvGrpSpPr>
      <p:grpSpPr>
        <a:xfrm>
          <a:off x="0" y="0"/>
          <a:ext cx="0" cy="0"/>
          <a:chOff x="0" y="0"/>
          <a:chExt cx="0" cy="0"/>
        </a:xfrm>
      </p:grpSpPr>
      <p:sp>
        <p:nvSpPr>
          <p:cNvPr id="1981" name="Google Shape;1981;p20"/>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réponse correcte est B. </a:t>
            </a:r>
            <a:endParaRPr/>
          </a:p>
        </p:txBody>
      </p:sp>
      <p:sp>
        <p:nvSpPr>
          <p:cNvPr id="1982" name="Google Shape;1982;p20"/>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A5A5A5"/>
              </a:buClr>
              <a:buSzPts val="1000"/>
              <a:buNone/>
            </a:pPr>
            <a:r>
              <a:rPr lang="fr-FR">
                <a:solidFill>
                  <a:srgbClr val="A5A5A5"/>
                </a:solidFill>
                <a:latin typeface="Calibri"/>
                <a:ea typeface="Calibri"/>
                <a:cs typeface="Calibri"/>
                <a:sym typeface="Calibri"/>
              </a:rPr>
              <a:t>L’enseignant·e demande aux élèves d’expliciter leur raisonnement. </a:t>
            </a:r>
            <a:endParaRPr/>
          </a:p>
        </p:txBody>
      </p:sp>
      <p:pic>
        <p:nvPicPr>
          <p:cNvPr id="1983" name="Google Shape;1983;p20"/>
          <p:cNvPicPr preferRelativeResize="0"/>
          <p:nvPr/>
        </p:nvPicPr>
        <p:blipFill rotWithShape="1">
          <a:blip r:embed="rId3">
            <a:alphaModFix/>
          </a:blip>
          <a:srcRect b="0" l="0" r="0" t="0"/>
          <a:stretch/>
        </p:blipFill>
        <p:spPr>
          <a:xfrm>
            <a:off x="11557601" y="451681"/>
            <a:ext cx="433313" cy="433313"/>
          </a:xfrm>
          <a:prstGeom prst="rect">
            <a:avLst/>
          </a:prstGeom>
          <a:noFill/>
          <a:ln>
            <a:noFill/>
          </a:ln>
        </p:spPr>
      </p:pic>
      <p:sp>
        <p:nvSpPr>
          <p:cNvPr id="1984" name="Google Shape;1984;p20"/>
          <p:cNvSpPr txBox="1"/>
          <p:nvPr/>
        </p:nvSpPr>
        <p:spPr>
          <a:xfrm>
            <a:off x="239074" y="1330714"/>
            <a:ext cx="11731626" cy="830997"/>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Devant une bobine reliée à un ampèremètre, on met en mouvement un aimant en effectuant un va-et-vient.</a:t>
            </a:r>
            <a:endParaRPr/>
          </a:p>
        </p:txBody>
      </p:sp>
      <p:sp>
        <p:nvSpPr>
          <p:cNvPr id="1985" name="Google Shape;1985;p20"/>
          <p:cNvSpPr/>
          <p:nvPr/>
        </p:nvSpPr>
        <p:spPr>
          <a:xfrm>
            <a:off x="460375" y="4958899"/>
            <a:ext cx="7899535" cy="46166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Lorsque l’aimant est immobile, que devient le courant induit ?</a:t>
            </a:r>
            <a:endParaRPr/>
          </a:p>
        </p:txBody>
      </p:sp>
      <p:sp>
        <p:nvSpPr>
          <p:cNvPr id="1986" name="Google Shape;1986;p20"/>
          <p:cNvSpPr/>
          <p:nvPr/>
        </p:nvSpPr>
        <p:spPr>
          <a:xfrm>
            <a:off x="9244439" y="5800416"/>
            <a:ext cx="1746211"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diminue.</a:t>
            </a:r>
            <a:endParaRPr/>
          </a:p>
        </p:txBody>
      </p:sp>
      <p:sp>
        <p:nvSpPr>
          <p:cNvPr id="1987" name="Google Shape;1987;p20"/>
          <p:cNvSpPr/>
          <p:nvPr/>
        </p:nvSpPr>
        <p:spPr>
          <a:xfrm>
            <a:off x="8812439" y="5800416"/>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sp>
        <p:nvSpPr>
          <p:cNvPr id="1988" name="Google Shape;1988;p20"/>
          <p:cNvSpPr/>
          <p:nvPr/>
        </p:nvSpPr>
        <p:spPr>
          <a:xfrm>
            <a:off x="1547307" y="5771850"/>
            <a:ext cx="1761969" cy="47566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augmente.</a:t>
            </a:r>
            <a:endParaRPr baseline="30000" sz="2400">
              <a:solidFill>
                <a:srgbClr val="000000"/>
              </a:solidFill>
              <a:latin typeface="Calibri"/>
              <a:ea typeface="Calibri"/>
              <a:cs typeface="Calibri"/>
              <a:sym typeface="Calibri"/>
            </a:endParaRPr>
          </a:p>
        </p:txBody>
      </p:sp>
      <p:sp>
        <p:nvSpPr>
          <p:cNvPr id="1989" name="Google Shape;1989;p20"/>
          <p:cNvSpPr/>
          <p:nvPr/>
        </p:nvSpPr>
        <p:spPr>
          <a:xfrm>
            <a:off x="1115307" y="5794218"/>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1990" name="Google Shape;1990;p20"/>
          <p:cNvSpPr/>
          <p:nvPr/>
        </p:nvSpPr>
        <p:spPr>
          <a:xfrm>
            <a:off x="5316852" y="5794218"/>
            <a:ext cx="1687540"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s’annule.</a:t>
            </a:r>
            <a:endParaRPr baseline="30000" sz="2400">
              <a:solidFill>
                <a:srgbClr val="000000"/>
              </a:solidFill>
              <a:latin typeface="Calibri"/>
              <a:ea typeface="Calibri"/>
              <a:cs typeface="Calibri"/>
              <a:sym typeface="Calibri"/>
            </a:endParaRPr>
          </a:p>
        </p:txBody>
      </p:sp>
      <p:sp>
        <p:nvSpPr>
          <p:cNvPr id="1991" name="Google Shape;1991;p20"/>
          <p:cNvSpPr/>
          <p:nvPr/>
        </p:nvSpPr>
        <p:spPr>
          <a:xfrm>
            <a:off x="4884852" y="5794218"/>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descr="Coche avec un remplissage uni" id="1992" name="Google Shape;1992;p20"/>
          <p:cNvSpPr/>
          <p:nvPr/>
        </p:nvSpPr>
        <p:spPr>
          <a:xfrm>
            <a:off x="7093977" y="5667265"/>
            <a:ext cx="684830" cy="684830"/>
          </a:xfrm>
          <a:prstGeom prst="rect">
            <a:avLst/>
          </a:prstGeom>
          <a:noFill/>
          <a:ln>
            <a:noFill/>
          </a:ln>
        </p:spPr>
      </p:sp>
      <p:grpSp>
        <p:nvGrpSpPr>
          <p:cNvPr id="1993" name="Google Shape;1993;p20"/>
          <p:cNvGrpSpPr/>
          <p:nvPr/>
        </p:nvGrpSpPr>
        <p:grpSpPr>
          <a:xfrm>
            <a:off x="2638763" y="2452533"/>
            <a:ext cx="7995722" cy="2230851"/>
            <a:chOff x="2638763" y="2452533"/>
            <a:chExt cx="7995722" cy="2230851"/>
          </a:xfrm>
        </p:grpSpPr>
        <p:pic>
          <p:nvPicPr>
            <p:cNvPr descr="TD de chimie" id="1994" name="Google Shape;1994;p20"/>
            <p:cNvPicPr preferRelativeResize="0"/>
            <p:nvPr/>
          </p:nvPicPr>
          <p:blipFill rotWithShape="1">
            <a:blip r:embed="rId4">
              <a:alphaModFix/>
            </a:blip>
            <a:srcRect b="3934" l="1883" r="3495" t="6696"/>
            <a:stretch/>
          </p:blipFill>
          <p:spPr>
            <a:xfrm>
              <a:off x="2638763" y="2452533"/>
              <a:ext cx="7995722" cy="2230851"/>
            </a:xfrm>
            <a:prstGeom prst="rect">
              <a:avLst/>
            </a:prstGeom>
            <a:noFill/>
            <a:ln>
              <a:noFill/>
            </a:ln>
          </p:spPr>
        </p:pic>
        <p:grpSp>
          <p:nvGrpSpPr>
            <p:cNvPr id="1995" name="Google Shape;1995;p20"/>
            <p:cNvGrpSpPr/>
            <p:nvPr/>
          </p:nvGrpSpPr>
          <p:grpSpPr>
            <a:xfrm>
              <a:off x="7840318" y="3730171"/>
              <a:ext cx="2699345" cy="501784"/>
              <a:chOff x="7840318" y="3730171"/>
              <a:chExt cx="2699345" cy="501784"/>
            </a:xfrm>
          </p:grpSpPr>
          <p:sp>
            <p:nvSpPr>
              <p:cNvPr id="1996" name="Google Shape;1996;p20"/>
              <p:cNvSpPr/>
              <p:nvPr/>
            </p:nvSpPr>
            <p:spPr>
              <a:xfrm>
                <a:off x="9144000" y="3730171"/>
                <a:ext cx="1395663" cy="501784"/>
              </a:xfrm>
              <a:prstGeom prst="rect">
                <a:avLst/>
              </a:prstGeom>
              <a:solidFill>
                <a:srgbClr val="FF3300"/>
              </a:solidFill>
              <a:ln cap="flat" cmpd="sng" w="12700">
                <a:solidFill>
                  <a:srgbClr val="0C41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r">
                  <a:spcBef>
                    <a:spcPts val="0"/>
                  </a:spcBef>
                  <a:spcAft>
                    <a:spcPts val="0"/>
                  </a:spcAft>
                  <a:buNone/>
                </a:pPr>
                <a:r>
                  <a:rPr lang="fr-FR" sz="1800">
                    <a:solidFill>
                      <a:schemeClr val="lt1"/>
                    </a:solidFill>
                    <a:latin typeface="Calibri"/>
                    <a:ea typeface="Calibri"/>
                    <a:cs typeface="Calibri"/>
                    <a:sym typeface="Calibri"/>
                  </a:rPr>
                  <a:t>N</a:t>
                </a:r>
                <a:endParaRPr/>
              </a:p>
            </p:txBody>
          </p:sp>
          <p:sp>
            <p:nvSpPr>
              <p:cNvPr id="1997" name="Google Shape;1997;p20"/>
              <p:cNvSpPr/>
              <p:nvPr/>
            </p:nvSpPr>
            <p:spPr>
              <a:xfrm>
                <a:off x="7840318" y="3730171"/>
                <a:ext cx="1303682" cy="501784"/>
              </a:xfrm>
              <a:prstGeom prst="rect">
                <a:avLst/>
              </a:prstGeom>
              <a:solidFill>
                <a:srgbClr val="0099FF"/>
              </a:solidFill>
              <a:ln cap="flat" cmpd="sng" w="12700">
                <a:solidFill>
                  <a:srgbClr val="0C41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1800">
                    <a:solidFill>
                      <a:schemeClr val="lt1"/>
                    </a:solidFill>
                    <a:latin typeface="Calibri"/>
                    <a:ea typeface="Calibri"/>
                    <a:cs typeface="Calibri"/>
                    <a:sym typeface="Calibri"/>
                  </a:rPr>
                  <a:t>S</a:t>
                </a:r>
                <a:endParaRPr/>
              </a:p>
            </p:txBody>
          </p:sp>
        </p:gr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1" name="Shape 2001"/>
        <p:cNvGrpSpPr/>
        <p:nvPr/>
      </p:nvGrpSpPr>
      <p:grpSpPr>
        <a:xfrm>
          <a:off x="0" y="0"/>
          <a:ext cx="0" cy="0"/>
          <a:chOff x="0" y="0"/>
          <a:chExt cx="0" cy="0"/>
        </a:xfrm>
      </p:grpSpPr>
      <p:sp>
        <p:nvSpPr>
          <p:cNvPr id="2002" name="Google Shape;2002;p21"/>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Choisir l’affirmation correcte.</a:t>
            </a:r>
            <a:endParaRPr/>
          </a:p>
        </p:txBody>
      </p:sp>
      <p:sp>
        <p:nvSpPr>
          <p:cNvPr id="2003" name="Google Shape;2003;p21"/>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A5A5A5"/>
              </a:buClr>
              <a:buSzPts val="1000"/>
              <a:buNone/>
            </a:pPr>
            <a:r>
              <a:rPr lang="fr-FR">
                <a:solidFill>
                  <a:srgbClr val="A5A5A5"/>
                </a:solidFill>
                <a:latin typeface="Calibri"/>
                <a:ea typeface="Calibri"/>
                <a:cs typeface="Calibri"/>
                <a:sym typeface="Calibri"/>
              </a:rPr>
              <a:t>Les élèves répondent sur leurs ardoises. L’enseignant·e reformule ou utilise l’alternance linguistique pour assurer la compréhension.</a:t>
            </a:r>
            <a:endParaRPr/>
          </a:p>
        </p:txBody>
      </p:sp>
      <p:grpSp>
        <p:nvGrpSpPr>
          <p:cNvPr id="2004" name="Google Shape;2004;p21"/>
          <p:cNvGrpSpPr/>
          <p:nvPr/>
        </p:nvGrpSpPr>
        <p:grpSpPr>
          <a:xfrm>
            <a:off x="11493365" y="427318"/>
            <a:ext cx="497596" cy="431295"/>
            <a:chOff x="779844" y="4335989"/>
            <a:chExt cx="563238" cy="575842"/>
          </a:xfrm>
        </p:grpSpPr>
        <p:pic>
          <p:nvPicPr>
            <p:cNvPr descr="Une image contenant Dessin animé, clipart, Animation, illustration&#10;&#10;Description générée automatiquement" id="2005" name="Google Shape;2005;p21"/>
            <p:cNvPicPr preferRelativeResize="0"/>
            <p:nvPr/>
          </p:nvPicPr>
          <p:blipFill rotWithShape="1">
            <a:blip r:embed="rId3">
              <a:alphaModFix/>
            </a:blip>
            <a:srcRect b="23864" l="18242" r="18458" t="9344"/>
            <a:stretch/>
          </p:blipFill>
          <p:spPr>
            <a:xfrm>
              <a:off x="779844" y="4335989"/>
              <a:ext cx="563238" cy="575842"/>
            </a:xfrm>
            <a:prstGeom prst="rect">
              <a:avLst/>
            </a:prstGeom>
            <a:noFill/>
            <a:ln>
              <a:noFill/>
            </a:ln>
          </p:spPr>
        </p:pic>
        <p:sp>
          <p:nvSpPr>
            <p:cNvPr id="2006" name="Google Shape;2006;p21"/>
            <p:cNvSpPr/>
            <p:nvPr/>
          </p:nvSpPr>
          <p:spPr>
            <a:xfrm>
              <a:off x="1146883" y="4430870"/>
              <a:ext cx="160172" cy="106680"/>
            </a:xfrm>
            <a:prstGeom prst="rect">
              <a:avLst/>
            </a:prstGeom>
            <a:solidFill>
              <a:srgbClr val="268B6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descr="Chapitre I - Le circuit électrique - Physique-Chimie au Collège" id="2007" name="Google Shape;2007;p21"/>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008" name="Google Shape;2008;p21"/>
          <p:cNvSpPr txBox="1"/>
          <p:nvPr/>
        </p:nvSpPr>
        <p:spPr>
          <a:xfrm>
            <a:off x="239074" y="1330714"/>
            <a:ext cx="11731626" cy="830997"/>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Devant une bobine reliée à un ampèremètre, on met en mouvement un aimant en effectuant un va-et-vient.</a:t>
            </a:r>
            <a:endParaRPr/>
          </a:p>
        </p:txBody>
      </p:sp>
      <p:sp>
        <p:nvSpPr>
          <p:cNvPr id="2009" name="Google Shape;2009;p21"/>
          <p:cNvSpPr/>
          <p:nvPr/>
        </p:nvSpPr>
        <p:spPr>
          <a:xfrm>
            <a:off x="450754" y="4668835"/>
            <a:ext cx="11419736"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Lorsque le mouvement de l’aimant est plus rapide, comment évolue l’intensité du courant électrique induit ?</a:t>
            </a:r>
            <a:endParaRPr/>
          </a:p>
        </p:txBody>
      </p:sp>
      <p:sp>
        <p:nvSpPr>
          <p:cNvPr id="2010" name="Google Shape;2010;p21"/>
          <p:cNvSpPr/>
          <p:nvPr/>
        </p:nvSpPr>
        <p:spPr>
          <a:xfrm>
            <a:off x="9244439" y="5735518"/>
            <a:ext cx="2062898"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Elle s’annule.</a:t>
            </a:r>
            <a:endParaRPr/>
          </a:p>
        </p:txBody>
      </p:sp>
      <p:sp>
        <p:nvSpPr>
          <p:cNvPr id="2011" name="Google Shape;2011;p21"/>
          <p:cNvSpPr/>
          <p:nvPr/>
        </p:nvSpPr>
        <p:spPr>
          <a:xfrm>
            <a:off x="8812439" y="5735518"/>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sp>
        <p:nvSpPr>
          <p:cNvPr id="2012" name="Google Shape;2012;p21"/>
          <p:cNvSpPr/>
          <p:nvPr/>
        </p:nvSpPr>
        <p:spPr>
          <a:xfrm>
            <a:off x="1271763" y="5735518"/>
            <a:ext cx="2317869" cy="47566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Elle ne varie pas.</a:t>
            </a:r>
            <a:endParaRPr baseline="30000" sz="2400">
              <a:solidFill>
                <a:srgbClr val="000000"/>
              </a:solidFill>
              <a:latin typeface="Calibri"/>
              <a:ea typeface="Calibri"/>
              <a:cs typeface="Calibri"/>
              <a:sym typeface="Calibri"/>
            </a:endParaRPr>
          </a:p>
        </p:txBody>
      </p:sp>
      <p:sp>
        <p:nvSpPr>
          <p:cNvPr id="2013" name="Google Shape;2013;p21"/>
          <p:cNvSpPr/>
          <p:nvPr/>
        </p:nvSpPr>
        <p:spPr>
          <a:xfrm>
            <a:off x="839763" y="5735518"/>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014" name="Google Shape;2014;p21"/>
          <p:cNvSpPr/>
          <p:nvPr/>
        </p:nvSpPr>
        <p:spPr>
          <a:xfrm>
            <a:off x="5316852" y="5735518"/>
            <a:ext cx="2200367"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Elle augmente.</a:t>
            </a:r>
            <a:endParaRPr baseline="30000" sz="2400">
              <a:solidFill>
                <a:srgbClr val="000000"/>
              </a:solidFill>
              <a:latin typeface="Calibri"/>
              <a:ea typeface="Calibri"/>
              <a:cs typeface="Calibri"/>
              <a:sym typeface="Calibri"/>
            </a:endParaRPr>
          </a:p>
        </p:txBody>
      </p:sp>
      <p:sp>
        <p:nvSpPr>
          <p:cNvPr id="2015" name="Google Shape;2015;p21"/>
          <p:cNvSpPr/>
          <p:nvPr/>
        </p:nvSpPr>
        <p:spPr>
          <a:xfrm>
            <a:off x="4884852" y="5735518"/>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grpSp>
        <p:nvGrpSpPr>
          <p:cNvPr id="2016" name="Google Shape;2016;p21"/>
          <p:cNvGrpSpPr/>
          <p:nvPr/>
        </p:nvGrpSpPr>
        <p:grpSpPr>
          <a:xfrm>
            <a:off x="2638763" y="2452533"/>
            <a:ext cx="7995722" cy="2230851"/>
            <a:chOff x="2638763" y="2452533"/>
            <a:chExt cx="7995722" cy="2230851"/>
          </a:xfrm>
        </p:grpSpPr>
        <p:pic>
          <p:nvPicPr>
            <p:cNvPr descr="TD de chimie" id="2017" name="Google Shape;2017;p21"/>
            <p:cNvPicPr preferRelativeResize="0"/>
            <p:nvPr/>
          </p:nvPicPr>
          <p:blipFill rotWithShape="1">
            <a:blip r:embed="rId4">
              <a:alphaModFix/>
            </a:blip>
            <a:srcRect b="3934" l="1883" r="3495" t="6696"/>
            <a:stretch/>
          </p:blipFill>
          <p:spPr>
            <a:xfrm>
              <a:off x="2638763" y="2452533"/>
              <a:ext cx="7995722" cy="2230851"/>
            </a:xfrm>
            <a:prstGeom prst="rect">
              <a:avLst/>
            </a:prstGeom>
            <a:noFill/>
            <a:ln>
              <a:noFill/>
            </a:ln>
          </p:spPr>
        </p:pic>
        <p:grpSp>
          <p:nvGrpSpPr>
            <p:cNvPr id="2018" name="Google Shape;2018;p21"/>
            <p:cNvGrpSpPr/>
            <p:nvPr/>
          </p:nvGrpSpPr>
          <p:grpSpPr>
            <a:xfrm>
              <a:off x="7840318" y="3730171"/>
              <a:ext cx="2699345" cy="501784"/>
              <a:chOff x="7840318" y="3730171"/>
              <a:chExt cx="2699345" cy="501784"/>
            </a:xfrm>
          </p:grpSpPr>
          <p:sp>
            <p:nvSpPr>
              <p:cNvPr id="2019" name="Google Shape;2019;p21"/>
              <p:cNvSpPr/>
              <p:nvPr/>
            </p:nvSpPr>
            <p:spPr>
              <a:xfrm>
                <a:off x="9144000" y="3730171"/>
                <a:ext cx="1395663" cy="501784"/>
              </a:xfrm>
              <a:prstGeom prst="rect">
                <a:avLst/>
              </a:prstGeom>
              <a:solidFill>
                <a:srgbClr val="FF3300"/>
              </a:solidFill>
              <a:ln cap="flat" cmpd="sng" w="12700">
                <a:solidFill>
                  <a:srgbClr val="0C41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r">
                  <a:spcBef>
                    <a:spcPts val="0"/>
                  </a:spcBef>
                  <a:spcAft>
                    <a:spcPts val="0"/>
                  </a:spcAft>
                  <a:buNone/>
                </a:pPr>
                <a:r>
                  <a:rPr lang="fr-FR" sz="1800">
                    <a:solidFill>
                      <a:schemeClr val="lt1"/>
                    </a:solidFill>
                    <a:latin typeface="Calibri"/>
                    <a:ea typeface="Calibri"/>
                    <a:cs typeface="Calibri"/>
                    <a:sym typeface="Calibri"/>
                  </a:rPr>
                  <a:t>N</a:t>
                </a:r>
                <a:endParaRPr/>
              </a:p>
            </p:txBody>
          </p:sp>
          <p:sp>
            <p:nvSpPr>
              <p:cNvPr id="2020" name="Google Shape;2020;p21"/>
              <p:cNvSpPr/>
              <p:nvPr/>
            </p:nvSpPr>
            <p:spPr>
              <a:xfrm>
                <a:off x="7840318" y="3730171"/>
                <a:ext cx="1303682" cy="501784"/>
              </a:xfrm>
              <a:prstGeom prst="rect">
                <a:avLst/>
              </a:prstGeom>
              <a:solidFill>
                <a:srgbClr val="0099FF"/>
              </a:solidFill>
              <a:ln cap="flat" cmpd="sng" w="12700">
                <a:solidFill>
                  <a:srgbClr val="0C41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1800">
                    <a:solidFill>
                      <a:schemeClr val="lt1"/>
                    </a:solidFill>
                    <a:latin typeface="Calibri"/>
                    <a:ea typeface="Calibri"/>
                    <a:cs typeface="Calibri"/>
                    <a:sym typeface="Calibri"/>
                  </a:rPr>
                  <a:t>S</a:t>
                </a:r>
                <a:endParaRPr/>
              </a:p>
            </p:txBody>
          </p:sp>
        </p:gr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4" name="Shape 2024"/>
        <p:cNvGrpSpPr/>
        <p:nvPr/>
      </p:nvGrpSpPr>
      <p:grpSpPr>
        <a:xfrm>
          <a:off x="0" y="0"/>
          <a:ext cx="0" cy="0"/>
          <a:chOff x="0" y="0"/>
          <a:chExt cx="0" cy="0"/>
        </a:xfrm>
      </p:grpSpPr>
      <p:sp>
        <p:nvSpPr>
          <p:cNvPr id="2025" name="Google Shape;2025;p22"/>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réponse correcte est B. </a:t>
            </a:r>
            <a:endParaRPr/>
          </a:p>
        </p:txBody>
      </p:sp>
      <p:sp>
        <p:nvSpPr>
          <p:cNvPr id="2026" name="Google Shape;2026;p22"/>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A5A5A5"/>
              </a:buClr>
              <a:buSzPts val="1000"/>
              <a:buNone/>
            </a:pPr>
            <a:r>
              <a:rPr lang="fr-FR">
                <a:solidFill>
                  <a:srgbClr val="A5A5A5"/>
                </a:solidFill>
                <a:latin typeface="Calibri"/>
                <a:ea typeface="Calibri"/>
                <a:cs typeface="Calibri"/>
                <a:sym typeface="Calibri"/>
              </a:rPr>
              <a:t>L’enseignant·e demande aux élèves d’expliciter leur raisonnement. </a:t>
            </a:r>
            <a:endParaRPr/>
          </a:p>
        </p:txBody>
      </p:sp>
      <p:pic>
        <p:nvPicPr>
          <p:cNvPr id="2027" name="Google Shape;2027;p22"/>
          <p:cNvPicPr preferRelativeResize="0"/>
          <p:nvPr/>
        </p:nvPicPr>
        <p:blipFill rotWithShape="1">
          <a:blip r:embed="rId3">
            <a:alphaModFix/>
          </a:blip>
          <a:srcRect b="0" l="0" r="0" t="0"/>
          <a:stretch/>
        </p:blipFill>
        <p:spPr>
          <a:xfrm>
            <a:off x="11557601" y="451681"/>
            <a:ext cx="433313" cy="433313"/>
          </a:xfrm>
          <a:prstGeom prst="rect">
            <a:avLst/>
          </a:prstGeom>
          <a:noFill/>
          <a:ln>
            <a:noFill/>
          </a:ln>
        </p:spPr>
      </p:pic>
      <p:sp>
        <p:nvSpPr>
          <p:cNvPr id="2028" name="Google Shape;2028;p22"/>
          <p:cNvSpPr txBox="1"/>
          <p:nvPr/>
        </p:nvSpPr>
        <p:spPr>
          <a:xfrm>
            <a:off x="239074" y="1330714"/>
            <a:ext cx="11731626" cy="830997"/>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Devant une bobine reliée à un ampèremètre, on met en mouvement un aimant en effectuant un va-et-vient.</a:t>
            </a:r>
            <a:endParaRPr/>
          </a:p>
        </p:txBody>
      </p:sp>
      <p:sp>
        <p:nvSpPr>
          <p:cNvPr id="2029" name="Google Shape;2029;p22"/>
          <p:cNvSpPr/>
          <p:nvPr/>
        </p:nvSpPr>
        <p:spPr>
          <a:xfrm>
            <a:off x="450754" y="4668835"/>
            <a:ext cx="11419736" cy="830997"/>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Lorsque le mouvement de l’aimant est plus rapide, comment évolue l’intensité du courant électrique induit ?</a:t>
            </a:r>
            <a:endParaRPr/>
          </a:p>
        </p:txBody>
      </p:sp>
      <p:sp>
        <p:nvSpPr>
          <p:cNvPr id="2030" name="Google Shape;2030;p22"/>
          <p:cNvSpPr/>
          <p:nvPr/>
        </p:nvSpPr>
        <p:spPr>
          <a:xfrm>
            <a:off x="9244439" y="5735518"/>
            <a:ext cx="2062898"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Elle s’annule.</a:t>
            </a:r>
            <a:endParaRPr/>
          </a:p>
        </p:txBody>
      </p:sp>
      <p:sp>
        <p:nvSpPr>
          <p:cNvPr id="2031" name="Google Shape;2031;p22"/>
          <p:cNvSpPr/>
          <p:nvPr/>
        </p:nvSpPr>
        <p:spPr>
          <a:xfrm>
            <a:off x="8812439" y="5735518"/>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sp>
        <p:nvSpPr>
          <p:cNvPr id="2032" name="Google Shape;2032;p22"/>
          <p:cNvSpPr/>
          <p:nvPr/>
        </p:nvSpPr>
        <p:spPr>
          <a:xfrm>
            <a:off x="1271763" y="5735518"/>
            <a:ext cx="2317869" cy="475660"/>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Elle ne varie pas.</a:t>
            </a:r>
            <a:endParaRPr baseline="30000" sz="2400">
              <a:solidFill>
                <a:srgbClr val="000000"/>
              </a:solidFill>
              <a:latin typeface="Calibri"/>
              <a:ea typeface="Calibri"/>
              <a:cs typeface="Calibri"/>
              <a:sym typeface="Calibri"/>
            </a:endParaRPr>
          </a:p>
        </p:txBody>
      </p:sp>
      <p:sp>
        <p:nvSpPr>
          <p:cNvPr id="2033" name="Google Shape;2033;p22"/>
          <p:cNvSpPr/>
          <p:nvPr/>
        </p:nvSpPr>
        <p:spPr>
          <a:xfrm>
            <a:off x="839763" y="5735518"/>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034" name="Google Shape;2034;p22"/>
          <p:cNvSpPr/>
          <p:nvPr/>
        </p:nvSpPr>
        <p:spPr>
          <a:xfrm>
            <a:off x="5316852" y="5735518"/>
            <a:ext cx="2200367"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2400">
                <a:solidFill>
                  <a:srgbClr val="000000"/>
                </a:solidFill>
                <a:latin typeface="Calibri"/>
                <a:ea typeface="Calibri"/>
                <a:cs typeface="Calibri"/>
                <a:sym typeface="Calibri"/>
              </a:rPr>
              <a:t>Elle augmente.</a:t>
            </a:r>
            <a:endParaRPr baseline="30000" sz="2400">
              <a:solidFill>
                <a:srgbClr val="000000"/>
              </a:solidFill>
              <a:latin typeface="Calibri"/>
              <a:ea typeface="Calibri"/>
              <a:cs typeface="Calibri"/>
              <a:sym typeface="Calibri"/>
            </a:endParaRPr>
          </a:p>
        </p:txBody>
      </p:sp>
      <p:sp>
        <p:nvSpPr>
          <p:cNvPr id="2035" name="Google Shape;2035;p22"/>
          <p:cNvSpPr/>
          <p:nvPr/>
        </p:nvSpPr>
        <p:spPr>
          <a:xfrm>
            <a:off x="4884852" y="5735518"/>
            <a:ext cx="432000" cy="4309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descr="Coche avec un remplissage uni" id="2036" name="Google Shape;2036;p22"/>
          <p:cNvSpPr/>
          <p:nvPr/>
        </p:nvSpPr>
        <p:spPr>
          <a:xfrm>
            <a:off x="7606804" y="5608565"/>
            <a:ext cx="684830" cy="684830"/>
          </a:xfrm>
          <a:prstGeom prst="rect">
            <a:avLst/>
          </a:prstGeom>
          <a:noFill/>
          <a:ln>
            <a:noFill/>
          </a:ln>
        </p:spPr>
      </p:sp>
      <p:grpSp>
        <p:nvGrpSpPr>
          <p:cNvPr id="2037" name="Google Shape;2037;p22"/>
          <p:cNvGrpSpPr/>
          <p:nvPr/>
        </p:nvGrpSpPr>
        <p:grpSpPr>
          <a:xfrm>
            <a:off x="2638763" y="2452533"/>
            <a:ext cx="7995722" cy="2230851"/>
            <a:chOff x="2638763" y="2452533"/>
            <a:chExt cx="7995722" cy="2230851"/>
          </a:xfrm>
        </p:grpSpPr>
        <p:pic>
          <p:nvPicPr>
            <p:cNvPr descr="TD de chimie" id="2038" name="Google Shape;2038;p22"/>
            <p:cNvPicPr preferRelativeResize="0"/>
            <p:nvPr/>
          </p:nvPicPr>
          <p:blipFill rotWithShape="1">
            <a:blip r:embed="rId4">
              <a:alphaModFix/>
            </a:blip>
            <a:srcRect b="3934" l="1883" r="3495" t="6696"/>
            <a:stretch/>
          </p:blipFill>
          <p:spPr>
            <a:xfrm>
              <a:off x="2638763" y="2452533"/>
              <a:ext cx="7995722" cy="2230851"/>
            </a:xfrm>
            <a:prstGeom prst="rect">
              <a:avLst/>
            </a:prstGeom>
            <a:noFill/>
            <a:ln>
              <a:noFill/>
            </a:ln>
          </p:spPr>
        </p:pic>
        <p:grpSp>
          <p:nvGrpSpPr>
            <p:cNvPr id="2039" name="Google Shape;2039;p22"/>
            <p:cNvGrpSpPr/>
            <p:nvPr/>
          </p:nvGrpSpPr>
          <p:grpSpPr>
            <a:xfrm>
              <a:off x="7840318" y="3730171"/>
              <a:ext cx="2699345" cy="501784"/>
              <a:chOff x="7840318" y="3730171"/>
              <a:chExt cx="2699345" cy="501784"/>
            </a:xfrm>
          </p:grpSpPr>
          <p:sp>
            <p:nvSpPr>
              <p:cNvPr id="2040" name="Google Shape;2040;p22"/>
              <p:cNvSpPr/>
              <p:nvPr/>
            </p:nvSpPr>
            <p:spPr>
              <a:xfrm>
                <a:off x="9144000" y="3730171"/>
                <a:ext cx="1395663" cy="501784"/>
              </a:xfrm>
              <a:prstGeom prst="rect">
                <a:avLst/>
              </a:prstGeom>
              <a:solidFill>
                <a:srgbClr val="FF3300"/>
              </a:solidFill>
              <a:ln cap="flat" cmpd="sng" w="12700">
                <a:solidFill>
                  <a:srgbClr val="0C41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r">
                  <a:spcBef>
                    <a:spcPts val="0"/>
                  </a:spcBef>
                  <a:spcAft>
                    <a:spcPts val="0"/>
                  </a:spcAft>
                  <a:buNone/>
                </a:pPr>
                <a:r>
                  <a:rPr lang="fr-FR" sz="1800">
                    <a:solidFill>
                      <a:schemeClr val="lt1"/>
                    </a:solidFill>
                    <a:latin typeface="Calibri"/>
                    <a:ea typeface="Calibri"/>
                    <a:cs typeface="Calibri"/>
                    <a:sym typeface="Calibri"/>
                  </a:rPr>
                  <a:t>N</a:t>
                </a:r>
                <a:endParaRPr/>
              </a:p>
            </p:txBody>
          </p:sp>
          <p:sp>
            <p:nvSpPr>
              <p:cNvPr id="2041" name="Google Shape;2041;p22"/>
              <p:cNvSpPr/>
              <p:nvPr/>
            </p:nvSpPr>
            <p:spPr>
              <a:xfrm>
                <a:off x="7840318" y="3730171"/>
                <a:ext cx="1303682" cy="501784"/>
              </a:xfrm>
              <a:prstGeom prst="rect">
                <a:avLst/>
              </a:prstGeom>
              <a:solidFill>
                <a:srgbClr val="0099FF"/>
              </a:solidFill>
              <a:ln cap="flat" cmpd="sng" w="12700">
                <a:solidFill>
                  <a:srgbClr val="0C41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fr-FR" sz="1800">
                    <a:solidFill>
                      <a:schemeClr val="lt1"/>
                    </a:solidFill>
                    <a:latin typeface="Calibri"/>
                    <a:ea typeface="Calibri"/>
                    <a:cs typeface="Calibri"/>
                    <a:sym typeface="Calibri"/>
                  </a:rPr>
                  <a:t>S</a:t>
                </a:r>
                <a:endParaRPr/>
              </a:p>
            </p:txBody>
          </p:sp>
        </p:gr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5" name="Shape 2045"/>
        <p:cNvGrpSpPr/>
        <p:nvPr/>
      </p:nvGrpSpPr>
      <p:grpSpPr>
        <a:xfrm>
          <a:off x="0" y="0"/>
          <a:ext cx="0" cy="0"/>
          <a:chOff x="0" y="0"/>
          <a:chExt cx="0" cy="0"/>
        </a:xfrm>
      </p:grpSpPr>
      <p:grpSp>
        <p:nvGrpSpPr>
          <p:cNvPr id="2046" name="Google Shape;2046;p23"/>
          <p:cNvGrpSpPr/>
          <p:nvPr/>
        </p:nvGrpSpPr>
        <p:grpSpPr>
          <a:xfrm>
            <a:off x="4932835" y="1459304"/>
            <a:ext cx="6054377" cy="3711725"/>
            <a:chOff x="1715066" y="1103461"/>
            <a:chExt cx="5717724" cy="3124203"/>
          </a:xfrm>
        </p:grpSpPr>
        <p:sp>
          <p:nvSpPr>
            <p:cNvPr id="2047" name="Google Shape;2047;p23"/>
            <p:cNvSpPr/>
            <p:nvPr/>
          </p:nvSpPr>
          <p:spPr>
            <a:xfrm>
              <a:off x="1715066" y="1103461"/>
              <a:ext cx="5717724" cy="3124203"/>
            </a:xfrm>
            <a:prstGeom prst="rect">
              <a:avLst/>
            </a:prstGeom>
            <a:solidFill>
              <a:srgbClr val="F9D8A3"/>
            </a:solidFill>
            <a:ln cap="flat" cmpd="sng" w="9525">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048" name="Google Shape;2048;p23"/>
            <p:cNvSpPr/>
            <p:nvPr/>
          </p:nvSpPr>
          <p:spPr>
            <a:xfrm>
              <a:off x="1802501" y="1179667"/>
              <a:ext cx="5542845" cy="2971800"/>
            </a:xfrm>
            <a:prstGeom prst="rect">
              <a:avLst/>
            </a:prstGeom>
            <a:solidFill>
              <a:srgbClr val="FFFFFF"/>
            </a:solidFill>
            <a:ln cap="flat" cmpd="sng" w="9525">
              <a:solidFill>
                <a:srgbClr val="FFC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2049" name="Google Shape;2049;p23"/>
          <p:cNvSpPr/>
          <p:nvPr/>
        </p:nvSpPr>
        <p:spPr>
          <a:xfrm>
            <a:off x="5141617" y="4829489"/>
            <a:ext cx="5527345" cy="77087"/>
          </a:xfrm>
          <a:prstGeom prst="rect">
            <a:avLst/>
          </a:prstGeom>
          <a:solidFill>
            <a:srgbClr val="FFC000"/>
          </a:solidFill>
          <a:ln cap="flat" cmpd="sng" w="9525">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050" name="Google Shape;2050;p23"/>
          <p:cNvSpPr/>
          <p:nvPr/>
        </p:nvSpPr>
        <p:spPr>
          <a:xfrm>
            <a:off x="4389349" y="1736952"/>
            <a:ext cx="1156184" cy="512421"/>
          </a:xfrm>
          <a:prstGeom prst="rect">
            <a:avLst/>
          </a:prstGeom>
          <a:solidFill>
            <a:srgbClr val="FFC000"/>
          </a:solidFill>
          <a:ln cap="flat" cmpd="sng" w="25400">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051" name="Google Shape;2051;p23"/>
          <p:cNvSpPr/>
          <p:nvPr/>
        </p:nvSpPr>
        <p:spPr>
          <a:xfrm>
            <a:off x="4469041" y="1746942"/>
            <a:ext cx="1052999" cy="492443"/>
          </a:xfrm>
          <a:prstGeom prst="rect">
            <a:avLst/>
          </a:prstGeom>
          <a:noFill/>
          <a:ln cap="flat" cmpd="sng" w="9525">
            <a:solidFill>
              <a:srgbClr val="FFC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a:p>
        </p:txBody>
      </p:sp>
      <p:sp>
        <p:nvSpPr>
          <p:cNvPr id="2052" name="Google Shape;2052;p23"/>
          <p:cNvSpPr txBox="1"/>
          <p:nvPr/>
        </p:nvSpPr>
        <p:spPr>
          <a:xfrm>
            <a:off x="5103228" y="2212061"/>
            <a:ext cx="5869201" cy="2219069"/>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4265" u="none" cap="none" strike="noStrike">
                <a:solidFill>
                  <a:srgbClr val="FFC000"/>
                </a:solidFill>
                <a:latin typeface="Arial"/>
                <a:ea typeface="Arial"/>
                <a:cs typeface="Arial"/>
                <a:sym typeface="Arial"/>
              </a:rPr>
              <a:t>Déclaration de l’objectif</a:t>
            </a:r>
            <a:endParaRPr/>
          </a:p>
          <a:p>
            <a:pPr indent="0" lvl="0" marL="0" marR="0" rtl="0" algn="ctr">
              <a:lnSpc>
                <a:spcPct val="90000"/>
              </a:lnSpc>
              <a:spcBef>
                <a:spcPts val="0"/>
              </a:spcBef>
              <a:spcAft>
                <a:spcPts val="0"/>
              </a:spcAft>
              <a:buNone/>
            </a:pPr>
            <a:r>
              <a:rPr b="0" i="1" lang="fr-FR" sz="3600" u="none" cap="none" strike="noStrike">
                <a:solidFill>
                  <a:srgbClr val="FFC000"/>
                </a:solidFill>
                <a:latin typeface="Arial"/>
                <a:ea typeface="Arial"/>
                <a:cs typeface="Arial"/>
                <a:sym typeface="Arial"/>
              </a:rPr>
              <a:t>(2 min)</a:t>
            </a:r>
            <a:endParaRPr i="1" sz="3600">
              <a:solidFill>
                <a:srgbClr val="FFC000"/>
              </a:solidFill>
              <a:latin typeface="Arial"/>
              <a:ea typeface="Arial"/>
              <a:cs typeface="Arial"/>
              <a:sym typeface="Arial"/>
            </a:endParaRPr>
          </a:p>
        </p:txBody>
      </p:sp>
      <p:grpSp>
        <p:nvGrpSpPr>
          <p:cNvPr id="2053" name="Google Shape;2053;p23"/>
          <p:cNvGrpSpPr/>
          <p:nvPr/>
        </p:nvGrpSpPr>
        <p:grpSpPr>
          <a:xfrm>
            <a:off x="1110808" y="1793796"/>
            <a:ext cx="2675209" cy="2958054"/>
            <a:chOff x="1169970" y="1521517"/>
            <a:chExt cx="2675209" cy="2958054"/>
          </a:xfrm>
        </p:grpSpPr>
        <p:pic>
          <p:nvPicPr>
            <p:cNvPr id="2054" name="Google Shape;2054;p23"/>
            <p:cNvPicPr preferRelativeResize="0"/>
            <p:nvPr/>
          </p:nvPicPr>
          <p:blipFill rotWithShape="1">
            <a:blip r:embed="rId3">
              <a:alphaModFix/>
            </a:blip>
            <a:srcRect b="0" l="0" r="0" t="0"/>
            <a:stretch/>
          </p:blipFill>
          <p:spPr>
            <a:xfrm>
              <a:off x="1169970" y="1804362"/>
              <a:ext cx="2675209" cy="2675209"/>
            </a:xfrm>
            <a:prstGeom prst="rect">
              <a:avLst/>
            </a:prstGeom>
            <a:noFill/>
            <a:ln>
              <a:noFill/>
            </a:ln>
          </p:spPr>
        </p:pic>
        <p:pic>
          <p:nvPicPr>
            <p:cNvPr id="2055" name="Google Shape;2055;p23"/>
            <p:cNvPicPr preferRelativeResize="0"/>
            <p:nvPr/>
          </p:nvPicPr>
          <p:blipFill rotWithShape="1">
            <a:blip r:embed="rId4">
              <a:alphaModFix/>
            </a:blip>
            <a:srcRect b="0" l="0" r="0" t="0"/>
            <a:stretch/>
          </p:blipFill>
          <p:spPr>
            <a:xfrm>
              <a:off x="2671488" y="1521517"/>
              <a:ext cx="1173691" cy="1173691"/>
            </a:xfrm>
            <a:prstGeom prst="rect">
              <a:avLst/>
            </a:prstGeom>
            <a:noFill/>
            <a:ln>
              <a:noFill/>
            </a:ln>
          </p:spPr>
        </p:pic>
      </p:grpSp>
      <p:sp>
        <p:nvSpPr>
          <p:cNvPr id="2056" name="Google Shape;2056;p23"/>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t/>
            </a:r>
            <a:endParaRPr/>
          </a:p>
        </p:txBody>
      </p:sp>
      <p:sp>
        <p:nvSpPr>
          <p:cNvPr id="2057" name="Google Shape;2057;p23"/>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50"/>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1" name="Shape 2061"/>
        <p:cNvGrpSpPr/>
        <p:nvPr/>
      </p:nvGrpSpPr>
      <p:grpSpPr>
        <a:xfrm>
          <a:off x="0" y="0"/>
          <a:ext cx="0" cy="0"/>
          <a:chOff x="0" y="0"/>
          <a:chExt cx="0" cy="0"/>
        </a:xfrm>
      </p:grpSpPr>
      <p:pic>
        <p:nvPicPr>
          <p:cNvPr id="2062" name="Google Shape;2062;p24"/>
          <p:cNvPicPr preferRelativeResize="0"/>
          <p:nvPr/>
        </p:nvPicPr>
        <p:blipFill rotWithShape="1">
          <a:blip r:embed="rId3">
            <a:alphaModFix/>
          </a:blip>
          <a:srcRect b="0" l="0" r="0" t="0"/>
          <a:stretch/>
        </p:blipFill>
        <p:spPr>
          <a:xfrm>
            <a:off x="11231930" y="234317"/>
            <a:ext cx="583170" cy="583170"/>
          </a:xfrm>
          <a:prstGeom prst="rect">
            <a:avLst/>
          </a:prstGeom>
          <a:noFill/>
          <a:ln>
            <a:noFill/>
          </a:ln>
        </p:spPr>
      </p:pic>
      <p:sp>
        <p:nvSpPr>
          <p:cNvPr id="2063" name="Google Shape;2063;p24"/>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Avant d’aborder notre tâche d’aujourd’hui, je vous présente la situation suivante:</a:t>
            </a:r>
            <a:endParaRPr/>
          </a:p>
        </p:txBody>
      </p:sp>
      <p:sp>
        <p:nvSpPr>
          <p:cNvPr id="2064" name="Google Shape;2064;p24"/>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 L’enseignant·e présente l’image ci-dessous et autres images illustratives du phénomène.</a:t>
            </a:r>
            <a:endParaRPr/>
          </a:p>
        </p:txBody>
      </p:sp>
      <p:grpSp>
        <p:nvGrpSpPr>
          <p:cNvPr id="2065" name="Google Shape;2065;p24"/>
          <p:cNvGrpSpPr/>
          <p:nvPr/>
        </p:nvGrpSpPr>
        <p:grpSpPr>
          <a:xfrm>
            <a:off x="4635027" y="936625"/>
            <a:ext cx="7180073" cy="4331448"/>
            <a:chOff x="4635027" y="936625"/>
            <a:chExt cx="7180073" cy="4331448"/>
          </a:xfrm>
        </p:grpSpPr>
        <p:pic>
          <p:nvPicPr>
            <p:cNvPr id="2066" name="Google Shape;2066;p24"/>
            <p:cNvPicPr preferRelativeResize="0"/>
            <p:nvPr/>
          </p:nvPicPr>
          <p:blipFill rotWithShape="1">
            <a:blip r:embed="rId4">
              <a:alphaModFix/>
            </a:blip>
            <a:srcRect b="0" l="0" r="0" t="0"/>
            <a:stretch/>
          </p:blipFill>
          <p:spPr>
            <a:xfrm>
              <a:off x="4635027" y="936625"/>
              <a:ext cx="1407669" cy="1213984"/>
            </a:xfrm>
            <a:prstGeom prst="rect">
              <a:avLst/>
            </a:prstGeom>
            <a:noFill/>
            <a:ln>
              <a:noFill/>
            </a:ln>
          </p:spPr>
        </p:pic>
        <p:sp>
          <p:nvSpPr>
            <p:cNvPr id="2067" name="Google Shape;2067;p24"/>
            <p:cNvSpPr/>
            <p:nvPr/>
          </p:nvSpPr>
          <p:spPr>
            <a:xfrm>
              <a:off x="5158854" y="1944086"/>
              <a:ext cx="6656246" cy="3323987"/>
            </a:xfrm>
            <a:prstGeom prst="rect">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spAutoFit/>
            </a:bodyPr>
            <a:lstStyle/>
            <a:p>
              <a:pPr indent="0" lvl="0" marL="0" marR="0" rtl="0" algn="just">
                <a:lnSpc>
                  <a:spcPct val="125000"/>
                </a:lnSpc>
                <a:spcBef>
                  <a:spcPts val="0"/>
                </a:spcBef>
                <a:spcAft>
                  <a:spcPts val="0"/>
                </a:spcAft>
                <a:buNone/>
              </a:pPr>
              <a:r>
                <a:rPr lang="fr-FR" sz="2400">
                  <a:solidFill>
                    <a:schemeClr val="dk1"/>
                  </a:solidFill>
                  <a:latin typeface="Calibri"/>
                  <a:ea typeface="Calibri"/>
                  <a:cs typeface="Calibri"/>
                  <a:sym typeface="Calibri"/>
                </a:rPr>
                <a:t>Lorsqu’on met en rotation la dynamo, l’oscilloscope affiche un oscillogramme, tandis que le voltmètre indique une tension électrique non nulle.</a:t>
              </a:r>
              <a:endParaRPr/>
            </a:p>
            <a:p>
              <a:pPr indent="0" lvl="0" marL="0" marR="0" rtl="0" algn="just">
                <a:lnSpc>
                  <a:spcPct val="125000"/>
                </a:lnSpc>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lnSpc>
                  <a:spcPct val="125000"/>
                </a:lnSpc>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lnSpc>
                  <a:spcPct val="125000"/>
                </a:lnSpc>
                <a:spcBef>
                  <a:spcPts val="0"/>
                </a:spcBef>
                <a:spcAft>
                  <a:spcPts val="0"/>
                </a:spcAft>
                <a:buNone/>
              </a:pPr>
              <a:r>
                <a:rPr b="1" lang="fr-FR" sz="2400">
                  <a:solidFill>
                    <a:schemeClr val="dk1"/>
                  </a:solidFill>
                  <a:latin typeface="Calibri"/>
                  <a:ea typeface="Calibri"/>
                  <a:cs typeface="Calibri"/>
                  <a:sym typeface="Calibri"/>
                </a:rPr>
                <a:t>Quelle est la nature de la tension (ou du courant) électrique produite par un alternateur ?</a:t>
              </a:r>
              <a:endParaRPr/>
            </a:p>
          </p:txBody>
        </p:sp>
      </p:grpSp>
      <p:pic>
        <p:nvPicPr>
          <p:cNvPr descr="La tension électrique alternative d'un alternateur." id="2068" name="Google Shape;2068;p24"/>
          <p:cNvPicPr preferRelativeResize="0"/>
          <p:nvPr/>
        </p:nvPicPr>
        <p:blipFill rotWithShape="1">
          <a:blip r:embed="rId5">
            <a:alphaModFix/>
          </a:blip>
          <a:srcRect b="0" l="4824" r="4820" t="0"/>
          <a:stretch/>
        </p:blipFill>
        <p:spPr>
          <a:xfrm>
            <a:off x="422358" y="2042644"/>
            <a:ext cx="4546934" cy="350686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2" name="Shape 2072"/>
        <p:cNvGrpSpPr/>
        <p:nvPr/>
      </p:nvGrpSpPr>
      <p:grpSpPr>
        <a:xfrm>
          <a:off x="0" y="0"/>
          <a:ext cx="0" cy="0"/>
          <a:chOff x="0" y="0"/>
          <a:chExt cx="0" cy="0"/>
        </a:xfrm>
      </p:grpSpPr>
      <p:pic>
        <p:nvPicPr>
          <p:cNvPr id="2073" name="Google Shape;2073;p25"/>
          <p:cNvPicPr preferRelativeResize="0"/>
          <p:nvPr/>
        </p:nvPicPr>
        <p:blipFill rotWithShape="1">
          <a:blip r:embed="rId3">
            <a:alphaModFix/>
          </a:blip>
          <a:srcRect b="0" l="0" r="0" t="0"/>
          <a:stretch/>
        </p:blipFill>
        <p:spPr>
          <a:xfrm>
            <a:off x="11231930" y="234317"/>
            <a:ext cx="452987" cy="452987"/>
          </a:xfrm>
          <a:prstGeom prst="rect">
            <a:avLst/>
          </a:prstGeom>
          <a:noFill/>
          <a:ln>
            <a:noFill/>
          </a:ln>
        </p:spPr>
      </p:pic>
      <p:sp>
        <p:nvSpPr>
          <p:cNvPr id="2074" name="Google Shape;2074;p25"/>
          <p:cNvSpPr txBox="1"/>
          <p:nvPr>
            <p:ph type="title"/>
          </p:nvPr>
        </p:nvSpPr>
        <p:spPr>
          <a:xfrm>
            <a:off x="778058"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500"/>
              <a:buFont typeface="Calibri"/>
              <a:buNone/>
            </a:pPr>
            <a:r>
              <a:rPr lang="fr-FR" sz="1500"/>
              <a:t>À la fin de cette séance, vous serez capable d’identifier, à partir d’observation expérimentale, la nature de la tension ou du courant électrique créée par un alternateur.</a:t>
            </a:r>
            <a:endParaRPr/>
          </a:p>
        </p:txBody>
      </p:sp>
      <p:sp>
        <p:nvSpPr>
          <p:cNvPr id="2075" name="Google Shape;2075;p25"/>
          <p:cNvSpPr txBox="1"/>
          <p:nvPr>
            <p:ph idx="2" type="body"/>
          </p:nvPr>
        </p:nvSpPr>
        <p:spPr>
          <a:xfrm>
            <a:off x="778058"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Bien expliquer la tâche en revenant à la situation déclenchante.</a:t>
            </a:r>
            <a:endParaRPr/>
          </a:p>
        </p:txBody>
      </p:sp>
      <p:grpSp>
        <p:nvGrpSpPr>
          <p:cNvPr id="2076" name="Google Shape;2076;p25"/>
          <p:cNvGrpSpPr/>
          <p:nvPr/>
        </p:nvGrpSpPr>
        <p:grpSpPr>
          <a:xfrm>
            <a:off x="456896" y="2873307"/>
            <a:ext cx="11343217" cy="901505"/>
            <a:chOff x="1091018" y="2855889"/>
            <a:chExt cx="11343217" cy="901505"/>
          </a:xfrm>
        </p:grpSpPr>
        <p:sp>
          <p:nvSpPr>
            <p:cNvPr id="2077" name="Google Shape;2077;p25"/>
            <p:cNvSpPr/>
            <p:nvPr/>
          </p:nvSpPr>
          <p:spPr>
            <a:xfrm>
              <a:off x="1441466" y="3161728"/>
              <a:ext cx="10992769" cy="595666"/>
            </a:xfrm>
            <a:prstGeom prst="roundRect">
              <a:avLst>
                <a:gd fmla="val 50000" name="adj"/>
              </a:avLst>
            </a:prstGeom>
            <a:noFill/>
            <a:ln cap="flat" cmpd="sng" w="19050">
              <a:solidFill>
                <a:srgbClr val="72B6D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p:txBody>
        </p:sp>
        <p:pic>
          <p:nvPicPr>
            <p:cNvPr id="2078" name="Google Shape;2078;p25"/>
            <p:cNvPicPr preferRelativeResize="0"/>
            <p:nvPr/>
          </p:nvPicPr>
          <p:blipFill rotWithShape="1">
            <a:blip r:embed="rId4">
              <a:alphaModFix/>
            </a:blip>
            <a:srcRect b="0" l="0" r="0" t="0"/>
            <a:stretch/>
          </p:blipFill>
          <p:spPr>
            <a:xfrm>
              <a:off x="1091018" y="2855889"/>
              <a:ext cx="805544" cy="805544"/>
            </a:xfrm>
            <a:prstGeom prst="rect">
              <a:avLst/>
            </a:prstGeom>
            <a:noFill/>
            <a:ln>
              <a:noFill/>
            </a:ln>
          </p:spPr>
        </p:pic>
        <p:sp>
          <p:nvSpPr>
            <p:cNvPr id="2079" name="Google Shape;2079;p25"/>
            <p:cNvSpPr/>
            <p:nvPr/>
          </p:nvSpPr>
          <p:spPr>
            <a:xfrm>
              <a:off x="6572680" y="2973939"/>
              <a:ext cx="237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 </a:t>
              </a:r>
              <a:endParaRPr/>
            </a:p>
          </p:txBody>
        </p:sp>
      </p:grpSp>
      <p:sp>
        <p:nvSpPr>
          <p:cNvPr id="2080" name="Google Shape;2080;p25"/>
          <p:cNvSpPr/>
          <p:nvPr/>
        </p:nvSpPr>
        <p:spPr>
          <a:xfrm>
            <a:off x="1235627" y="3211310"/>
            <a:ext cx="1063988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rgbClr val="FF0000"/>
                </a:solidFill>
                <a:latin typeface="Calibri"/>
                <a:ea typeface="Calibri"/>
                <a:cs typeface="Calibri"/>
                <a:sym typeface="Calibri"/>
              </a:rPr>
              <a:t>Identifier </a:t>
            </a:r>
            <a:r>
              <a:rPr lang="fr-FR" sz="2400">
                <a:solidFill>
                  <a:schemeClr val="dk1"/>
                </a:solidFill>
                <a:latin typeface="Calibri"/>
                <a:ea typeface="Calibri"/>
                <a:cs typeface="Calibri"/>
                <a:sym typeface="Calibri"/>
              </a:rPr>
              <a:t>la </a:t>
            </a:r>
            <a:r>
              <a:rPr b="1" lang="fr-FR" sz="2400">
                <a:solidFill>
                  <a:schemeClr val="dk1"/>
                </a:solidFill>
                <a:latin typeface="Calibri"/>
                <a:ea typeface="Calibri"/>
                <a:cs typeface="Calibri"/>
                <a:sym typeface="Calibri"/>
              </a:rPr>
              <a:t>nature de la tension </a:t>
            </a:r>
            <a:r>
              <a:rPr lang="fr-FR" sz="2400">
                <a:solidFill>
                  <a:schemeClr val="dk1"/>
                </a:solidFill>
                <a:latin typeface="Calibri"/>
                <a:ea typeface="Calibri"/>
                <a:cs typeface="Calibri"/>
                <a:sym typeface="Calibri"/>
              </a:rPr>
              <a:t>ou du courant électrique créée par un </a:t>
            </a:r>
            <a:r>
              <a:rPr b="1" lang="fr-FR" sz="2400">
                <a:solidFill>
                  <a:schemeClr val="dk1"/>
                </a:solidFill>
                <a:latin typeface="Calibri"/>
                <a:ea typeface="Calibri"/>
                <a:cs typeface="Calibri"/>
                <a:sym typeface="Calibri"/>
              </a:rPr>
              <a:t>alternateur</a:t>
            </a:r>
            <a:r>
              <a:rPr lang="fr-FR" sz="2400">
                <a:solidFill>
                  <a:schemeClr val="dk1"/>
                </a:solidFill>
                <a:latin typeface="Calibri"/>
                <a:ea typeface="Calibri"/>
                <a:cs typeface="Calibri"/>
                <a:sym typeface="Calibri"/>
              </a:rPr>
              <a:t>.</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84" name="Shape 2084"/>
        <p:cNvGrpSpPr/>
        <p:nvPr/>
      </p:nvGrpSpPr>
      <p:grpSpPr>
        <a:xfrm>
          <a:off x="0" y="0"/>
          <a:ext cx="0" cy="0"/>
          <a:chOff x="0" y="0"/>
          <a:chExt cx="0" cy="0"/>
        </a:xfrm>
      </p:grpSpPr>
      <p:grpSp>
        <p:nvGrpSpPr>
          <p:cNvPr id="2085" name="Google Shape;2085;p26"/>
          <p:cNvGrpSpPr/>
          <p:nvPr/>
        </p:nvGrpSpPr>
        <p:grpSpPr>
          <a:xfrm>
            <a:off x="4932835" y="1459304"/>
            <a:ext cx="6054377" cy="3711725"/>
            <a:chOff x="1715066" y="1103461"/>
            <a:chExt cx="5717724" cy="3124203"/>
          </a:xfrm>
        </p:grpSpPr>
        <p:sp>
          <p:nvSpPr>
            <p:cNvPr id="2086" name="Google Shape;2086;p26"/>
            <p:cNvSpPr/>
            <p:nvPr/>
          </p:nvSpPr>
          <p:spPr>
            <a:xfrm>
              <a:off x="1715066" y="1103461"/>
              <a:ext cx="5717724" cy="3124203"/>
            </a:xfrm>
            <a:prstGeom prst="rect">
              <a:avLst/>
            </a:prstGeom>
            <a:solidFill>
              <a:srgbClr val="F9D8A3"/>
            </a:solidFill>
            <a:ln cap="flat" cmpd="sng" w="9525">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087" name="Google Shape;2087;p26"/>
            <p:cNvSpPr/>
            <p:nvPr/>
          </p:nvSpPr>
          <p:spPr>
            <a:xfrm>
              <a:off x="1802501" y="1179667"/>
              <a:ext cx="5542845" cy="2971800"/>
            </a:xfrm>
            <a:prstGeom prst="rect">
              <a:avLst/>
            </a:prstGeom>
            <a:solidFill>
              <a:srgbClr val="FFFFFF"/>
            </a:solidFill>
            <a:ln cap="flat" cmpd="sng" w="9525">
              <a:solidFill>
                <a:srgbClr val="FFC000"/>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2088" name="Google Shape;2088;p26"/>
          <p:cNvSpPr/>
          <p:nvPr/>
        </p:nvSpPr>
        <p:spPr>
          <a:xfrm>
            <a:off x="5141617" y="4829489"/>
            <a:ext cx="5527345" cy="77087"/>
          </a:xfrm>
          <a:prstGeom prst="rect">
            <a:avLst/>
          </a:prstGeom>
          <a:solidFill>
            <a:srgbClr val="FFC000"/>
          </a:solidFill>
          <a:ln cap="flat" cmpd="sng" w="9525">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089" name="Google Shape;2089;p26"/>
          <p:cNvSpPr/>
          <p:nvPr/>
        </p:nvSpPr>
        <p:spPr>
          <a:xfrm>
            <a:off x="4389349" y="1736952"/>
            <a:ext cx="1156184" cy="512421"/>
          </a:xfrm>
          <a:prstGeom prst="rect">
            <a:avLst/>
          </a:prstGeom>
          <a:solidFill>
            <a:srgbClr val="FFC000"/>
          </a:solidFill>
          <a:ln cap="flat" cmpd="sng" w="25400">
            <a:solidFill>
              <a:srgbClr val="FFC000"/>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090" name="Google Shape;2090;p26"/>
          <p:cNvSpPr/>
          <p:nvPr/>
        </p:nvSpPr>
        <p:spPr>
          <a:xfrm>
            <a:off x="4469041" y="1746942"/>
            <a:ext cx="1052999" cy="492443"/>
          </a:xfrm>
          <a:prstGeom prst="rect">
            <a:avLst/>
          </a:prstGeom>
          <a:noFill/>
          <a:ln cap="flat" cmpd="sng" w="9525">
            <a:solidFill>
              <a:srgbClr val="FFC000"/>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O</a:t>
            </a:r>
            <a:endParaRPr/>
          </a:p>
        </p:txBody>
      </p:sp>
      <p:sp>
        <p:nvSpPr>
          <p:cNvPr id="2091" name="Google Shape;2091;p26"/>
          <p:cNvSpPr txBox="1"/>
          <p:nvPr/>
        </p:nvSpPr>
        <p:spPr>
          <a:xfrm>
            <a:off x="5065761" y="2259363"/>
            <a:ext cx="5869201" cy="1719573"/>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4265" u="none" cap="none" strike="noStrike">
                <a:solidFill>
                  <a:srgbClr val="FFC000"/>
                </a:solidFill>
                <a:latin typeface="Arial"/>
                <a:ea typeface="Arial"/>
                <a:cs typeface="Arial"/>
                <a:sym typeface="Arial"/>
              </a:rPr>
              <a:t>Introduction </a:t>
            </a:r>
            <a:endParaRPr/>
          </a:p>
          <a:p>
            <a:pPr indent="0" lvl="0" marL="0" marR="0" rtl="0" algn="ctr">
              <a:lnSpc>
                <a:spcPct val="131000"/>
              </a:lnSpc>
              <a:spcBef>
                <a:spcPts val="0"/>
              </a:spcBef>
              <a:spcAft>
                <a:spcPts val="0"/>
              </a:spcAft>
              <a:buNone/>
            </a:pPr>
            <a:r>
              <a:rPr b="1" i="0" lang="fr-FR" sz="4265" u="none" cap="none" strike="noStrike">
                <a:solidFill>
                  <a:srgbClr val="FFC000"/>
                </a:solidFill>
                <a:latin typeface="Arial"/>
                <a:ea typeface="Arial"/>
                <a:cs typeface="Arial"/>
                <a:sym typeface="Arial"/>
              </a:rPr>
              <a:t>à la tâche</a:t>
            </a:r>
            <a:endParaRPr/>
          </a:p>
        </p:txBody>
      </p:sp>
      <p:grpSp>
        <p:nvGrpSpPr>
          <p:cNvPr id="2092" name="Google Shape;2092;p26"/>
          <p:cNvGrpSpPr/>
          <p:nvPr/>
        </p:nvGrpSpPr>
        <p:grpSpPr>
          <a:xfrm>
            <a:off x="1110808" y="1793796"/>
            <a:ext cx="2675209" cy="2958054"/>
            <a:chOff x="1169970" y="1521517"/>
            <a:chExt cx="2675209" cy="2958054"/>
          </a:xfrm>
        </p:grpSpPr>
        <p:pic>
          <p:nvPicPr>
            <p:cNvPr id="2093" name="Google Shape;2093;p26"/>
            <p:cNvPicPr preferRelativeResize="0"/>
            <p:nvPr/>
          </p:nvPicPr>
          <p:blipFill rotWithShape="1">
            <a:blip r:embed="rId3">
              <a:alphaModFix/>
            </a:blip>
            <a:srcRect b="0" l="0" r="0" t="0"/>
            <a:stretch/>
          </p:blipFill>
          <p:spPr>
            <a:xfrm>
              <a:off x="1169970" y="1804362"/>
              <a:ext cx="2675209" cy="2675209"/>
            </a:xfrm>
            <a:prstGeom prst="rect">
              <a:avLst/>
            </a:prstGeom>
            <a:noFill/>
            <a:ln>
              <a:noFill/>
            </a:ln>
          </p:spPr>
        </p:pic>
        <p:pic>
          <p:nvPicPr>
            <p:cNvPr id="2094" name="Google Shape;2094;p26"/>
            <p:cNvPicPr preferRelativeResize="0"/>
            <p:nvPr/>
          </p:nvPicPr>
          <p:blipFill rotWithShape="1">
            <a:blip r:embed="rId4">
              <a:alphaModFix/>
            </a:blip>
            <a:srcRect b="0" l="0" r="0" t="0"/>
            <a:stretch/>
          </p:blipFill>
          <p:spPr>
            <a:xfrm>
              <a:off x="2671488" y="1521517"/>
              <a:ext cx="1173691" cy="1173691"/>
            </a:xfrm>
            <a:prstGeom prst="rect">
              <a:avLst/>
            </a:prstGeom>
            <a:noFill/>
            <a:ln>
              <a:noFill/>
            </a:ln>
          </p:spPr>
        </p:pic>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8" name="Shape 2098"/>
        <p:cNvGrpSpPr/>
        <p:nvPr/>
      </p:nvGrpSpPr>
      <p:grpSpPr>
        <a:xfrm>
          <a:off x="0" y="0"/>
          <a:ext cx="0" cy="0"/>
          <a:chOff x="0" y="0"/>
          <a:chExt cx="0" cy="0"/>
        </a:xfrm>
      </p:grpSpPr>
      <p:sp>
        <p:nvSpPr>
          <p:cNvPr id="2099" name="Google Shape;2099;p27"/>
          <p:cNvSpPr/>
          <p:nvPr/>
        </p:nvSpPr>
        <p:spPr>
          <a:xfrm>
            <a:off x="298129" y="701306"/>
            <a:ext cx="9250605" cy="363961"/>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fr-FR" sz="1400">
                <a:solidFill>
                  <a:srgbClr val="A5A5A5"/>
                </a:solidFill>
                <a:latin typeface="Calibri"/>
                <a:ea typeface="Calibri"/>
                <a:cs typeface="Calibri"/>
                <a:sym typeface="Calibri"/>
              </a:rPr>
              <a:t>.</a:t>
            </a:r>
            <a:endParaRPr/>
          </a:p>
        </p:txBody>
      </p:sp>
      <p:pic>
        <p:nvPicPr>
          <p:cNvPr id="2100" name="Google Shape;2100;p27"/>
          <p:cNvPicPr preferRelativeResize="0"/>
          <p:nvPr/>
        </p:nvPicPr>
        <p:blipFill rotWithShape="1">
          <a:blip r:embed="rId3">
            <a:alphaModFix/>
          </a:blip>
          <a:srcRect b="0" l="0" r="0" t="0"/>
          <a:stretch/>
        </p:blipFill>
        <p:spPr>
          <a:xfrm>
            <a:off x="11180723" y="353455"/>
            <a:ext cx="583170" cy="583170"/>
          </a:xfrm>
          <a:prstGeom prst="rect">
            <a:avLst/>
          </a:prstGeom>
          <a:noFill/>
          <a:ln>
            <a:noFill/>
          </a:ln>
        </p:spPr>
      </p:pic>
      <p:sp>
        <p:nvSpPr>
          <p:cNvPr id="2101" name="Google Shape;2101;p27"/>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Avant de réponde à cette question, on va connaitre ce qui est un alternateur. </a:t>
            </a:r>
            <a:endParaRPr/>
          </a:p>
        </p:txBody>
      </p:sp>
      <p:sp>
        <p:nvSpPr>
          <p:cNvPr id="2102" name="Google Shape;2102;p27"/>
          <p:cNvSpPr txBox="1"/>
          <p:nvPr>
            <p:ph idx="1" type="body"/>
          </p:nvPr>
        </p:nvSpPr>
        <p:spPr>
          <a:xfrm>
            <a:off x="1064663"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peut expliquer davantage et répondre aux questions des  élèves.</a:t>
            </a:r>
            <a:endParaRPr/>
          </a:p>
        </p:txBody>
      </p:sp>
      <p:sp>
        <p:nvSpPr>
          <p:cNvPr id="2103" name="Google Shape;2103;p27"/>
          <p:cNvSpPr/>
          <p:nvPr/>
        </p:nvSpPr>
        <p:spPr>
          <a:xfrm>
            <a:off x="11763893" y="163773"/>
            <a:ext cx="287080" cy="189682"/>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04" name="Google Shape;2104;p27"/>
          <p:cNvSpPr/>
          <p:nvPr/>
        </p:nvSpPr>
        <p:spPr>
          <a:xfrm>
            <a:off x="476697" y="1244780"/>
            <a:ext cx="10704026" cy="120032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fr-FR" sz="2400">
                <a:solidFill>
                  <a:srgbClr val="231F20"/>
                </a:solidFill>
                <a:latin typeface="Calibri"/>
                <a:ea typeface="Calibri"/>
                <a:cs typeface="Calibri"/>
                <a:sym typeface="Calibri"/>
              </a:rPr>
              <a:t>Un </a:t>
            </a:r>
            <a:r>
              <a:rPr b="1" lang="fr-FR" sz="2400">
                <a:solidFill>
                  <a:srgbClr val="231F20"/>
                </a:solidFill>
                <a:latin typeface="Calibri"/>
                <a:ea typeface="Calibri"/>
                <a:cs typeface="Calibri"/>
                <a:sym typeface="Calibri"/>
              </a:rPr>
              <a:t>alternateur</a:t>
            </a:r>
            <a:r>
              <a:rPr lang="fr-FR" sz="2400">
                <a:solidFill>
                  <a:srgbClr val="231F20"/>
                </a:solidFill>
                <a:latin typeface="Calibri"/>
                <a:ea typeface="Calibri"/>
                <a:cs typeface="Calibri"/>
                <a:sym typeface="Calibri"/>
              </a:rPr>
              <a:t> est un appareil qui permet de produire un courant alternatif induit grâce au principe de l’induction électromagnétique. </a:t>
            </a:r>
            <a:endParaRPr/>
          </a:p>
        </p:txBody>
      </p:sp>
      <p:pic>
        <p:nvPicPr>
          <p:cNvPr id="2105" name="Google Shape;2105;p27"/>
          <p:cNvPicPr preferRelativeResize="0"/>
          <p:nvPr/>
        </p:nvPicPr>
        <p:blipFill rotWithShape="1">
          <a:blip r:embed="rId4">
            <a:alphaModFix/>
          </a:blip>
          <a:srcRect b="0" l="0" r="0" t="0"/>
          <a:stretch/>
        </p:blipFill>
        <p:spPr>
          <a:xfrm>
            <a:off x="3962399" y="2688346"/>
            <a:ext cx="4371703" cy="323779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9" name="Shape 2109"/>
        <p:cNvGrpSpPr/>
        <p:nvPr/>
      </p:nvGrpSpPr>
      <p:grpSpPr>
        <a:xfrm>
          <a:off x="0" y="0"/>
          <a:ext cx="0" cy="0"/>
          <a:chOff x="0" y="0"/>
          <a:chExt cx="0" cy="0"/>
        </a:xfrm>
      </p:grpSpPr>
      <p:sp>
        <p:nvSpPr>
          <p:cNvPr id="2110" name="Google Shape;2110;p28"/>
          <p:cNvSpPr/>
          <p:nvPr/>
        </p:nvSpPr>
        <p:spPr>
          <a:xfrm>
            <a:off x="298129" y="701306"/>
            <a:ext cx="9250605" cy="363961"/>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fr-FR" sz="1400">
                <a:solidFill>
                  <a:srgbClr val="A5A5A5"/>
                </a:solidFill>
                <a:latin typeface="Calibri"/>
                <a:ea typeface="Calibri"/>
                <a:cs typeface="Calibri"/>
                <a:sym typeface="Calibri"/>
              </a:rPr>
              <a:t>.</a:t>
            </a:r>
            <a:endParaRPr/>
          </a:p>
        </p:txBody>
      </p:sp>
      <p:pic>
        <p:nvPicPr>
          <p:cNvPr id="2111" name="Google Shape;2111;p28"/>
          <p:cNvPicPr preferRelativeResize="0"/>
          <p:nvPr/>
        </p:nvPicPr>
        <p:blipFill rotWithShape="1">
          <a:blip r:embed="rId3">
            <a:alphaModFix/>
          </a:blip>
          <a:srcRect b="0" l="0" r="0" t="0"/>
          <a:stretch/>
        </p:blipFill>
        <p:spPr>
          <a:xfrm>
            <a:off x="11180723" y="353455"/>
            <a:ext cx="583170" cy="583170"/>
          </a:xfrm>
          <a:prstGeom prst="rect">
            <a:avLst/>
          </a:prstGeom>
          <a:noFill/>
          <a:ln>
            <a:noFill/>
          </a:ln>
        </p:spPr>
      </p:pic>
      <p:sp>
        <p:nvSpPr>
          <p:cNvPr id="2112" name="Google Shape;2112;p28"/>
          <p:cNvSpPr txBox="1"/>
          <p:nvPr>
            <p:ph type="title"/>
          </p:nvPr>
        </p:nvSpPr>
        <p:spPr>
          <a:xfrm>
            <a:off x="1064664" y="318293"/>
            <a:ext cx="9681066"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Les deux parties d’un alternateur sont le stator et le rotor.</a:t>
            </a:r>
            <a:endParaRPr/>
          </a:p>
        </p:txBody>
      </p:sp>
      <p:sp>
        <p:nvSpPr>
          <p:cNvPr id="2113" name="Google Shape;2113;p28"/>
          <p:cNvSpPr txBox="1"/>
          <p:nvPr>
            <p:ph idx="1" type="body"/>
          </p:nvPr>
        </p:nvSpPr>
        <p:spPr>
          <a:xfrm>
            <a:off x="942604" y="628888"/>
            <a:ext cx="10177868" cy="26828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000"/>
              <a:buNone/>
            </a:pPr>
            <a:r>
              <a:rPr lang="fr-FR"/>
              <a:t>L’enseignant(e) peut apporter des explications complémentaires et répondre aux interrogations des élèves. Il (elle) doit préciser que le rôle de stator ou de rotor peut être assuré soit par la bobine, soit par l’aimant, selon la configuration.</a:t>
            </a:r>
            <a:endParaRPr/>
          </a:p>
        </p:txBody>
      </p:sp>
      <p:sp>
        <p:nvSpPr>
          <p:cNvPr id="2114" name="Google Shape;2114;p28"/>
          <p:cNvSpPr/>
          <p:nvPr/>
        </p:nvSpPr>
        <p:spPr>
          <a:xfrm>
            <a:off x="11763893" y="163773"/>
            <a:ext cx="287080" cy="189682"/>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15" name="Google Shape;2115;p28"/>
          <p:cNvSpPr/>
          <p:nvPr/>
        </p:nvSpPr>
        <p:spPr>
          <a:xfrm>
            <a:off x="564608" y="1410032"/>
            <a:ext cx="5153257" cy="1846659"/>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lang="fr-FR" sz="2400">
                <a:solidFill>
                  <a:srgbClr val="231F20"/>
                </a:solidFill>
                <a:latin typeface="Calibri"/>
                <a:ea typeface="Calibri"/>
                <a:cs typeface="Calibri"/>
                <a:sym typeface="Calibri"/>
              </a:rPr>
              <a:t>Un </a:t>
            </a:r>
            <a:r>
              <a:rPr b="1" lang="fr-FR" sz="2400">
                <a:solidFill>
                  <a:srgbClr val="231F20"/>
                </a:solidFill>
                <a:latin typeface="Calibri"/>
                <a:ea typeface="Calibri"/>
                <a:cs typeface="Calibri"/>
                <a:sym typeface="Calibri"/>
              </a:rPr>
              <a:t>alternateur</a:t>
            </a:r>
            <a:r>
              <a:rPr lang="fr-FR" sz="2400">
                <a:solidFill>
                  <a:srgbClr val="231F20"/>
                </a:solidFill>
                <a:latin typeface="Calibri"/>
                <a:ea typeface="Calibri"/>
                <a:cs typeface="Calibri"/>
                <a:sym typeface="Calibri"/>
              </a:rPr>
              <a:t> est composé :</a:t>
            </a:r>
            <a:endParaRPr/>
          </a:p>
          <a:p>
            <a:pPr indent="0" lvl="0" marL="0" marR="0" rtl="0" algn="l">
              <a:lnSpc>
                <a:spcPct val="150000"/>
              </a:lnSpc>
              <a:spcBef>
                <a:spcPts val="0"/>
              </a:spcBef>
              <a:spcAft>
                <a:spcPts val="0"/>
              </a:spcAft>
              <a:buNone/>
            </a:pPr>
            <a:r>
              <a:rPr lang="fr-FR" sz="2400">
                <a:solidFill>
                  <a:srgbClr val="231F20"/>
                </a:solidFill>
                <a:latin typeface="Calibri"/>
                <a:ea typeface="Calibri"/>
                <a:cs typeface="Calibri"/>
                <a:sym typeface="Calibri"/>
              </a:rPr>
              <a:t>- d’une partie fixe, appelée : </a:t>
            </a:r>
            <a:r>
              <a:rPr lang="fr-FR" sz="2800">
                <a:solidFill>
                  <a:srgbClr val="F5821F"/>
                </a:solidFill>
                <a:latin typeface="Calibri"/>
                <a:ea typeface="Calibri"/>
                <a:cs typeface="Calibri"/>
                <a:sym typeface="Calibri"/>
              </a:rPr>
              <a:t>stator</a:t>
            </a:r>
            <a:r>
              <a:rPr lang="fr-FR" sz="2400">
                <a:solidFill>
                  <a:srgbClr val="231F20"/>
                </a:solidFill>
                <a:latin typeface="Calibri"/>
                <a:ea typeface="Calibri"/>
                <a:cs typeface="Calibri"/>
                <a:sym typeface="Calibri"/>
              </a:rPr>
              <a:t>;</a:t>
            </a:r>
            <a:endParaRPr/>
          </a:p>
          <a:p>
            <a:pPr indent="0" lvl="0" marL="0" marR="0" rtl="0" algn="l">
              <a:lnSpc>
                <a:spcPct val="150000"/>
              </a:lnSpc>
              <a:spcBef>
                <a:spcPts val="0"/>
              </a:spcBef>
              <a:spcAft>
                <a:spcPts val="0"/>
              </a:spcAft>
              <a:buNone/>
            </a:pPr>
            <a:r>
              <a:rPr lang="fr-FR" sz="2400">
                <a:solidFill>
                  <a:srgbClr val="231F20"/>
                </a:solidFill>
                <a:latin typeface="Calibri"/>
                <a:ea typeface="Calibri"/>
                <a:cs typeface="Calibri"/>
                <a:sym typeface="Calibri"/>
              </a:rPr>
              <a:t>- d’une partie mobile, appelée : </a:t>
            </a:r>
            <a:r>
              <a:rPr lang="fr-FR" sz="2800">
                <a:solidFill>
                  <a:srgbClr val="F5821F"/>
                </a:solidFill>
                <a:latin typeface="Calibri"/>
                <a:ea typeface="Calibri"/>
                <a:cs typeface="Calibri"/>
                <a:sym typeface="Calibri"/>
              </a:rPr>
              <a:t>rotor</a:t>
            </a:r>
            <a:r>
              <a:rPr lang="fr-FR" sz="2400">
                <a:solidFill>
                  <a:srgbClr val="231F20"/>
                </a:solidFill>
                <a:latin typeface="Calibri"/>
                <a:ea typeface="Calibri"/>
                <a:cs typeface="Calibri"/>
                <a:sym typeface="Calibri"/>
              </a:rPr>
              <a:t>.</a:t>
            </a:r>
            <a:endParaRPr/>
          </a:p>
        </p:txBody>
      </p:sp>
      <p:pic>
        <p:nvPicPr>
          <p:cNvPr id="2116" name="Google Shape;2116;p28"/>
          <p:cNvPicPr preferRelativeResize="0"/>
          <p:nvPr/>
        </p:nvPicPr>
        <p:blipFill rotWithShape="1">
          <a:blip r:embed="rId4">
            <a:alphaModFix/>
          </a:blip>
          <a:srcRect b="0" l="0" r="0" t="0"/>
          <a:stretch/>
        </p:blipFill>
        <p:spPr>
          <a:xfrm>
            <a:off x="6294923" y="1410032"/>
            <a:ext cx="4719671" cy="349550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0" name="Shape 2120"/>
        <p:cNvGrpSpPr/>
        <p:nvPr/>
      </p:nvGrpSpPr>
      <p:grpSpPr>
        <a:xfrm>
          <a:off x="0" y="0"/>
          <a:ext cx="0" cy="0"/>
          <a:chOff x="0" y="0"/>
          <a:chExt cx="0" cy="0"/>
        </a:xfrm>
      </p:grpSpPr>
      <p:sp>
        <p:nvSpPr>
          <p:cNvPr id="2121" name="Google Shape;2121;p29"/>
          <p:cNvSpPr/>
          <p:nvPr/>
        </p:nvSpPr>
        <p:spPr>
          <a:xfrm>
            <a:off x="298129" y="701306"/>
            <a:ext cx="9250605" cy="363961"/>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fr-FR" sz="1400">
                <a:solidFill>
                  <a:srgbClr val="A5A5A5"/>
                </a:solidFill>
                <a:latin typeface="Calibri"/>
                <a:ea typeface="Calibri"/>
                <a:cs typeface="Calibri"/>
                <a:sym typeface="Calibri"/>
              </a:rPr>
              <a:t>.</a:t>
            </a:r>
            <a:endParaRPr/>
          </a:p>
        </p:txBody>
      </p:sp>
      <p:pic>
        <p:nvPicPr>
          <p:cNvPr id="2122" name="Google Shape;2122;p29"/>
          <p:cNvPicPr preferRelativeResize="0"/>
          <p:nvPr/>
        </p:nvPicPr>
        <p:blipFill rotWithShape="1">
          <a:blip r:embed="rId3">
            <a:alphaModFix/>
          </a:blip>
          <a:srcRect b="0" l="0" r="0" t="0"/>
          <a:stretch/>
        </p:blipFill>
        <p:spPr>
          <a:xfrm>
            <a:off x="11180723" y="353455"/>
            <a:ext cx="583170" cy="583170"/>
          </a:xfrm>
          <a:prstGeom prst="rect">
            <a:avLst/>
          </a:prstGeom>
          <a:noFill/>
          <a:ln>
            <a:noFill/>
          </a:ln>
        </p:spPr>
      </p:pic>
      <p:sp>
        <p:nvSpPr>
          <p:cNvPr id="2123" name="Google Shape;2123;p29"/>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partie mobile, appelée rotor, peut être constituée soit de la bobine, soit de l’aimant. De même, la partie fixe (stator) peut correspondre à l’un ou l’autre.</a:t>
            </a:r>
            <a:endParaRPr/>
          </a:p>
        </p:txBody>
      </p:sp>
      <p:sp>
        <p:nvSpPr>
          <p:cNvPr id="2124" name="Google Shape;2124;p29"/>
          <p:cNvSpPr txBox="1"/>
          <p:nvPr>
            <p:ph idx="1" type="body"/>
          </p:nvPr>
        </p:nvSpPr>
        <p:spPr>
          <a:xfrm>
            <a:off x="1064663"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peut apporter des explications complémentaires et répondre aux interrogations des élèves. Il (elle) doit préciser que le rôle de stator ou de rotor peut être assuré soit par la bobine, soit par l’aimant, selon la configuration.</a:t>
            </a:r>
            <a:endParaRPr/>
          </a:p>
        </p:txBody>
      </p:sp>
      <p:sp>
        <p:nvSpPr>
          <p:cNvPr id="2125" name="Google Shape;2125;p29"/>
          <p:cNvSpPr/>
          <p:nvPr/>
        </p:nvSpPr>
        <p:spPr>
          <a:xfrm>
            <a:off x="11763893" y="163773"/>
            <a:ext cx="287080" cy="189682"/>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126" name="Google Shape;2126;p29"/>
          <p:cNvPicPr preferRelativeResize="0"/>
          <p:nvPr/>
        </p:nvPicPr>
        <p:blipFill rotWithShape="1">
          <a:blip r:embed="rId4">
            <a:alphaModFix/>
          </a:blip>
          <a:srcRect b="0" l="0" r="0" t="0"/>
          <a:stretch/>
        </p:blipFill>
        <p:spPr>
          <a:xfrm>
            <a:off x="5760859" y="2470317"/>
            <a:ext cx="2559581" cy="3209586"/>
          </a:xfrm>
          <a:prstGeom prst="rect">
            <a:avLst/>
          </a:prstGeom>
          <a:noFill/>
          <a:ln>
            <a:noFill/>
          </a:ln>
        </p:spPr>
      </p:pic>
      <p:pic>
        <p:nvPicPr>
          <p:cNvPr id="2127" name="Google Shape;2127;p29"/>
          <p:cNvPicPr preferRelativeResize="0"/>
          <p:nvPr/>
        </p:nvPicPr>
        <p:blipFill rotWithShape="1">
          <a:blip r:embed="rId5">
            <a:alphaModFix/>
          </a:blip>
          <a:srcRect b="0" l="0" r="0" t="0"/>
          <a:stretch/>
        </p:blipFill>
        <p:spPr>
          <a:xfrm>
            <a:off x="2739170" y="2470317"/>
            <a:ext cx="2556235" cy="3209586"/>
          </a:xfrm>
          <a:prstGeom prst="rect">
            <a:avLst/>
          </a:prstGeom>
          <a:noFill/>
          <a:ln>
            <a:noFill/>
          </a:ln>
        </p:spPr>
      </p:pic>
      <p:sp>
        <p:nvSpPr>
          <p:cNvPr id="2128" name="Google Shape;2128;p29"/>
          <p:cNvSpPr/>
          <p:nvPr/>
        </p:nvSpPr>
        <p:spPr>
          <a:xfrm>
            <a:off x="3099934" y="2866302"/>
            <a:ext cx="441833" cy="0"/>
          </a:xfrm>
          <a:custGeom>
            <a:rect b="b" l="l" r="r" t="t"/>
            <a:pathLst>
              <a:path extrusionOk="0" h="120000" w="441833">
                <a:moveTo>
                  <a:pt x="0" y="0"/>
                </a:moveTo>
                <a:lnTo>
                  <a:pt x="441833" y="0"/>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29" name="Google Shape;2129;p29"/>
          <p:cNvSpPr/>
          <p:nvPr/>
        </p:nvSpPr>
        <p:spPr>
          <a:xfrm>
            <a:off x="3522082" y="2833891"/>
            <a:ext cx="89052" cy="64820"/>
          </a:xfrm>
          <a:custGeom>
            <a:rect b="b" l="l" r="r" t="t"/>
            <a:pathLst>
              <a:path extrusionOk="0" h="64820" w="89052">
                <a:moveTo>
                  <a:pt x="89052" y="32410"/>
                </a:moveTo>
                <a:lnTo>
                  <a:pt x="0" y="0"/>
                </a:lnTo>
                <a:lnTo>
                  <a:pt x="19685" y="32410"/>
                </a:lnTo>
                <a:lnTo>
                  <a:pt x="0" y="64820"/>
                </a:lnTo>
                <a:close/>
                <a:moveTo>
                  <a:pt x="89052" y="32410"/>
                </a:moveTo>
              </a:path>
            </a:pathLst>
          </a:custGeom>
          <a:solidFill>
            <a:srgbClr val="37353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30" name="Google Shape;2130;p29"/>
          <p:cNvSpPr/>
          <p:nvPr/>
        </p:nvSpPr>
        <p:spPr>
          <a:xfrm>
            <a:off x="7912301" y="3683517"/>
            <a:ext cx="247434" cy="0"/>
          </a:xfrm>
          <a:custGeom>
            <a:rect b="b" l="l" r="r" t="t"/>
            <a:pathLst>
              <a:path extrusionOk="0" h="120000" w="247434">
                <a:moveTo>
                  <a:pt x="247434" y="0"/>
                </a:moveTo>
                <a:lnTo>
                  <a:pt x="0" y="0"/>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31" name="Google Shape;2131;p29"/>
          <p:cNvSpPr/>
          <p:nvPr/>
        </p:nvSpPr>
        <p:spPr>
          <a:xfrm>
            <a:off x="7842934" y="3651106"/>
            <a:ext cx="89052" cy="64820"/>
          </a:xfrm>
          <a:custGeom>
            <a:rect b="b" l="l" r="r" t="t"/>
            <a:pathLst>
              <a:path extrusionOk="0" h="64820" w="89052">
                <a:moveTo>
                  <a:pt x="0" y="32410"/>
                </a:moveTo>
                <a:lnTo>
                  <a:pt x="89052" y="64820"/>
                </a:lnTo>
                <a:lnTo>
                  <a:pt x="69367" y="32410"/>
                </a:lnTo>
                <a:lnTo>
                  <a:pt x="89052" y="0"/>
                </a:lnTo>
                <a:close/>
                <a:moveTo>
                  <a:pt x="0" y="32410"/>
                </a:moveTo>
              </a:path>
            </a:pathLst>
          </a:custGeom>
          <a:solidFill>
            <a:srgbClr val="37353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32" name="Google Shape;2132;p29"/>
          <p:cNvSpPr/>
          <p:nvPr/>
        </p:nvSpPr>
        <p:spPr>
          <a:xfrm>
            <a:off x="7040127" y="4854485"/>
            <a:ext cx="0" cy="787425"/>
          </a:xfrm>
          <a:custGeom>
            <a:rect b="b" l="l" r="r" t="t"/>
            <a:pathLst>
              <a:path extrusionOk="0" h="787425" w="120000">
                <a:moveTo>
                  <a:pt x="0" y="0"/>
                </a:moveTo>
                <a:lnTo>
                  <a:pt x="0" y="787425"/>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33" name="Google Shape;2133;p29"/>
          <p:cNvSpPr/>
          <p:nvPr/>
        </p:nvSpPr>
        <p:spPr>
          <a:xfrm>
            <a:off x="7007716" y="4785118"/>
            <a:ext cx="64820" cy="89052"/>
          </a:xfrm>
          <a:custGeom>
            <a:rect b="b" l="l" r="r" t="t"/>
            <a:pathLst>
              <a:path extrusionOk="0" h="89052" w="64820">
                <a:moveTo>
                  <a:pt x="32410" y="0"/>
                </a:moveTo>
                <a:lnTo>
                  <a:pt x="0" y="89052"/>
                </a:lnTo>
                <a:lnTo>
                  <a:pt x="32410" y="69367"/>
                </a:lnTo>
                <a:lnTo>
                  <a:pt x="64820" y="89052"/>
                </a:lnTo>
                <a:close/>
                <a:moveTo>
                  <a:pt x="32410" y="0"/>
                </a:moveTo>
              </a:path>
            </a:pathLst>
          </a:custGeom>
          <a:solidFill>
            <a:srgbClr val="37353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34" name="Google Shape;2134;p29"/>
          <p:cNvSpPr/>
          <p:nvPr/>
        </p:nvSpPr>
        <p:spPr>
          <a:xfrm>
            <a:off x="3881127" y="5302680"/>
            <a:ext cx="0" cy="344639"/>
          </a:xfrm>
          <a:custGeom>
            <a:rect b="b" l="l" r="r" t="t"/>
            <a:pathLst>
              <a:path extrusionOk="0" h="344639" w="120000">
                <a:moveTo>
                  <a:pt x="0" y="0"/>
                </a:moveTo>
                <a:lnTo>
                  <a:pt x="0" y="344639"/>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35" name="Google Shape;2135;p29"/>
          <p:cNvSpPr/>
          <p:nvPr/>
        </p:nvSpPr>
        <p:spPr>
          <a:xfrm>
            <a:off x="3848717" y="5233314"/>
            <a:ext cx="64820" cy="89065"/>
          </a:xfrm>
          <a:custGeom>
            <a:rect b="b" l="l" r="r" t="t"/>
            <a:pathLst>
              <a:path extrusionOk="0" h="89065" w="64820">
                <a:moveTo>
                  <a:pt x="32410" y="0"/>
                </a:moveTo>
                <a:lnTo>
                  <a:pt x="0" y="89065"/>
                </a:lnTo>
                <a:lnTo>
                  <a:pt x="32410" y="69367"/>
                </a:lnTo>
                <a:lnTo>
                  <a:pt x="64820" y="89065"/>
                </a:lnTo>
                <a:close/>
                <a:moveTo>
                  <a:pt x="32410" y="0"/>
                </a:moveTo>
              </a:path>
            </a:pathLst>
          </a:custGeom>
          <a:solidFill>
            <a:srgbClr val="373535"/>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136" name="Google Shape;2136;p29"/>
          <p:cNvSpPr/>
          <p:nvPr/>
        </p:nvSpPr>
        <p:spPr>
          <a:xfrm>
            <a:off x="3042862" y="5678742"/>
            <a:ext cx="1828770" cy="27699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fr-FR" sz="1800">
                <a:solidFill>
                  <a:srgbClr val="243D98"/>
                </a:solidFill>
                <a:latin typeface="Calibri"/>
                <a:ea typeface="Calibri"/>
                <a:cs typeface="Calibri"/>
                <a:sym typeface="Calibri"/>
              </a:rPr>
              <a:t>Bobine fixe (stator)</a:t>
            </a:r>
            <a:endParaRPr/>
          </a:p>
        </p:txBody>
      </p:sp>
      <p:sp>
        <p:nvSpPr>
          <p:cNvPr id="2137" name="Google Shape;2137;p29"/>
          <p:cNvSpPr/>
          <p:nvPr/>
        </p:nvSpPr>
        <p:spPr>
          <a:xfrm>
            <a:off x="6208852" y="5682186"/>
            <a:ext cx="2069221" cy="27699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fr-FR" sz="1800">
                <a:solidFill>
                  <a:srgbClr val="243D98"/>
                </a:solidFill>
                <a:latin typeface="Calibri"/>
                <a:ea typeface="Calibri"/>
                <a:cs typeface="Calibri"/>
                <a:sym typeface="Calibri"/>
              </a:rPr>
              <a:t>Bobine mobile (rotor)</a:t>
            </a:r>
            <a:endParaRPr/>
          </a:p>
        </p:txBody>
      </p:sp>
      <p:sp>
        <p:nvSpPr>
          <p:cNvPr id="2138" name="Google Shape;2138;p29"/>
          <p:cNvSpPr/>
          <p:nvPr/>
        </p:nvSpPr>
        <p:spPr>
          <a:xfrm>
            <a:off x="8229102" y="3403602"/>
            <a:ext cx="1062599" cy="49500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fr-FR" sz="1800">
                <a:solidFill>
                  <a:srgbClr val="231F20"/>
                </a:solidFill>
                <a:latin typeface="Calibri"/>
                <a:ea typeface="Calibri"/>
                <a:cs typeface="Calibri"/>
                <a:sym typeface="Calibri"/>
              </a:rPr>
              <a:t>Aimant fixe</a:t>
            </a:r>
            <a:endParaRPr/>
          </a:p>
          <a:p>
            <a:pPr indent="0" lvl="0" marL="123192" marR="0" rtl="0" algn="l">
              <a:lnSpc>
                <a:spcPct val="93500"/>
              </a:lnSpc>
              <a:spcBef>
                <a:spcPts val="0"/>
              </a:spcBef>
              <a:spcAft>
                <a:spcPts val="0"/>
              </a:spcAft>
              <a:buNone/>
            </a:pPr>
            <a:r>
              <a:rPr b="0" i="0" lang="fr-FR" sz="1800">
                <a:solidFill>
                  <a:srgbClr val="231F20"/>
                </a:solidFill>
                <a:latin typeface="Calibri"/>
                <a:ea typeface="Calibri"/>
                <a:cs typeface="Calibri"/>
                <a:sym typeface="Calibri"/>
              </a:rPr>
              <a:t>(stator)</a:t>
            </a:r>
            <a:endParaRPr/>
          </a:p>
        </p:txBody>
      </p:sp>
      <p:sp>
        <p:nvSpPr>
          <p:cNvPr id="2139" name="Google Shape;2139;p29"/>
          <p:cNvSpPr/>
          <p:nvPr/>
        </p:nvSpPr>
        <p:spPr>
          <a:xfrm>
            <a:off x="1837811" y="2586387"/>
            <a:ext cx="1379673" cy="49500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0" lang="fr-FR" sz="1800">
                <a:solidFill>
                  <a:srgbClr val="231F20"/>
                </a:solidFill>
                <a:latin typeface="Calibri"/>
                <a:ea typeface="Calibri"/>
                <a:cs typeface="Calibri"/>
                <a:sym typeface="Calibri"/>
              </a:rPr>
              <a:t>Aimant mobile</a:t>
            </a:r>
            <a:endParaRPr/>
          </a:p>
          <a:p>
            <a:pPr indent="0" lvl="0" marL="251743" marR="0" rtl="0" algn="l">
              <a:lnSpc>
                <a:spcPct val="93500"/>
              </a:lnSpc>
              <a:spcBef>
                <a:spcPts val="0"/>
              </a:spcBef>
              <a:spcAft>
                <a:spcPts val="0"/>
              </a:spcAft>
              <a:buNone/>
            </a:pPr>
            <a:r>
              <a:rPr b="0" i="0" lang="fr-FR" sz="1800">
                <a:solidFill>
                  <a:srgbClr val="231F20"/>
                </a:solidFill>
                <a:latin typeface="Calibri"/>
                <a:ea typeface="Calibri"/>
                <a:cs typeface="Calibri"/>
                <a:sym typeface="Calibri"/>
              </a:rPr>
              <a:t>(rotor)</a:t>
            </a:r>
            <a:endParaRPr/>
          </a:p>
        </p:txBody>
      </p:sp>
      <p:sp>
        <p:nvSpPr>
          <p:cNvPr id="2140" name="Google Shape;2140;p29"/>
          <p:cNvSpPr/>
          <p:nvPr/>
        </p:nvSpPr>
        <p:spPr>
          <a:xfrm>
            <a:off x="346007" y="1059797"/>
            <a:ext cx="7974433" cy="1015663"/>
          </a:xfrm>
          <a:prstGeom prst="rect">
            <a:avLst/>
          </a:prstGeom>
          <a:noFill/>
          <a:ln>
            <a:noFill/>
          </a:ln>
        </p:spPr>
        <p:txBody>
          <a:bodyPr anchorCtr="0" anchor="t" bIns="45700" lIns="91425" spcFirstLastPara="1" rIns="91425" wrap="square" tIns="45700">
            <a:spAutoFit/>
          </a:bodyPr>
          <a:lstStyle/>
          <a:p>
            <a:pPr indent="-285750" lvl="0" marL="285750" marR="0" rtl="0" algn="l">
              <a:lnSpc>
                <a:spcPct val="150000"/>
              </a:lnSpc>
              <a:spcBef>
                <a:spcPts val="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Lorsque la bobine constitue le </a:t>
            </a:r>
            <a:r>
              <a:rPr b="1" lang="fr-FR" sz="2000">
                <a:solidFill>
                  <a:schemeClr val="dk1"/>
                </a:solidFill>
                <a:latin typeface="Calibri"/>
                <a:ea typeface="Calibri"/>
                <a:cs typeface="Calibri"/>
                <a:sym typeface="Calibri"/>
              </a:rPr>
              <a:t>stator</a:t>
            </a:r>
            <a:r>
              <a:rPr lang="fr-FR" sz="2000">
                <a:solidFill>
                  <a:schemeClr val="dk1"/>
                </a:solidFill>
                <a:latin typeface="Calibri"/>
                <a:ea typeface="Calibri"/>
                <a:cs typeface="Calibri"/>
                <a:sym typeface="Calibri"/>
              </a:rPr>
              <a:t>, l’aimant joue le rôle du </a:t>
            </a:r>
            <a:r>
              <a:rPr b="1" lang="fr-FR" sz="2000">
                <a:solidFill>
                  <a:schemeClr val="dk1"/>
                </a:solidFill>
                <a:latin typeface="Calibri"/>
                <a:ea typeface="Calibri"/>
                <a:cs typeface="Calibri"/>
                <a:sym typeface="Calibri"/>
              </a:rPr>
              <a:t>rotor</a:t>
            </a:r>
            <a:r>
              <a:rPr lang="fr-FR" sz="2000">
                <a:solidFill>
                  <a:schemeClr val="dk1"/>
                </a:solidFill>
                <a:latin typeface="Calibri"/>
                <a:ea typeface="Calibri"/>
                <a:cs typeface="Calibri"/>
                <a:sym typeface="Calibri"/>
              </a:rPr>
              <a:t>.</a:t>
            </a:r>
            <a:endParaRPr/>
          </a:p>
          <a:p>
            <a:pPr indent="-285750" lvl="0" marL="285750" marR="0" rtl="0" algn="l">
              <a:lnSpc>
                <a:spcPct val="150000"/>
              </a:lnSpc>
              <a:spcBef>
                <a:spcPts val="0"/>
              </a:spcBef>
              <a:spcAft>
                <a:spcPts val="0"/>
              </a:spcAft>
              <a:buClr>
                <a:schemeClr val="dk1"/>
              </a:buClr>
              <a:buSzPts val="2000"/>
              <a:buFont typeface="Arial"/>
              <a:buChar char="•"/>
            </a:pPr>
            <a:r>
              <a:rPr lang="fr-FR" sz="2000">
                <a:solidFill>
                  <a:schemeClr val="dk1"/>
                </a:solidFill>
                <a:latin typeface="Calibri"/>
                <a:ea typeface="Calibri"/>
                <a:cs typeface="Calibri"/>
                <a:sym typeface="Calibri"/>
              </a:rPr>
              <a:t>Inversement, si l’aimant est le </a:t>
            </a:r>
            <a:r>
              <a:rPr b="1" lang="fr-FR" sz="2000">
                <a:solidFill>
                  <a:schemeClr val="dk1"/>
                </a:solidFill>
                <a:latin typeface="Calibri"/>
                <a:ea typeface="Calibri"/>
                <a:cs typeface="Calibri"/>
                <a:sym typeface="Calibri"/>
              </a:rPr>
              <a:t>stator</a:t>
            </a:r>
            <a:r>
              <a:rPr lang="fr-FR" sz="2000">
                <a:solidFill>
                  <a:schemeClr val="dk1"/>
                </a:solidFill>
                <a:latin typeface="Calibri"/>
                <a:ea typeface="Calibri"/>
                <a:cs typeface="Calibri"/>
                <a:sym typeface="Calibri"/>
              </a:rPr>
              <a:t>, la bobine devient le </a:t>
            </a:r>
            <a:r>
              <a:rPr b="1" lang="fr-FR" sz="2000">
                <a:solidFill>
                  <a:schemeClr val="dk1"/>
                </a:solidFill>
                <a:latin typeface="Calibri"/>
                <a:ea typeface="Calibri"/>
                <a:cs typeface="Calibri"/>
                <a:sym typeface="Calibri"/>
              </a:rPr>
              <a:t>rotor</a:t>
            </a:r>
            <a:r>
              <a:rPr lang="fr-FR" sz="2000">
                <a:solidFill>
                  <a:schemeClr val="dk1"/>
                </a:solidFill>
                <a:latin typeface="Calibri"/>
                <a:ea typeface="Calibri"/>
                <a:cs typeface="Calibri"/>
                <a:sym typeface="Calibri"/>
              </a:rPr>
              <a:t>.</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4" name="Shape 2144"/>
        <p:cNvGrpSpPr/>
        <p:nvPr/>
      </p:nvGrpSpPr>
      <p:grpSpPr>
        <a:xfrm>
          <a:off x="0" y="0"/>
          <a:ext cx="0" cy="0"/>
          <a:chOff x="0" y="0"/>
          <a:chExt cx="0" cy="0"/>
        </a:xfrm>
      </p:grpSpPr>
      <p:sp>
        <p:nvSpPr>
          <p:cNvPr id="2145" name="Google Shape;2145;p30"/>
          <p:cNvSpPr/>
          <p:nvPr/>
        </p:nvSpPr>
        <p:spPr>
          <a:xfrm>
            <a:off x="298129" y="701306"/>
            <a:ext cx="9250605" cy="363961"/>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fr-FR" sz="1400">
                <a:solidFill>
                  <a:srgbClr val="A5A5A5"/>
                </a:solidFill>
                <a:latin typeface="Calibri"/>
                <a:ea typeface="Calibri"/>
                <a:cs typeface="Calibri"/>
                <a:sym typeface="Calibri"/>
              </a:rPr>
              <a:t>.</a:t>
            </a:r>
            <a:endParaRPr/>
          </a:p>
        </p:txBody>
      </p:sp>
      <p:pic>
        <p:nvPicPr>
          <p:cNvPr id="2146" name="Google Shape;2146;p30"/>
          <p:cNvPicPr preferRelativeResize="0"/>
          <p:nvPr/>
        </p:nvPicPr>
        <p:blipFill rotWithShape="1">
          <a:blip r:embed="rId3">
            <a:alphaModFix/>
          </a:blip>
          <a:srcRect b="0" l="0" r="0" t="0"/>
          <a:stretch/>
        </p:blipFill>
        <p:spPr>
          <a:xfrm>
            <a:off x="11180723" y="353455"/>
            <a:ext cx="583170" cy="583170"/>
          </a:xfrm>
          <a:prstGeom prst="rect">
            <a:avLst/>
          </a:prstGeom>
          <a:noFill/>
          <a:ln>
            <a:noFill/>
          </a:ln>
        </p:spPr>
      </p:pic>
      <p:sp>
        <p:nvSpPr>
          <p:cNvPr id="2147" name="Google Shape;2147;p30"/>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Pour observer la tension aux bornes de l’alternateur, on utilise un appareil appelé oscilloscope.</a:t>
            </a:r>
            <a:endParaRPr/>
          </a:p>
        </p:txBody>
      </p:sp>
      <p:sp>
        <p:nvSpPr>
          <p:cNvPr id="2148" name="Google Shape;2148;p30"/>
          <p:cNvSpPr txBox="1"/>
          <p:nvPr>
            <p:ph idx="1" type="body"/>
          </p:nvPr>
        </p:nvSpPr>
        <p:spPr>
          <a:xfrm>
            <a:off x="1064664" y="668338"/>
            <a:ext cx="9446124" cy="37469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peut fournir des explications supplémentaires et répondre aux questions des élèves. Il (elle) doit également présenter l’oscilloscope, montrer son fonctionnement et permettre aux élèves de s’y familiariser.</a:t>
            </a:r>
            <a:endParaRPr/>
          </a:p>
        </p:txBody>
      </p:sp>
      <p:sp>
        <p:nvSpPr>
          <p:cNvPr id="2149" name="Google Shape;2149;p30"/>
          <p:cNvSpPr/>
          <p:nvPr/>
        </p:nvSpPr>
        <p:spPr>
          <a:xfrm>
            <a:off x="11763893" y="173298"/>
            <a:ext cx="287080" cy="189682"/>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2150" name="Google Shape;2150;p30"/>
          <p:cNvGrpSpPr/>
          <p:nvPr/>
        </p:nvGrpSpPr>
        <p:grpSpPr>
          <a:xfrm>
            <a:off x="1337147" y="1094711"/>
            <a:ext cx="8059170" cy="5135964"/>
            <a:chOff x="1356398" y="1251508"/>
            <a:chExt cx="8059170" cy="5135964"/>
          </a:xfrm>
        </p:grpSpPr>
        <p:pic>
          <p:nvPicPr>
            <p:cNvPr id="2151" name="Google Shape;2151;p30"/>
            <p:cNvPicPr preferRelativeResize="0"/>
            <p:nvPr/>
          </p:nvPicPr>
          <p:blipFill rotWithShape="1">
            <a:blip r:embed="rId4">
              <a:alphaModFix/>
            </a:blip>
            <a:srcRect b="0" l="0" r="0" t="0"/>
            <a:stretch/>
          </p:blipFill>
          <p:spPr>
            <a:xfrm>
              <a:off x="2881418" y="2109774"/>
              <a:ext cx="6534150" cy="3676650"/>
            </a:xfrm>
            <a:prstGeom prst="rect">
              <a:avLst/>
            </a:prstGeom>
            <a:noFill/>
            <a:ln>
              <a:noFill/>
            </a:ln>
          </p:spPr>
        </p:pic>
        <p:sp>
          <p:nvSpPr>
            <p:cNvPr id="2152" name="Google Shape;2152;p30"/>
            <p:cNvSpPr/>
            <p:nvPr/>
          </p:nvSpPr>
          <p:spPr>
            <a:xfrm>
              <a:off x="4516920" y="5864252"/>
              <a:ext cx="2492862"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800">
                  <a:solidFill>
                    <a:schemeClr val="dk1"/>
                  </a:solidFill>
                  <a:latin typeface="Calibri"/>
                  <a:ea typeface="Calibri"/>
                  <a:cs typeface="Calibri"/>
                  <a:sym typeface="Calibri"/>
                </a:rPr>
                <a:t>Un oscilloscope</a:t>
              </a:r>
              <a:endParaRPr/>
            </a:p>
          </p:txBody>
        </p:sp>
        <p:cxnSp>
          <p:nvCxnSpPr>
            <p:cNvPr id="2153" name="Google Shape;2153;p30"/>
            <p:cNvCxnSpPr/>
            <p:nvPr/>
          </p:nvCxnSpPr>
          <p:spPr>
            <a:xfrm>
              <a:off x="2821577" y="3225959"/>
              <a:ext cx="1008594" cy="6368"/>
            </a:xfrm>
            <a:prstGeom prst="straightConnector1">
              <a:avLst/>
            </a:prstGeom>
            <a:noFill/>
            <a:ln cap="flat" cmpd="sng" w="19050">
              <a:solidFill>
                <a:schemeClr val="dk1"/>
              </a:solidFill>
              <a:prstDash val="solid"/>
              <a:miter lim="800000"/>
              <a:headEnd len="sm" w="sm" type="none"/>
              <a:tailEnd len="med" w="med" type="stealth"/>
            </a:ln>
          </p:spPr>
        </p:cxnSp>
        <p:sp>
          <p:nvSpPr>
            <p:cNvPr id="2154" name="Google Shape;2154;p30"/>
            <p:cNvSpPr/>
            <p:nvPr/>
          </p:nvSpPr>
          <p:spPr>
            <a:xfrm>
              <a:off x="1356398" y="2825847"/>
              <a:ext cx="1944891"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Calibri"/>
                  <a:ea typeface="Calibri"/>
                  <a:cs typeface="Calibri"/>
                  <a:sym typeface="Calibri"/>
                </a:rPr>
                <a:t>Écran d’affichage</a:t>
              </a:r>
              <a:endParaRPr/>
            </a:p>
          </p:txBody>
        </p:sp>
        <p:cxnSp>
          <p:nvCxnSpPr>
            <p:cNvPr id="2155" name="Google Shape;2155;p30"/>
            <p:cNvCxnSpPr>
              <a:stCxn id="2156" idx="3"/>
            </p:cNvCxnSpPr>
            <p:nvPr/>
          </p:nvCxnSpPr>
          <p:spPr>
            <a:xfrm>
              <a:off x="6434399" y="1451563"/>
              <a:ext cx="1647300" cy="3054000"/>
            </a:xfrm>
            <a:prstGeom prst="straightConnector1">
              <a:avLst/>
            </a:prstGeom>
            <a:noFill/>
            <a:ln cap="flat" cmpd="sng" w="28575">
              <a:solidFill>
                <a:srgbClr val="FF0000"/>
              </a:solidFill>
              <a:prstDash val="solid"/>
              <a:miter lim="800000"/>
              <a:headEnd len="sm" w="sm" type="none"/>
              <a:tailEnd len="med" w="med" type="stealth"/>
            </a:ln>
          </p:spPr>
        </p:cxnSp>
        <p:sp>
          <p:nvSpPr>
            <p:cNvPr id="2156" name="Google Shape;2156;p30"/>
            <p:cNvSpPr/>
            <p:nvPr/>
          </p:nvSpPr>
          <p:spPr>
            <a:xfrm>
              <a:off x="4530673" y="1251508"/>
              <a:ext cx="1903726"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Calibri"/>
                  <a:ea typeface="Calibri"/>
                  <a:cs typeface="Calibri"/>
                  <a:sym typeface="Calibri"/>
                </a:rPr>
                <a:t>Borne 1 (entrée)</a:t>
              </a:r>
              <a:endParaRPr/>
            </a:p>
          </p:txBody>
        </p:sp>
        <p:sp>
          <p:nvSpPr>
            <p:cNvPr id="2157" name="Google Shape;2157;p30"/>
            <p:cNvSpPr/>
            <p:nvPr/>
          </p:nvSpPr>
          <p:spPr>
            <a:xfrm>
              <a:off x="4530672" y="1616155"/>
              <a:ext cx="1903727"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Calibri"/>
                  <a:ea typeface="Calibri"/>
                  <a:cs typeface="Calibri"/>
                  <a:sym typeface="Calibri"/>
                </a:rPr>
                <a:t>Borne 2 (entrée)</a:t>
              </a:r>
              <a:endParaRPr/>
            </a:p>
          </p:txBody>
        </p:sp>
        <p:cxnSp>
          <p:nvCxnSpPr>
            <p:cNvPr id="2158" name="Google Shape;2158;p30"/>
            <p:cNvCxnSpPr/>
            <p:nvPr/>
          </p:nvCxnSpPr>
          <p:spPr>
            <a:xfrm>
              <a:off x="6434399" y="1913228"/>
              <a:ext cx="1150767" cy="2587784"/>
            </a:xfrm>
            <a:prstGeom prst="straightConnector1">
              <a:avLst/>
            </a:prstGeom>
            <a:noFill/>
            <a:ln cap="flat" cmpd="sng" w="28575">
              <a:solidFill>
                <a:srgbClr val="FF0000"/>
              </a:solidFill>
              <a:prstDash val="solid"/>
              <a:miter lim="800000"/>
              <a:headEnd len="sm" w="sm" type="none"/>
              <a:tailEnd len="med" w="med" type="stealth"/>
            </a:ln>
          </p:spPr>
        </p:cxnSp>
        <p:cxnSp>
          <p:nvCxnSpPr>
            <p:cNvPr id="2159" name="Google Shape;2159;p30"/>
            <p:cNvCxnSpPr/>
            <p:nvPr/>
          </p:nvCxnSpPr>
          <p:spPr>
            <a:xfrm>
              <a:off x="4658789" y="5099597"/>
              <a:ext cx="2795748" cy="7950"/>
            </a:xfrm>
            <a:prstGeom prst="straightConnector1">
              <a:avLst/>
            </a:prstGeom>
            <a:noFill/>
            <a:ln cap="flat" cmpd="sng" w="9525">
              <a:solidFill>
                <a:schemeClr val="dk1"/>
              </a:solidFill>
              <a:prstDash val="solid"/>
              <a:miter lim="800000"/>
              <a:headEnd len="sm" w="sm" type="none"/>
              <a:tailEnd len="med" w="med" type="stealth"/>
            </a:ln>
          </p:spPr>
        </p:cxnSp>
        <p:sp>
          <p:nvSpPr>
            <p:cNvPr id="2160" name="Google Shape;2160;p30"/>
            <p:cNvSpPr/>
            <p:nvPr/>
          </p:nvSpPr>
          <p:spPr>
            <a:xfrm>
              <a:off x="7043405" y="2158938"/>
              <a:ext cx="231979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000">
                  <a:solidFill>
                    <a:schemeClr val="dk1"/>
                  </a:solidFill>
                  <a:latin typeface="Calibri"/>
                  <a:ea typeface="Calibri"/>
                  <a:cs typeface="Calibri"/>
                  <a:sym typeface="Calibri"/>
                </a:rPr>
                <a:t>Boutons de réglage</a:t>
              </a:r>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4" name="Shape 2164"/>
        <p:cNvGrpSpPr/>
        <p:nvPr/>
      </p:nvGrpSpPr>
      <p:grpSpPr>
        <a:xfrm>
          <a:off x="0" y="0"/>
          <a:ext cx="0" cy="0"/>
          <a:chOff x="0" y="0"/>
          <a:chExt cx="0" cy="0"/>
        </a:xfrm>
      </p:grpSpPr>
      <p:sp>
        <p:nvSpPr>
          <p:cNvPr id="2165" name="Google Shape;2165;p31"/>
          <p:cNvSpPr/>
          <p:nvPr/>
        </p:nvSpPr>
        <p:spPr>
          <a:xfrm>
            <a:off x="298129" y="701306"/>
            <a:ext cx="9250605" cy="363961"/>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fr-FR" sz="1400">
                <a:solidFill>
                  <a:srgbClr val="A5A5A5"/>
                </a:solidFill>
                <a:latin typeface="Calibri"/>
                <a:ea typeface="Calibri"/>
                <a:cs typeface="Calibri"/>
                <a:sym typeface="Calibri"/>
              </a:rPr>
              <a:t>.</a:t>
            </a:r>
            <a:endParaRPr/>
          </a:p>
        </p:txBody>
      </p:sp>
      <p:pic>
        <p:nvPicPr>
          <p:cNvPr id="2166" name="Google Shape;2166;p31"/>
          <p:cNvPicPr preferRelativeResize="0"/>
          <p:nvPr/>
        </p:nvPicPr>
        <p:blipFill rotWithShape="1">
          <a:blip r:embed="rId3">
            <a:alphaModFix/>
          </a:blip>
          <a:srcRect b="0" l="0" r="0" t="0"/>
          <a:stretch/>
        </p:blipFill>
        <p:spPr>
          <a:xfrm>
            <a:off x="11180723" y="353455"/>
            <a:ext cx="583170" cy="583170"/>
          </a:xfrm>
          <a:prstGeom prst="rect">
            <a:avLst/>
          </a:prstGeom>
          <a:noFill/>
          <a:ln>
            <a:noFill/>
          </a:ln>
        </p:spPr>
      </p:pic>
      <p:sp>
        <p:nvSpPr>
          <p:cNvPr id="2167" name="Google Shape;2167;p31"/>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On visualise la tension dans l’écran de l’oscilloscope, notamment aux bornes de la bobine d’un alternateur.</a:t>
            </a:r>
            <a:endParaRPr/>
          </a:p>
        </p:txBody>
      </p:sp>
      <p:sp>
        <p:nvSpPr>
          <p:cNvPr id="2168" name="Google Shape;2168;p31"/>
          <p:cNvSpPr txBox="1"/>
          <p:nvPr>
            <p:ph idx="1" type="body"/>
          </p:nvPr>
        </p:nvSpPr>
        <p:spPr>
          <a:xfrm>
            <a:off x="1064664" y="668338"/>
            <a:ext cx="9561628" cy="26828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000"/>
              <a:buNone/>
            </a:pPr>
            <a:r>
              <a:rPr lang="fr-FR"/>
              <a:t>L’enseignant.e peut apporter des explications complémentaires et répondre aux questions des élèves. Il/elle peut également faire l’expérience pour mettre en évidence la visualisation d’une tension.</a:t>
            </a:r>
            <a:endParaRPr/>
          </a:p>
        </p:txBody>
      </p:sp>
      <p:sp>
        <p:nvSpPr>
          <p:cNvPr id="2169" name="Google Shape;2169;p31"/>
          <p:cNvSpPr/>
          <p:nvPr/>
        </p:nvSpPr>
        <p:spPr>
          <a:xfrm>
            <a:off x="11763893" y="163773"/>
            <a:ext cx="287080" cy="189682"/>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70" name="Google Shape;2170;p31"/>
          <p:cNvSpPr/>
          <p:nvPr/>
        </p:nvSpPr>
        <p:spPr>
          <a:xfrm>
            <a:off x="298130" y="5421402"/>
            <a:ext cx="11465763"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800">
                <a:solidFill>
                  <a:schemeClr val="dk1"/>
                </a:solidFill>
                <a:latin typeface="Calibri"/>
                <a:ea typeface="Calibri"/>
                <a:cs typeface="Calibri"/>
                <a:sym typeface="Calibri"/>
              </a:rPr>
              <a:t>Un </a:t>
            </a:r>
            <a:r>
              <a:rPr b="1" lang="fr-FR" sz="2800">
                <a:solidFill>
                  <a:srgbClr val="FF0000"/>
                </a:solidFill>
                <a:latin typeface="Calibri"/>
                <a:ea typeface="Calibri"/>
                <a:cs typeface="Calibri"/>
                <a:sym typeface="Calibri"/>
              </a:rPr>
              <a:t>oscilloscope</a:t>
            </a:r>
            <a:r>
              <a:rPr lang="fr-FR" sz="2800">
                <a:solidFill>
                  <a:schemeClr val="dk1"/>
                </a:solidFill>
                <a:latin typeface="Calibri"/>
                <a:ea typeface="Calibri"/>
                <a:cs typeface="Calibri"/>
                <a:sym typeface="Calibri"/>
              </a:rPr>
              <a:t> est un appareil qui permet de visualiser l’évolution d’une tension électrique au cours du temps.</a:t>
            </a:r>
            <a:endParaRPr sz="2700">
              <a:solidFill>
                <a:srgbClr val="231F20"/>
              </a:solidFill>
              <a:latin typeface="Calibri"/>
              <a:ea typeface="Calibri"/>
              <a:cs typeface="Calibri"/>
              <a:sym typeface="Calibri"/>
            </a:endParaRPr>
          </a:p>
        </p:txBody>
      </p:sp>
      <p:pic>
        <p:nvPicPr>
          <p:cNvPr id="2171" name="Google Shape;2171;p31"/>
          <p:cNvPicPr preferRelativeResize="0"/>
          <p:nvPr/>
        </p:nvPicPr>
        <p:blipFill rotWithShape="1">
          <a:blip r:embed="rId4">
            <a:alphaModFix/>
          </a:blip>
          <a:srcRect b="0" l="0" r="0" t="0"/>
          <a:stretch/>
        </p:blipFill>
        <p:spPr>
          <a:xfrm>
            <a:off x="2274953" y="1515700"/>
            <a:ext cx="6534150" cy="367665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5" name="Shape 2175"/>
        <p:cNvGrpSpPr/>
        <p:nvPr/>
      </p:nvGrpSpPr>
      <p:grpSpPr>
        <a:xfrm>
          <a:off x="0" y="0"/>
          <a:ext cx="0" cy="0"/>
          <a:chOff x="0" y="0"/>
          <a:chExt cx="0" cy="0"/>
        </a:xfrm>
      </p:grpSpPr>
      <p:sp>
        <p:nvSpPr>
          <p:cNvPr id="2176" name="Google Shape;2176;p32"/>
          <p:cNvSpPr/>
          <p:nvPr/>
        </p:nvSpPr>
        <p:spPr>
          <a:xfrm>
            <a:off x="298129" y="701306"/>
            <a:ext cx="9250605" cy="363961"/>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i="1" lang="fr-FR" sz="1400">
                <a:solidFill>
                  <a:srgbClr val="A5A5A5"/>
                </a:solidFill>
                <a:latin typeface="Calibri"/>
                <a:ea typeface="Calibri"/>
                <a:cs typeface="Calibri"/>
                <a:sym typeface="Calibri"/>
              </a:rPr>
              <a:t>.</a:t>
            </a:r>
            <a:endParaRPr/>
          </a:p>
        </p:txBody>
      </p:sp>
      <p:pic>
        <p:nvPicPr>
          <p:cNvPr id="2177" name="Google Shape;2177;p32"/>
          <p:cNvPicPr preferRelativeResize="0"/>
          <p:nvPr/>
        </p:nvPicPr>
        <p:blipFill rotWithShape="1">
          <a:blip r:embed="rId3">
            <a:alphaModFix/>
          </a:blip>
          <a:srcRect b="0" l="0" r="0" t="0"/>
          <a:stretch/>
        </p:blipFill>
        <p:spPr>
          <a:xfrm>
            <a:off x="11180723" y="353455"/>
            <a:ext cx="583170" cy="583170"/>
          </a:xfrm>
          <a:prstGeom prst="rect">
            <a:avLst/>
          </a:prstGeom>
          <a:noFill/>
          <a:ln>
            <a:noFill/>
          </a:ln>
        </p:spPr>
      </p:pic>
      <p:sp>
        <p:nvSpPr>
          <p:cNvPr id="2178" name="Google Shape;2178;p32"/>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Voici des exemples visualisés par l’oscilloscope.</a:t>
            </a:r>
            <a:endParaRPr/>
          </a:p>
        </p:txBody>
      </p:sp>
      <p:sp>
        <p:nvSpPr>
          <p:cNvPr id="2179" name="Google Shape;2179;p32"/>
          <p:cNvSpPr txBox="1"/>
          <p:nvPr>
            <p:ph idx="1" type="body"/>
          </p:nvPr>
        </p:nvSpPr>
        <p:spPr>
          <a:xfrm>
            <a:off x="1064663" y="668338"/>
            <a:ext cx="10529705" cy="26828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1000"/>
              <a:buNone/>
            </a:pPr>
            <a:r>
              <a:rPr lang="fr-FR"/>
              <a:t>L’enseignant.e peut apporter des explications complémentaires et répondre aux questions des élèves. Il/elle peut également indiquer qu’il y a plusieurs formes de tensions électriques.</a:t>
            </a:r>
            <a:endParaRPr/>
          </a:p>
        </p:txBody>
      </p:sp>
      <p:sp>
        <p:nvSpPr>
          <p:cNvPr id="2180" name="Google Shape;2180;p32"/>
          <p:cNvSpPr/>
          <p:nvPr/>
        </p:nvSpPr>
        <p:spPr>
          <a:xfrm>
            <a:off x="11763893" y="163773"/>
            <a:ext cx="287080" cy="189682"/>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181" name="Google Shape;2181;p32"/>
          <p:cNvPicPr preferRelativeResize="0"/>
          <p:nvPr/>
        </p:nvPicPr>
        <p:blipFill rotWithShape="1">
          <a:blip r:embed="rId4">
            <a:alphaModFix/>
          </a:blip>
          <a:srcRect b="0" l="0" r="0" t="0"/>
          <a:stretch/>
        </p:blipFill>
        <p:spPr>
          <a:xfrm>
            <a:off x="779288" y="1350713"/>
            <a:ext cx="4769256" cy="3813158"/>
          </a:xfrm>
          <a:prstGeom prst="rect">
            <a:avLst/>
          </a:prstGeom>
          <a:noFill/>
          <a:ln>
            <a:noFill/>
          </a:ln>
        </p:spPr>
      </p:pic>
      <p:sp>
        <p:nvSpPr>
          <p:cNvPr id="2182" name="Google Shape;2182;p32"/>
          <p:cNvSpPr/>
          <p:nvPr/>
        </p:nvSpPr>
        <p:spPr>
          <a:xfrm>
            <a:off x="1285315" y="5320752"/>
            <a:ext cx="3473116"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Clr>
                <a:srgbClr val="243D98"/>
              </a:buClr>
              <a:buSzPts val="2400"/>
              <a:buFont typeface="Calibri"/>
              <a:buNone/>
            </a:pPr>
            <a:r>
              <a:rPr b="0" i="0" lang="fr-FR" sz="2400" u="none" cap="none" strike="noStrike">
                <a:solidFill>
                  <a:srgbClr val="243D98"/>
                </a:solidFill>
                <a:latin typeface="Calibri"/>
                <a:ea typeface="Calibri"/>
                <a:cs typeface="Calibri"/>
                <a:sym typeface="Calibri"/>
              </a:rPr>
              <a:t>Tension continue délivrée par </a:t>
            </a:r>
            <a:r>
              <a:rPr b="1" i="0" lang="fr-FR" sz="2400" u="none" cap="none" strike="noStrike">
                <a:solidFill>
                  <a:srgbClr val="243D98"/>
                </a:solidFill>
                <a:latin typeface="Calibri"/>
                <a:ea typeface="Calibri"/>
                <a:cs typeface="Calibri"/>
                <a:sym typeface="Calibri"/>
              </a:rPr>
              <a:t>une pile</a:t>
            </a:r>
            <a:endParaRPr/>
          </a:p>
        </p:txBody>
      </p:sp>
      <p:pic>
        <p:nvPicPr>
          <p:cNvPr id="2183" name="Google Shape;2183;p32"/>
          <p:cNvPicPr preferRelativeResize="0"/>
          <p:nvPr/>
        </p:nvPicPr>
        <p:blipFill rotWithShape="1">
          <a:blip r:embed="rId5">
            <a:alphaModFix/>
          </a:blip>
          <a:srcRect b="0" l="0" r="0" t="0"/>
          <a:stretch/>
        </p:blipFill>
        <p:spPr>
          <a:xfrm>
            <a:off x="6764948" y="1259351"/>
            <a:ext cx="4633980" cy="3867317"/>
          </a:xfrm>
          <a:prstGeom prst="rect">
            <a:avLst/>
          </a:prstGeom>
          <a:noFill/>
          <a:ln>
            <a:noFill/>
          </a:ln>
        </p:spPr>
      </p:pic>
      <p:sp>
        <p:nvSpPr>
          <p:cNvPr id="2184" name="Google Shape;2184;p32"/>
          <p:cNvSpPr/>
          <p:nvPr/>
        </p:nvSpPr>
        <p:spPr>
          <a:xfrm>
            <a:off x="7441459" y="5320752"/>
            <a:ext cx="3671575" cy="738664"/>
          </a:xfrm>
          <a:prstGeom prst="rect">
            <a:avLst/>
          </a:prstGeom>
          <a:noFill/>
          <a:ln>
            <a:noFill/>
          </a:ln>
        </p:spPr>
        <p:txBody>
          <a:bodyPr anchorCtr="0" anchor="t" bIns="0" lIns="0" spcFirstLastPara="1" rIns="0" wrap="square" tIns="0">
            <a:spAutoFit/>
          </a:bodyPr>
          <a:lstStyle/>
          <a:p>
            <a:pPr indent="0" lvl="0" marL="0" marR="0" rtl="0" algn="ctr">
              <a:spcBef>
                <a:spcPts val="0"/>
              </a:spcBef>
              <a:spcAft>
                <a:spcPts val="0"/>
              </a:spcAft>
              <a:buClr>
                <a:srgbClr val="243D98"/>
              </a:buClr>
              <a:buSzPts val="2400"/>
              <a:buFont typeface="Calibri"/>
              <a:buNone/>
            </a:pPr>
            <a:r>
              <a:rPr b="0" i="0" lang="fr-FR" sz="2400" u="none" cap="none" strike="noStrike">
                <a:solidFill>
                  <a:srgbClr val="243D98"/>
                </a:solidFill>
                <a:latin typeface="Calibri"/>
                <a:ea typeface="Calibri"/>
                <a:cs typeface="Calibri"/>
                <a:sym typeface="Calibri"/>
              </a:rPr>
              <a:t>Tension alternative délivrée par </a:t>
            </a:r>
            <a:r>
              <a:rPr b="1" i="0" lang="fr-FR" sz="2400" u="none" cap="none" strike="noStrike">
                <a:solidFill>
                  <a:srgbClr val="243D98"/>
                </a:solidFill>
                <a:latin typeface="Calibri"/>
                <a:ea typeface="Calibri"/>
                <a:cs typeface="Calibri"/>
                <a:sym typeface="Calibri"/>
              </a:rPr>
              <a:t>un alternateur.</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8" name="Shape 2188"/>
        <p:cNvGrpSpPr/>
        <p:nvPr/>
      </p:nvGrpSpPr>
      <p:grpSpPr>
        <a:xfrm>
          <a:off x="0" y="0"/>
          <a:ext cx="0" cy="0"/>
          <a:chOff x="0" y="0"/>
          <a:chExt cx="0" cy="0"/>
        </a:xfrm>
      </p:grpSpPr>
      <p:sp>
        <p:nvSpPr>
          <p:cNvPr id="2189" name="Google Shape;2189;p33"/>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93" name="Shape 2193"/>
        <p:cNvGrpSpPr/>
        <p:nvPr/>
      </p:nvGrpSpPr>
      <p:grpSpPr>
        <a:xfrm>
          <a:off x="0" y="0"/>
          <a:ext cx="0" cy="0"/>
          <a:chOff x="0" y="0"/>
          <a:chExt cx="0" cy="0"/>
        </a:xfrm>
      </p:grpSpPr>
      <p:grpSp>
        <p:nvGrpSpPr>
          <p:cNvPr id="2194" name="Google Shape;2194;p34"/>
          <p:cNvGrpSpPr/>
          <p:nvPr/>
        </p:nvGrpSpPr>
        <p:grpSpPr>
          <a:xfrm>
            <a:off x="4932835" y="1459304"/>
            <a:ext cx="6054377" cy="3711725"/>
            <a:chOff x="1715066" y="1103461"/>
            <a:chExt cx="5717724" cy="3124203"/>
          </a:xfrm>
        </p:grpSpPr>
        <p:sp>
          <p:nvSpPr>
            <p:cNvPr id="2195" name="Google Shape;2195;p34"/>
            <p:cNvSpPr/>
            <p:nvPr/>
          </p:nvSpPr>
          <p:spPr>
            <a:xfrm>
              <a:off x="1715066" y="1103461"/>
              <a:ext cx="5717724" cy="3124203"/>
            </a:xfrm>
            <a:prstGeom prst="rect">
              <a:avLst/>
            </a:prstGeom>
            <a:solidFill>
              <a:srgbClr val="FF6565"/>
            </a:solidFill>
            <a:ln cap="flat" cmpd="sng" w="9525">
              <a:solidFill>
                <a:srgbClr val="FF6565"/>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196" name="Google Shape;2196;p34"/>
            <p:cNvSpPr/>
            <p:nvPr/>
          </p:nvSpPr>
          <p:spPr>
            <a:xfrm>
              <a:off x="1802501" y="1179667"/>
              <a:ext cx="5542845" cy="2971800"/>
            </a:xfrm>
            <a:prstGeom prst="rect">
              <a:avLst/>
            </a:prstGeom>
            <a:solidFill>
              <a:srgbClr val="FFFFFF"/>
            </a:solidFill>
            <a:ln cap="flat" cmpd="sng" w="9525">
              <a:solidFill>
                <a:srgbClr val="FF6565"/>
              </a:solidFill>
              <a:prstDash val="solid"/>
              <a:round/>
              <a:headEnd len="sm" w="sm" type="none"/>
              <a:tailEnd len="sm" w="sm" type="none"/>
            </a:ln>
            <a:effectLst>
              <a:outerShdw algn="tl">
                <a:srgbClr val="000000">
                  <a:alpha val="5098"/>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grpSp>
      <p:sp>
        <p:nvSpPr>
          <p:cNvPr id="2197" name="Google Shape;2197;p34"/>
          <p:cNvSpPr/>
          <p:nvPr/>
        </p:nvSpPr>
        <p:spPr>
          <a:xfrm>
            <a:off x="5141617" y="4829489"/>
            <a:ext cx="5527345" cy="77087"/>
          </a:xfrm>
          <a:prstGeom prst="rect">
            <a:avLst/>
          </a:prstGeom>
          <a:solidFill>
            <a:srgbClr val="FF6565"/>
          </a:solidFill>
          <a:ln cap="flat" cmpd="sng" w="9525">
            <a:solidFill>
              <a:srgbClr val="FF6565"/>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198" name="Google Shape;2198;p34"/>
          <p:cNvSpPr/>
          <p:nvPr/>
        </p:nvSpPr>
        <p:spPr>
          <a:xfrm>
            <a:off x="4389349" y="1736952"/>
            <a:ext cx="1156184" cy="512421"/>
          </a:xfrm>
          <a:prstGeom prst="rect">
            <a:avLst/>
          </a:prstGeom>
          <a:solidFill>
            <a:srgbClr val="FF6565"/>
          </a:solidFill>
          <a:ln cap="flat" cmpd="sng" w="25400">
            <a:solidFill>
              <a:srgbClr val="FF6565"/>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sz="1200">
              <a:solidFill>
                <a:srgbClr val="000000"/>
              </a:solidFill>
              <a:latin typeface="Arial"/>
              <a:ea typeface="Arial"/>
              <a:cs typeface="Arial"/>
              <a:sym typeface="Arial"/>
            </a:endParaRPr>
          </a:p>
        </p:txBody>
      </p:sp>
      <p:sp>
        <p:nvSpPr>
          <p:cNvPr id="2199" name="Google Shape;2199;p34"/>
          <p:cNvSpPr/>
          <p:nvPr/>
        </p:nvSpPr>
        <p:spPr>
          <a:xfrm>
            <a:off x="4469041" y="1746942"/>
            <a:ext cx="1052999" cy="492443"/>
          </a:xfrm>
          <a:prstGeom prst="rect">
            <a:avLst/>
          </a:prstGeom>
          <a:noFill/>
          <a:ln cap="flat" cmpd="sng" w="9525">
            <a:solidFill>
              <a:srgbClr val="FF6565"/>
            </a:solidFill>
            <a:prstDash val="solid"/>
            <a:round/>
            <a:headEnd len="sm" w="sm" type="none"/>
            <a:tailEnd len="sm" w="sm" type="none"/>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fr-FR" sz="2400" u="none" cap="none" strike="noStrike">
                <a:solidFill>
                  <a:srgbClr val="FFFFFF"/>
                </a:solidFill>
                <a:latin typeface="Arial"/>
                <a:ea typeface="Arial"/>
                <a:cs typeface="Arial"/>
                <a:sym typeface="Arial"/>
              </a:rPr>
              <a:t>M</a:t>
            </a:r>
            <a:endParaRPr/>
          </a:p>
        </p:txBody>
      </p:sp>
      <p:sp>
        <p:nvSpPr>
          <p:cNvPr id="2200" name="Google Shape;2200;p34"/>
          <p:cNvSpPr txBox="1"/>
          <p:nvPr/>
        </p:nvSpPr>
        <p:spPr>
          <a:xfrm>
            <a:off x="5025418" y="2769733"/>
            <a:ext cx="5869201" cy="769698"/>
          </a:xfrm>
          <a:prstGeom prst="rect">
            <a:avLst/>
          </a:prstGeom>
          <a:noFill/>
          <a:ln>
            <a:noFill/>
          </a:ln>
        </p:spPr>
        <p:txBody>
          <a:bodyPr anchorCtr="1" anchor="t" bIns="0" lIns="0" spcFirstLastPara="1" rIns="0" wrap="square" tIns="0">
            <a:spAutoFit/>
          </a:bodyPr>
          <a:lstStyle/>
          <a:p>
            <a:pPr indent="0" lvl="0" marL="0" marR="0" rtl="0" algn="ctr">
              <a:lnSpc>
                <a:spcPct val="131000"/>
              </a:lnSpc>
              <a:spcBef>
                <a:spcPts val="0"/>
              </a:spcBef>
              <a:spcAft>
                <a:spcPts val="0"/>
              </a:spcAft>
              <a:buNone/>
            </a:pPr>
            <a:r>
              <a:rPr b="1" i="0" lang="fr-FR" sz="4265" u="none" cap="none" strike="noStrike">
                <a:solidFill>
                  <a:srgbClr val="FF0000"/>
                </a:solidFill>
                <a:latin typeface="Arial"/>
                <a:ea typeface="Arial"/>
                <a:cs typeface="Arial"/>
                <a:sym typeface="Arial"/>
              </a:rPr>
              <a:t>Tâche principale</a:t>
            </a:r>
            <a:endParaRPr/>
          </a:p>
        </p:txBody>
      </p:sp>
      <p:pic>
        <p:nvPicPr>
          <p:cNvPr descr="Une image contenant texte, Visage humain, habits, garçon&#10;&#10;Le contenu généré par l’IA peut être incorrect." id="2201" name="Google Shape;2201;p34"/>
          <p:cNvPicPr preferRelativeResize="0"/>
          <p:nvPr/>
        </p:nvPicPr>
        <p:blipFill rotWithShape="1">
          <a:blip r:embed="rId3">
            <a:alphaModFix/>
          </a:blip>
          <a:srcRect b="21123" l="6543" r="7874" t="22389"/>
          <a:stretch/>
        </p:blipFill>
        <p:spPr>
          <a:xfrm>
            <a:off x="465154" y="2567829"/>
            <a:ext cx="3426532" cy="226166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5" name="Shape 2205"/>
        <p:cNvGrpSpPr/>
        <p:nvPr/>
      </p:nvGrpSpPr>
      <p:grpSpPr>
        <a:xfrm>
          <a:off x="0" y="0"/>
          <a:ext cx="0" cy="0"/>
          <a:chOff x="0" y="0"/>
          <a:chExt cx="0" cy="0"/>
        </a:xfrm>
      </p:grpSpPr>
      <p:pic>
        <p:nvPicPr>
          <p:cNvPr id="2206" name="Google Shape;2206;p35"/>
          <p:cNvPicPr preferRelativeResize="0"/>
          <p:nvPr/>
        </p:nvPicPr>
        <p:blipFill rotWithShape="1">
          <a:blip r:embed="rId3">
            <a:alphaModFix/>
          </a:blip>
          <a:srcRect b="0" l="0" r="0" t="0"/>
          <a:stretch/>
        </p:blipFill>
        <p:spPr>
          <a:xfrm>
            <a:off x="11216900" y="336343"/>
            <a:ext cx="583170" cy="583170"/>
          </a:xfrm>
          <a:prstGeom prst="rect">
            <a:avLst/>
          </a:prstGeom>
          <a:noFill/>
          <a:ln>
            <a:noFill/>
          </a:ln>
        </p:spPr>
      </p:pic>
      <p:sp>
        <p:nvSpPr>
          <p:cNvPr id="2207" name="Google Shape;2207;p35"/>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Voici notre tâche principale. Je vais vous montrer comment identifier la nature de la grandeur générée par l’alternateur.</a:t>
            </a:r>
            <a:endParaRPr/>
          </a:p>
        </p:txBody>
      </p:sp>
      <p:sp>
        <p:nvSpPr>
          <p:cNvPr id="2208" name="Google Shape;2208;p35"/>
          <p:cNvSpPr txBox="1"/>
          <p:nvPr>
            <p:ph idx="1" type="body"/>
          </p:nvPr>
        </p:nvSpPr>
        <p:spPr>
          <a:xfrm>
            <a:off x="1064663"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lit la consigne en précisant les données. Il explique ce qui est demandé. Il (elle) doit utiliser le matériel nécessaire.</a:t>
            </a:r>
            <a:endParaRPr/>
          </a:p>
        </p:txBody>
      </p:sp>
      <p:sp>
        <p:nvSpPr>
          <p:cNvPr id="2209" name="Google Shape;2209;p35"/>
          <p:cNvSpPr txBox="1"/>
          <p:nvPr/>
        </p:nvSpPr>
        <p:spPr>
          <a:xfrm>
            <a:off x="11746730" y="53340"/>
            <a:ext cx="306648" cy="369332"/>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lt1"/>
                </a:solidFill>
                <a:latin typeface="Calibri"/>
                <a:ea typeface="Calibri"/>
                <a:cs typeface="Calibri"/>
                <a:sym typeface="Calibri"/>
              </a:rPr>
              <a:t>M</a:t>
            </a:r>
            <a:endParaRPr/>
          </a:p>
        </p:txBody>
      </p:sp>
      <p:sp>
        <p:nvSpPr>
          <p:cNvPr id="2210" name="Google Shape;2210;p35"/>
          <p:cNvSpPr/>
          <p:nvPr/>
        </p:nvSpPr>
        <p:spPr>
          <a:xfrm>
            <a:off x="349526" y="5150740"/>
            <a:ext cx="11556394" cy="1015663"/>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fr-FR" sz="2000">
                <a:solidFill>
                  <a:schemeClr val="dk1"/>
                </a:solidFill>
                <a:latin typeface="Calibri"/>
                <a:ea typeface="Calibri"/>
                <a:cs typeface="Calibri"/>
                <a:sym typeface="Calibri"/>
              </a:rPr>
              <a:t>Je dispose d’un alternateur relié à un oscilloscope affichant une tension, ainsi que d’un schéma représentant cet alternateur.</a:t>
            </a:r>
            <a:endParaRPr/>
          </a:p>
          <a:p>
            <a:pPr indent="0" lvl="0" marL="0" marR="0" rtl="0" algn="just">
              <a:spcBef>
                <a:spcPts val="0"/>
              </a:spcBef>
              <a:spcAft>
                <a:spcPts val="0"/>
              </a:spcAft>
              <a:buNone/>
            </a:pPr>
            <a:r>
              <a:rPr lang="fr-FR" sz="2000">
                <a:solidFill>
                  <a:schemeClr val="dk1"/>
                </a:solidFill>
                <a:latin typeface="Calibri"/>
                <a:ea typeface="Calibri"/>
                <a:cs typeface="Calibri"/>
                <a:sym typeface="Calibri"/>
              </a:rPr>
              <a:t>On me demande d’identifier la nature de la tension ou du courant électrique créés par un alternateur.</a:t>
            </a:r>
            <a:endParaRPr/>
          </a:p>
        </p:txBody>
      </p:sp>
      <p:sp>
        <p:nvSpPr>
          <p:cNvPr id="2211" name="Google Shape;2211;p35"/>
          <p:cNvSpPr/>
          <p:nvPr/>
        </p:nvSpPr>
        <p:spPr>
          <a:xfrm>
            <a:off x="349526" y="1048701"/>
            <a:ext cx="1927772" cy="408351"/>
          </a:xfrm>
          <a:prstGeom prst="roundRect">
            <a:avLst>
              <a:gd fmla="val 16667" name="adj"/>
            </a:avLst>
          </a:prstGeom>
          <a:solidFill>
            <a:srgbClr val="FFC000"/>
          </a:solidFill>
          <a:ln cap="flat" cmpd="sng" w="127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Calibri"/>
              <a:buNone/>
            </a:pPr>
            <a:r>
              <a:rPr b="1" i="1" lang="fr-FR" sz="2000" u="none" cap="none" strike="noStrike">
                <a:solidFill>
                  <a:srgbClr val="000000"/>
                </a:solidFill>
                <a:latin typeface="Calibri"/>
                <a:ea typeface="Calibri"/>
                <a:cs typeface="Calibri"/>
                <a:sym typeface="Calibri"/>
              </a:rPr>
              <a:t>Tâche principale</a:t>
            </a:r>
            <a:endParaRPr/>
          </a:p>
        </p:txBody>
      </p:sp>
      <p:sp>
        <p:nvSpPr>
          <p:cNvPr id="2212" name="Google Shape;2212;p35"/>
          <p:cNvSpPr/>
          <p:nvPr/>
        </p:nvSpPr>
        <p:spPr>
          <a:xfrm>
            <a:off x="2528153" y="1115476"/>
            <a:ext cx="7954790" cy="3857790"/>
          </a:xfrm>
          <a:custGeom>
            <a:rect b="b" l="l" r="r" t="t"/>
            <a:pathLst>
              <a:path extrusionOk="0" h="6314185" w="6276886">
                <a:moveTo>
                  <a:pt x="0" y="0"/>
                </a:moveTo>
                <a:lnTo>
                  <a:pt x="0" y="0"/>
                </a:lnTo>
                <a:lnTo>
                  <a:pt x="0" y="6206185"/>
                </a:lnTo>
                <a:cubicBezTo>
                  <a:pt x="0" y="6265824"/>
                  <a:pt x="48348" y="6314185"/>
                  <a:pt x="108000" y="6314185"/>
                </a:cubicBezTo>
                <a:lnTo>
                  <a:pt x="6168885" y="6314185"/>
                </a:lnTo>
                <a:cubicBezTo>
                  <a:pt x="6228537" y="6314185"/>
                  <a:pt x="6276886" y="6265824"/>
                  <a:pt x="6276886" y="6206185"/>
                </a:cubicBezTo>
                <a:lnTo>
                  <a:pt x="6276886" y="108000"/>
                </a:lnTo>
                <a:cubicBezTo>
                  <a:pt x="6276886" y="48348"/>
                  <a:pt x="6228537" y="0"/>
                  <a:pt x="616888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FFFFFF"/>
              </a:solidFill>
              <a:latin typeface="Calibri"/>
              <a:ea typeface="Calibri"/>
              <a:cs typeface="Calibri"/>
              <a:sym typeface="Calibri"/>
            </a:endParaRPr>
          </a:p>
        </p:txBody>
      </p:sp>
      <p:sp>
        <p:nvSpPr>
          <p:cNvPr id="2213" name="Google Shape;2213;p35"/>
          <p:cNvSpPr/>
          <p:nvPr/>
        </p:nvSpPr>
        <p:spPr>
          <a:xfrm>
            <a:off x="2668140" y="1140536"/>
            <a:ext cx="7563948" cy="628906"/>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rgbClr val="231F20"/>
              </a:buClr>
              <a:buSzPts val="2000"/>
              <a:buFont typeface="Calibri"/>
              <a:buNone/>
            </a:pPr>
            <a:r>
              <a:rPr b="0" i="0" lang="fr-FR" sz="2000" u="none" cap="none" strike="noStrike">
                <a:solidFill>
                  <a:srgbClr val="231F20"/>
                </a:solidFill>
                <a:latin typeface="Calibri"/>
                <a:ea typeface="Calibri"/>
                <a:cs typeface="Calibri"/>
                <a:sym typeface="Calibri"/>
              </a:rPr>
              <a:t>Lorsqu’on fait tourner un alternateur relié à un oscilloscope, on obtient le graphique affiché sur l’écran de l’oscilloscope ci-dessous:</a:t>
            </a:r>
            <a:endParaRPr/>
          </a:p>
        </p:txBody>
      </p:sp>
      <p:grpSp>
        <p:nvGrpSpPr>
          <p:cNvPr id="2214" name="Google Shape;2214;p35"/>
          <p:cNvGrpSpPr/>
          <p:nvPr/>
        </p:nvGrpSpPr>
        <p:grpSpPr>
          <a:xfrm>
            <a:off x="3374073" y="1818132"/>
            <a:ext cx="5615175" cy="2775554"/>
            <a:chOff x="506951" y="2395564"/>
            <a:chExt cx="5615175" cy="2775554"/>
          </a:xfrm>
        </p:grpSpPr>
        <p:sp>
          <p:nvSpPr>
            <p:cNvPr id="2215" name="Google Shape;2215;p35"/>
            <p:cNvSpPr/>
            <p:nvPr/>
          </p:nvSpPr>
          <p:spPr>
            <a:xfrm>
              <a:off x="506951" y="2395564"/>
              <a:ext cx="5615175" cy="2774480"/>
            </a:xfrm>
            <a:custGeom>
              <a:rect b="b" l="l" r="r" t="t"/>
              <a:pathLst>
                <a:path extrusionOk="0" h="2774480" w="6026467">
                  <a:moveTo>
                    <a:pt x="71996" y="0"/>
                  </a:moveTo>
                  <a:cubicBezTo>
                    <a:pt x="32233" y="0"/>
                    <a:pt x="0" y="32232"/>
                    <a:pt x="0" y="71996"/>
                  </a:cubicBezTo>
                  <a:lnTo>
                    <a:pt x="0" y="2702471"/>
                  </a:lnTo>
                  <a:cubicBezTo>
                    <a:pt x="0" y="2742234"/>
                    <a:pt x="32233" y="2774480"/>
                    <a:pt x="71996" y="2774480"/>
                  </a:cubicBezTo>
                  <a:lnTo>
                    <a:pt x="5954471" y="2774480"/>
                  </a:lnTo>
                  <a:cubicBezTo>
                    <a:pt x="5994234" y="2774480"/>
                    <a:pt x="6026467" y="2742234"/>
                    <a:pt x="6026467" y="2702471"/>
                  </a:cubicBezTo>
                  <a:lnTo>
                    <a:pt x="6026467" y="71996"/>
                  </a:lnTo>
                  <a:cubicBezTo>
                    <a:pt x="6026467" y="32232"/>
                    <a:pt x="5994234" y="0"/>
                    <a:pt x="5954471" y="0"/>
                  </a:cubicBezTo>
                  <a:close/>
                  <a:moveTo>
                    <a:pt x="71996" y="0"/>
                  </a:moveTo>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Calibri"/>
                <a:buNone/>
              </a:pPr>
              <a:r>
                <a:t/>
              </a:r>
              <a:endParaRPr b="0" i="0" sz="1600" u="none" cap="none" strike="noStrike">
                <a:solidFill>
                  <a:srgbClr val="FFFFFF"/>
                </a:solidFill>
                <a:latin typeface="Calibri"/>
                <a:ea typeface="Calibri"/>
                <a:cs typeface="Calibri"/>
                <a:sym typeface="Calibri"/>
              </a:endParaRPr>
            </a:p>
          </p:txBody>
        </p:sp>
        <p:sp>
          <p:nvSpPr>
            <p:cNvPr id="2216" name="Google Shape;2216;p35"/>
            <p:cNvSpPr/>
            <p:nvPr/>
          </p:nvSpPr>
          <p:spPr>
            <a:xfrm>
              <a:off x="506951" y="2395564"/>
              <a:ext cx="5615175" cy="2774480"/>
            </a:xfrm>
            <a:custGeom>
              <a:rect b="b" l="l" r="r" t="t"/>
              <a:pathLst>
                <a:path extrusionOk="0" h="2774480" w="6026467">
                  <a:moveTo>
                    <a:pt x="71996" y="0"/>
                  </a:moveTo>
                  <a:cubicBezTo>
                    <a:pt x="32233" y="0"/>
                    <a:pt x="0" y="32232"/>
                    <a:pt x="0" y="71996"/>
                  </a:cubicBezTo>
                  <a:lnTo>
                    <a:pt x="0" y="2702471"/>
                  </a:lnTo>
                  <a:cubicBezTo>
                    <a:pt x="0" y="2742234"/>
                    <a:pt x="32233" y="2774480"/>
                    <a:pt x="71996" y="2774480"/>
                  </a:cubicBezTo>
                  <a:lnTo>
                    <a:pt x="5954471" y="2774480"/>
                  </a:lnTo>
                  <a:cubicBezTo>
                    <a:pt x="5994234" y="2774480"/>
                    <a:pt x="6026467" y="2742234"/>
                    <a:pt x="6026467" y="2702471"/>
                  </a:cubicBezTo>
                  <a:lnTo>
                    <a:pt x="6026467" y="71996"/>
                  </a:lnTo>
                  <a:cubicBezTo>
                    <a:pt x="6026467" y="32232"/>
                    <a:pt x="5994234" y="0"/>
                    <a:pt x="5954471" y="0"/>
                  </a:cubicBezTo>
                  <a:lnTo>
                    <a:pt x="71996" y="0"/>
                  </a:lnTo>
                  <a:close/>
                  <a:moveTo>
                    <a:pt x="71996" y="0"/>
                  </a:moveTo>
                </a:path>
              </a:pathLst>
            </a:custGeom>
            <a:noFill/>
            <a:ln cap="flat" cmpd="sng" w="9525">
              <a:solidFill>
                <a:srgbClr val="F587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Calibri"/>
                <a:buNone/>
              </a:pPr>
              <a:r>
                <a:t/>
              </a:r>
              <a:endParaRPr b="0" i="0" sz="1600" u="none" cap="none" strike="noStrike">
                <a:solidFill>
                  <a:srgbClr val="FFFFFF"/>
                </a:solidFill>
                <a:latin typeface="Calibri"/>
                <a:ea typeface="Calibri"/>
                <a:cs typeface="Calibri"/>
                <a:sym typeface="Calibri"/>
              </a:endParaRPr>
            </a:p>
          </p:txBody>
        </p:sp>
        <p:pic>
          <p:nvPicPr>
            <p:cNvPr id="2217" name="Google Shape;2217;p35"/>
            <p:cNvPicPr preferRelativeResize="0"/>
            <p:nvPr/>
          </p:nvPicPr>
          <p:blipFill rotWithShape="1">
            <a:blip r:embed="rId4">
              <a:alphaModFix/>
            </a:blip>
            <a:srcRect b="0" l="0" r="0" t="0"/>
            <a:stretch/>
          </p:blipFill>
          <p:spPr>
            <a:xfrm>
              <a:off x="3267875" y="2558289"/>
              <a:ext cx="2734622" cy="2189134"/>
            </a:xfrm>
            <a:prstGeom prst="rect">
              <a:avLst/>
            </a:prstGeom>
            <a:noFill/>
            <a:ln>
              <a:noFill/>
            </a:ln>
          </p:spPr>
        </p:pic>
        <p:grpSp>
          <p:nvGrpSpPr>
            <p:cNvPr id="2218" name="Google Shape;2218;p35"/>
            <p:cNvGrpSpPr/>
            <p:nvPr/>
          </p:nvGrpSpPr>
          <p:grpSpPr>
            <a:xfrm>
              <a:off x="535303" y="2481246"/>
              <a:ext cx="2894113" cy="2689872"/>
              <a:chOff x="535303" y="2481246"/>
              <a:chExt cx="2894113" cy="2689872"/>
            </a:xfrm>
          </p:grpSpPr>
          <p:pic>
            <p:nvPicPr>
              <p:cNvPr id="2219" name="Google Shape;2219;p35"/>
              <p:cNvPicPr preferRelativeResize="0"/>
              <p:nvPr/>
            </p:nvPicPr>
            <p:blipFill rotWithShape="1">
              <a:blip r:embed="rId5">
                <a:alphaModFix/>
              </a:blip>
              <a:srcRect b="0" l="0" r="0" t="0"/>
              <a:stretch/>
            </p:blipFill>
            <p:spPr>
              <a:xfrm>
                <a:off x="1335203" y="2481246"/>
                <a:ext cx="1506616" cy="2351152"/>
              </a:xfrm>
              <a:prstGeom prst="rect">
                <a:avLst/>
              </a:prstGeom>
              <a:noFill/>
              <a:ln>
                <a:noFill/>
              </a:ln>
            </p:spPr>
          </p:pic>
          <p:sp>
            <p:nvSpPr>
              <p:cNvPr id="2220" name="Google Shape;2220;p35"/>
              <p:cNvSpPr/>
              <p:nvPr/>
            </p:nvSpPr>
            <p:spPr>
              <a:xfrm>
                <a:off x="1126403" y="3446861"/>
                <a:ext cx="751433" cy="0"/>
              </a:xfrm>
              <a:custGeom>
                <a:rect b="b" l="l" r="r" t="t"/>
                <a:pathLst>
                  <a:path extrusionOk="0" h="120000" w="751433">
                    <a:moveTo>
                      <a:pt x="0" y="0"/>
                    </a:moveTo>
                    <a:lnTo>
                      <a:pt x="751433" y="0"/>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Calibri"/>
                  <a:buNone/>
                </a:pPr>
                <a:r>
                  <a:t/>
                </a:r>
                <a:endParaRPr b="0" i="0" sz="1600" u="none" cap="none" strike="noStrike">
                  <a:solidFill>
                    <a:srgbClr val="FFFFFF"/>
                  </a:solidFill>
                  <a:latin typeface="Calibri"/>
                  <a:ea typeface="Calibri"/>
                  <a:cs typeface="Calibri"/>
                  <a:sym typeface="Calibri"/>
                </a:endParaRPr>
              </a:p>
            </p:txBody>
          </p:sp>
          <p:sp>
            <p:nvSpPr>
              <p:cNvPr id="2221" name="Google Shape;2221;p35"/>
              <p:cNvSpPr/>
              <p:nvPr/>
            </p:nvSpPr>
            <p:spPr>
              <a:xfrm>
                <a:off x="1858150" y="3414450"/>
                <a:ext cx="89052" cy="64820"/>
              </a:xfrm>
              <a:custGeom>
                <a:rect b="b" l="l" r="r" t="t"/>
                <a:pathLst>
                  <a:path extrusionOk="0" h="64820" w="89052">
                    <a:moveTo>
                      <a:pt x="89052" y="32410"/>
                    </a:moveTo>
                    <a:lnTo>
                      <a:pt x="0" y="0"/>
                    </a:lnTo>
                    <a:lnTo>
                      <a:pt x="19685" y="32410"/>
                    </a:lnTo>
                    <a:lnTo>
                      <a:pt x="0" y="64820"/>
                    </a:lnTo>
                    <a:close/>
                    <a:moveTo>
                      <a:pt x="89052" y="3241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Calibri"/>
                  <a:buNone/>
                </a:pPr>
                <a:r>
                  <a:t/>
                </a:r>
                <a:endParaRPr b="0" i="0" sz="1600" u="none" cap="none" strike="noStrike">
                  <a:solidFill>
                    <a:srgbClr val="FFFFFF"/>
                  </a:solidFill>
                  <a:latin typeface="Calibri"/>
                  <a:ea typeface="Calibri"/>
                  <a:cs typeface="Calibri"/>
                  <a:sym typeface="Calibri"/>
                </a:endParaRPr>
              </a:p>
            </p:txBody>
          </p:sp>
          <p:sp>
            <p:nvSpPr>
              <p:cNvPr id="2222" name="Google Shape;2222;p35"/>
              <p:cNvSpPr/>
              <p:nvPr/>
            </p:nvSpPr>
            <p:spPr>
              <a:xfrm>
                <a:off x="1234402" y="4040857"/>
                <a:ext cx="643432" cy="0"/>
              </a:xfrm>
              <a:custGeom>
                <a:rect b="b" l="l" r="r" t="t"/>
                <a:pathLst>
                  <a:path extrusionOk="0" h="120000" w="643432">
                    <a:moveTo>
                      <a:pt x="0" y="0"/>
                    </a:moveTo>
                    <a:lnTo>
                      <a:pt x="643432" y="0"/>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Calibri"/>
                  <a:buNone/>
                </a:pPr>
                <a:r>
                  <a:t/>
                </a:r>
                <a:endParaRPr b="0" i="0" sz="1600" u="none" cap="none" strike="noStrike">
                  <a:solidFill>
                    <a:srgbClr val="FFFFFF"/>
                  </a:solidFill>
                  <a:latin typeface="Calibri"/>
                  <a:ea typeface="Calibri"/>
                  <a:cs typeface="Calibri"/>
                  <a:sym typeface="Calibri"/>
                </a:endParaRPr>
              </a:p>
            </p:txBody>
          </p:sp>
          <p:sp>
            <p:nvSpPr>
              <p:cNvPr id="2223" name="Google Shape;2223;p35"/>
              <p:cNvSpPr/>
              <p:nvPr/>
            </p:nvSpPr>
            <p:spPr>
              <a:xfrm>
                <a:off x="1858150" y="4008447"/>
                <a:ext cx="89052" cy="64820"/>
              </a:xfrm>
              <a:custGeom>
                <a:rect b="b" l="l" r="r" t="t"/>
                <a:pathLst>
                  <a:path extrusionOk="0" h="64820" w="89052">
                    <a:moveTo>
                      <a:pt x="89052" y="32410"/>
                    </a:moveTo>
                    <a:lnTo>
                      <a:pt x="0" y="0"/>
                    </a:lnTo>
                    <a:lnTo>
                      <a:pt x="19685" y="32410"/>
                    </a:lnTo>
                    <a:lnTo>
                      <a:pt x="0" y="64820"/>
                    </a:lnTo>
                    <a:close/>
                    <a:moveTo>
                      <a:pt x="89052" y="3241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Calibri"/>
                  <a:buNone/>
                </a:pPr>
                <a:r>
                  <a:t/>
                </a:r>
                <a:endParaRPr b="0" i="0" sz="1600" u="none" cap="none" strike="noStrike">
                  <a:solidFill>
                    <a:srgbClr val="FFFFFF"/>
                  </a:solidFill>
                  <a:latin typeface="Calibri"/>
                  <a:ea typeface="Calibri"/>
                  <a:cs typeface="Calibri"/>
                  <a:sym typeface="Calibri"/>
                </a:endParaRPr>
              </a:p>
            </p:txBody>
          </p:sp>
          <p:sp>
            <p:nvSpPr>
              <p:cNvPr id="2224" name="Google Shape;2224;p35"/>
              <p:cNvSpPr/>
              <p:nvPr/>
            </p:nvSpPr>
            <p:spPr>
              <a:xfrm>
                <a:off x="2183344" y="4663666"/>
                <a:ext cx="185064" cy="262775"/>
              </a:xfrm>
              <a:custGeom>
                <a:rect b="b" l="l" r="r" t="t"/>
                <a:pathLst>
                  <a:path extrusionOk="0" h="262775" w="185064">
                    <a:moveTo>
                      <a:pt x="0" y="0"/>
                    </a:moveTo>
                    <a:lnTo>
                      <a:pt x="185064" y="262775"/>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Calibri"/>
                  <a:buNone/>
                </a:pPr>
                <a:r>
                  <a:t/>
                </a:r>
                <a:endParaRPr b="0" i="0" sz="1600" u="none" cap="none" strike="noStrike">
                  <a:solidFill>
                    <a:srgbClr val="FFFFFF"/>
                  </a:solidFill>
                  <a:latin typeface="Calibri"/>
                  <a:ea typeface="Calibri"/>
                  <a:cs typeface="Calibri"/>
                  <a:sym typeface="Calibri"/>
                </a:endParaRPr>
              </a:p>
            </p:txBody>
          </p:sp>
          <p:sp>
            <p:nvSpPr>
              <p:cNvPr id="2225" name="Google Shape;2225;p35"/>
              <p:cNvSpPr/>
              <p:nvPr/>
            </p:nvSpPr>
            <p:spPr>
              <a:xfrm>
                <a:off x="2143402" y="4606951"/>
                <a:ext cx="77774" cy="91465"/>
              </a:xfrm>
              <a:custGeom>
                <a:rect b="b" l="l" r="r" t="t"/>
                <a:pathLst>
                  <a:path extrusionOk="0" h="91465" w="77774">
                    <a:moveTo>
                      <a:pt x="0" y="0"/>
                    </a:moveTo>
                    <a:lnTo>
                      <a:pt x="24777" y="91465"/>
                    </a:lnTo>
                    <a:lnTo>
                      <a:pt x="39941" y="56718"/>
                    </a:lnTo>
                    <a:lnTo>
                      <a:pt x="77774" y="54152"/>
                    </a:lnTo>
                    <a:close/>
                    <a:moveTo>
                      <a:pt x="0" y="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Calibri"/>
                  <a:buNone/>
                </a:pPr>
                <a:r>
                  <a:t/>
                </a:r>
                <a:endParaRPr b="0" i="0" sz="1600" u="none" cap="none" strike="noStrike">
                  <a:solidFill>
                    <a:srgbClr val="FFFFFF"/>
                  </a:solidFill>
                  <a:latin typeface="Calibri"/>
                  <a:ea typeface="Calibri"/>
                  <a:cs typeface="Calibri"/>
                  <a:sym typeface="Calibri"/>
                </a:endParaRPr>
              </a:p>
            </p:txBody>
          </p:sp>
          <p:sp>
            <p:nvSpPr>
              <p:cNvPr id="2226" name="Google Shape;2226;p35"/>
              <p:cNvSpPr/>
              <p:nvPr/>
            </p:nvSpPr>
            <p:spPr>
              <a:xfrm>
                <a:off x="2381902" y="4563902"/>
                <a:ext cx="137642" cy="367042"/>
              </a:xfrm>
              <a:custGeom>
                <a:rect b="b" l="l" r="r" t="t"/>
                <a:pathLst>
                  <a:path extrusionOk="0" h="367042" w="137642">
                    <a:moveTo>
                      <a:pt x="137642" y="0"/>
                    </a:moveTo>
                    <a:lnTo>
                      <a:pt x="0" y="367042"/>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Calibri"/>
                  <a:buNone/>
                </a:pPr>
                <a:r>
                  <a:t/>
                </a:r>
                <a:endParaRPr b="0" i="0" sz="1600" u="none" cap="none" strike="noStrike">
                  <a:solidFill>
                    <a:srgbClr val="FFFFFF"/>
                  </a:solidFill>
                  <a:latin typeface="Calibri"/>
                  <a:ea typeface="Calibri"/>
                  <a:cs typeface="Calibri"/>
                  <a:sym typeface="Calibri"/>
                </a:endParaRPr>
              </a:p>
            </p:txBody>
          </p:sp>
          <p:sp>
            <p:nvSpPr>
              <p:cNvPr id="2227" name="Google Shape;2227;p35"/>
              <p:cNvSpPr/>
              <p:nvPr/>
            </p:nvSpPr>
            <p:spPr>
              <a:xfrm>
                <a:off x="2482294" y="4498950"/>
                <a:ext cx="61607" cy="94767"/>
              </a:xfrm>
              <a:custGeom>
                <a:rect b="b" l="l" r="r" t="t"/>
                <a:pathLst>
                  <a:path extrusionOk="0" h="94767" w="61607">
                    <a:moveTo>
                      <a:pt x="61607" y="0"/>
                    </a:moveTo>
                    <a:lnTo>
                      <a:pt x="0" y="72009"/>
                    </a:lnTo>
                    <a:lnTo>
                      <a:pt x="37249" y="64947"/>
                    </a:lnTo>
                    <a:lnTo>
                      <a:pt x="60680" y="94767"/>
                    </a:lnTo>
                    <a:close/>
                    <a:moveTo>
                      <a:pt x="61607" y="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600"/>
                  <a:buFont typeface="Calibri"/>
                  <a:buNone/>
                </a:pPr>
                <a:r>
                  <a:t/>
                </a:r>
                <a:endParaRPr b="0" i="0" sz="1600" u="none" cap="none" strike="noStrike">
                  <a:solidFill>
                    <a:srgbClr val="FFFFFF"/>
                  </a:solidFill>
                  <a:latin typeface="Calibri"/>
                  <a:ea typeface="Calibri"/>
                  <a:cs typeface="Calibri"/>
                  <a:sym typeface="Calibri"/>
                </a:endParaRPr>
              </a:p>
            </p:txBody>
          </p:sp>
          <p:sp>
            <p:nvSpPr>
              <p:cNvPr id="2228" name="Google Shape;2228;p35"/>
              <p:cNvSpPr/>
              <p:nvPr/>
            </p:nvSpPr>
            <p:spPr>
              <a:xfrm>
                <a:off x="535303" y="3228381"/>
                <a:ext cx="931345" cy="848950"/>
              </a:xfrm>
              <a:prstGeom prst="rect">
                <a:avLst/>
              </a:prstGeom>
              <a:noFill/>
              <a:ln>
                <a:noFill/>
              </a:ln>
            </p:spPr>
            <p:txBody>
              <a:bodyPr anchorCtr="0" anchor="t" bIns="0" lIns="0" spcFirstLastPara="1" rIns="0" wrap="square" tIns="0">
                <a:spAutoFit/>
              </a:bodyPr>
              <a:lstStyle/>
              <a:p>
                <a:pPr indent="0" lvl="0" marL="119768" marR="0" rtl="0" algn="l">
                  <a:lnSpc>
                    <a:spcPct val="100000"/>
                  </a:lnSpc>
                  <a:spcBef>
                    <a:spcPts val="0"/>
                  </a:spcBef>
                  <a:spcAft>
                    <a:spcPts val="0"/>
                  </a:spcAft>
                  <a:buClr>
                    <a:srgbClr val="231F20"/>
                  </a:buClr>
                  <a:buSzPts val="1600"/>
                  <a:buFont typeface="Calibri"/>
                  <a:buNone/>
                </a:pPr>
                <a:r>
                  <a:rPr b="0" i="0" lang="fr-FR" sz="1600" u="none" cap="none" strike="noStrike">
                    <a:solidFill>
                      <a:srgbClr val="231F20"/>
                    </a:solidFill>
                    <a:latin typeface="Calibri"/>
                    <a:ea typeface="Calibri"/>
                    <a:cs typeface="Calibri"/>
                    <a:sym typeface="Calibri"/>
                  </a:rPr>
                  <a:t>Aimant</a:t>
                </a:r>
                <a:endParaRPr/>
              </a:p>
              <a:p>
                <a:pPr indent="0" lvl="0" marL="129592" marR="0" rtl="0" algn="l">
                  <a:lnSpc>
                    <a:spcPct val="105187"/>
                  </a:lnSpc>
                  <a:spcBef>
                    <a:spcPts val="0"/>
                  </a:spcBef>
                  <a:spcAft>
                    <a:spcPts val="0"/>
                  </a:spcAft>
                  <a:buClr>
                    <a:srgbClr val="231F20"/>
                  </a:buClr>
                  <a:buSzPts val="1600"/>
                  <a:buFont typeface="Calibri"/>
                  <a:buNone/>
                </a:pPr>
                <a:r>
                  <a:rPr b="0" i="0" lang="fr-FR" sz="1600" u="none" cap="none" strike="noStrike">
                    <a:solidFill>
                      <a:srgbClr val="231F20"/>
                    </a:solidFill>
                    <a:latin typeface="Calibri"/>
                    <a:ea typeface="Calibri"/>
                    <a:cs typeface="Calibri"/>
                    <a:sym typeface="Calibri"/>
                  </a:rPr>
                  <a:t>mobile</a:t>
                </a:r>
                <a:endParaRPr/>
              </a:p>
              <a:p>
                <a:pPr indent="0" lvl="0" marL="0" marR="0" rtl="0" algn="l">
                  <a:lnSpc>
                    <a:spcPct val="187062"/>
                  </a:lnSpc>
                  <a:spcBef>
                    <a:spcPts val="0"/>
                  </a:spcBef>
                  <a:spcAft>
                    <a:spcPts val="0"/>
                  </a:spcAft>
                  <a:buClr>
                    <a:srgbClr val="231F20"/>
                  </a:buClr>
                  <a:buSzPts val="1600"/>
                  <a:buFont typeface="Calibri"/>
                  <a:buNone/>
                </a:pPr>
                <a:r>
                  <a:rPr b="0" i="0" lang="fr-FR" sz="1600" u="none" cap="none" strike="noStrike">
                    <a:solidFill>
                      <a:srgbClr val="231F20"/>
                    </a:solidFill>
                    <a:latin typeface="Calibri"/>
                    <a:ea typeface="Calibri"/>
                    <a:cs typeface="Calibri"/>
                    <a:sym typeface="Calibri"/>
                  </a:rPr>
                  <a:t>Bobine fixe</a:t>
                </a:r>
                <a:endParaRPr/>
              </a:p>
            </p:txBody>
          </p:sp>
          <p:sp>
            <p:nvSpPr>
              <p:cNvPr id="2229" name="Google Shape;2229;p35"/>
              <p:cNvSpPr/>
              <p:nvPr/>
            </p:nvSpPr>
            <p:spPr>
              <a:xfrm>
                <a:off x="1927402" y="4924897"/>
                <a:ext cx="1502014" cy="24622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600"/>
                  <a:buFont typeface="Calibri"/>
                  <a:buNone/>
                </a:pPr>
                <a:r>
                  <a:rPr b="0" i="0" lang="fr-FR" sz="1600" u="none" cap="none" strike="noStrike">
                    <a:solidFill>
                      <a:srgbClr val="231F20"/>
                    </a:solidFill>
                    <a:latin typeface="Calibri"/>
                    <a:ea typeface="Calibri"/>
                    <a:cs typeface="Calibri"/>
                    <a:sym typeface="Calibri"/>
                  </a:rPr>
                  <a:t>vers l’oscilloscope</a:t>
                </a:r>
                <a:endParaRPr/>
              </a:p>
            </p:txBody>
          </p:sp>
        </p:grpSp>
      </p:grpSp>
      <p:sp>
        <p:nvSpPr>
          <p:cNvPr id="2230" name="Google Shape;2230;p35"/>
          <p:cNvSpPr/>
          <p:nvPr/>
        </p:nvSpPr>
        <p:spPr>
          <a:xfrm>
            <a:off x="2668140" y="4624297"/>
            <a:ext cx="5754781"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Identifier la nature de la grandeur générée par l’alternateur.</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4" name="Shape 2234"/>
        <p:cNvGrpSpPr/>
        <p:nvPr/>
      </p:nvGrpSpPr>
      <p:grpSpPr>
        <a:xfrm>
          <a:off x="0" y="0"/>
          <a:ext cx="0" cy="0"/>
          <a:chOff x="0" y="0"/>
          <a:chExt cx="0" cy="0"/>
        </a:xfrm>
      </p:grpSpPr>
      <p:pic>
        <p:nvPicPr>
          <p:cNvPr id="2235" name="Google Shape;2235;p36"/>
          <p:cNvPicPr preferRelativeResize="0"/>
          <p:nvPr/>
        </p:nvPicPr>
        <p:blipFill rotWithShape="1">
          <a:blip r:embed="rId3">
            <a:alphaModFix/>
          </a:blip>
          <a:srcRect b="0" l="0" r="0" t="0"/>
          <a:stretch/>
        </p:blipFill>
        <p:spPr>
          <a:xfrm>
            <a:off x="11216900" y="336343"/>
            <a:ext cx="583170" cy="583170"/>
          </a:xfrm>
          <a:prstGeom prst="rect">
            <a:avLst/>
          </a:prstGeom>
          <a:noFill/>
          <a:ln>
            <a:noFill/>
          </a:ln>
        </p:spPr>
      </p:pic>
      <p:sp>
        <p:nvSpPr>
          <p:cNvPr id="2236" name="Google Shape;2236;p36"/>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Pour réaliser cette tâche, je suis les étapes suivantes :</a:t>
            </a:r>
            <a:endParaRPr/>
          </a:p>
        </p:txBody>
      </p:sp>
      <p:sp>
        <p:nvSpPr>
          <p:cNvPr id="2237" name="Google Shape;2237;p36"/>
          <p:cNvSpPr txBox="1"/>
          <p:nvPr>
            <p:ph idx="1" type="body"/>
          </p:nvPr>
        </p:nvSpPr>
        <p:spPr>
          <a:xfrm>
            <a:off x="1064663"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réalise l’expérience en orientant les élèves et explique ce qui est demandé.</a:t>
            </a:r>
            <a:endParaRPr/>
          </a:p>
        </p:txBody>
      </p:sp>
      <p:grpSp>
        <p:nvGrpSpPr>
          <p:cNvPr id="2238" name="Google Shape;2238;p36"/>
          <p:cNvGrpSpPr/>
          <p:nvPr/>
        </p:nvGrpSpPr>
        <p:grpSpPr>
          <a:xfrm>
            <a:off x="657726" y="1543941"/>
            <a:ext cx="11235131" cy="705852"/>
            <a:chOff x="657726" y="1543941"/>
            <a:chExt cx="11235131" cy="705852"/>
          </a:xfrm>
        </p:grpSpPr>
        <p:sp>
          <p:nvSpPr>
            <p:cNvPr id="2239" name="Google Shape;2239;p36"/>
            <p:cNvSpPr txBox="1"/>
            <p:nvPr/>
          </p:nvSpPr>
          <p:spPr>
            <a:xfrm>
              <a:off x="1363578" y="1644279"/>
              <a:ext cx="10529279" cy="461665"/>
            </a:xfrm>
            <a:prstGeom prst="rect">
              <a:avLst/>
            </a:prstGeom>
            <a:solidFill>
              <a:srgbClr val="FCEAD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Je précise le rotor et le stator dans cet alternateur.</a:t>
              </a:r>
              <a:endParaRPr/>
            </a:p>
          </p:txBody>
        </p:sp>
        <p:sp>
          <p:nvSpPr>
            <p:cNvPr id="2240" name="Google Shape;2240;p36"/>
            <p:cNvSpPr/>
            <p:nvPr/>
          </p:nvSpPr>
          <p:spPr>
            <a:xfrm>
              <a:off x="657726" y="1543941"/>
              <a:ext cx="705852" cy="705852"/>
            </a:xfrm>
            <a:prstGeom prst="ellipse">
              <a:avLst/>
            </a:prstGeom>
            <a:solidFill>
              <a:srgbClr val="89361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3600">
                  <a:solidFill>
                    <a:schemeClr val="lt1"/>
                  </a:solidFill>
                  <a:latin typeface="Calibri"/>
                  <a:ea typeface="Calibri"/>
                  <a:cs typeface="Calibri"/>
                  <a:sym typeface="Calibri"/>
                </a:rPr>
                <a:t>1</a:t>
              </a:r>
              <a:endParaRPr/>
            </a:p>
          </p:txBody>
        </p:sp>
      </p:grpSp>
      <p:grpSp>
        <p:nvGrpSpPr>
          <p:cNvPr id="2241" name="Google Shape;2241;p36"/>
          <p:cNvGrpSpPr/>
          <p:nvPr/>
        </p:nvGrpSpPr>
        <p:grpSpPr>
          <a:xfrm>
            <a:off x="657726" y="2903972"/>
            <a:ext cx="11142344" cy="705852"/>
            <a:chOff x="657726" y="1543941"/>
            <a:chExt cx="11142344" cy="705852"/>
          </a:xfrm>
        </p:grpSpPr>
        <p:sp>
          <p:nvSpPr>
            <p:cNvPr id="2242" name="Google Shape;2242;p36"/>
            <p:cNvSpPr txBox="1"/>
            <p:nvPr/>
          </p:nvSpPr>
          <p:spPr>
            <a:xfrm>
              <a:off x="1270791" y="1670668"/>
              <a:ext cx="10529279" cy="461665"/>
            </a:xfrm>
            <a:prstGeom prst="rect">
              <a:avLst/>
            </a:prstGeom>
            <a:solidFill>
              <a:srgbClr val="FCEAD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 Je </a:t>
              </a:r>
              <a:r>
                <a:rPr lang="fr-FR" sz="2400">
                  <a:solidFill>
                    <a:srgbClr val="FF0000"/>
                  </a:solidFill>
                  <a:latin typeface="Calibri"/>
                  <a:ea typeface="Calibri"/>
                  <a:cs typeface="Calibri"/>
                  <a:sym typeface="Calibri"/>
                </a:rPr>
                <a:t>précise</a:t>
              </a:r>
              <a:r>
                <a:rPr lang="fr-FR" sz="2400">
                  <a:solidFill>
                    <a:schemeClr val="dk1"/>
                  </a:solidFill>
                  <a:latin typeface="Calibri"/>
                  <a:ea typeface="Calibri"/>
                  <a:cs typeface="Calibri"/>
                  <a:sym typeface="Calibri"/>
                </a:rPr>
                <a:t> la grandeur visualisée par l’oscilloscope.</a:t>
              </a:r>
              <a:endParaRPr/>
            </a:p>
          </p:txBody>
        </p:sp>
        <p:sp>
          <p:nvSpPr>
            <p:cNvPr id="2243" name="Google Shape;2243;p36"/>
            <p:cNvSpPr/>
            <p:nvPr/>
          </p:nvSpPr>
          <p:spPr>
            <a:xfrm>
              <a:off x="657726" y="1543941"/>
              <a:ext cx="705852" cy="705852"/>
            </a:xfrm>
            <a:prstGeom prst="ellipse">
              <a:avLst/>
            </a:prstGeom>
            <a:solidFill>
              <a:srgbClr val="89361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3600">
                  <a:solidFill>
                    <a:schemeClr val="lt1"/>
                  </a:solidFill>
                  <a:latin typeface="Calibri"/>
                  <a:ea typeface="Calibri"/>
                  <a:cs typeface="Calibri"/>
                  <a:sym typeface="Calibri"/>
                </a:rPr>
                <a:t>2</a:t>
              </a:r>
              <a:endParaRPr/>
            </a:p>
          </p:txBody>
        </p:sp>
      </p:grpSp>
      <p:grpSp>
        <p:nvGrpSpPr>
          <p:cNvPr id="2244" name="Google Shape;2244;p36"/>
          <p:cNvGrpSpPr/>
          <p:nvPr/>
        </p:nvGrpSpPr>
        <p:grpSpPr>
          <a:xfrm>
            <a:off x="657726" y="4264003"/>
            <a:ext cx="11142344" cy="705852"/>
            <a:chOff x="657726" y="1543941"/>
            <a:chExt cx="11142344" cy="705852"/>
          </a:xfrm>
        </p:grpSpPr>
        <p:sp>
          <p:nvSpPr>
            <p:cNvPr id="2245" name="Google Shape;2245;p36"/>
            <p:cNvSpPr txBox="1"/>
            <p:nvPr/>
          </p:nvSpPr>
          <p:spPr>
            <a:xfrm>
              <a:off x="1270791" y="1644279"/>
              <a:ext cx="10529279" cy="461665"/>
            </a:xfrm>
            <a:prstGeom prst="rect">
              <a:avLst/>
            </a:prstGeom>
            <a:solidFill>
              <a:srgbClr val="FCEAD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 J’identifie la nature de la grandeur générée par l’alternateur.</a:t>
              </a:r>
              <a:endParaRPr/>
            </a:p>
          </p:txBody>
        </p:sp>
        <p:sp>
          <p:nvSpPr>
            <p:cNvPr id="2246" name="Google Shape;2246;p36"/>
            <p:cNvSpPr/>
            <p:nvPr/>
          </p:nvSpPr>
          <p:spPr>
            <a:xfrm>
              <a:off x="657726" y="1543941"/>
              <a:ext cx="705852" cy="705852"/>
            </a:xfrm>
            <a:prstGeom prst="ellipse">
              <a:avLst/>
            </a:prstGeom>
            <a:solidFill>
              <a:srgbClr val="89361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3600">
                  <a:solidFill>
                    <a:schemeClr val="lt1"/>
                  </a:solidFill>
                  <a:latin typeface="Calibri"/>
                  <a:ea typeface="Calibri"/>
                  <a:cs typeface="Calibri"/>
                  <a:sym typeface="Calibri"/>
                </a:rPr>
                <a:t>3</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38"/>
                                        </p:tgtEl>
                                        <p:attrNameLst>
                                          <p:attrName>style.visibility</p:attrName>
                                        </p:attrNameLst>
                                      </p:cBhvr>
                                      <p:to>
                                        <p:strVal val="visible"/>
                                      </p:to>
                                    </p:set>
                                    <p:animEffect filter="fade" transition="in">
                                      <p:cBhvr>
                                        <p:cTn dur="500"/>
                                        <p:tgtEl>
                                          <p:spTgt spid="22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1"/>
                                        </p:tgtEl>
                                        <p:attrNameLst>
                                          <p:attrName>style.visibility</p:attrName>
                                        </p:attrNameLst>
                                      </p:cBhvr>
                                      <p:to>
                                        <p:strVal val="visible"/>
                                      </p:to>
                                    </p:set>
                                    <p:animEffect filter="fade" transition="in">
                                      <p:cBhvr>
                                        <p:cTn dur="500"/>
                                        <p:tgtEl>
                                          <p:spTgt spid="224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4"/>
                                        </p:tgtEl>
                                        <p:attrNameLst>
                                          <p:attrName>style.visibility</p:attrName>
                                        </p:attrNameLst>
                                      </p:cBhvr>
                                      <p:to>
                                        <p:strVal val="visible"/>
                                      </p:to>
                                    </p:set>
                                    <p:animEffect filter="fade" transition="in">
                                      <p:cBhvr>
                                        <p:cTn dur="500"/>
                                        <p:tgtEl>
                                          <p:spTgt spid="22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0" name="Shape 2250"/>
        <p:cNvGrpSpPr/>
        <p:nvPr/>
      </p:nvGrpSpPr>
      <p:grpSpPr>
        <a:xfrm>
          <a:off x="0" y="0"/>
          <a:ext cx="0" cy="0"/>
          <a:chOff x="0" y="0"/>
          <a:chExt cx="0" cy="0"/>
        </a:xfrm>
      </p:grpSpPr>
      <p:pic>
        <p:nvPicPr>
          <p:cNvPr id="2251" name="Google Shape;2251;p37"/>
          <p:cNvPicPr preferRelativeResize="0"/>
          <p:nvPr/>
        </p:nvPicPr>
        <p:blipFill rotWithShape="1">
          <a:blip r:embed="rId3">
            <a:alphaModFix/>
          </a:blip>
          <a:srcRect b="0" l="0" r="0" t="0"/>
          <a:stretch/>
        </p:blipFill>
        <p:spPr>
          <a:xfrm>
            <a:off x="11216900" y="336343"/>
            <a:ext cx="583170" cy="583170"/>
          </a:xfrm>
          <a:prstGeom prst="rect">
            <a:avLst/>
          </a:prstGeom>
          <a:noFill/>
          <a:ln>
            <a:noFill/>
          </a:ln>
        </p:spPr>
      </p:pic>
      <p:sp>
        <p:nvSpPr>
          <p:cNvPr id="2252" name="Google Shape;2252;p37"/>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première étape de notre tâche consiste à préciser les deux parties de l’alternateur: le rotor et le stator.</a:t>
            </a:r>
            <a:endParaRPr/>
          </a:p>
        </p:txBody>
      </p:sp>
      <p:sp>
        <p:nvSpPr>
          <p:cNvPr id="2253" name="Google Shape;2253;p37"/>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lit la consigne en précisant les données. Il explique ce qui est demandé. Il (elle) doit utiliser le matériel nécessaire.</a:t>
            </a:r>
            <a:endParaRPr/>
          </a:p>
        </p:txBody>
      </p:sp>
      <p:sp>
        <p:nvSpPr>
          <p:cNvPr id="2254" name="Google Shape;2254;p37"/>
          <p:cNvSpPr txBox="1"/>
          <p:nvPr/>
        </p:nvSpPr>
        <p:spPr>
          <a:xfrm>
            <a:off x="11746730" y="53340"/>
            <a:ext cx="306648" cy="369332"/>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lt1"/>
                </a:solidFill>
                <a:latin typeface="Calibri"/>
                <a:ea typeface="Calibri"/>
                <a:cs typeface="Calibri"/>
                <a:sym typeface="Calibri"/>
              </a:rPr>
              <a:t>M</a:t>
            </a:r>
            <a:endParaRPr/>
          </a:p>
        </p:txBody>
      </p:sp>
      <p:sp>
        <p:nvSpPr>
          <p:cNvPr id="2255" name="Google Shape;2255;p37"/>
          <p:cNvSpPr/>
          <p:nvPr/>
        </p:nvSpPr>
        <p:spPr>
          <a:xfrm>
            <a:off x="266314" y="1071276"/>
            <a:ext cx="1927772" cy="408351"/>
          </a:xfrm>
          <a:prstGeom prst="roundRect">
            <a:avLst>
              <a:gd fmla="val 16667" name="adj"/>
            </a:avLst>
          </a:prstGeom>
          <a:solidFill>
            <a:srgbClr val="FFC000"/>
          </a:solidFill>
          <a:ln cap="flat" cmpd="sng" w="127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Calibri"/>
              <a:buNone/>
            </a:pPr>
            <a:r>
              <a:rPr b="1" i="1" lang="fr-FR" sz="2000" u="none" cap="none" strike="noStrike">
                <a:solidFill>
                  <a:srgbClr val="000000"/>
                </a:solidFill>
                <a:latin typeface="Calibri"/>
                <a:ea typeface="Calibri"/>
                <a:cs typeface="Calibri"/>
                <a:sym typeface="Calibri"/>
              </a:rPr>
              <a:t>Tâche principale</a:t>
            </a:r>
            <a:endParaRPr/>
          </a:p>
        </p:txBody>
      </p:sp>
      <p:sp>
        <p:nvSpPr>
          <p:cNvPr id="2256" name="Google Shape;2256;p37"/>
          <p:cNvSpPr/>
          <p:nvPr/>
        </p:nvSpPr>
        <p:spPr>
          <a:xfrm>
            <a:off x="270400" y="6054692"/>
            <a:ext cx="6614406" cy="324000"/>
          </a:xfrm>
          <a:custGeom>
            <a:rect b="b" l="l" r="r" t="t"/>
            <a:pathLst>
              <a:path extrusionOk="0" h="217233" w="6062395">
                <a:moveTo>
                  <a:pt x="0" y="0"/>
                </a:moveTo>
                <a:lnTo>
                  <a:pt x="0" y="217233"/>
                </a:lnTo>
                <a:lnTo>
                  <a:pt x="6026403" y="217233"/>
                </a:lnTo>
                <a:cubicBezTo>
                  <a:pt x="6046279" y="217233"/>
                  <a:pt x="6062395" y="201117"/>
                  <a:pt x="6062395" y="181241"/>
                </a:cubicBezTo>
                <a:lnTo>
                  <a:pt x="6062395" y="36017"/>
                </a:lnTo>
                <a:cubicBezTo>
                  <a:pt x="6062395" y="16128"/>
                  <a:pt x="6046279" y="0"/>
                  <a:pt x="6026403"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3200"/>
              <a:buFont typeface="Calibri"/>
              <a:buNone/>
            </a:pPr>
            <a:r>
              <a:t/>
            </a:r>
            <a:endParaRPr b="0" i="0" sz="3200" u="none" cap="none" strike="noStrike">
              <a:solidFill>
                <a:srgbClr val="FFFFFF"/>
              </a:solidFill>
              <a:latin typeface="Calibri"/>
              <a:ea typeface="Calibri"/>
              <a:cs typeface="Calibri"/>
              <a:sym typeface="Calibri"/>
            </a:endParaRPr>
          </a:p>
        </p:txBody>
      </p:sp>
      <p:sp>
        <p:nvSpPr>
          <p:cNvPr id="2257" name="Google Shape;2257;p37"/>
          <p:cNvSpPr/>
          <p:nvPr/>
        </p:nvSpPr>
        <p:spPr>
          <a:xfrm>
            <a:off x="394475" y="6070915"/>
            <a:ext cx="6162856"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fr-FR" sz="2000" u="none" cap="none" strike="noStrike">
                <a:solidFill>
                  <a:srgbClr val="F5821F"/>
                </a:solidFill>
                <a:latin typeface="Calibri"/>
                <a:ea typeface="Calibri"/>
                <a:cs typeface="Calibri"/>
                <a:sym typeface="Calibri"/>
              </a:rPr>
              <a:t>1. </a:t>
            </a:r>
            <a:r>
              <a:rPr lang="fr-FR" sz="2000">
                <a:solidFill>
                  <a:srgbClr val="231F20"/>
                </a:solidFill>
                <a:latin typeface="Calibri"/>
                <a:ea typeface="Calibri"/>
                <a:cs typeface="Calibri"/>
                <a:sym typeface="Calibri"/>
              </a:rPr>
              <a:t>Préciser le rotor et le stator dans cet alternateur.</a:t>
            </a:r>
            <a:endParaRPr/>
          </a:p>
        </p:txBody>
      </p:sp>
      <p:sp>
        <p:nvSpPr>
          <p:cNvPr id="2258" name="Google Shape;2258;p37"/>
          <p:cNvSpPr/>
          <p:nvPr/>
        </p:nvSpPr>
        <p:spPr>
          <a:xfrm>
            <a:off x="223836" y="1620741"/>
            <a:ext cx="6751122" cy="4174003"/>
          </a:xfrm>
          <a:custGeom>
            <a:rect b="b" l="l" r="r" t="t"/>
            <a:pathLst>
              <a:path extrusionOk="0" h="3494049" w="6200050">
                <a:moveTo>
                  <a:pt x="91071" y="0"/>
                </a:moveTo>
                <a:cubicBezTo>
                  <a:pt x="40779" y="0"/>
                  <a:pt x="0" y="40767"/>
                  <a:pt x="0" y="91059"/>
                </a:cubicBezTo>
                <a:lnTo>
                  <a:pt x="0" y="3402990"/>
                </a:lnTo>
                <a:cubicBezTo>
                  <a:pt x="0" y="3453282"/>
                  <a:pt x="40779" y="3494049"/>
                  <a:pt x="91071" y="3494049"/>
                </a:cubicBezTo>
                <a:lnTo>
                  <a:pt x="6108991" y="3494049"/>
                </a:lnTo>
                <a:cubicBezTo>
                  <a:pt x="6159283" y="3494049"/>
                  <a:pt x="6200050" y="3453282"/>
                  <a:pt x="6200050" y="3402990"/>
                </a:cubicBezTo>
                <a:lnTo>
                  <a:pt x="6200050" y="91059"/>
                </a:lnTo>
                <a:cubicBezTo>
                  <a:pt x="6200050" y="40767"/>
                  <a:pt x="6159283" y="0"/>
                  <a:pt x="6108991" y="0"/>
                </a:cubicBezTo>
                <a:close/>
                <a:moveTo>
                  <a:pt x="91071"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59" name="Google Shape;2259;p37"/>
          <p:cNvSpPr/>
          <p:nvPr/>
        </p:nvSpPr>
        <p:spPr>
          <a:xfrm>
            <a:off x="215065" y="1599480"/>
            <a:ext cx="6759893" cy="4195264"/>
          </a:xfrm>
          <a:custGeom>
            <a:rect b="b" l="l" r="r" t="t"/>
            <a:pathLst>
              <a:path extrusionOk="0" h="3494049" w="6200050">
                <a:moveTo>
                  <a:pt x="91071" y="0"/>
                </a:moveTo>
                <a:cubicBezTo>
                  <a:pt x="40779" y="0"/>
                  <a:pt x="0" y="40767"/>
                  <a:pt x="0" y="91059"/>
                </a:cubicBezTo>
                <a:lnTo>
                  <a:pt x="0" y="3402990"/>
                </a:lnTo>
                <a:cubicBezTo>
                  <a:pt x="0" y="3453282"/>
                  <a:pt x="40779" y="3494049"/>
                  <a:pt x="91071" y="3494049"/>
                </a:cubicBezTo>
                <a:lnTo>
                  <a:pt x="6108991" y="3494049"/>
                </a:lnTo>
                <a:cubicBezTo>
                  <a:pt x="6159283" y="3494049"/>
                  <a:pt x="6200050" y="3453282"/>
                  <a:pt x="6200050" y="3402990"/>
                </a:cubicBezTo>
                <a:lnTo>
                  <a:pt x="6200050" y="91059"/>
                </a:lnTo>
                <a:cubicBezTo>
                  <a:pt x="6200050" y="40767"/>
                  <a:pt x="6159283" y="0"/>
                  <a:pt x="6108991" y="0"/>
                </a:cubicBezTo>
                <a:lnTo>
                  <a:pt x="91071" y="0"/>
                </a:lnTo>
                <a:close/>
                <a:moveTo>
                  <a:pt x="91071" y="0"/>
                </a:moveTo>
              </a:path>
            </a:pathLst>
          </a:custGeom>
          <a:noFill/>
          <a:ln cap="flat" cmpd="sng" w="9525">
            <a:solidFill>
              <a:srgbClr val="F587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60" name="Google Shape;2260;p37"/>
          <p:cNvSpPr/>
          <p:nvPr/>
        </p:nvSpPr>
        <p:spPr>
          <a:xfrm>
            <a:off x="355896" y="1584192"/>
            <a:ext cx="6619062" cy="5539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Lorsqu’on fait tourner un alternateur relié à un oscilloscope, on obtient le graphique affiché sur l’écran de l’oscilloscope ci-dessous:</a:t>
            </a:r>
            <a:endParaRPr/>
          </a:p>
        </p:txBody>
      </p:sp>
      <p:sp>
        <p:nvSpPr>
          <p:cNvPr id="2261" name="Google Shape;2261;p37"/>
          <p:cNvSpPr/>
          <p:nvPr/>
        </p:nvSpPr>
        <p:spPr>
          <a:xfrm>
            <a:off x="492194" y="5428358"/>
            <a:ext cx="5754781"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Identifier la nature de la grandeur générée par l’alternateur.</a:t>
            </a:r>
            <a:endParaRPr/>
          </a:p>
        </p:txBody>
      </p:sp>
      <p:grpSp>
        <p:nvGrpSpPr>
          <p:cNvPr id="2262" name="Google Shape;2262;p37"/>
          <p:cNvGrpSpPr/>
          <p:nvPr/>
        </p:nvGrpSpPr>
        <p:grpSpPr>
          <a:xfrm>
            <a:off x="286377" y="2218814"/>
            <a:ext cx="6487554" cy="3114113"/>
            <a:chOff x="4033190" y="2016709"/>
            <a:chExt cx="6166435" cy="2774480"/>
          </a:xfrm>
        </p:grpSpPr>
        <p:sp>
          <p:nvSpPr>
            <p:cNvPr id="2263" name="Google Shape;2263;p37"/>
            <p:cNvSpPr/>
            <p:nvPr/>
          </p:nvSpPr>
          <p:spPr>
            <a:xfrm>
              <a:off x="4173158" y="2016709"/>
              <a:ext cx="6026467" cy="2774480"/>
            </a:xfrm>
            <a:custGeom>
              <a:rect b="b" l="l" r="r" t="t"/>
              <a:pathLst>
                <a:path extrusionOk="0" h="2774480" w="6026467">
                  <a:moveTo>
                    <a:pt x="71996" y="0"/>
                  </a:moveTo>
                  <a:cubicBezTo>
                    <a:pt x="32233" y="0"/>
                    <a:pt x="0" y="32232"/>
                    <a:pt x="0" y="71996"/>
                  </a:cubicBezTo>
                  <a:lnTo>
                    <a:pt x="0" y="2702471"/>
                  </a:lnTo>
                  <a:cubicBezTo>
                    <a:pt x="0" y="2742234"/>
                    <a:pt x="32233" y="2774480"/>
                    <a:pt x="71996" y="2774480"/>
                  </a:cubicBezTo>
                  <a:lnTo>
                    <a:pt x="5954471" y="2774480"/>
                  </a:lnTo>
                  <a:cubicBezTo>
                    <a:pt x="5994234" y="2774480"/>
                    <a:pt x="6026467" y="2742234"/>
                    <a:pt x="6026467" y="2702471"/>
                  </a:cubicBezTo>
                  <a:lnTo>
                    <a:pt x="6026467" y="71996"/>
                  </a:lnTo>
                  <a:cubicBezTo>
                    <a:pt x="6026467" y="32232"/>
                    <a:pt x="5994234" y="0"/>
                    <a:pt x="5954471" y="0"/>
                  </a:cubicBezTo>
                  <a:close/>
                  <a:moveTo>
                    <a:pt x="71996" y="0"/>
                  </a:moveTo>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64" name="Google Shape;2264;p37"/>
            <p:cNvSpPr/>
            <p:nvPr/>
          </p:nvSpPr>
          <p:spPr>
            <a:xfrm>
              <a:off x="4173158" y="2016709"/>
              <a:ext cx="6026467" cy="2774480"/>
            </a:xfrm>
            <a:custGeom>
              <a:rect b="b" l="l" r="r" t="t"/>
              <a:pathLst>
                <a:path extrusionOk="0" h="2774480" w="6026467">
                  <a:moveTo>
                    <a:pt x="71996" y="0"/>
                  </a:moveTo>
                  <a:cubicBezTo>
                    <a:pt x="32233" y="0"/>
                    <a:pt x="0" y="32232"/>
                    <a:pt x="0" y="71996"/>
                  </a:cubicBezTo>
                  <a:lnTo>
                    <a:pt x="0" y="2702471"/>
                  </a:lnTo>
                  <a:cubicBezTo>
                    <a:pt x="0" y="2742234"/>
                    <a:pt x="32233" y="2774480"/>
                    <a:pt x="71996" y="2774480"/>
                  </a:cubicBezTo>
                  <a:lnTo>
                    <a:pt x="5954471" y="2774480"/>
                  </a:lnTo>
                  <a:cubicBezTo>
                    <a:pt x="5994234" y="2774480"/>
                    <a:pt x="6026467" y="2742234"/>
                    <a:pt x="6026467" y="2702471"/>
                  </a:cubicBezTo>
                  <a:lnTo>
                    <a:pt x="6026467" y="71996"/>
                  </a:lnTo>
                  <a:cubicBezTo>
                    <a:pt x="6026467" y="32232"/>
                    <a:pt x="5994234" y="0"/>
                    <a:pt x="5954471" y="0"/>
                  </a:cubicBezTo>
                  <a:lnTo>
                    <a:pt x="71996" y="0"/>
                  </a:lnTo>
                  <a:close/>
                  <a:moveTo>
                    <a:pt x="71996" y="0"/>
                  </a:moveTo>
                </a:path>
              </a:pathLst>
            </a:custGeom>
            <a:noFill/>
            <a:ln cap="flat" cmpd="sng" w="9525">
              <a:solidFill>
                <a:srgbClr val="F587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265" name="Google Shape;2265;p37"/>
            <p:cNvPicPr preferRelativeResize="0"/>
            <p:nvPr/>
          </p:nvPicPr>
          <p:blipFill rotWithShape="1">
            <a:blip r:embed="rId4">
              <a:alphaModFix/>
            </a:blip>
            <a:srcRect b="0" l="0" r="0" t="0"/>
            <a:stretch/>
          </p:blipFill>
          <p:spPr>
            <a:xfrm>
              <a:off x="6850496" y="2082803"/>
              <a:ext cx="3143250" cy="2560319"/>
            </a:xfrm>
            <a:prstGeom prst="rect">
              <a:avLst/>
            </a:prstGeom>
            <a:noFill/>
            <a:ln>
              <a:noFill/>
            </a:ln>
          </p:spPr>
        </p:pic>
        <p:pic>
          <p:nvPicPr>
            <p:cNvPr id="2266" name="Google Shape;2266;p37"/>
            <p:cNvPicPr preferRelativeResize="0"/>
            <p:nvPr/>
          </p:nvPicPr>
          <p:blipFill rotWithShape="1">
            <a:blip r:embed="rId5">
              <a:alphaModFix/>
            </a:blip>
            <a:srcRect b="0" l="0" r="0" t="0"/>
            <a:stretch/>
          </p:blipFill>
          <p:spPr>
            <a:xfrm>
              <a:off x="5085193" y="2122732"/>
              <a:ext cx="1506616" cy="2351152"/>
            </a:xfrm>
            <a:prstGeom prst="rect">
              <a:avLst/>
            </a:prstGeom>
            <a:noFill/>
            <a:ln>
              <a:noFill/>
            </a:ln>
          </p:spPr>
        </p:pic>
        <p:sp>
          <p:nvSpPr>
            <p:cNvPr id="2267" name="Google Shape;2267;p37"/>
            <p:cNvSpPr/>
            <p:nvPr/>
          </p:nvSpPr>
          <p:spPr>
            <a:xfrm>
              <a:off x="4876393" y="3088347"/>
              <a:ext cx="751433" cy="0"/>
            </a:xfrm>
            <a:custGeom>
              <a:rect b="b" l="l" r="r" t="t"/>
              <a:pathLst>
                <a:path extrusionOk="0" h="120000" w="751433">
                  <a:moveTo>
                    <a:pt x="0" y="0"/>
                  </a:moveTo>
                  <a:lnTo>
                    <a:pt x="751433" y="0"/>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68" name="Google Shape;2268;p37"/>
            <p:cNvSpPr/>
            <p:nvPr/>
          </p:nvSpPr>
          <p:spPr>
            <a:xfrm>
              <a:off x="5608140" y="3055936"/>
              <a:ext cx="89052" cy="64820"/>
            </a:xfrm>
            <a:custGeom>
              <a:rect b="b" l="l" r="r" t="t"/>
              <a:pathLst>
                <a:path extrusionOk="0" h="64820" w="89052">
                  <a:moveTo>
                    <a:pt x="89052" y="32410"/>
                  </a:moveTo>
                  <a:lnTo>
                    <a:pt x="0" y="0"/>
                  </a:lnTo>
                  <a:lnTo>
                    <a:pt x="19685" y="32410"/>
                  </a:lnTo>
                  <a:lnTo>
                    <a:pt x="0" y="64820"/>
                  </a:lnTo>
                  <a:close/>
                  <a:moveTo>
                    <a:pt x="89052" y="3241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69" name="Google Shape;2269;p37"/>
            <p:cNvSpPr/>
            <p:nvPr/>
          </p:nvSpPr>
          <p:spPr>
            <a:xfrm>
              <a:off x="4984392" y="3682343"/>
              <a:ext cx="643432" cy="0"/>
            </a:xfrm>
            <a:custGeom>
              <a:rect b="b" l="l" r="r" t="t"/>
              <a:pathLst>
                <a:path extrusionOk="0" h="120000" w="643432">
                  <a:moveTo>
                    <a:pt x="0" y="0"/>
                  </a:moveTo>
                  <a:lnTo>
                    <a:pt x="643432" y="0"/>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70" name="Google Shape;2270;p37"/>
            <p:cNvSpPr/>
            <p:nvPr/>
          </p:nvSpPr>
          <p:spPr>
            <a:xfrm>
              <a:off x="5608140" y="3649933"/>
              <a:ext cx="89052" cy="64820"/>
            </a:xfrm>
            <a:custGeom>
              <a:rect b="b" l="l" r="r" t="t"/>
              <a:pathLst>
                <a:path extrusionOk="0" h="64820" w="89052">
                  <a:moveTo>
                    <a:pt x="89052" y="32410"/>
                  </a:moveTo>
                  <a:lnTo>
                    <a:pt x="0" y="0"/>
                  </a:lnTo>
                  <a:lnTo>
                    <a:pt x="19685" y="32410"/>
                  </a:lnTo>
                  <a:lnTo>
                    <a:pt x="0" y="64820"/>
                  </a:lnTo>
                  <a:close/>
                  <a:moveTo>
                    <a:pt x="89052" y="3241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71" name="Google Shape;2271;p37"/>
            <p:cNvSpPr/>
            <p:nvPr/>
          </p:nvSpPr>
          <p:spPr>
            <a:xfrm>
              <a:off x="5933334" y="4305152"/>
              <a:ext cx="185064" cy="262775"/>
            </a:xfrm>
            <a:custGeom>
              <a:rect b="b" l="l" r="r" t="t"/>
              <a:pathLst>
                <a:path extrusionOk="0" h="262775" w="185064">
                  <a:moveTo>
                    <a:pt x="0" y="0"/>
                  </a:moveTo>
                  <a:lnTo>
                    <a:pt x="185064" y="262775"/>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72" name="Google Shape;2272;p37"/>
            <p:cNvSpPr/>
            <p:nvPr/>
          </p:nvSpPr>
          <p:spPr>
            <a:xfrm>
              <a:off x="5893392" y="4248437"/>
              <a:ext cx="77774" cy="91465"/>
            </a:xfrm>
            <a:custGeom>
              <a:rect b="b" l="l" r="r" t="t"/>
              <a:pathLst>
                <a:path extrusionOk="0" h="91465" w="77774">
                  <a:moveTo>
                    <a:pt x="0" y="0"/>
                  </a:moveTo>
                  <a:lnTo>
                    <a:pt x="24777" y="91465"/>
                  </a:lnTo>
                  <a:lnTo>
                    <a:pt x="39941" y="56718"/>
                  </a:lnTo>
                  <a:lnTo>
                    <a:pt x="77774" y="54152"/>
                  </a:lnTo>
                  <a:close/>
                  <a:moveTo>
                    <a:pt x="0" y="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73" name="Google Shape;2273;p37"/>
            <p:cNvSpPr/>
            <p:nvPr/>
          </p:nvSpPr>
          <p:spPr>
            <a:xfrm>
              <a:off x="6131892" y="4205388"/>
              <a:ext cx="137642" cy="367042"/>
            </a:xfrm>
            <a:custGeom>
              <a:rect b="b" l="l" r="r" t="t"/>
              <a:pathLst>
                <a:path extrusionOk="0" h="367042" w="137642">
                  <a:moveTo>
                    <a:pt x="137642" y="0"/>
                  </a:moveTo>
                  <a:lnTo>
                    <a:pt x="0" y="367042"/>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74" name="Google Shape;2274;p37"/>
            <p:cNvSpPr/>
            <p:nvPr/>
          </p:nvSpPr>
          <p:spPr>
            <a:xfrm>
              <a:off x="6232284" y="4140436"/>
              <a:ext cx="61607" cy="94767"/>
            </a:xfrm>
            <a:custGeom>
              <a:rect b="b" l="l" r="r" t="t"/>
              <a:pathLst>
                <a:path extrusionOk="0" h="94767" w="61607">
                  <a:moveTo>
                    <a:pt x="61607" y="0"/>
                  </a:moveTo>
                  <a:lnTo>
                    <a:pt x="0" y="72009"/>
                  </a:lnTo>
                  <a:lnTo>
                    <a:pt x="37249" y="64947"/>
                  </a:lnTo>
                  <a:lnTo>
                    <a:pt x="60680" y="94767"/>
                  </a:lnTo>
                  <a:close/>
                  <a:moveTo>
                    <a:pt x="61607" y="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75" name="Google Shape;2275;p37"/>
            <p:cNvSpPr/>
            <p:nvPr/>
          </p:nvSpPr>
          <p:spPr>
            <a:xfrm>
              <a:off x="4033190" y="2960240"/>
              <a:ext cx="1049967" cy="879728"/>
            </a:xfrm>
            <a:prstGeom prst="rect">
              <a:avLst/>
            </a:prstGeom>
            <a:noFill/>
            <a:ln>
              <a:noFill/>
            </a:ln>
          </p:spPr>
          <p:txBody>
            <a:bodyPr anchorCtr="0" anchor="t" bIns="0" lIns="0" spcFirstLastPara="1" rIns="0" wrap="square" tIns="0">
              <a:spAutoFit/>
            </a:bodyPr>
            <a:lstStyle/>
            <a:p>
              <a:pPr indent="0" lvl="0" marL="119768"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Aimant</a:t>
              </a:r>
              <a:endParaRPr/>
            </a:p>
            <a:p>
              <a:pPr indent="0" lvl="0" marL="129592" marR="0" rtl="0" algn="l">
                <a:lnSpc>
                  <a:spcPct val="935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mobile</a:t>
              </a:r>
              <a:endParaRPr/>
            </a:p>
            <a:p>
              <a:pPr indent="0" lvl="0" marL="0" marR="0" rtl="0" algn="l">
                <a:lnSpc>
                  <a:spcPct val="166277"/>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Bobine fixe</a:t>
              </a:r>
              <a:endParaRPr/>
            </a:p>
          </p:txBody>
        </p:sp>
        <p:sp>
          <p:nvSpPr>
            <p:cNvPr id="2276" name="Google Shape;2276;p37"/>
            <p:cNvSpPr/>
            <p:nvPr/>
          </p:nvSpPr>
          <p:spPr>
            <a:xfrm>
              <a:off x="4751452" y="4496653"/>
              <a:ext cx="1689565"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vers l’oscilloscope</a:t>
              </a:r>
              <a:endParaRPr/>
            </a:p>
          </p:txBody>
        </p:sp>
      </p:grpSp>
      <p:sp>
        <p:nvSpPr>
          <p:cNvPr id="2277" name="Google Shape;2277;p37"/>
          <p:cNvSpPr/>
          <p:nvPr/>
        </p:nvSpPr>
        <p:spPr>
          <a:xfrm>
            <a:off x="7212280" y="5082335"/>
            <a:ext cx="4589675" cy="1477328"/>
          </a:xfrm>
          <a:prstGeom prst="rect">
            <a:avLst/>
          </a:prstGeom>
          <a:noFill/>
          <a:ln>
            <a:noFill/>
          </a:ln>
        </p:spPr>
        <p:txBody>
          <a:bodyPr anchorCtr="0" anchor="t" bIns="0" lIns="0" spcFirstLastPara="1" rIns="0" wrap="square" tIns="0">
            <a:spAutoFit/>
          </a:bodyPr>
          <a:lstStyle/>
          <a:p>
            <a:pPr indent="-177800" lvl="0" marL="177800" marR="0" rtl="0" algn="just">
              <a:spcBef>
                <a:spcPts val="0"/>
              </a:spcBef>
              <a:spcAft>
                <a:spcPts val="0"/>
              </a:spcAft>
              <a:buClr>
                <a:srgbClr val="231F20"/>
              </a:buClr>
              <a:buSzPts val="2400"/>
              <a:buFont typeface="Arial"/>
              <a:buChar char="•"/>
            </a:pPr>
            <a:r>
              <a:rPr b="0" i="0" lang="fr-FR" sz="2400" u="none" cap="none" strike="noStrike">
                <a:solidFill>
                  <a:srgbClr val="231F20"/>
                </a:solidFill>
                <a:latin typeface="Calibri"/>
                <a:ea typeface="Calibri"/>
                <a:cs typeface="Calibri"/>
                <a:sym typeface="Calibri"/>
              </a:rPr>
              <a:t>Le rotor est: </a:t>
            </a:r>
            <a:r>
              <a:rPr b="0" i="0" lang="fr-FR" sz="1400" u="none" cap="none" strike="noStrike">
                <a:solidFill>
                  <a:srgbClr val="231F20"/>
                </a:solidFill>
                <a:latin typeface="Calibri"/>
                <a:ea typeface="Calibri"/>
                <a:cs typeface="Calibri"/>
                <a:sym typeface="Calibri"/>
              </a:rPr>
              <a:t>................................</a:t>
            </a:r>
            <a:r>
              <a:rPr b="0" i="0" lang="fr-FR" sz="2400" u="none" cap="none" strike="noStrike">
                <a:solidFill>
                  <a:srgbClr val="231F20"/>
                </a:solidFill>
                <a:latin typeface="Calibri"/>
                <a:ea typeface="Calibri"/>
                <a:cs typeface="Calibri"/>
                <a:sym typeface="Calibri"/>
              </a:rPr>
              <a:t>car c’est celui qui </a:t>
            </a:r>
            <a:r>
              <a:rPr b="0" i="0" lang="fr-FR" sz="1600" u="none" cap="none" strike="noStrike">
                <a:solidFill>
                  <a:srgbClr val="231F20"/>
                </a:solidFill>
                <a:latin typeface="Calibri"/>
                <a:ea typeface="Calibri"/>
                <a:cs typeface="Calibri"/>
                <a:sym typeface="Calibri"/>
              </a:rPr>
              <a:t>.................................</a:t>
            </a:r>
            <a:endParaRPr b="0" i="0" sz="2400" u="none" cap="none" strike="noStrike">
              <a:solidFill>
                <a:srgbClr val="231F20"/>
              </a:solidFill>
              <a:latin typeface="Calibri"/>
              <a:ea typeface="Calibri"/>
              <a:cs typeface="Calibri"/>
              <a:sym typeface="Calibri"/>
            </a:endParaRPr>
          </a:p>
          <a:p>
            <a:pPr indent="-177800" lvl="0" marL="177800" marR="0" rtl="0" algn="just">
              <a:spcBef>
                <a:spcPts val="0"/>
              </a:spcBef>
              <a:spcAft>
                <a:spcPts val="0"/>
              </a:spcAft>
              <a:buClr>
                <a:srgbClr val="231F20"/>
              </a:buClr>
              <a:buSzPts val="2400"/>
              <a:buFont typeface="Arial"/>
              <a:buChar char="•"/>
            </a:pPr>
            <a:r>
              <a:rPr b="0" i="0" lang="fr-FR" sz="2400" u="none" cap="none" strike="noStrike">
                <a:solidFill>
                  <a:srgbClr val="231F20"/>
                </a:solidFill>
                <a:latin typeface="Calibri"/>
                <a:ea typeface="Calibri"/>
                <a:cs typeface="Calibri"/>
                <a:sym typeface="Calibri"/>
              </a:rPr>
              <a:t>Le stator est: </a:t>
            </a:r>
            <a:r>
              <a:rPr b="0" i="0" lang="fr-FR" sz="1600" u="none" cap="none" strike="noStrike">
                <a:solidFill>
                  <a:srgbClr val="231F20"/>
                </a:solidFill>
                <a:latin typeface="Calibri"/>
                <a:ea typeface="Calibri"/>
                <a:cs typeface="Calibri"/>
                <a:sym typeface="Calibri"/>
              </a:rPr>
              <a:t>.............................</a:t>
            </a:r>
            <a:r>
              <a:rPr b="0" i="0" lang="fr-FR" sz="2400" u="none" cap="none" strike="noStrike">
                <a:solidFill>
                  <a:srgbClr val="231F20"/>
                </a:solidFill>
                <a:latin typeface="Calibri"/>
                <a:ea typeface="Calibri"/>
                <a:cs typeface="Calibri"/>
                <a:sym typeface="Calibri"/>
              </a:rPr>
              <a:t>car c’est elle qui est </a:t>
            </a:r>
            <a:r>
              <a:rPr b="0" i="0" lang="fr-FR" sz="1600" u="none" cap="none" strike="noStrike">
                <a:solidFill>
                  <a:srgbClr val="231F20"/>
                </a:solidFill>
                <a:latin typeface="Calibri"/>
                <a:ea typeface="Calibri"/>
                <a:cs typeface="Calibri"/>
                <a:sym typeface="Calibri"/>
              </a:rPr>
              <a:t>.............................</a:t>
            </a:r>
            <a:endParaRPr b="0" i="0" sz="2400" u="none" cap="none" strike="noStrike">
              <a:solidFill>
                <a:srgbClr val="231F20"/>
              </a:solidFill>
              <a:latin typeface="Calibri"/>
              <a:ea typeface="Calibri"/>
              <a:cs typeface="Calibri"/>
              <a:sym typeface="Calibri"/>
            </a:endParaRPr>
          </a:p>
        </p:txBody>
      </p:sp>
      <p:sp>
        <p:nvSpPr>
          <p:cNvPr id="2278" name="Google Shape;2278;p37"/>
          <p:cNvSpPr/>
          <p:nvPr/>
        </p:nvSpPr>
        <p:spPr>
          <a:xfrm>
            <a:off x="9422647" y="5018134"/>
            <a:ext cx="1057982"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400">
                <a:solidFill>
                  <a:srgbClr val="FF0000"/>
                </a:solidFill>
                <a:latin typeface="Calibri"/>
                <a:ea typeface="Calibri"/>
                <a:cs typeface="Calibri"/>
                <a:sym typeface="Calibri"/>
              </a:rPr>
              <a:t>l’aimant</a:t>
            </a:r>
            <a:endParaRPr/>
          </a:p>
        </p:txBody>
      </p:sp>
      <p:sp>
        <p:nvSpPr>
          <p:cNvPr id="2279" name="Google Shape;2279;p37"/>
          <p:cNvSpPr/>
          <p:nvPr/>
        </p:nvSpPr>
        <p:spPr>
          <a:xfrm>
            <a:off x="8982976" y="6166877"/>
            <a:ext cx="469680"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400">
                <a:solidFill>
                  <a:srgbClr val="FF0000"/>
                </a:solidFill>
                <a:latin typeface="Calibri"/>
                <a:ea typeface="Calibri"/>
                <a:cs typeface="Calibri"/>
                <a:sym typeface="Calibri"/>
              </a:rPr>
              <a:t>fixe</a:t>
            </a:r>
            <a:endParaRPr/>
          </a:p>
        </p:txBody>
      </p:sp>
      <p:sp>
        <p:nvSpPr>
          <p:cNvPr id="2280" name="Google Shape;2280;p37"/>
          <p:cNvSpPr/>
          <p:nvPr/>
        </p:nvSpPr>
        <p:spPr>
          <a:xfrm>
            <a:off x="8580227" y="5425196"/>
            <a:ext cx="1431482" cy="369332"/>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400">
                <a:solidFill>
                  <a:srgbClr val="FF0000"/>
                </a:solidFill>
                <a:latin typeface="Calibri"/>
                <a:ea typeface="Calibri"/>
                <a:cs typeface="Calibri"/>
                <a:sym typeface="Calibri"/>
              </a:rPr>
              <a:t>en rotation</a:t>
            </a:r>
            <a:endParaRPr/>
          </a:p>
        </p:txBody>
      </p:sp>
      <p:pic>
        <p:nvPicPr>
          <p:cNvPr id="2281" name="Google Shape;2281;p37"/>
          <p:cNvPicPr preferRelativeResize="0"/>
          <p:nvPr/>
        </p:nvPicPr>
        <p:blipFill rotWithShape="1">
          <a:blip r:embed="rId6">
            <a:alphaModFix/>
          </a:blip>
          <a:srcRect b="0" l="0" r="0" t="0"/>
          <a:stretch/>
        </p:blipFill>
        <p:spPr>
          <a:xfrm>
            <a:off x="9077913" y="1578861"/>
            <a:ext cx="2805433" cy="2481286"/>
          </a:xfrm>
          <a:prstGeom prst="rect">
            <a:avLst/>
          </a:prstGeom>
          <a:noFill/>
          <a:ln>
            <a:noFill/>
          </a:ln>
        </p:spPr>
      </p:pic>
      <p:grpSp>
        <p:nvGrpSpPr>
          <p:cNvPr id="2282" name="Google Shape;2282;p37"/>
          <p:cNvGrpSpPr/>
          <p:nvPr/>
        </p:nvGrpSpPr>
        <p:grpSpPr>
          <a:xfrm>
            <a:off x="6987770" y="3031465"/>
            <a:ext cx="1946007" cy="2036188"/>
            <a:chOff x="7231591" y="2555595"/>
            <a:chExt cx="2508612" cy="2638964"/>
          </a:xfrm>
        </p:grpSpPr>
        <p:pic>
          <p:nvPicPr>
            <p:cNvPr id="2283" name="Google Shape;2283;p37"/>
            <p:cNvPicPr preferRelativeResize="0"/>
            <p:nvPr/>
          </p:nvPicPr>
          <p:blipFill rotWithShape="1">
            <a:blip r:embed="rId7">
              <a:alphaModFix/>
            </a:blip>
            <a:srcRect b="0" l="0" r="0" t="0"/>
            <a:stretch/>
          </p:blipFill>
          <p:spPr>
            <a:xfrm>
              <a:off x="8155130" y="2555595"/>
              <a:ext cx="1585073" cy="2638964"/>
            </a:xfrm>
            <a:prstGeom prst="rect">
              <a:avLst/>
            </a:prstGeom>
            <a:noFill/>
            <a:ln>
              <a:noFill/>
            </a:ln>
          </p:spPr>
        </p:pic>
        <p:sp>
          <p:nvSpPr>
            <p:cNvPr id="2284" name="Google Shape;2284;p37"/>
            <p:cNvSpPr/>
            <p:nvPr/>
          </p:nvSpPr>
          <p:spPr>
            <a:xfrm>
              <a:off x="7935457" y="3639414"/>
              <a:ext cx="790564" cy="0"/>
            </a:xfrm>
            <a:custGeom>
              <a:rect b="b" l="l" r="r" t="t"/>
              <a:pathLst>
                <a:path extrusionOk="0" h="120000" w="751433">
                  <a:moveTo>
                    <a:pt x="0" y="0"/>
                  </a:moveTo>
                  <a:lnTo>
                    <a:pt x="751433" y="0"/>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85" name="Google Shape;2285;p37"/>
            <p:cNvSpPr/>
            <p:nvPr/>
          </p:nvSpPr>
          <p:spPr>
            <a:xfrm>
              <a:off x="8705310" y="3603035"/>
              <a:ext cx="93689" cy="72755"/>
            </a:xfrm>
            <a:custGeom>
              <a:rect b="b" l="l" r="r" t="t"/>
              <a:pathLst>
                <a:path extrusionOk="0" h="64820" w="89052">
                  <a:moveTo>
                    <a:pt x="89052" y="32410"/>
                  </a:moveTo>
                  <a:lnTo>
                    <a:pt x="0" y="0"/>
                  </a:lnTo>
                  <a:lnTo>
                    <a:pt x="19685" y="32410"/>
                  </a:lnTo>
                  <a:lnTo>
                    <a:pt x="0" y="64820"/>
                  </a:lnTo>
                  <a:close/>
                  <a:moveTo>
                    <a:pt x="89052" y="3241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86" name="Google Shape;2286;p37"/>
            <p:cNvSpPr/>
            <p:nvPr/>
          </p:nvSpPr>
          <p:spPr>
            <a:xfrm>
              <a:off x="8049080" y="4306123"/>
              <a:ext cx="676939" cy="0"/>
            </a:xfrm>
            <a:custGeom>
              <a:rect b="b" l="l" r="r" t="t"/>
              <a:pathLst>
                <a:path extrusionOk="0" h="120000" w="643432">
                  <a:moveTo>
                    <a:pt x="0" y="0"/>
                  </a:moveTo>
                  <a:lnTo>
                    <a:pt x="643432" y="0"/>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287" name="Google Shape;2287;p37"/>
            <p:cNvSpPr/>
            <p:nvPr/>
          </p:nvSpPr>
          <p:spPr>
            <a:xfrm>
              <a:off x="7468028" y="4076724"/>
              <a:ext cx="841656" cy="558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Clr>
                  <a:srgbClr val="231F20"/>
                </a:buClr>
                <a:buSzPts val="1400"/>
                <a:buFont typeface="Calibri"/>
                <a:buNone/>
              </a:pPr>
              <a:r>
                <a:rPr b="0" i="0" lang="fr-FR" sz="1400" u="none" cap="none" strike="noStrike">
                  <a:solidFill>
                    <a:srgbClr val="231F20"/>
                  </a:solidFill>
                  <a:latin typeface="Calibri"/>
                  <a:ea typeface="Calibri"/>
                  <a:cs typeface="Calibri"/>
                  <a:sym typeface="Calibri"/>
                </a:rPr>
                <a:t>Bobine fixe</a:t>
              </a:r>
              <a:endParaRPr/>
            </a:p>
          </p:txBody>
        </p:sp>
        <p:sp>
          <p:nvSpPr>
            <p:cNvPr id="2288" name="Google Shape;2288;p37"/>
            <p:cNvSpPr/>
            <p:nvPr/>
          </p:nvSpPr>
          <p:spPr>
            <a:xfrm>
              <a:off x="7231591" y="3332547"/>
              <a:ext cx="1233008" cy="558443"/>
            </a:xfrm>
            <a:prstGeom prst="rect">
              <a:avLst/>
            </a:prstGeom>
            <a:noFill/>
            <a:ln>
              <a:noFill/>
            </a:ln>
          </p:spPr>
          <p:txBody>
            <a:bodyPr anchorCtr="0" anchor="t" bIns="0" lIns="0" spcFirstLastPara="1" rIns="0" wrap="square" tIns="0">
              <a:spAutoFit/>
            </a:bodyPr>
            <a:lstStyle/>
            <a:p>
              <a:pPr indent="0" lvl="0" marL="119768" marR="0" rtl="0" algn="l">
                <a:lnSpc>
                  <a:spcPct val="100000"/>
                </a:lnSpc>
                <a:spcBef>
                  <a:spcPts val="0"/>
                </a:spcBef>
                <a:spcAft>
                  <a:spcPts val="0"/>
                </a:spcAft>
                <a:buClr>
                  <a:srgbClr val="231F20"/>
                </a:buClr>
                <a:buSzPts val="1400"/>
                <a:buFont typeface="Calibri"/>
                <a:buNone/>
              </a:pPr>
              <a:r>
                <a:rPr b="0" i="0" lang="fr-FR" sz="1400" u="none" cap="none" strike="noStrike">
                  <a:solidFill>
                    <a:srgbClr val="231F20"/>
                  </a:solidFill>
                  <a:latin typeface="Calibri"/>
                  <a:ea typeface="Calibri"/>
                  <a:cs typeface="Calibri"/>
                  <a:sym typeface="Calibri"/>
                </a:rPr>
                <a:t>Aimant mobile</a:t>
              </a:r>
              <a:endParaRPr/>
            </a:p>
          </p:txBody>
        </p:sp>
      </p:grpSp>
      <p:sp>
        <p:nvSpPr>
          <p:cNvPr id="2289" name="Google Shape;2289;p37"/>
          <p:cNvSpPr/>
          <p:nvPr/>
        </p:nvSpPr>
        <p:spPr>
          <a:xfrm>
            <a:off x="8404941" y="3481787"/>
            <a:ext cx="1966825" cy="1022947"/>
          </a:xfrm>
          <a:custGeom>
            <a:rect b="b" l="l" r="r" t="t"/>
            <a:pathLst>
              <a:path extrusionOk="0" h="1584252" w="1552353">
                <a:moveTo>
                  <a:pt x="0" y="1584252"/>
                </a:moveTo>
                <a:cubicBezTo>
                  <a:pt x="177209" y="1465522"/>
                  <a:pt x="354418" y="1346792"/>
                  <a:pt x="542260" y="1201480"/>
                </a:cubicBezTo>
                <a:cubicBezTo>
                  <a:pt x="730102" y="1056168"/>
                  <a:pt x="987056" y="852377"/>
                  <a:pt x="1127051" y="712382"/>
                </a:cubicBezTo>
                <a:cubicBezTo>
                  <a:pt x="1267046" y="572387"/>
                  <a:pt x="1311349" y="480237"/>
                  <a:pt x="1382233" y="361507"/>
                </a:cubicBezTo>
                <a:cubicBezTo>
                  <a:pt x="1453117" y="242777"/>
                  <a:pt x="1502735" y="121388"/>
                  <a:pt x="1552353" y="0"/>
                </a:cubicBezTo>
              </a:path>
            </a:pathLst>
          </a:cu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90" name="Google Shape;2290;p37"/>
          <p:cNvSpPr/>
          <p:nvPr/>
        </p:nvSpPr>
        <p:spPr>
          <a:xfrm>
            <a:off x="8404942" y="3587688"/>
            <a:ext cx="2236560" cy="474149"/>
          </a:xfrm>
          <a:custGeom>
            <a:rect b="b" l="l" r="r" t="t"/>
            <a:pathLst>
              <a:path extrusionOk="0" h="1584252" w="1552353">
                <a:moveTo>
                  <a:pt x="0" y="1584252"/>
                </a:moveTo>
                <a:cubicBezTo>
                  <a:pt x="177209" y="1465522"/>
                  <a:pt x="354418" y="1346792"/>
                  <a:pt x="542260" y="1201480"/>
                </a:cubicBezTo>
                <a:cubicBezTo>
                  <a:pt x="730102" y="1056168"/>
                  <a:pt x="987056" y="852377"/>
                  <a:pt x="1127051" y="712382"/>
                </a:cubicBezTo>
                <a:cubicBezTo>
                  <a:pt x="1267046" y="572387"/>
                  <a:pt x="1311349" y="480237"/>
                  <a:pt x="1382233" y="361507"/>
                </a:cubicBezTo>
                <a:cubicBezTo>
                  <a:pt x="1453117" y="242777"/>
                  <a:pt x="1502735" y="121388"/>
                  <a:pt x="1552353" y="0"/>
                </a:cubicBezTo>
              </a:path>
            </a:pathLst>
          </a:cu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91" name="Google Shape;2291;p37"/>
          <p:cNvSpPr txBox="1"/>
          <p:nvPr/>
        </p:nvSpPr>
        <p:spPr>
          <a:xfrm>
            <a:off x="9934433" y="4242652"/>
            <a:ext cx="1778846"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Moteur fait tourner l’aimant</a:t>
            </a:r>
            <a:endParaRPr/>
          </a:p>
        </p:txBody>
      </p:sp>
      <p:sp>
        <p:nvSpPr>
          <p:cNvPr id="2292" name="Google Shape;2292;p37"/>
          <p:cNvSpPr/>
          <p:nvPr/>
        </p:nvSpPr>
        <p:spPr>
          <a:xfrm>
            <a:off x="10641501" y="3785365"/>
            <a:ext cx="431019" cy="479899"/>
          </a:xfrm>
          <a:custGeom>
            <a:rect b="b" l="l" r="r" t="t"/>
            <a:pathLst>
              <a:path extrusionOk="0" h="1584252" w="1552353">
                <a:moveTo>
                  <a:pt x="0" y="1584252"/>
                </a:moveTo>
                <a:cubicBezTo>
                  <a:pt x="177209" y="1465522"/>
                  <a:pt x="354418" y="1346792"/>
                  <a:pt x="542260" y="1201480"/>
                </a:cubicBezTo>
                <a:cubicBezTo>
                  <a:pt x="730102" y="1056168"/>
                  <a:pt x="987056" y="852377"/>
                  <a:pt x="1127051" y="712382"/>
                </a:cubicBezTo>
                <a:cubicBezTo>
                  <a:pt x="1267046" y="572387"/>
                  <a:pt x="1311349" y="480237"/>
                  <a:pt x="1382233" y="361507"/>
                </a:cubicBezTo>
                <a:cubicBezTo>
                  <a:pt x="1453117" y="242777"/>
                  <a:pt x="1502735" y="121388"/>
                  <a:pt x="1552353" y="0"/>
                </a:cubicBezTo>
              </a:path>
            </a:pathLst>
          </a:custGeom>
          <a:noFill/>
          <a:ln cap="flat" cmpd="sng" w="381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93" name="Google Shape;2293;p37"/>
          <p:cNvSpPr/>
          <p:nvPr/>
        </p:nvSpPr>
        <p:spPr>
          <a:xfrm>
            <a:off x="9360448" y="5881970"/>
            <a:ext cx="1187826" cy="273601"/>
          </a:xfrm>
          <a:prstGeom prst="rect">
            <a:avLst/>
          </a:prstGeom>
          <a:noFill/>
          <a:ln>
            <a:noFill/>
          </a:ln>
        </p:spPr>
        <p:txBody>
          <a:bodyPr anchorCtr="0" anchor="t" bIns="0" lIns="0" spcFirstLastPara="1" rIns="0" wrap="square" tIns="0">
            <a:spAutoFit/>
          </a:bodyPr>
          <a:lstStyle/>
          <a:p>
            <a:pPr indent="0" lvl="0" marL="0" marR="0" rtl="0" algn="l">
              <a:lnSpc>
                <a:spcPct val="84166"/>
              </a:lnSpc>
              <a:spcBef>
                <a:spcPts val="0"/>
              </a:spcBef>
              <a:spcAft>
                <a:spcPts val="0"/>
              </a:spcAft>
              <a:buNone/>
            </a:pPr>
            <a:r>
              <a:rPr b="1" lang="fr-FR" sz="2400">
                <a:solidFill>
                  <a:srgbClr val="FF0000"/>
                </a:solidFill>
                <a:latin typeface="Calibri"/>
                <a:ea typeface="Calibri"/>
                <a:cs typeface="Calibri"/>
                <a:sym typeface="Calibri"/>
              </a:rPr>
              <a:t>la bobine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2"/>
                                        </p:tgtEl>
                                        <p:attrNameLst>
                                          <p:attrName>style.visibility</p:attrName>
                                        </p:attrNameLst>
                                      </p:cBhvr>
                                      <p:to>
                                        <p:strVal val="visible"/>
                                      </p:to>
                                    </p:set>
                                    <p:animEffect filter="fade" transition="in">
                                      <p:cBhvr>
                                        <p:cTn dur="500"/>
                                        <p:tgtEl>
                                          <p:spTgt spid="22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9"/>
                                        </p:tgtEl>
                                        <p:attrNameLst>
                                          <p:attrName>style.visibility</p:attrName>
                                        </p:attrNameLst>
                                      </p:cBhvr>
                                      <p:to>
                                        <p:strVal val="visible"/>
                                      </p:to>
                                    </p:set>
                                    <p:animEffect filter="fade" transition="in">
                                      <p:cBhvr>
                                        <p:cTn dur="500"/>
                                        <p:tgtEl>
                                          <p:spTgt spid="228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0"/>
                                        </p:tgtEl>
                                        <p:attrNameLst>
                                          <p:attrName>style.visibility</p:attrName>
                                        </p:attrNameLst>
                                      </p:cBhvr>
                                      <p:to>
                                        <p:strVal val="visible"/>
                                      </p:to>
                                    </p:set>
                                    <p:animEffect filter="fade" transition="in">
                                      <p:cBhvr>
                                        <p:cTn dur="500"/>
                                        <p:tgtEl>
                                          <p:spTgt spid="229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2"/>
                                        </p:tgtEl>
                                        <p:attrNameLst>
                                          <p:attrName>style.visibility</p:attrName>
                                        </p:attrNameLst>
                                      </p:cBhvr>
                                      <p:to>
                                        <p:strVal val="visible"/>
                                      </p:to>
                                    </p:set>
                                    <p:animEffect filter="fade" transition="in">
                                      <p:cBhvr>
                                        <p:cTn dur="500"/>
                                        <p:tgtEl>
                                          <p:spTgt spid="2292"/>
                                        </p:tgtEl>
                                      </p:cBhvr>
                                    </p:animEffect>
                                  </p:childTnLst>
                                </p:cTn>
                              </p:par>
                              <p:par>
                                <p:cTn fill="hold" nodeType="withEffect" presetClass="entr" presetID="10" presetSubtype="0">
                                  <p:stCondLst>
                                    <p:cond delay="0"/>
                                  </p:stCondLst>
                                  <p:childTnLst>
                                    <p:set>
                                      <p:cBhvr>
                                        <p:cTn dur="1" fill="hold">
                                          <p:stCondLst>
                                            <p:cond delay="0"/>
                                          </p:stCondLst>
                                        </p:cTn>
                                        <p:tgtEl>
                                          <p:spTgt spid="2291"/>
                                        </p:tgtEl>
                                        <p:attrNameLst>
                                          <p:attrName>style.visibility</p:attrName>
                                        </p:attrNameLst>
                                      </p:cBhvr>
                                      <p:to>
                                        <p:strVal val="visible"/>
                                      </p:to>
                                    </p:set>
                                    <p:animEffect filter="fade" transition="in">
                                      <p:cBhvr>
                                        <p:cTn dur="500"/>
                                        <p:tgtEl>
                                          <p:spTgt spid="229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7"/>
                                        </p:tgtEl>
                                        <p:attrNameLst>
                                          <p:attrName>style.visibility</p:attrName>
                                        </p:attrNameLst>
                                      </p:cBhvr>
                                      <p:to>
                                        <p:strVal val="visible"/>
                                      </p:to>
                                    </p:set>
                                    <p:animEffect filter="fade" transition="in">
                                      <p:cBhvr>
                                        <p:cTn dur="500"/>
                                        <p:tgtEl>
                                          <p:spTgt spid="22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8"/>
                                        </p:tgtEl>
                                        <p:attrNameLst>
                                          <p:attrName>style.visibility</p:attrName>
                                        </p:attrNameLst>
                                      </p:cBhvr>
                                      <p:to>
                                        <p:strVal val="visible"/>
                                      </p:to>
                                    </p:set>
                                    <p:animEffect filter="fade" transition="in">
                                      <p:cBhvr>
                                        <p:cTn dur="500"/>
                                        <p:tgtEl>
                                          <p:spTgt spid="22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0"/>
                                        </p:tgtEl>
                                        <p:attrNameLst>
                                          <p:attrName>style.visibility</p:attrName>
                                        </p:attrNameLst>
                                      </p:cBhvr>
                                      <p:to>
                                        <p:strVal val="visible"/>
                                      </p:to>
                                    </p:set>
                                    <p:animEffect filter="fade" transition="in">
                                      <p:cBhvr>
                                        <p:cTn dur="500"/>
                                        <p:tgtEl>
                                          <p:spTgt spid="22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3"/>
                                        </p:tgtEl>
                                        <p:attrNameLst>
                                          <p:attrName>style.visibility</p:attrName>
                                        </p:attrNameLst>
                                      </p:cBhvr>
                                      <p:to>
                                        <p:strVal val="visible"/>
                                      </p:to>
                                    </p:set>
                                    <p:animEffect filter="fade" transition="in">
                                      <p:cBhvr>
                                        <p:cTn dur="500"/>
                                        <p:tgtEl>
                                          <p:spTgt spid="229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9"/>
                                        </p:tgtEl>
                                        <p:attrNameLst>
                                          <p:attrName>style.visibility</p:attrName>
                                        </p:attrNameLst>
                                      </p:cBhvr>
                                      <p:to>
                                        <p:strVal val="visible"/>
                                      </p:to>
                                    </p:set>
                                    <p:animEffect filter="fade" transition="in">
                                      <p:cBhvr>
                                        <p:cTn dur="500"/>
                                        <p:tgtEl>
                                          <p:spTgt spid="22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7" name="Shape 2297"/>
        <p:cNvGrpSpPr/>
        <p:nvPr/>
      </p:nvGrpSpPr>
      <p:grpSpPr>
        <a:xfrm>
          <a:off x="0" y="0"/>
          <a:ext cx="0" cy="0"/>
          <a:chOff x="0" y="0"/>
          <a:chExt cx="0" cy="0"/>
        </a:xfrm>
      </p:grpSpPr>
      <p:pic>
        <p:nvPicPr>
          <p:cNvPr id="2298" name="Google Shape;2298;p38"/>
          <p:cNvPicPr preferRelativeResize="0"/>
          <p:nvPr/>
        </p:nvPicPr>
        <p:blipFill rotWithShape="1">
          <a:blip r:embed="rId3">
            <a:alphaModFix/>
          </a:blip>
          <a:srcRect b="0" l="0" r="0" t="0"/>
          <a:stretch/>
        </p:blipFill>
        <p:spPr>
          <a:xfrm>
            <a:off x="11216900" y="336343"/>
            <a:ext cx="583170" cy="583170"/>
          </a:xfrm>
          <a:prstGeom prst="rect">
            <a:avLst/>
          </a:prstGeom>
          <a:noFill/>
          <a:ln>
            <a:noFill/>
          </a:ln>
        </p:spPr>
      </p:pic>
      <p:sp>
        <p:nvSpPr>
          <p:cNvPr id="2299" name="Google Shape;2299;p38"/>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première étape de notre tâche consiste à préciser les deux parties de l’alternateur: rotor et le stator.</a:t>
            </a:r>
            <a:endParaRPr/>
          </a:p>
        </p:txBody>
      </p:sp>
      <p:sp>
        <p:nvSpPr>
          <p:cNvPr id="2300" name="Google Shape;2300;p38"/>
          <p:cNvSpPr txBox="1"/>
          <p:nvPr>
            <p:ph idx="1" type="body"/>
          </p:nvPr>
        </p:nvSpPr>
        <p:spPr>
          <a:xfrm>
            <a:off x="1064663"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lit la consigne en précisant les données. Il explique ce qui est demandé. Il (elle) doit utiliser le matériel nécessaire.</a:t>
            </a:r>
            <a:endParaRPr/>
          </a:p>
        </p:txBody>
      </p:sp>
      <p:sp>
        <p:nvSpPr>
          <p:cNvPr id="2301" name="Google Shape;2301;p38"/>
          <p:cNvSpPr txBox="1"/>
          <p:nvPr/>
        </p:nvSpPr>
        <p:spPr>
          <a:xfrm>
            <a:off x="11746730" y="53340"/>
            <a:ext cx="306648" cy="369332"/>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lt1"/>
                </a:solidFill>
                <a:latin typeface="Calibri"/>
                <a:ea typeface="Calibri"/>
                <a:cs typeface="Calibri"/>
                <a:sym typeface="Calibri"/>
              </a:rPr>
              <a:t>M</a:t>
            </a:r>
            <a:endParaRPr/>
          </a:p>
        </p:txBody>
      </p:sp>
      <p:sp>
        <p:nvSpPr>
          <p:cNvPr id="2302" name="Google Shape;2302;p38"/>
          <p:cNvSpPr/>
          <p:nvPr/>
        </p:nvSpPr>
        <p:spPr>
          <a:xfrm>
            <a:off x="215065" y="1053676"/>
            <a:ext cx="1927772" cy="408351"/>
          </a:xfrm>
          <a:prstGeom prst="roundRect">
            <a:avLst>
              <a:gd fmla="val 16667" name="adj"/>
            </a:avLst>
          </a:prstGeom>
          <a:solidFill>
            <a:srgbClr val="FFC000"/>
          </a:solidFill>
          <a:ln cap="flat" cmpd="sng" w="127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Calibri"/>
              <a:buNone/>
            </a:pPr>
            <a:r>
              <a:rPr b="1" i="1" lang="fr-FR" sz="2000" u="none" cap="none" strike="noStrike">
                <a:solidFill>
                  <a:srgbClr val="000000"/>
                </a:solidFill>
                <a:latin typeface="Calibri"/>
                <a:ea typeface="Calibri"/>
                <a:cs typeface="Calibri"/>
                <a:sym typeface="Calibri"/>
              </a:rPr>
              <a:t>Tâche principale</a:t>
            </a:r>
            <a:endParaRPr/>
          </a:p>
        </p:txBody>
      </p:sp>
      <p:sp>
        <p:nvSpPr>
          <p:cNvPr id="2303" name="Google Shape;2303;p38"/>
          <p:cNvSpPr/>
          <p:nvPr/>
        </p:nvSpPr>
        <p:spPr>
          <a:xfrm>
            <a:off x="223836" y="1620741"/>
            <a:ext cx="6751122" cy="4174003"/>
          </a:xfrm>
          <a:custGeom>
            <a:rect b="b" l="l" r="r" t="t"/>
            <a:pathLst>
              <a:path extrusionOk="0" h="3494049" w="6200050">
                <a:moveTo>
                  <a:pt x="91071" y="0"/>
                </a:moveTo>
                <a:cubicBezTo>
                  <a:pt x="40779" y="0"/>
                  <a:pt x="0" y="40767"/>
                  <a:pt x="0" y="91059"/>
                </a:cubicBezTo>
                <a:lnTo>
                  <a:pt x="0" y="3402990"/>
                </a:lnTo>
                <a:cubicBezTo>
                  <a:pt x="0" y="3453282"/>
                  <a:pt x="40779" y="3494049"/>
                  <a:pt x="91071" y="3494049"/>
                </a:cubicBezTo>
                <a:lnTo>
                  <a:pt x="6108991" y="3494049"/>
                </a:lnTo>
                <a:cubicBezTo>
                  <a:pt x="6159283" y="3494049"/>
                  <a:pt x="6200050" y="3453282"/>
                  <a:pt x="6200050" y="3402990"/>
                </a:cubicBezTo>
                <a:lnTo>
                  <a:pt x="6200050" y="91059"/>
                </a:lnTo>
                <a:cubicBezTo>
                  <a:pt x="6200050" y="40767"/>
                  <a:pt x="6159283" y="0"/>
                  <a:pt x="6108991" y="0"/>
                </a:cubicBezTo>
                <a:close/>
                <a:moveTo>
                  <a:pt x="91071"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04" name="Google Shape;2304;p38"/>
          <p:cNvSpPr/>
          <p:nvPr/>
        </p:nvSpPr>
        <p:spPr>
          <a:xfrm>
            <a:off x="215065" y="1599480"/>
            <a:ext cx="6759893" cy="4195264"/>
          </a:xfrm>
          <a:custGeom>
            <a:rect b="b" l="l" r="r" t="t"/>
            <a:pathLst>
              <a:path extrusionOk="0" h="3494049" w="6200050">
                <a:moveTo>
                  <a:pt x="91071" y="0"/>
                </a:moveTo>
                <a:cubicBezTo>
                  <a:pt x="40779" y="0"/>
                  <a:pt x="0" y="40767"/>
                  <a:pt x="0" y="91059"/>
                </a:cubicBezTo>
                <a:lnTo>
                  <a:pt x="0" y="3402990"/>
                </a:lnTo>
                <a:cubicBezTo>
                  <a:pt x="0" y="3453282"/>
                  <a:pt x="40779" y="3494049"/>
                  <a:pt x="91071" y="3494049"/>
                </a:cubicBezTo>
                <a:lnTo>
                  <a:pt x="6108991" y="3494049"/>
                </a:lnTo>
                <a:cubicBezTo>
                  <a:pt x="6159283" y="3494049"/>
                  <a:pt x="6200050" y="3453282"/>
                  <a:pt x="6200050" y="3402990"/>
                </a:cubicBezTo>
                <a:lnTo>
                  <a:pt x="6200050" y="91059"/>
                </a:lnTo>
                <a:cubicBezTo>
                  <a:pt x="6200050" y="40767"/>
                  <a:pt x="6159283" y="0"/>
                  <a:pt x="6108991" y="0"/>
                </a:cubicBezTo>
                <a:lnTo>
                  <a:pt x="91071" y="0"/>
                </a:lnTo>
                <a:close/>
                <a:moveTo>
                  <a:pt x="91071" y="0"/>
                </a:moveTo>
              </a:path>
            </a:pathLst>
          </a:custGeom>
          <a:noFill/>
          <a:ln cap="flat" cmpd="sng" w="9525">
            <a:solidFill>
              <a:srgbClr val="F587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05" name="Google Shape;2305;p38"/>
          <p:cNvSpPr/>
          <p:nvPr/>
        </p:nvSpPr>
        <p:spPr>
          <a:xfrm>
            <a:off x="355896" y="1584192"/>
            <a:ext cx="6619062" cy="5539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Lorsqu’on fait tourner un alternateur relié à un oscilloscope, on obtient le graphique affiché sur l’écran de l’oscilloscope ci-dessous:</a:t>
            </a:r>
            <a:endParaRPr/>
          </a:p>
        </p:txBody>
      </p:sp>
      <p:grpSp>
        <p:nvGrpSpPr>
          <p:cNvPr id="2306" name="Google Shape;2306;p38"/>
          <p:cNvGrpSpPr/>
          <p:nvPr/>
        </p:nvGrpSpPr>
        <p:grpSpPr>
          <a:xfrm>
            <a:off x="286377" y="2218814"/>
            <a:ext cx="6487554" cy="3114113"/>
            <a:chOff x="4033190" y="2016709"/>
            <a:chExt cx="6166435" cy="2774480"/>
          </a:xfrm>
        </p:grpSpPr>
        <p:sp>
          <p:nvSpPr>
            <p:cNvPr id="2307" name="Google Shape;2307;p38"/>
            <p:cNvSpPr/>
            <p:nvPr/>
          </p:nvSpPr>
          <p:spPr>
            <a:xfrm>
              <a:off x="4173158" y="2016709"/>
              <a:ext cx="6026467" cy="2774480"/>
            </a:xfrm>
            <a:custGeom>
              <a:rect b="b" l="l" r="r" t="t"/>
              <a:pathLst>
                <a:path extrusionOk="0" h="2774480" w="6026467">
                  <a:moveTo>
                    <a:pt x="71996" y="0"/>
                  </a:moveTo>
                  <a:cubicBezTo>
                    <a:pt x="32233" y="0"/>
                    <a:pt x="0" y="32232"/>
                    <a:pt x="0" y="71996"/>
                  </a:cubicBezTo>
                  <a:lnTo>
                    <a:pt x="0" y="2702471"/>
                  </a:lnTo>
                  <a:cubicBezTo>
                    <a:pt x="0" y="2742234"/>
                    <a:pt x="32233" y="2774480"/>
                    <a:pt x="71996" y="2774480"/>
                  </a:cubicBezTo>
                  <a:lnTo>
                    <a:pt x="5954471" y="2774480"/>
                  </a:lnTo>
                  <a:cubicBezTo>
                    <a:pt x="5994234" y="2774480"/>
                    <a:pt x="6026467" y="2742234"/>
                    <a:pt x="6026467" y="2702471"/>
                  </a:cubicBezTo>
                  <a:lnTo>
                    <a:pt x="6026467" y="71996"/>
                  </a:lnTo>
                  <a:cubicBezTo>
                    <a:pt x="6026467" y="32232"/>
                    <a:pt x="5994234" y="0"/>
                    <a:pt x="5954471" y="0"/>
                  </a:cubicBezTo>
                  <a:close/>
                  <a:moveTo>
                    <a:pt x="71996" y="0"/>
                  </a:moveTo>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08" name="Google Shape;2308;p38"/>
            <p:cNvSpPr/>
            <p:nvPr/>
          </p:nvSpPr>
          <p:spPr>
            <a:xfrm>
              <a:off x="4173158" y="2016709"/>
              <a:ext cx="6026467" cy="2774480"/>
            </a:xfrm>
            <a:custGeom>
              <a:rect b="b" l="l" r="r" t="t"/>
              <a:pathLst>
                <a:path extrusionOk="0" h="2774480" w="6026467">
                  <a:moveTo>
                    <a:pt x="71996" y="0"/>
                  </a:moveTo>
                  <a:cubicBezTo>
                    <a:pt x="32233" y="0"/>
                    <a:pt x="0" y="32232"/>
                    <a:pt x="0" y="71996"/>
                  </a:cubicBezTo>
                  <a:lnTo>
                    <a:pt x="0" y="2702471"/>
                  </a:lnTo>
                  <a:cubicBezTo>
                    <a:pt x="0" y="2742234"/>
                    <a:pt x="32233" y="2774480"/>
                    <a:pt x="71996" y="2774480"/>
                  </a:cubicBezTo>
                  <a:lnTo>
                    <a:pt x="5954471" y="2774480"/>
                  </a:lnTo>
                  <a:cubicBezTo>
                    <a:pt x="5994234" y="2774480"/>
                    <a:pt x="6026467" y="2742234"/>
                    <a:pt x="6026467" y="2702471"/>
                  </a:cubicBezTo>
                  <a:lnTo>
                    <a:pt x="6026467" y="71996"/>
                  </a:lnTo>
                  <a:cubicBezTo>
                    <a:pt x="6026467" y="32232"/>
                    <a:pt x="5994234" y="0"/>
                    <a:pt x="5954471" y="0"/>
                  </a:cubicBezTo>
                  <a:lnTo>
                    <a:pt x="71996" y="0"/>
                  </a:lnTo>
                  <a:close/>
                  <a:moveTo>
                    <a:pt x="71996" y="0"/>
                  </a:moveTo>
                </a:path>
              </a:pathLst>
            </a:custGeom>
            <a:noFill/>
            <a:ln cap="flat" cmpd="sng" w="9525">
              <a:solidFill>
                <a:srgbClr val="F587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309" name="Google Shape;2309;p38"/>
            <p:cNvPicPr preferRelativeResize="0"/>
            <p:nvPr/>
          </p:nvPicPr>
          <p:blipFill rotWithShape="1">
            <a:blip r:embed="rId4">
              <a:alphaModFix/>
            </a:blip>
            <a:srcRect b="0" l="0" r="0" t="0"/>
            <a:stretch/>
          </p:blipFill>
          <p:spPr>
            <a:xfrm>
              <a:off x="6850496" y="2082803"/>
              <a:ext cx="3143250" cy="2560319"/>
            </a:xfrm>
            <a:prstGeom prst="rect">
              <a:avLst/>
            </a:prstGeom>
            <a:noFill/>
            <a:ln>
              <a:noFill/>
            </a:ln>
          </p:spPr>
        </p:pic>
        <p:pic>
          <p:nvPicPr>
            <p:cNvPr id="2310" name="Google Shape;2310;p38"/>
            <p:cNvPicPr preferRelativeResize="0"/>
            <p:nvPr/>
          </p:nvPicPr>
          <p:blipFill rotWithShape="1">
            <a:blip r:embed="rId5">
              <a:alphaModFix/>
            </a:blip>
            <a:srcRect b="0" l="0" r="0" t="0"/>
            <a:stretch/>
          </p:blipFill>
          <p:spPr>
            <a:xfrm>
              <a:off x="5085193" y="2122732"/>
              <a:ext cx="1506616" cy="2351152"/>
            </a:xfrm>
            <a:prstGeom prst="rect">
              <a:avLst/>
            </a:prstGeom>
            <a:noFill/>
            <a:ln>
              <a:noFill/>
            </a:ln>
          </p:spPr>
        </p:pic>
        <p:sp>
          <p:nvSpPr>
            <p:cNvPr id="2311" name="Google Shape;2311;p38"/>
            <p:cNvSpPr/>
            <p:nvPr/>
          </p:nvSpPr>
          <p:spPr>
            <a:xfrm>
              <a:off x="4876393" y="3088347"/>
              <a:ext cx="751433" cy="0"/>
            </a:xfrm>
            <a:custGeom>
              <a:rect b="b" l="l" r="r" t="t"/>
              <a:pathLst>
                <a:path extrusionOk="0" h="120000" w="751433">
                  <a:moveTo>
                    <a:pt x="0" y="0"/>
                  </a:moveTo>
                  <a:lnTo>
                    <a:pt x="751433" y="0"/>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12" name="Google Shape;2312;p38"/>
            <p:cNvSpPr/>
            <p:nvPr/>
          </p:nvSpPr>
          <p:spPr>
            <a:xfrm>
              <a:off x="5608140" y="3055936"/>
              <a:ext cx="89052" cy="64820"/>
            </a:xfrm>
            <a:custGeom>
              <a:rect b="b" l="l" r="r" t="t"/>
              <a:pathLst>
                <a:path extrusionOk="0" h="64820" w="89052">
                  <a:moveTo>
                    <a:pt x="89052" y="32410"/>
                  </a:moveTo>
                  <a:lnTo>
                    <a:pt x="0" y="0"/>
                  </a:lnTo>
                  <a:lnTo>
                    <a:pt x="19685" y="32410"/>
                  </a:lnTo>
                  <a:lnTo>
                    <a:pt x="0" y="64820"/>
                  </a:lnTo>
                  <a:close/>
                  <a:moveTo>
                    <a:pt x="89052" y="3241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13" name="Google Shape;2313;p38"/>
            <p:cNvSpPr/>
            <p:nvPr/>
          </p:nvSpPr>
          <p:spPr>
            <a:xfrm>
              <a:off x="4984392" y="3682343"/>
              <a:ext cx="643432" cy="0"/>
            </a:xfrm>
            <a:custGeom>
              <a:rect b="b" l="l" r="r" t="t"/>
              <a:pathLst>
                <a:path extrusionOk="0" h="120000" w="643432">
                  <a:moveTo>
                    <a:pt x="0" y="0"/>
                  </a:moveTo>
                  <a:lnTo>
                    <a:pt x="643432" y="0"/>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14" name="Google Shape;2314;p38"/>
            <p:cNvSpPr/>
            <p:nvPr/>
          </p:nvSpPr>
          <p:spPr>
            <a:xfrm>
              <a:off x="5608140" y="3649933"/>
              <a:ext cx="89052" cy="64820"/>
            </a:xfrm>
            <a:custGeom>
              <a:rect b="b" l="l" r="r" t="t"/>
              <a:pathLst>
                <a:path extrusionOk="0" h="64820" w="89052">
                  <a:moveTo>
                    <a:pt x="89052" y="32410"/>
                  </a:moveTo>
                  <a:lnTo>
                    <a:pt x="0" y="0"/>
                  </a:lnTo>
                  <a:lnTo>
                    <a:pt x="19685" y="32410"/>
                  </a:lnTo>
                  <a:lnTo>
                    <a:pt x="0" y="64820"/>
                  </a:lnTo>
                  <a:close/>
                  <a:moveTo>
                    <a:pt x="89052" y="3241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15" name="Google Shape;2315;p38"/>
            <p:cNvSpPr/>
            <p:nvPr/>
          </p:nvSpPr>
          <p:spPr>
            <a:xfrm>
              <a:off x="5933334" y="4305152"/>
              <a:ext cx="185064" cy="262775"/>
            </a:xfrm>
            <a:custGeom>
              <a:rect b="b" l="l" r="r" t="t"/>
              <a:pathLst>
                <a:path extrusionOk="0" h="262775" w="185064">
                  <a:moveTo>
                    <a:pt x="0" y="0"/>
                  </a:moveTo>
                  <a:lnTo>
                    <a:pt x="185064" y="262775"/>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16" name="Google Shape;2316;p38"/>
            <p:cNvSpPr/>
            <p:nvPr/>
          </p:nvSpPr>
          <p:spPr>
            <a:xfrm>
              <a:off x="5893392" y="4248437"/>
              <a:ext cx="77774" cy="91465"/>
            </a:xfrm>
            <a:custGeom>
              <a:rect b="b" l="l" r="r" t="t"/>
              <a:pathLst>
                <a:path extrusionOk="0" h="91465" w="77774">
                  <a:moveTo>
                    <a:pt x="0" y="0"/>
                  </a:moveTo>
                  <a:lnTo>
                    <a:pt x="24777" y="91465"/>
                  </a:lnTo>
                  <a:lnTo>
                    <a:pt x="39941" y="56718"/>
                  </a:lnTo>
                  <a:lnTo>
                    <a:pt x="77774" y="54152"/>
                  </a:lnTo>
                  <a:close/>
                  <a:moveTo>
                    <a:pt x="0" y="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17" name="Google Shape;2317;p38"/>
            <p:cNvSpPr/>
            <p:nvPr/>
          </p:nvSpPr>
          <p:spPr>
            <a:xfrm>
              <a:off x="6131892" y="4205388"/>
              <a:ext cx="137642" cy="367042"/>
            </a:xfrm>
            <a:custGeom>
              <a:rect b="b" l="l" r="r" t="t"/>
              <a:pathLst>
                <a:path extrusionOk="0" h="367042" w="137642">
                  <a:moveTo>
                    <a:pt x="137642" y="0"/>
                  </a:moveTo>
                  <a:lnTo>
                    <a:pt x="0" y="367042"/>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18" name="Google Shape;2318;p38"/>
            <p:cNvSpPr/>
            <p:nvPr/>
          </p:nvSpPr>
          <p:spPr>
            <a:xfrm>
              <a:off x="6232284" y="4140436"/>
              <a:ext cx="61607" cy="94767"/>
            </a:xfrm>
            <a:custGeom>
              <a:rect b="b" l="l" r="r" t="t"/>
              <a:pathLst>
                <a:path extrusionOk="0" h="94767" w="61607">
                  <a:moveTo>
                    <a:pt x="61607" y="0"/>
                  </a:moveTo>
                  <a:lnTo>
                    <a:pt x="0" y="72009"/>
                  </a:lnTo>
                  <a:lnTo>
                    <a:pt x="37249" y="64947"/>
                  </a:lnTo>
                  <a:lnTo>
                    <a:pt x="60680" y="94767"/>
                  </a:lnTo>
                  <a:close/>
                  <a:moveTo>
                    <a:pt x="61607" y="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19" name="Google Shape;2319;p38"/>
            <p:cNvSpPr/>
            <p:nvPr/>
          </p:nvSpPr>
          <p:spPr>
            <a:xfrm>
              <a:off x="4033190" y="2960240"/>
              <a:ext cx="1049967" cy="879728"/>
            </a:xfrm>
            <a:prstGeom prst="rect">
              <a:avLst/>
            </a:prstGeom>
            <a:noFill/>
            <a:ln>
              <a:noFill/>
            </a:ln>
          </p:spPr>
          <p:txBody>
            <a:bodyPr anchorCtr="0" anchor="t" bIns="0" lIns="0" spcFirstLastPara="1" rIns="0" wrap="square" tIns="0">
              <a:spAutoFit/>
            </a:bodyPr>
            <a:lstStyle/>
            <a:p>
              <a:pPr indent="0" lvl="0" marL="119768"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Aimant</a:t>
              </a:r>
              <a:endParaRPr/>
            </a:p>
            <a:p>
              <a:pPr indent="0" lvl="0" marL="129592" marR="0" rtl="0" algn="l">
                <a:lnSpc>
                  <a:spcPct val="935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mobile</a:t>
              </a:r>
              <a:endParaRPr/>
            </a:p>
            <a:p>
              <a:pPr indent="0" lvl="0" marL="0" marR="0" rtl="0" algn="l">
                <a:lnSpc>
                  <a:spcPct val="166277"/>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Bobine fixe</a:t>
              </a:r>
              <a:endParaRPr/>
            </a:p>
          </p:txBody>
        </p:sp>
      </p:grpSp>
      <p:sp>
        <p:nvSpPr>
          <p:cNvPr id="2320" name="Google Shape;2320;p38"/>
          <p:cNvSpPr/>
          <p:nvPr/>
        </p:nvSpPr>
        <p:spPr>
          <a:xfrm>
            <a:off x="7107018" y="1905490"/>
            <a:ext cx="4851794" cy="342799"/>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21" name="Google Shape;2321;p38"/>
          <p:cNvSpPr/>
          <p:nvPr/>
        </p:nvSpPr>
        <p:spPr>
          <a:xfrm>
            <a:off x="7163525" y="1936279"/>
            <a:ext cx="4795287"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5821F"/>
              </a:buClr>
              <a:buSzPts val="1800"/>
              <a:buFont typeface="Calibri"/>
              <a:buNone/>
            </a:pPr>
            <a:r>
              <a:rPr b="1" i="0" lang="fr-FR" sz="1800" u="none" cap="none" strike="noStrike">
                <a:solidFill>
                  <a:srgbClr val="F5821F"/>
                </a:solidFill>
                <a:latin typeface="Calibri"/>
                <a:ea typeface="Calibri"/>
                <a:cs typeface="Calibri"/>
                <a:sym typeface="Calibri"/>
              </a:rPr>
              <a:t>2.</a:t>
            </a:r>
            <a:r>
              <a:rPr b="0" i="0" lang="fr-FR" sz="1800" u="none" cap="none" strike="noStrike">
                <a:solidFill>
                  <a:srgbClr val="231F20"/>
                </a:solidFill>
                <a:latin typeface="Calibri"/>
                <a:ea typeface="Calibri"/>
                <a:cs typeface="Calibri"/>
                <a:sym typeface="Calibri"/>
              </a:rPr>
              <a:t>Préciser la grandeur visualisée par l’oscilloscope.</a:t>
            </a:r>
            <a:endParaRPr/>
          </a:p>
        </p:txBody>
      </p:sp>
      <p:sp>
        <p:nvSpPr>
          <p:cNvPr id="2322" name="Google Shape;2322;p38"/>
          <p:cNvSpPr/>
          <p:nvPr/>
        </p:nvSpPr>
        <p:spPr>
          <a:xfrm>
            <a:off x="7184756" y="4382513"/>
            <a:ext cx="4749397" cy="1246495"/>
          </a:xfrm>
          <a:prstGeom prst="rect">
            <a:avLst/>
          </a:prstGeom>
          <a:noFill/>
          <a:ln>
            <a:noFill/>
          </a:ln>
        </p:spPr>
        <p:txBody>
          <a:bodyPr anchorCtr="0" anchor="t" bIns="0" lIns="0" spcFirstLastPara="1" rIns="0" wrap="square" tIns="0">
            <a:spAutoFit/>
          </a:bodyPr>
          <a:lstStyle/>
          <a:p>
            <a:pPr indent="0" lvl="0" marL="0" marR="0" rtl="0" algn="just">
              <a:lnSpc>
                <a:spcPct val="15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La grandeur visualisée par l’oscilloscope est: </a:t>
            </a:r>
            <a:r>
              <a:rPr b="0" i="0" lang="fr-FR" sz="1050" u="none" cap="none" strike="noStrike">
                <a:solidFill>
                  <a:srgbClr val="231F20"/>
                </a:solidFill>
                <a:latin typeface="Arial"/>
                <a:ea typeface="Arial"/>
                <a:cs typeface="Arial"/>
                <a:sym typeface="Arial"/>
              </a:rPr>
              <a:t>................................</a:t>
            </a:r>
            <a:r>
              <a:rPr b="0" i="0" lang="fr-FR" sz="1800" u="none" cap="none" strike="noStrike">
                <a:solidFill>
                  <a:srgbClr val="231F20"/>
                </a:solidFill>
                <a:latin typeface="Arial"/>
                <a:ea typeface="Arial"/>
                <a:cs typeface="Arial"/>
                <a:sym typeface="Arial"/>
              </a:rPr>
              <a:t> </a:t>
            </a:r>
            <a:r>
              <a:rPr b="0" i="0" lang="fr-FR" sz="1800" u="none" cap="none" strike="noStrike">
                <a:solidFill>
                  <a:srgbClr val="231F20"/>
                </a:solidFill>
                <a:latin typeface="Calibri"/>
                <a:ea typeface="Calibri"/>
                <a:cs typeface="Calibri"/>
                <a:sym typeface="Calibri"/>
              </a:rPr>
              <a:t>car l’oscilloscope permet de visualiser des </a:t>
            </a:r>
            <a:r>
              <a:rPr lang="fr-FR" sz="1050">
                <a:solidFill>
                  <a:srgbClr val="231F20"/>
                </a:solidFill>
                <a:latin typeface="Arial"/>
                <a:ea typeface="Arial"/>
                <a:cs typeface="Arial"/>
                <a:sym typeface="Arial"/>
              </a:rPr>
              <a:t>................................ </a:t>
            </a:r>
            <a:r>
              <a:rPr b="0" i="0" lang="fr-FR" sz="1800" u="none" cap="none" strike="noStrike">
                <a:solidFill>
                  <a:srgbClr val="231F20"/>
                </a:solidFill>
                <a:latin typeface="Calibri"/>
                <a:ea typeface="Calibri"/>
                <a:cs typeface="Calibri"/>
                <a:sym typeface="Calibri"/>
              </a:rPr>
              <a:t>et non pas des </a:t>
            </a:r>
            <a:r>
              <a:rPr lang="fr-FR" sz="1050">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323" name="Google Shape;2323;p38"/>
          <p:cNvSpPr/>
          <p:nvPr/>
        </p:nvSpPr>
        <p:spPr>
          <a:xfrm>
            <a:off x="7793468" y="5302380"/>
            <a:ext cx="804707" cy="256480"/>
          </a:xfrm>
          <a:prstGeom prst="rect">
            <a:avLst/>
          </a:prstGeom>
          <a:noFill/>
          <a:ln>
            <a:noFill/>
          </a:ln>
        </p:spPr>
        <p:txBody>
          <a:bodyPr anchorCtr="0" anchor="t" bIns="0" lIns="0" spcFirstLastPara="1" rIns="0" wrap="square" tIns="0">
            <a:spAutoFit/>
          </a:bodyPr>
          <a:lstStyle/>
          <a:p>
            <a:pPr indent="0" lvl="0" marL="0" marR="0" rtl="0" algn="l">
              <a:lnSpc>
                <a:spcPct val="113333"/>
              </a:lnSpc>
              <a:spcBef>
                <a:spcPts val="0"/>
              </a:spcBef>
              <a:spcAft>
                <a:spcPts val="0"/>
              </a:spcAft>
              <a:buNone/>
            </a:pPr>
            <a:r>
              <a:rPr b="1" lang="fr-FR" sz="1800">
                <a:solidFill>
                  <a:srgbClr val="FF0000"/>
                </a:solidFill>
                <a:latin typeface="Calibri"/>
                <a:ea typeface="Calibri"/>
                <a:cs typeface="Calibri"/>
                <a:sym typeface="Calibri"/>
              </a:rPr>
              <a:t>tensions</a:t>
            </a:r>
            <a:endParaRPr/>
          </a:p>
        </p:txBody>
      </p:sp>
      <p:sp>
        <p:nvSpPr>
          <p:cNvPr id="2324" name="Google Shape;2324;p38"/>
          <p:cNvSpPr/>
          <p:nvPr/>
        </p:nvSpPr>
        <p:spPr>
          <a:xfrm>
            <a:off x="7064614" y="4821094"/>
            <a:ext cx="131318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FF0000"/>
                </a:solidFill>
                <a:latin typeface="Calibri"/>
                <a:ea typeface="Calibri"/>
                <a:cs typeface="Calibri"/>
                <a:sym typeface="Calibri"/>
              </a:rPr>
              <a:t>une tension</a:t>
            </a:r>
            <a:endParaRPr/>
          </a:p>
        </p:txBody>
      </p:sp>
      <p:sp>
        <p:nvSpPr>
          <p:cNvPr id="2325" name="Google Shape;2325;p38"/>
          <p:cNvSpPr/>
          <p:nvPr/>
        </p:nvSpPr>
        <p:spPr>
          <a:xfrm>
            <a:off x="10218801" y="5245954"/>
            <a:ext cx="102463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FF0000"/>
                </a:solidFill>
                <a:latin typeface="Calibri"/>
                <a:ea typeface="Calibri"/>
                <a:cs typeface="Calibri"/>
                <a:sym typeface="Calibri"/>
              </a:rPr>
              <a:t>courants</a:t>
            </a:r>
            <a:endParaRPr b="1" sz="1800">
              <a:solidFill>
                <a:srgbClr val="FF0000"/>
              </a:solidFill>
              <a:latin typeface="Calibri"/>
              <a:ea typeface="Calibri"/>
              <a:cs typeface="Calibri"/>
              <a:sym typeface="Calibri"/>
            </a:endParaRPr>
          </a:p>
        </p:txBody>
      </p:sp>
      <p:sp>
        <p:nvSpPr>
          <p:cNvPr id="2326" name="Google Shape;2326;p38"/>
          <p:cNvSpPr/>
          <p:nvPr/>
        </p:nvSpPr>
        <p:spPr>
          <a:xfrm>
            <a:off x="7155079" y="2691890"/>
            <a:ext cx="1385316" cy="369332"/>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i="1" lang="fr-FR" sz="1800">
                <a:solidFill>
                  <a:srgbClr val="231F20"/>
                </a:solidFill>
                <a:latin typeface="Calibri"/>
                <a:ea typeface="Calibri"/>
                <a:cs typeface="Calibri"/>
                <a:sym typeface="Calibri"/>
              </a:rPr>
              <a:t>Oscilloscope</a:t>
            </a:r>
            <a:endParaRPr b="1" i="1" sz="1800">
              <a:solidFill>
                <a:schemeClr val="dk1"/>
              </a:solidFill>
              <a:latin typeface="Calibri"/>
              <a:ea typeface="Calibri"/>
              <a:cs typeface="Calibri"/>
              <a:sym typeface="Calibri"/>
            </a:endParaRPr>
          </a:p>
        </p:txBody>
      </p:sp>
      <p:sp>
        <p:nvSpPr>
          <p:cNvPr id="2327" name="Google Shape;2327;p38"/>
          <p:cNvSpPr/>
          <p:nvPr/>
        </p:nvSpPr>
        <p:spPr>
          <a:xfrm>
            <a:off x="8588340" y="2691890"/>
            <a:ext cx="581987" cy="350202"/>
          </a:xfrm>
          <a:prstGeom prst="notchedRightArrow">
            <a:avLst>
              <a:gd fmla="val 50000" name="adj1"/>
              <a:gd fmla="val 50000" name="adj2"/>
            </a:avLst>
          </a:prstGeom>
          <a:solidFill>
            <a:schemeClr val="accent1"/>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28" name="Google Shape;2328;p38"/>
          <p:cNvSpPr/>
          <p:nvPr/>
        </p:nvSpPr>
        <p:spPr>
          <a:xfrm>
            <a:off x="9218272" y="2511835"/>
            <a:ext cx="2666602" cy="923330"/>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spcBef>
                <a:spcPts val="0"/>
              </a:spcBef>
              <a:spcAft>
                <a:spcPts val="0"/>
              </a:spcAft>
              <a:buNone/>
            </a:pPr>
            <a:r>
              <a:rPr i="1" lang="fr-FR" sz="1800">
                <a:solidFill>
                  <a:srgbClr val="231F20"/>
                </a:solidFill>
                <a:latin typeface="Calibri"/>
                <a:ea typeface="Calibri"/>
                <a:cs typeface="Calibri"/>
                <a:sym typeface="Calibri"/>
              </a:rPr>
              <a:t>Visualisation de variations des </a:t>
            </a:r>
            <a:r>
              <a:rPr b="1" i="1" lang="fr-FR" sz="1800">
                <a:solidFill>
                  <a:srgbClr val="231F20"/>
                </a:solidFill>
                <a:latin typeface="Calibri"/>
                <a:ea typeface="Calibri"/>
                <a:cs typeface="Calibri"/>
                <a:sym typeface="Calibri"/>
              </a:rPr>
              <a:t>tensions</a:t>
            </a:r>
            <a:r>
              <a:rPr i="1" lang="fr-FR" sz="1800">
                <a:solidFill>
                  <a:srgbClr val="231F20"/>
                </a:solidFill>
                <a:latin typeface="Calibri"/>
                <a:ea typeface="Calibri"/>
                <a:cs typeface="Calibri"/>
                <a:sym typeface="Calibri"/>
              </a:rPr>
              <a:t> en fonction du temps. </a:t>
            </a:r>
            <a:endParaRPr i="1" sz="1800">
              <a:solidFill>
                <a:schemeClr val="dk1"/>
              </a:solidFill>
              <a:latin typeface="Calibri"/>
              <a:ea typeface="Calibri"/>
              <a:cs typeface="Calibri"/>
              <a:sym typeface="Calibri"/>
            </a:endParaRPr>
          </a:p>
        </p:txBody>
      </p:sp>
      <p:sp>
        <p:nvSpPr>
          <p:cNvPr id="2329" name="Google Shape;2329;p38"/>
          <p:cNvSpPr/>
          <p:nvPr/>
        </p:nvSpPr>
        <p:spPr>
          <a:xfrm rot="-5400000">
            <a:off x="9341141" y="1097579"/>
            <a:ext cx="436728" cy="4878406"/>
          </a:xfrm>
          <a:prstGeom prst="leftBrace">
            <a:avLst>
              <a:gd fmla="val 8333" name="adj1"/>
              <a:gd fmla="val 50280" name="adj2"/>
            </a:avLst>
          </a:prstGeom>
          <a:no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330" name="Google Shape;2330;p38"/>
          <p:cNvSpPr/>
          <p:nvPr/>
        </p:nvSpPr>
        <p:spPr>
          <a:xfrm rot="5400000">
            <a:off x="9284789" y="3935920"/>
            <a:ext cx="581987" cy="350202"/>
          </a:xfrm>
          <a:prstGeom prst="notchedRightArrow">
            <a:avLst>
              <a:gd fmla="val 50000" name="adj1"/>
              <a:gd fmla="val 50000" name="adj2"/>
            </a:avLst>
          </a:prstGeom>
          <a:solidFill>
            <a:schemeClr val="accent1"/>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31" name="Google Shape;2331;p38"/>
          <p:cNvSpPr/>
          <p:nvPr/>
        </p:nvSpPr>
        <p:spPr>
          <a:xfrm>
            <a:off x="492194" y="5428358"/>
            <a:ext cx="5754781"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Identifier la nature de la grandeur générée par l’alternateur.</a:t>
            </a:r>
            <a:endParaRPr/>
          </a:p>
        </p:txBody>
      </p:sp>
      <p:sp>
        <p:nvSpPr>
          <p:cNvPr id="2332" name="Google Shape;2332;p38"/>
          <p:cNvSpPr/>
          <p:nvPr/>
        </p:nvSpPr>
        <p:spPr>
          <a:xfrm>
            <a:off x="1042043" y="5002336"/>
            <a:ext cx="1777550" cy="31090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vers l’oscilloscope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6"/>
                                        </p:tgtEl>
                                        <p:attrNameLst>
                                          <p:attrName>style.visibility</p:attrName>
                                        </p:attrNameLst>
                                      </p:cBhvr>
                                      <p:to>
                                        <p:strVal val="visible"/>
                                      </p:to>
                                    </p:set>
                                    <p:animEffect filter="fade" transition="in">
                                      <p:cBhvr>
                                        <p:cTn dur="500"/>
                                        <p:tgtEl>
                                          <p:spTgt spid="23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7"/>
                                        </p:tgtEl>
                                        <p:attrNameLst>
                                          <p:attrName>style.visibility</p:attrName>
                                        </p:attrNameLst>
                                      </p:cBhvr>
                                      <p:to>
                                        <p:strVal val="visible"/>
                                      </p:to>
                                    </p:set>
                                    <p:animEffect filter="fade" transition="in">
                                      <p:cBhvr>
                                        <p:cTn dur="500"/>
                                        <p:tgtEl>
                                          <p:spTgt spid="23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8"/>
                                        </p:tgtEl>
                                        <p:attrNameLst>
                                          <p:attrName>style.visibility</p:attrName>
                                        </p:attrNameLst>
                                      </p:cBhvr>
                                      <p:to>
                                        <p:strVal val="visible"/>
                                      </p:to>
                                    </p:set>
                                    <p:animEffect filter="fade" transition="in">
                                      <p:cBhvr>
                                        <p:cTn dur="500"/>
                                        <p:tgtEl>
                                          <p:spTgt spid="23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9"/>
                                        </p:tgtEl>
                                        <p:attrNameLst>
                                          <p:attrName>style.visibility</p:attrName>
                                        </p:attrNameLst>
                                      </p:cBhvr>
                                      <p:to>
                                        <p:strVal val="visible"/>
                                      </p:to>
                                    </p:set>
                                    <p:animEffect filter="fade" transition="in">
                                      <p:cBhvr>
                                        <p:cTn dur="500"/>
                                        <p:tgtEl>
                                          <p:spTgt spid="232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0"/>
                                        </p:tgtEl>
                                        <p:attrNameLst>
                                          <p:attrName>style.visibility</p:attrName>
                                        </p:attrNameLst>
                                      </p:cBhvr>
                                      <p:to>
                                        <p:strVal val="visible"/>
                                      </p:to>
                                    </p:set>
                                    <p:animEffect filter="fade" transition="in">
                                      <p:cBhvr>
                                        <p:cTn dur="500"/>
                                        <p:tgtEl>
                                          <p:spTgt spid="23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2"/>
                                        </p:tgtEl>
                                        <p:attrNameLst>
                                          <p:attrName>style.visibility</p:attrName>
                                        </p:attrNameLst>
                                      </p:cBhvr>
                                      <p:to>
                                        <p:strVal val="visible"/>
                                      </p:to>
                                    </p:set>
                                    <p:animEffect filter="fade" transition="in">
                                      <p:cBhvr>
                                        <p:cTn dur="500"/>
                                        <p:tgtEl>
                                          <p:spTgt spid="23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4"/>
                                        </p:tgtEl>
                                        <p:attrNameLst>
                                          <p:attrName>style.visibility</p:attrName>
                                        </p:attrNameLst>
                                      </p:cBhvr>
                                      <p:to>
                                        <p:strVal val="visible"/>
                                      </p:to>
                                    </p:set>
                                    <p:animEffect filter="fade" transition="in">
                                      <p:cBhvr>
                                        <p:cTn dur="500"/>
                                        <p:tgtEl>
                                          <p:spTgt spid="232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3"/>
                                        </p:tgtEl>
                                        <p:attrNameLst>
                                          <p:attrName>style.visibility</p:attrName>
                                        </p:attrNameLst>
                                      </p:cBhvr>
                                      <p:to>
                                        <p:strVal val="visible"/>
                                      </p:to>
                                    </p:set>
                                    <p:animEffect filter="fade" transition="in">
                                      <p:cBhvr>
                                        <p:cTn dur="500"/>
                                        <p:tgtEl>
                                          <p:spTgt spid="23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25"/>
                                        </p:tgtEl>
                                        <p:attrNameLst>
                                          <p:attrName>style.visibility</p:attrName>
                                        </p:attrNameLst>
                                      </p:cBhvr>
                                      <p:to>
                                        <p:strVal val="visible"/>
                                      </p:to>
                                    </p:set>
                                    <p:animEffect filter="fade" transition="in">
                                      <p:cBhvr>
                                        <p:cTn dur="500"/>
                                        <p:tgtEl>
                                          <p:spTgt spid="23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6" name="Shape 2336"/>
        <p:cNvGrpSpPr/>
        <p:nvPr/>
      </p:nvGrpSpPr>
      <p:grpSpPr>
        <a:xfrm>
          <a:off x="0" y="0"/>
          <a:ext cx="0" cy="0"/>
          <a:chOff x="0" y="0"/>
          <a:chExt cx="0" cy="0"/>
        </a:xfrm>
      </p:grpSpPr>
      <p:sp>
        <p:nvSpPr>
          <p:cNvPr id="2337" name="Google Shape;2337;p39"/>
          <p:cNvSpPr/>
          <p:nvPr/>
        </p:nvSpPr>
        <p:spPr>
          <a:xfrm>
            <a:off x="9590692" y="4740262"/>
            <a:ext cx="2627645" cy="5539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La grandeur visualisée est</a:t>
            </a:r>
            <a:r>
              <a:rPr lang="fr-FR" sz="1800">
                <a:solidFill>
                  <a:srgbClr val="231F20"/>
                </a:solidFill>
                <a:latin typeface="Calibri"/>
                <a:ea typeface="Calibri"/>
                <a:cs typeface="Calibri"/>
                <a:sym typeface="Calibri"/>
              </a:rPr>
              <a:t> u</a:t>
            </a:r>
            <a:r>
              <a:rPr b="0" i="0" lang="fr-FR" sz="1800" u="none" cap="none" strike="noStrike">
                <a:solidFill>
                  <a:srgbClr val="231F20"/>
                </a:solidFill>
                <a:latin typeface="Calibri"/>
                <a:ea typeface="Calibri"/>
                <a:cs typeface="Calibri"/>
                <a:sym typeface="Calibri"/>
              </a:rPr>
              <a:t>ne</a:t>
            </a:r>
            <a:r>
              <a:rPr lang="fr-FR" sz="1800">
                <a:solidFill>
                  <a:srgbClr val="231F20"/>
                </a:solidFill>
                <a:latin typeface="Calibri"/>
                <a:ea typeface="Calibri"/>
                <a:cs typeface="Calibri"/>
                <a:sym typeface="Calibri"/>
              </a:rPr>
              <a:t>: </a:t>
            </a:r>
            <a:r>
              <a:rPr b="0" i="0" lang="fr-FR" sz="105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grpSp>
        <p:nvGrpSpPr>
          <p:cNvPr id="2338" name="Google Shape;2338;p39"/>
          <p:cNvGrpSpPr/>
          <p:nvPr/>
        </p:nvGrpSpPr>
        <p:grpSpPr>
          <a:xfrm>
            <a:off x="7102450" y="3391704"/>
            <a:ext cx="2489265" cy="2370514"/>
            <a:chOff x="7060452" y="3417256"/>
            <a:chExt cx="2489265" cy="2370514"/>
          </a:xfrm>
        </p:grpSpPr>
        <p:pic>
          <p:nvPicPr>
            <p:cNvPr id="2339" name="Google Shape;2339;p39"/>
            <p:cNvPicPr preferRelativeResize="0"/>
            <p:nvPr/>
          </p:nvPicPr>
          <p:blipFill rotWithShape="1">
            <a:blip r:embed="rId3">
              <a:alphaModFix/>
            </a:blip>
            <a:srcRect b="0" l="0" r="0" t="0"/>
            <a:stretch/>
          </p:blipFill>
          <p:spPr>
            <a:xfrm>
              <a:off x="7060452" y="3417256"/>
              <a:ext cx="2461524" cy="2370514"/>
            </a:xfrm>
            <a:prstGeom prst="rect">
              <a:avLst/>
            </a:prstGeom>
            <a:noFill/>
            <a:ln>
              <a:noFill/>
            </a:ln>
          </p:spPr>
        </p:pic>
        <p:sp>
          <p:nvSpPr>
            <p:cNvPr id="2340" name="Google Shape;2340;p39"/>
            <p:cNvSpPr/>
            <p:nvPr/>
          </p:nvSpPr>
          <p:spPr>
            <a:xfrm>
              <a:off x="7135923" y="4672445"/>
              <a:ext cx="976229" cy="21544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00"/>
                </a:buClr>
                <a:buSzPts val="1400"/>
                <a:buFont typeface="Calibri"/>
                <a:buNone/>
              </a:pPr>
              <a:r>
                <a:rPr b="0" i="0" lang="fr-FR" sz="1400" u="none" cap="none" strike="noStrike">
                  <a:solidFill>
                    <a:srgbClr val="FFFF00"/>
                  </a:solidFill>
                  <a:latin typeface="Calibri"/>
                  <a:ea typeface="Calibri"/>
                  <a:cs typeface="Calibri"/>
                  <a:sym typeface="Calibri"/>
                </a:rPr>
                <a:t>Tension nulle</a:t>
              </a:r>
              <a:endParaRPr/>
            </a:p>
          </p:txBody>
        </p:sp>
        <p:sp>
          <p:nvSpPr>
            <p:cNvPr id="2341" name="Google Shape;2341;p39"/>
            <p:cNvSpPr/>
            <p:nvPr/>
          </p:nvSpPr>
          <p:spPr>
            <a:xfrm>
              <a:off x="9066684" y="4266225"/>
              <a:ext cx="355434" cy="0"/>
            </a:xfrm>
            <a:custGeom>
              <a:rect b="b" l="l" r="r" t="t"/>
              <a:pathLst>
                <a:path extrusionOk="0" h="120000" w="355434">
                  <a:moveTo>
                    <a:pt x="0" y="0"/>
                  </a:moveTo>
                  <a:lnTo>
                    <a:pt x="355434" y="0"/>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42" name="Google Shape;2342;p39"/>
            <p:cNvSpPr/>
            <p:nvPr/>
          </p:nvSpPr>
          <p:spPr>
            <a:xfrm>
              <a:off x="9402431" y="4233815"/>
              <a:ext cx="89052" cy="64820"/>
            </a:xfrm>
            <a:custGeom>
              <a:rect b="b" l="l" r="r" t="t"/>
              <a:pathLst>
                <a:path extrusionOk="0" h="64820" w="89052">
                  <a:moveTo>
                    <a:pt x="89052" y="32410"/>
                  </a:moveTo>
                  <a:lnTo>
                    <a:pt x="0" y="0"/>
                  </a:lnTo>
                  <a:lnTo>
                    <a:pt x="19685" y="32410"/>
                  </a:lnTo>
                  <a:lnTo>
                    <a:pt x="0" y="64820"/>
                  </a:lnTo>
                  <a:close/>
                  <a:moveTo>
                    <a:pt x="89052" y="3241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43" name="Google Shape;2343;p39"/>
            <p:cNvSpPr/>
            <p:nvPr/>
          </p:nvSpPr>
          <p:spPr>
            <a:xfrm>
              <a:off x="7146438" y="5056365"/>
              <a:ext cx="1306936" cy="23789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1400"/>
                <a:buFont typeface="Calibri"/>
                <a:buNone/>
              </a:pPr>
              <a:r>
                <a:rPr b="0" i="0" lang="fr-FR" sz="1400" u="none" cap="none" strike="noStrike">
                  <a:solidFill>
                    <a:srgbClr val="FFFFFF"/>
                  </a:solidFill>
                  <a:latin typeface="Calibri"/>
                  <a:ea typeface="Calibri"/>
                  <a:cs typeface="Calibri"/>
                  <a:sym typeface="Calibri"/>
                </a:rPr>
                <a:t>Valeurs négatives</a:t>
              </a:r>
              <a:endParaRPr/>
            </a:p>
          </p:txBody>
        </p:sp>
        <p:sp>
          <p:nvSpPr>
            <p:cNvPr id="2344" name="Google Shape;2344;p39"/>
            <p:cNvSpPr/>
            <p:nvPr/>
          </p:nvSpPr>
          <p:spPr>
            <a:xfrm>
              <a:off x="8291214" y="4150990"/>
              <a:ext cx="1258503" cy="23789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1400"/>
                <a:buFont typeface="Calibri"/>
                <a:buNone/>
              </a:pPr>
              <a:r>
                <a:rPr b="0" i="0" lang="fr-FR" sz="1400" u="none" cap="none" strike="noStrike">
                  <a:solidFill>
                    <a:srgbClr val="FFFFFF"/>
                  </a:solidFill>
                  <a:latin typeface="Calibri"/>
                  <a:ea typeface="Calibri"/>
                  <a:cs typeface="Calibri"/>
                  <a:sym typeface="Calibri"/>
                </a:rPr>
                <a:t>Valeurs positives</a:t>
              </a:r>
              <a:endParaRPr/>
            </a:p>
          </p:txBody>
        </p:sp>
        <p:sp>
          <p:nvSpPr>
            <p:cNvPr id="2345" name="Google Shape;2345;p39"/>
            <p:cNvSpPr/>
            <p:nvPr/>
          </p:nvSpPr>
          <p:spPr>
            <a:xfrm>
              <a:off x="8629111" y="4806478"/>
              <a:ext cx="106253" cy="258404"/>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1679"/>
                <a:buFont typeface="Calibri"/>
                <a:buNone/>
              </a:pPr>
              <a:r>
                <a:rPr b="0" i="0" lang="fr-FR" sz="1679" u="none" cap="none" strike="noStrike">
                  <a:solidFill>
                    <a:srgbClr val="FFFFFF"/>
                  </a:solidFill>
                  <a:latin typeface="Calibri"/>
                  <a:ea typeface="Calibri"/>
                  <a:cs typeface="Calibri"/>
                  <a:sym typeface="Calibri"/>
                </a:rPr>
                <a:t>_</a:t>
              </a:r>
              <a:endParaRPr/>
            </a:p>
          </p:txBody>
        </p:sp>
        <p:sp>
          <p:nvSpPr>
            <p:cNvPr id="2346" name="Google Shape;2346;p39"/>
            <p:cNvSpPr/>
            <p:nvPr/>
          </p:nvSpPr>
          <p:spPr>
            <a:xfrm>
              <a:off x="7958364" y="3980750"/>
              <a:ext cx="106253" cy="285475"/>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1679"/>
                <a:buFont typeface="Calibri"/>
                <a:buNone/>
              </a:pPr>
              <a:r>
                <a:rPr b="0" i="0" lang="fr-FR" sz="1679" u="none" cap="none" strike="noStrike">
                  <a:solidFill>
                    <a:srgbClr val="FFFFFF"/>
                  </a:solidFill>
                  <a:latin typeface="Calibri"/>
                  <a:ea typeface="Calibri"/>
                  <a:cs typeface="Calibri"/>
                  <a:sym typeface="Calibri"/>
                </a:rPr>
                <a:t>+</a:t>
              </a:r>
              <a:endParaRPr/>
            </a:p>
          </p:txBody>
        </p:sp>
        <p:cxnSp>
          <p:nvCxnSpPr>
            <p:cNvPr id="2347" name="Google Shape;2347;p39"/>
            <p:cNvCxnSpPr>
              <a:stCxn id="2339" idx="1"/>
              <a:endCxn id="2339" idx="3"/>
            </p:cNvCxnSpPr>
            <p:nvPr/>
          </p:nvCxnSpPr>
          <p:spPr>
            <a:xfrm>
              <a:off x="7060452" y="4602513"/>
              <a:ext cx="2461500" cy="0"/>
            </a:xfrm>
            <a:prstGeom prst="straightConnector1">
              <a:avLst/>
            </a:prstGeom>
            <a:noFill/>
            <a:ln cap="flat" cmpd="sng" w="28575">
              <a:solidFill>
                <a:srgbClr val="FFFF00"/>
              </a:solidFill>
              <a:prstDash val="dash"/>
              <a:miter lim="800000"/>
              <a:headEnd len="sm" w="sm" type="none"/>
              <a:tailEnd len="sm" w="sm" type="none"/>
            </a:ln>
          </p:spPr>
        </p:cxnSp>
        <p:sp>
          <p:nvSpPr>
            <p:cNvPr id="2348" name="Google Shape;2348;p39"/>
            <p:cNvSpPr/>
            <p:nvPr/>
          </p:nvSpPr>
          <p:spPr>
            <a:xfrm>
              <a:off x="7596922" y="4535559"/>
              <a:ext cx="108000" cy="108000"/>
            </a:xfrm>
            <a:prstGeom prst="ellipse">
              <a:avLst/>
            </a:prstGeom>
            <a:solidFill>
              <a:srgbClr val="FFFF00"/>
            </a:solidFill>
            <a:ln cap="flat" cmpd="sng" w="127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49" name="Google Shape;2349;p39"/>
            <p:cNvSpPr/>
            <p:nvPr/>
          </p:nvSpPr>
          <p:spPr>
            <a:xfrm>
              <a:off x="8281591" y="4551479"/>
              <a:ext cx="108000" cy="108000"/>
            </a:xfrm>
            <a:prstGeom prst="ellipse">
              <a:avLst/>
            </a:prstGeom>
            <a:solidFill>
              <a:srgbClr val="FFFF00"/>
            </a:solidFill>
            <a:ln cap="flat" cmpd="sng" w="12700">
              <a:solidFill>
                <a:srgbClr val="FFFF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pic>
        <p:nvPicPr>
          <p:cNvPr id="2350" name="Google Shape;2350;p39"/>
          <p:cNvPicPr preferRelativeResize="0"/>
          <p:nvPr/>
        </p:nvPicPr>
        <p:blipFill rotWithShape="1">
          <a:blip r:embed="rId4">
            <a:alphaModFix/>
          </a:blip>
          <a:srcRect b="0" l="0" r="0" t="0"/>
          <a:stretch/>
        </p:blipFill>
        <p:spPr>
          <a:xfrm>
            <a:off x="11216900" y="336343"/>
            <a:ext cx="583170" cy="583170"/>
          </a:xfrm>
          <a:prstGeom prst="rect">
            <a:avLst/>
          </a:prstGeom>
          <a:noFill/>
          <a:ln>
            <a:noFill/>
          </a:ln>
        </p:spPr>
      </p:pic>
      <p:sp>
        <p:nvSpPr>
          <p:cNvPr id="2351" name="Google Shape;2351;p39"/>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première étape de notre tâche consiste à préciser les deux parties de l’alternateur: rotor et le stator.</a:t>
            </a:r>
            <a:endParaRPr/>
          </a:p>
        </p:txBody>
      </p:sp>
      <p:sp>
        <p:nvSpPr>
          <p:cNvPr id="2352" name="Google Shape;2352;p39"/>
          <p:cNvSpPr txBox="1"/>
          <p:nvPr>
            <p:ph idx="1" type="body"/>
          </p:nvPr>
        </p:nvSpPr>
        <p:spPr>
          <a:xfrm>
            <a:off x="1064663"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lit la consigne en précisant les données. Il explique ce qui est demandé. Il (elle) doit utiliser le matériel nécessaire.</a:t>
            </a:r>
            <a:endParaRPr/>
          </a:p>
        </p:txBody>
      </p:sp>
      <p:sp>
        <p:nvSpPr>
          <p:cNvPr id="2353" name="Google Shape;2353;p39"/>
          <p:cNvSpPr txBox="1"/>
          <p:nvPr/>
        </p:nvSpPr>
        <p:spPr>
          <a:xfrm>
            <a:off x="11746730" y="53340"/>
            <a:ext cx="306648" cy="369332"/>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lt1"/>
                </a:solidFill>
                <a:latin typeface="Calibri"/>
                <a:ea typeface="Calibri"/>
                <a:cs typeface="Calibri"/>
                <a:sym typeface="Calibri"/>
              </a:rPr>
              <a:t>M</a:t>
            </a:r>
            <a:endParaRPr/>
          </a:p>
        </p:txBody>
      </p:sp>
      <p:sp>
        <p:nvSpPr>
          <p:cNvPr id="2354" name="Google Shape;2354;p39"/>
          <p:cNvSpPr/>
          <p:nvPr/>
        </p:nvSpPr>
        <p:spPr>
          <a:xfrm>
            <a:off x="215065" y="1053676"/>
            <a:ext cx="1927772" cy="408351"/>
          </a:xfrm>
          <a:prstGeom prst="roundRect">
            <a:avLst>
              <a:gd fmla="val 16667" name="adj"/>
            </a:avLst>
          </a:prstGeom>
          <a:solidFill>
            <a:srgbClr val="FFC000"/>
          </a:solidFill>
          <a:ln cap="flat" cmpd="sng" w="127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Calibri"/>
              <a:buNone/>
            </a:pPr>
            <a:r>
              <a:rPr b="1" i="1" lang="fr-FR" sz="2000" u="none" cap="none" strike="noStrike">
                <a:solidFill>
                  <a:srgbClr val="000000"/>
                </a:solidFill>
                <a:latin typeface="Calibri"/>
                <a:ea typeface="Calibri"/>
                <a:cs typeface="Calibri"/>
                <a:sym typeface="Calibri"/>
              </a:rPr>
              <a:t>Tâche principale</a:t>
            </a:r>
            <a:endParaRPr/>
          </a:p>
        </p:txBody>
      </p:sp>
      <p:sp>
        <p:nvSpPr>
          <p:cNvPr id="2355" name="Google Shape;2355;p39"/>
          <p:cNvSpPr/>
          <p:nvPr/>
        </p:nvSpPr>
        <p:spPr>
          <a:xfrm>
            <a:off x="223836" y="1620741"/>
            <a:ext cx="6751122" cy="4174003"/>
          </a:xfrm>
          <a:custGeom>
            <a:rect b="b" l="l" r="r" t="t"/>
            <a:pathLst>
              <a:path extrusionOk="0" h="3494049" w="6200050">
                <a:moveTo>
                  <a:pt x="91071" y="0"/>
                </a:moveTo>
                <a:cubicBezTo>
                  <a:pt x="40779" y="0"/>
                  <a:pt x="0" y="40767"/>
                  <a:pt x="0" y="91059"/>
                </a:cubicBezTo>
                <a:lnTo>
                  <a:pt x="0" y="3402990"/>
                </a:lnTo>
                <a:cubicBezTo>
                  <a:pt x="0" y="3453282"/>
                  <a:pt x="40779" y="3494049"/>
                  <a:pt x="91071" y="3494049"/>
                </a:cubicBezTo>
                <a:lnTo>
                  <a:pt x="6108991" y="3494049"/>
                </a:lnTo>
                <a:cubicBezTo>
                  <a:pt x="6159283" y="3494049"/>
                  <a:pt x="6200050" y="3453282"/>
                  <a:pt x="6200050" y="3402990"/>
                </a:cubicBezTo>
                <a:lnTo>
                  <a:pt x="6200050" y="91059"/>
                </a:lnTo>
                <a:cubicBezTo>
                  <a:pt x="6200050" y="40767"/>
                  <a:pt x="6159283" y="0"/>
                  <a:pt x="6108991" y="0"/>
                </a:cubicBezTo>
                <a:close/>
                <a:moveTo>
                  <a:pt x="91071"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56" name="Google Shape;2356;p39"/>
          <p:cNvSpPr/>
          <p:nvPr/>
        </p:nvSpPr>
        <p:spPr>
          <a:xfrm>
            <a:off x="215065" y="1599480"/>
            <a:ext cx="6759893" cy="4195264"/>
          </a:xfrm>
          <a:custGeom>
            <a:rect b="b" l="l" r="r" t="t"/>
            <a:pathLst>
              <a:path extrusionOk="0" h="3494049" w="6200050">
                <a:moveTo>
                  <a:pt x="91071" y="0"/>
                </a:moveTo>
                <a:cubicBezTo>
                  <a:pt x="40779" y="0"/>
                  <a:pt x="0" y="40767"/>
                  <a:pt x="0" y="91059"/>
                </a:cubicBezTo>
                <a:lnTo>
                  <a:pt x="0" y="3402990"/>
                </a:lnTo>
                <a:cubicBezTo>
                  <a:pt x="0" y="3453282"/>
                  <a:pt x="40779" y="3494049"/>
                  <a:pt x="91071" y="3494049"/>
                </a:cubicBezTo>
                <a:lnTo>
                  <a:pt x="6108991" y="3494049"/>
                </a:lnTo>
                <a:cubicBezTo>
                  <a:pt x="6159283" y="3494049"/>
                  <a:pt x="6200050" y="3453282"/>
                  <a:pt x="6200050" y="3402990"/>
                </a:cubicBezTo>
                <a:lnTo>
                  <a:pt x="6200050" y="91059"/>
                </a:lnTo>
                <a:cubicBezTo>
                  <a:pt x="6200050" y="40767"/>
                  <a:pt x="6159283" y="0"/>
                  <a:pt x="6108991" y="0"/>
                </a:cubicBezTo>
                <a:lnTo>
                  <a:pt x="91071" y="0"/>
                </a:lnTo>
                <a:close/>
                <a:moveTo>
                  <a:pt x="91071" y="0"/>
                </a:moveTo>
              </a:path>
            </a:pathLst>
          </a:custGeom>
          <a:noFill/>
          <a:ln cap="flat" cmpd="sng" w="9525">
            <a:solidFill>
              <a:srgbClr val="F587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57" name="Google Shape;2357;p39"/>
          <p:cNvSpPr/>
          <p:nvPr/>
        </p:nvSpPr>
        <p:spPr>
          <a:xfrm>
            <a:off x="355896" y="1584192"/>
            <a:ext cx="6619062" cy="5539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Lorsqu’on fait tourner un alternateur relié à un oscilloscope, on obtient le graphique affiché sur l’écran de l’oscilloscope ci-dessous:</a:t>
            </a:r>
            <a:endParaRPr/>
          </a:p>
        </p:txBody>
      </p:sp>
      <p:grpSp>
        <p:nvGrpSpPr>
          <p:cNvPr id="2358" name="Google Shape;2358;p39"/>
          <p:cNvGrpSpPr/>
          <p:nvPr/>
        </p:nvGrpSpPr>
        <p:grpSpPr>
          <a:xfrm>
            <a:off x="286377" y="2218814"/>
            <a:ext cx="6487554" cy="3114113"/>
            <a:chOff x="4033190" y="2016709"/>
            <a:chExt cx="6166435" cy="2774480"/>
          </a:xfrm>
        </p:grpSpPr>
        <p:sp>
          <p:nvSpPr>
            <p:cNvPr id="2359" name="Google Shape;2359;p39"/>
            <p:cNvSpPr/>
            <p:nvPr/>
          </p:nvSpPr>
          <p:spPr>
            <a:xfrm>
              <a:off x="4173158" y="2016709"/>
              <a:ext cx="6026467" cy="2774480"/>
            </a:xfrm>
            <a:custGeom>
              <a:rect b="b" l="l" r="r" t="t"/>
              <a:pathLst>
                <a:path extrusionOk="0" h="2774480" w="6026467">
                  <a:moveTo>
                    <a:pt x="71996" y="0"/>
                  </a:moveTo>
                  <a:cubicBezTo>
                    <a:pt x="32233" y="0"/>
                    <a:pt x="0" y="32232"/>
                    <a:pt x="0" y="71996"/>
                  </a:cubicBezTo>
                  <a:lnTo>
                    <a:pt x="0" y="2702471"/>
                  </a:lnTo>
                  <a:cubicBezTo>
                    <a:pt x="0" y="2742234"/>
                    <a:pt x="32233" y="2774480"/>
                    <a:pt x="71996" y="2774480"/>
                  </a:cubicBezTo>
                  <a:lnTo>
                    <a:pt x="5954471" y="2774480"/>
                  </a:lnTo>
                  <a:cubicBezTo>
                    <a:pt x="5994234" y="2774480"/>
                    <a:pt x="6026467" y="2742234"/>
                    <a:pt x="6026467" y="2702471"/>
                  </a:cubicBezTo>
                  <a:lnTo>
                    <a:pt x="6026467" y="71996"/>
                  </a:lnTo>
                  <a:cubicBezTo>
                    <a:pt x="6026467" y="32232"/>
                    <a:pt x="5994234" y="0"/>
                    <a:pt x="5954471" y="0"/>
                  </a:cubicBezTo>
                  <a:close/>
                  <a:moveTo>
                    <a:pt x="71996" y="0"/>
                  </a:moveTo>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60" name="Google Shape;2360;p39"/>
            <p:cNvSpPr/>
            <p:nvPr/>
          </p:nvSpPr>
          <p:spPr>
            <a:xfrm>
              <a:off x="4173158" y="2016709"/>
              <a:ext cx="6026467" cy="2774480"/>
            </a:xfrm>
            <a:custGeom>
              <a:rect b="b" l="l" r="r" t="t"/>
              <a:pathLst>
                <a:path extrusionOk="0" h="2774480" w="6026467">
                  <a:moveTo>
                    <a:pt x="71996" y="0"/>
                  </a:moveTo>
                  <a:cubicBezTo>
                    <a:pt x="32233" y="0"/>
                    <a:pt x="0" y="32232"/>
                    <a:pt x="0" y="71996"/>
                  </a:cubicBezTo>
                  <a:lnTo>
                    <a:pt x="0" y="2702471"/>
                  </a:lnTo>
                  <a:cubicBezTo>
                    <a:pt x="0" y="2742234"/>
                    <a:pt x="32233" y="2774480"/>
                    <a:pt x="71996" y="2774480"/>
                  </a:cubicBezTo>
                  <a:lnTo>
                    <a:pt x="5954471" y="2774480"/>
                  </a:lnTo>
                  <a:cubicBezTo>
                    <a:pt x="5994234" y="2774480"/>
                    <a:pt x="6026467" y="2742234"/>
                    <a:pt x="6026467" y="2702471"/>
                  </a:cubicBezTo>
                  <a:lnTo>
                    <a:pt x="6026467" y="71996"/>
                  </a:lnTo>
                  <a:cubicBezTo>
                    <a:pt x="6026467" y="32232"/>
                    <a:pt x="5994234" y="0"/>
                    <a:pt x="5954471" y="0"/>
                  </a:cubicBezTo>
                  <a:lnTo>
                    <a:pt x="71996" y="0"/>
                  </a:lnTo>
                  <a:close/>
                  <a:moveTo>
                    <a:pt x="71996" y="0"/>
                  </a:moveTo>
                </a:path>
              </a:pathLst>
            </a:custGeom>
            <a:noFill/>
            <a:ln cap="flat" cmpd="sng" w="9525">
              <a:solidFill>
                <a:srgbClr val="F587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361" name="Google Shape;2361;p39"/>
            <p:cNvPicPr preferRelativeResize="0"/>
            <p:nvPr/>
          </p:nvPicPr>
          <p:blipFill rotWithShape="1">
            <a:blip r:embed="rId5">
              <a:alphaModFix/>
            </a:blip>
            <a:srcRect b="0" l="0" r="0" t="0"/>
            <a:stretch/>
          </p:blipFill>
          <p:spPr>
            <a:xfrm>
              <a:off x="6850496" y="2082803"/>
              <a:ext cx="3143250" cy="2560319"/>
            </a:xfrm>
            <a:prstGeom prst="rect">
              <a:avLst/>
            </a:prstGeom>
            <a:noFill/>
            <a:ln>
              <a:noFill/>
            </a:ln>
          </p:spPr>
        </p:pic>
        <p:pic>
          <p:nvPicPr>
            <p:cNvPr id="2362" name="Google Shape;2362;p39"/>
            <p:cNvPicPr preferRelativeResize="0"/>
            <p:nvPr/>
          </p:nvPicPr>
          <p:blipFill rotWithShape="1">
            <a:blip r:embed="rId6">
              <a:alphaModFix/>
            </a:blip>
            <a:srcRect b="0" l="0" r="0" t="0"/>
            <a:stretch/>
          </p:blipFill>
          <p:spPr>
            <a:xfrm>
              <a:off x="5085193" y="2122732"/>
              <a:ext cx="1506616" cy="2351152"/>
            </a:xfrm>
            <a:prstGeom prst="rect">
              <a:avLst/>
            </a:prstGeom>
            <a:noFill/>
            <a:ln>
              <a:noFill/>
            </a:ln>
          </p:spPr>
        </p:pic>
        <p:sp>
          <p:nvSpPr>
            <p:cNvPr id="2363" name="Google Shape;2363;p39"/>
            <p:cNvSpPr/>
            <p:nvPr/>
          </p:nvSpPr>
          <p:spPr>
            <a:xfrm>
              <a:off x="4876393" y="3088347"/>
              <a:ext cx="751433" cy="0"/>
            </a:xfrm>
            <a:custGeom>
              <a:rect b="b" l="l" r="r" t="t"/>
              <a:pathLst>
                <a:path extrusionOk="0" h="120000" w="751433">
                  <a:moveTo>
                    <a:pt x="0" y="0"/>
                  </a:moveTo>
                  <a:lnTo>
                    <a:pt x="751433" y="0"/>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64" name="Google Shape;2364;p39"/>
            <p:cNvSpPr/>
            <p:nvPr/>
          </p:nvSpPr>
          <p:spPr>
            <a:xfrm>
              <a:off x="5608140" y="3055936"/>
              <a:ext cx="89052" cy="64820"/>
            </a:xfrm>
            <a:custGeom>
              <a:rect b="b" l="l" r="r" t="t"/>
              <a:pathLst>
                <a:path extrusionOk="0" h="64820" w="89052">
                  <a:moveTo>
                    <a:pt x="89052" y="32410"/>
                  </a:moveTo>
                  <a:lnTo>
                    <a:pt x="0" y="0"/>
                  </a:lnTo>
                  <a:lnTo>
                    <a:pt x="19685" y="32410"/>
                  </a:lnTo>
                  <a:lnTo>
                    <a:pt x="0" y="64820"/>
                  </a:lnTo>
                  <a:close/>
                  <a:moveTo>
                    <a:pt x="89052" y="3241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65" name="Google Shape;2365;p39"/>
            <p:cNvSpPr/>
            <p:nvPr/>
          </p:nvSpPr>
          <p:spPr>
            <a:xfrm>
              <a:off x="4984392" y="3682343"/>
              <a:ext cx="643432" cy="0"/>
            </a:xfrm>
            <a:custGeom>
              <a:rect b="b" l="l" r="r" t="t"/>
              <a:pathLst>
                <a:path extrusionOk="0" h="120000" w="643432">
                  <a:moveTo>
                    <a:pt x="0" y="0"/>
                  </a:moveTo>
                  <a:lnTo>
                    <a:pt x="643432" y="0"/>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66" name="Google Shape;2366;p39"/>
            <p:cNvSpPr/>
            <p:nvPr/>
          </p:nvSpPr>
          <p:spPr>
            <a:xfrm>
              <a:off x="5608140" y="3649933"/>
              <a:ext cx="89052" cy="64820"/>
            </a:xfrm>
            <a:custGeom>
              <a:rect b="b" l="l" r="r" t="t"/>
              <a:pathLst>
                <a:path extrusionOk="0" h="64820" w="89052">
                  <a:moveTo>
                    <a:pt x="89052" y="32410"/>
                  </a:moveTo>
                  <a:lnTo>
                    <a:pt x="0" y="0"/>
                  </a:lnTo>
                  <a:lnTo>
                    <a:pt x="19685" y="32410"/>
                  </a:lnTo>
                  <a:lnTo>
                    <a:pt x="0" y="64820"/>
                  </a:lnTo>
                  <a:close/>
                  <a:moveTo>
                    <a:pt x="89052" y="3241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67" name="Google Shape;2367;p39"/>
            <p:cNvSpPr/>
            <p:nvPr/>
          </p:nvSpPr>
          <p:spPr>
            <a:xfrm>
              <a:off x="5933334" y="4305152"/>
              <a:ext cx="185064" cy="262775"/>
            </a:xfrm>
            <a:custGeom>
              <a:rect b="b" l="l" r="r" t="t"/>
              <a:pathLst>
                <a:path extrusionOk="0" h="262775" w="185064">
                  <a:moveTo>
                    <a:pt x="0" y="0"/>
                  </a:moveTo>
                  <a:lnTo>
                    <a:pt x="185064" y="262775"/>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68" name="Google Shape;2368;p39"/>
            <p:cNvSpPr/>
            <p:nvPr/>
          </p:nvSpPr>
          <p:spPr>
            <a:xfrm>
              <a:off x="5893392" y="4248437"/>
              <a:ext cx="77774" cy="91465"/>
            </a:xfrm>
            <a:custGeom>
              <a:rect b="b" l="l" r="r" t="t"/>
              <a:pathLst>
                <a:path extrusionOk="0" h="91465" w="77774">
                  <a:moveTo>
                    <a:pt x="0" y="0"/>
                  </a:moveTo>
                  <a:lnTo>
                    <a:pt x="24777" y="91465"/>
                  </a:lnTo>
                  <a:lnTo>
                    <a:pt x="39941" y="56718"/>
                  </a:lnTo>
                  <a:lnTo>
                    <a:pt x="77774" y="54152"/>
                  </a:lnTo>
                  <a:close/>
                  <a:moveTo>
                    <a:pt x="0" y="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69" name="Google Shape;2369;p39"/>
            <p:cNvSpPr/>
            <p:nvPr/>
          </p:nvSpPr>
          <p:spPr>
            <a:xfrm>
              <a:off x="6131892" y="4205388"/>
              <a:ext cx="137642" cy="367042"/>
            </a:xfrm>
            <a:custGeom>
              <a:rect b="b" l="l" r="r" t="t"/>
              <a:pathLst>
                <a:path extrusionOk="0" h="367042" w="137642">
                  <a:moveTo>
                    <a:pt x="137642" y="0"/>
                  </a:moveTo>
                  <a:lnTo>
                    <a:pt x="0" y="367042"/>
                  </a:lnTo>
                </a:path>
              </a:pathLst>
            </a:custGeom>
            <a:noFill/>
            <a:ln cap="flat" cmpd="sng" w="127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70" name="Google Shape;2370;p39"/>
            <p:cNvSpPr/>
            <p:nvPr/>
          </p:nvSpPr>
          <p:spPr>
            <a:xfrm>
              <a:off x="6232284" y="4140436"/>
              <a:ext cx="61607" cy="94767"/>
            </a:xfrm>
            <a:custGeom>
              <a:rect b="b" l="l" r="r" t="t"/>
              <a:pathLst>
                <a:path extrusionOk="0" h="94767" w="61607">
                  <a:moveTo>
                    <a:pt x="61607" y="0"/>
                  </a:moveTo>
                  <a:lnTo>
                    <a:pt x="0" y="72009"/>
                  </a:lnTo>
                  <a:lnTo>
                    <a:pt x="37249" y="64947"/>
                  </a:lnTo>
                  <a:lnTo>
                    <a:pt x="60680" y="94767"/>
                  </a:lnTo>
                  <a:close/>
                  <a:moveTo>
                    <a:pt x="61607" y="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71" name="Google Shape;2371;p39"/>
            <p:cNvSpPr/>
            <p:nvPr/>
          </p:nvSpPr>
          <p:spPr>
            <a:xfrm>
              <a:off x="4033190" y="2960240"/>
              <a:ext cx="1049967" cy="879728"/>
            </a:xfrm>
            <a:prstGeom prst="rect">
              <a:avLst/>
            </a:prstGeom>
            <a:noFill/>
            <a:ln>
              <a:noFill/>
            </a:ln>
          </p:spPr>
          <p:txBody>
            <a:bodyPr anchorCtr="0" anchor="t" bIns="0" lIns="0" spcFirstLastPara="1" rIns="0" wrap="square" tIns="0">
              <a:spAutoFit/>
            </a:bodyPr>
            <a:lstStyle/>
            <a:p>
              <a:pPr indent="0" lvl="0" marL="119768"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Aimant</a:t>
              </a:r>
              <a:endParaRPr/>
            </a:p>
            <a:p>
              <a:pPr indent="0" lvl="0" marL="129592" marR="0" rtl="0" algn="l">
                <a:lnSpc>
                  <a:spcPct val="935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mobile</a:t>
              </a:r>
              <a:endParaRPr/>
            </a:p>
            <a:p>
              <a:pPr indent="0" lvl="0" marL="0" marR="0" rtl="0" algn="l">
                <a:lnSpc>
                  <a:spcPct val="166277"/>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Bobine fixe</a:t>
              </a:r>
              <a:endParaRPr/>
            </a:p>
          </p:txBody>
        </p:sp>
        <p:sp>
          <p:nvSpPr>
            <p:cNvPr id="2372" name="Google Shape;2372;p39"/>
            <p:cNvSpPr/>
            <p:nvPr/>
          </p:nvSpPr>
          <p:spPr>
            <a:xfrm>
              <a:off x="4618760" y="4487505"/>
              <a:ext cx="1689565"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vers l’oscilloscope</a:t>
              </a:r>
              <a:endParaRPr/>
            </a:p>
          </p:txBody>
        </p:sp>
      </p:grpSp>
      <p:sp>
        <p:nvSpPr>
          <p:cNvPr id="2373" name="Google Shape;2373;p39"/>
          <p:cNvSpPr/>
          <p:nvPr/>
        </p:nvSpPr>
        <p:spPr>
          <a:xfrm>
            <a:off x="7088982" y="1792175"/>
            <a:ext cx="4852810" cy="551999"/>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374" name="Google Shape;2374;p39"/>
          <p:cNvSpPr/>
          <p:nvPr/>
        </p:nvSpPr>
        <p:spPr>
          <a:xfrm>
            <a:off x="7143601" y="1792176"/>
            <a:ext cx="4656469" cy="553998"/>
          </a:xfrm>
          <a:prstGeom prst="rect">
            <a:avLst/>
          </a:prstGeom>
          <a:noFill/>
          <a:ln>
            <a:noFill/>
          </a:ln>
        </p:spPr>
        <p:txBody>
          <a:bodyPr anchorCtr="0" anchor="t" bIns="0" lIns="0" spcFirstLastPara="1" rIns="0" wrap="square" tIns="0">
            <a:spAutoFit/>
          </a:bodyPr>
          <a:lstStyle/>
          <a:p>
            <a:pPr indent="-266700" lvl="0" marL="266700" marR="0" rtl="0" algn="just">
              <a:lnSpc>
                <a:spcPct val="100000"/>
              </a:lnSpc>
              <a:spcBef>
                <a:spcPts val="0"/>
              </a:spcBef>
              <a:spcAft>
                <a:spcPts val="0"/>
              </a:spcAft>
              <a:buClr>
                <a:srgbClr val="F5821F"/>
              </a:buClr>
              <a:buSzPts val="1800"/>
              <a:buFont typeface="Calibri"/>
              <a:buNone/>
            </a:pPr>
            <a:r>
              <a:rPr b="1" i="0" lang="fr-FR" sz="1800" u="none" cap="none" strike="noStrike">
                <a:solidFill>
                  <a:srgbClr val="F5821F"/>
                </a:solidFill>
                <a:latin typeface="Calibri"/>
                <a:ea typeface="Calibri"/>
                <a:cs typeface="Calibri"/>
                <a:sym typeface="Calibri"/>
              </a:rPr>
              <a:t>3.</a:t>
            </a:r>
            <a:r>
              <a:rPr b="0" i="0" lang="fr-FR" sz="1800" u="none" cap="none" strike="noStrike">
                <a:solidFill>
                  <a:srgbClr val="231F20"/>
                </a:solidFill>
                <a:latin typeface="Calibri"/>
                <a:ea typeface="Calibri"/>
                <a:cs typeface="Calibri"/>
                <a:sym typeface="Calibri"/>
              </a:rPr>
              <a:t>Identifier la nature de la grandeur générée par l’alternateur.</a:t>
            </a:r>
            <a:endParaRPr/>
          </a:p>
        </p:txBody>
      </p:sp>
      <p:sp>
        <p:nvSpPr>
          <p:cNvPr id="2375" name="Google Shape;2375;p39"/>
          <p:cNvSpPr/>
          <p:nvPr/>
        </p:nvSpPr>
        <p:spPr>
          <a:xfrm>
            <a:off x="7139581" y="2371190"/>
            <a:ext cx="5118015" cy="657872"/>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La courbe visualisée sur l’oscilloscope</a:t>
            </a:r>
            <a:r>
              <a:rPr b="1" i="0" lang="fr-FR" sz="1800" u="none" cap="none" strike="noStrike">
                <a:solidFill>
                  <a:srgbClr val="231F20"/>
                </a:solidFill>
                <a:latin typeface="Calibri"/>
                <a:ea typeface="Calibri"/>
                <a:cs typeface="Calibri"/>
                <a:sym typeface="Calibri"/>
              </a:rPr>
              <a:t>alterne</a:t>
            </a:r>
            <a:r>
              <a:rPr b="0" i="0" lang="fr-FR" sz="1800" u="none" cap="none" strike="noStrike">
                <a:solidFill>
                  <a:srgbClr val="231F20"/>
                </a:solidFill>
                <a:latin typeface="Calibri"/>
                <a:ea typeface="Calibri"/>
                <a:cs typeface="Calibri"/>
                <a:sym typeface="Calibri"/>
              </a:rPr>
              <a:t> entre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p:txBody>
      </p:sp>
      <p:sp>
        <p:nvSpPr>
          <p:cNvPr id="2376" name="Google Shape;2376;p39"/>
          <p:cNvSpPr/>
          <p:nvPr/>
        </p:nvSpPr>
        <p:spPr>
          <a:xfrm>
            <a:off x="7245078" y="2726235"/>
            <a:ext cx="3249287" cy="27699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1800">
                <a:solidFill>
                  <a:srgbClr val="FF0000"/>
                </a:solidFill>
                <a:latin typeface="Calibri"/>
                <a:ea typeface="Calibri"/>
                <a:cs typeface="Calibri"/>
                <a:sym typeface="Calibri"/>
              </a:rPr>
              <a:t>des valeurs positives et négatives.</a:t>
            </a:r>
            <a:endParaRPr/>
          </a:p>
        </p:txBody>
      </p:sp>
      <p:sp>
        <p:nvSpPr>
          <p:cNvPr id="2377" name="Google Shape;2377;p39"/>
          <p:cNvSpPr/>
          <p:nvPr/>
        </p:nvSpPr>
        <p:spPr>
          <a:xfrm>
            <a:off x="10038935" y="4934864"/>
            <a:ext cx="199605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FF0000"/>
                </a:solidFill>
                <a:latin typeface="Calibri"/>
                <a:ea typeface="Calibri"/>
                <a:cs typeface="Calibri"/>
                <a:sym typeface="Calibri"/>
              </a:rPr>
              <a:t>tension alternative</a:t>
            </a:r>
            <a:endParaRPr/>
          </a:p>
        </p:txBody>
      </p:sp>
      <p:sp>
        <p:nvSpPr>
          <p:cNvPr id="2378" name="Google Shape;2378;p39"/>
          <p:cNvSpPr/>
          <p:nvPr/>
        </p:nvSpPr>
        <p:spPr>
          <a:xfrm>
            <a:off x="8161361" y="2961564"/>
            <a:ext cx="627239" cy="1091821"/>
          </a:xfrm>
          <a:custGeom>
            <a:rect b="b" l="l" r="r" t="t"/>
            <a:pathLst>
              <a:path extrusionOk="0" h="1091821" w="627239">
                <a:moveTo>
                  <a:pt x="491320" y="0"/>
                </a:moveTo>
                <a:cubicBezTo>
                  <a:pt x="487908" y="87573"/>
                  <a:pt x="484496" y="175146"/>
                  <a:pt x="504967" y="286603"/>
                </a:cubicBezTo>
                <a:cubicBezTo>
                  <a:pt x="525438" y="398060"/>
                  <a:pt x="671015" y="555009"/>
                  <a:pt x="614149" y="668740"/>
                </a:cubicBezTo>
                <a:cubicBezTo>
                  <a:pt x="557283" y="782471"/>
                  <a:pt x="266131" y="898478"/>
                  <a:pt x="163773" y="968991"/>
                </a:cubicBezTo>
                <a:cubicBezTo>
                  <a:pt x="61415" y="1039505"/>
                  <a:pt x="30707" y="1065663"/>
                  <a:pt x="0" y="1091821"/>
                </a:cubicBezTo>
              </a:path>
            </a:pathLst>
          </a:custGeom>
          <a:noFill/>
          <a:ln cap="flat" cmpd="sng" w="28575">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79" name="Google Shape;2379;p39"/>
          <p:cNvSpPr/>
          <p:nvPr/>
        </p:nvSpPr>
        <p:spPr>
          <a:xfrm>
            <a:off x="8834461" y="3029061"/>
            <a:ext cx="1055048" cy="2137673"/>
          </a:xfrm>
          <a:custGeom>
            <a:rect b="b" l="l" r="r" t="t"/>
            <a:pathLst>
              <a:path extrusionOk="0" h="1091821" w="627239">
                <a:moveTo>
                  <a:pt x="491320" y="0"/>
                </a:moveTo>
                <a:cubicBezTo>
                  <a:pt x="487908" y="87573"/>
                  <a:pt x="484496" y="175146"/>
                  <a:pt x="504967" y="286603"/>
                </a:cubicBezTo>
                <a:cubicBezTo>
                  <a:pt x="525438" y="398060"/>
                  <a:pt x="671015" y="555009"/>
                  <a:pt x="614149" y="668740"/>
                </a:cubicBezTo>
                <a:cubicBezTo>
                  <a:pt x="557283" y="782471"/>
                  <a:pt x="266131" y="898478"/>
                  <a:pt x="163773" y="968991"/>
                </a:cubicBezTo>
                <a:cubicBezTo>
                  <a:pt x="61415" y="1039505"/>
                  <a:pt x="30707" y="1065663"/>
                  <a:pt x="0" y="1091821"/>
                </a:cubicBezTo>
              </a:path>
            </a:pathLst>
          </a:custGeom>
          <a:noFill/>
          <a:ln cap="flat" cmpd="sng" w="28575">
            <a:solidFill>
              <a:srgbClr val="00206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80" name="Google Shape;2380;p39"/>
          <p:cNvSpPr/>
          <p:nvPr/>
        </p:nvSpPr>
        <p:spPr>
          <a:xfrm>
            <a:off x="10163971" y="4787883"/>
            <a:ext cx="1941974" cy="276999"/>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t/>
            </a:r>
            <a:endParaRPr sz="1800">
              <a:solidFill>
                <a:srgbClr val="243D98"/>
              </a:solidFill>
              <a:latin typeface="Arial"/>
              <a:ea typeface="Arial"/>
              <a:cs typeface="Arial"/>
              <a:sym typeface="Arial"/>
            </a:endParaRPr>
          </a:p>
        </p:txBody>
      </p:sp>
      <p:cxnSp>
        <p:nvCxnSpPr>
          <p:cNvPr id="2381" name="Google Shape;2381;p39"/>
          <p:cNvCxnSpPr/>
          <p:nvPr/>
        </p:nvCxnSpPr>
        <p:spPr>
          <a:xfrm flipH="1" rot="10800000">
            <a:off x="7969492" y="2698106"/>
            <a:ext cx="2809199" cy="1662650"/>
          </a:xfrm>
          <a:prstGeom prst="straightConnector1">
            <a:avLst/>
          </a:prstGeom>
          <a:noFill/>
          <a:ln cap="flat" cmpd="sng" w="38100">
            <a:solidFill>
              <a:srgbClr val="FF0000"/>
            </a:solidFill>
            <a:prstDash val="solid"/>
            <a:miter lim="800000"/>
            <a:headEnd len="sm" w="sm" type="none"/>
            <a:tailEnd len="sm" w="sm" type="none"/>
          </a:ln>
        </p:spPr>
      </p:cxnSp>
      <p:cxnSp>
        <p:nvCxnSpPr>
          <p:cNvPr id="2382" name="Google Shape;2382;p39"/>
          <p:cNvCxnSpPr>
            <a:stCxn id="2345" idx="0"/>
          </p:cNvCxnSpPr>
          <p:nvPr/>
        </p:nvCxnSpPr>
        <p:spPr>
          <a:xfrm flipH="1" rot="10800000">
            <a:off x="8724236" y="2662626"/>
            <a:ext cx="2096400" cy="2118300"/>
          </a:xfrm>
          <a:prstGeom prst="straightConnector1">
            <a:avLst/>
          </a:prstGeom>
          <a:noFill/>
          <a:ln cap="flat" cmpd="sng" w="38100">
            <a:solidFill>
              <a:srgbClr val="FF0000"/>
            </a:solidFill>
            <a:prstDash val="solid"/>
            <a:miter lim="800000"/>
            <a:headEnd len="sm" w="sm" type="none"/>
            <a:tailEnd len="sm" w="sm" type="none"/>
          </a:ln>
        </p:spPr>
      </p:cxnSp>
      <p:sp>
        <p:nvSpPr>
          <p:cNvPr id="2383" name="Google Shape;2383;p39"/>
          <p:cNvSpPr/>
          <p:nvPr/>
        </p:nvSpPr>
        <p:spPr>
          <a:xfrm>
            <a:off x="492194" y="5428358"/>
            <a:ext cx="5754781"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Identifier la nature de la grandeur générée par l’alternateur.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5"/>
                                        </p:tgtEl>
                                        <p:attrNameLst>
                                          <p:attrName>style.visibility</p:attrName>
                                        </p:attrNameLst>
                                      </p:cBhvr>
                                      <p:to>
                                        <p:strVal val="visible"/>
                                      </p:to>
                                    </p:set>
                                    <p:animEffect filter="fade" transition="in">
                                      <p:cBhvr>
                                        <p:cTn dur="500"/>
                                        <p:tgtEl>
                                          <p:spTgt spid="23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8"/>
                                        </p:tgtEl>
                                        <p:attrNameLst>
                                          <p:attrName>style.visibility</p:attrName>
                                        </p:attrNameLst>
                                      </p:cBhvr>
                                      <p:to>
                                        <p:strVal val="visible"/>
                                      </p:to>
                                    </p:set>
                                    <p:animEffect filter="fade" transition="in">
                                      <p:cBhvr>
                                        <p:cTn dur="500"/>
                                        <p:tgtEl>
                                          <p:spTgt spid="233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2"/>
                                        </p:tgtEl>
                                        <p:attrNameLst>
                                          <p:attrName>style.visibility</p:attrName>
                                        </p:attrNameLst>
                                      </p:cBhvr>
                                      <p:to>
                                        <p:strVal val="visible"/>
                                      </p:to>
                                    </p:set>
                                    <p:animEffect filter="fade" transition="in">
                                      <p:cBhvr>
                                        <p:cTn dur="500"/>
                                        <p:tgtEl>
                                          <p:spTgt spid="23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81"/>
                                        </p:tgtEl>
                                        <p:attrNameLst>
                                          <p:attrName>style.visibility</p:attrName>
                                        </p:attrNameLst>
                                      </p:cBhvr>
                                      <p:to>
                                        <p:strVal val="visible"/>
                                      </p:to>
                                    </p:set>
                                    <p:animEffect filter="fade" transition="in">
                                      <p:cBhvr>
                                        <p:cTn dur="500"/>
                                        <p:tgtEl>
                                          <p:spTgt spid="23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6"/>
                                        </p:tgtEl>
                                        <p:attrNameLst>
                                          <p:attrName>style.visibility</p:attrName>
                                        </p:attrNameLst>
                                      </p:cBhvr>
                                      <p:to>
                                        <p:strVal val="visible"/>
                                      </p:to>
                                    </p:set>
                                    <p:animEffect filter="fade" transition="in">
                                      <p:cBhvr>
                                        <p:cTn dur="500"/>
                                        <p:tgtEl>
                                          <p:spTgt spid="23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8"/>
                                        </p:tgtEl>
                                        <p:attrNameLst>
                                          <p:attrName>style.visibility</p:attrName>
                                        </p:attrNameLst>
                                      </p:cBhvr>
                                      <p:to>
                                        <p:strVal val="visible"/>
                                      </p:to>
                                    </p:set>
                                    <p:animEffect filter="fade" transition="in">
                                      <p:cBhvr>
                                        <p:cTn dur="500"/>
                                        <p:tgtEl>
                                          <p:spTgt spid="23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9"/>
                                        </p:tgtEl>
                                        <p:attrNameLst>
                                          <p:attrName>style.visibility</p:attrName>
                                        </p:attrNameLst>
                                      </p:cBhvr>
                                      <p:to>
                                        <p:strVal val="visible"/>
                                      </p:to>
                                    </p:set>
                                    <p:animEffect filter="fade" transition="in">
                                      <p:cBhvr>
                                        <p:cTn dur="500"/>
                                        <p:tgtEl>
                                          <p:spTgt spid="23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7"/>
                                        </p:tgtEl>
                                        <p:attrNameLst>
                                          <p:attrName>style.visibility</p:attrName>
                                        </p:attrNameLst>
                                      </p:cBhvr>
                                      <p:to>
                                        <p:strVal val="visible"/>
                                      </p:to>
                                    </p:set>
                                    <p:animEffect filter="fade" transition="in">
                                      <p:cBhvr>
                                        <p:cTn dur="500"/>
                                        <p:tgtEl>
                                          <p:spTgt spid="233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77"/>
                                        </p:tgtEl>
                                        <p:attrNameLst>
                                          <p:attrName>style.visibility</p:attrName>
                                        </p:attrNameLst>
                                      </p:cBhvr>
                                      <p:to>
                                        <p:strVal val="visible"/>
                                      </p:to>
                                    </p:set>
                                    <p:animEffect filter="fade" transition="in">
                                      <p:cBhvr>
                                        <p:cTn dur="500"/>
                                        <p:tgtEl>
                                          <p:spTgt spid="237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7" name="Shape 2387"/>
        <p:cNvGrpSpPr/>
        <p:nvPr/>
      </p:nvGrpSpPr>
      <p:grpSpPr>
        <a:xfrm>
          <a:off x="0" y="0"/>
          <a:ext cx="0" cy="0"/>
          <a:chOff x="0" y="0"/>
          <a:chExt cx="0" cy="0"/>
        </a:xfrm>
      </p:grpSpPr>
      <p:pic>
        <p:nvPicPr>
          <p:cNvPr id="2388" name="Google Shape;2388;p40"/>
          <p:cNvPicPr preferRelativeResize="0"/>
          <p:nvPr/>
        </p:nvPicPr>
        <p:blipFill rotWithShape="1">
          <a:blip r:embed="rId3">
            <a:alphaModFix/>
          </a:blip>
          <a:srcRect b="0" l="0" r="0" t="0"/>
          <a:stretch/>
        </p:blipFill>
        <p:spPr>
          <a:xfrm>
            <a:off x="11216900" y="336343"/>
            <a:ext cx="583170" cy="583170"/>
          </a:xfrm>
          <a:prstGeom prst="rect">
            <a:avLst/>
          </a:prstGeom>
          <a:noFill/>
          <a:ln>
            <a:noFill/>
          </a:ln>
        </p:spPr>
      </p:pic>
      <p:sp>
        <p:nvSpPr>
          <p:cNvPr id="2389" name="Google Shape;2389;p40"/>
          <p:cNvSpPr txBox="1"/>
          <p:nvPr/>
        </p:nvSpPr>
        <p:spPr>
          <a:xfrm>
            <a:off x="11746730" y="53340"/>
            <a:ext cx="306648" cy="369332"/>
          </a:xfrm>
          <a:prstGeom prst="rect">
            <a:avLst/>
          </a:prstGeom>
          <a:solidFill>
            <a:srgbClr val="C00000"/>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1800">
                <a:solidFill>
                  <a:schemeClr val="lt1"/>
                </a:solidFill>
                <a:latin typeface="Calibri"/>
                <a:ea typeface="Calibri"/>
                <a:cs typeface="Calibri"/>
                <a:sym typeface="Calibri"/>
              </a:rPr>
              <a:t>M</a:t>
            </a:r>
            <a:endParaRPr/>
          </a:p>
        </p:txBody>
      </p:sp>
      <p:sp>
        <p:nvSpPr>
          <p:cNvPr id="2390" name="Google Shape;2390;p40"/>
          <p:cNvSpPr txBox="1"/>
          <p:nvPr>
            <p:ph type="title"/>
          </p:nvPr>
        </p:nvSpPr>
        <p:spPr>
          <a:xfrm>
            <a:off x="1064663" y="318293"/>
            <a:ext cx="10529279"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En bilan, pour identifier, à partir de résultats expérimentaux, la nature de la tension ou du courant électrique créée par un alternateur, on suit les étapes suivantes :</a:t>
            </a:r>
            <a:endParaRPr/>
          </a:p>
        </p:txBody>
      </p:sp>
      <p:sp>
        <p:nvSpPr>
          <p:cNvPr id="2391" name="Google Shape;2391;p40"/>
          <p:cNvSpPr txBox="1"/>
          <p:nvPr>
            <p:ph idx="1" type="body"/>
          </p:nvPr>
        </p:nvSpPr>
        <p:spPr>
          <a:xfrm>
            <a:off x="1064663" y="668338"/>
            <a:ext cx="1052970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50"/>
              <a:buNone/>
            </a:pPr>
            <a:r>
              <a:t/>
            </a:r>
            <a:endParaRPr/>
          </a:p>
        </p:txBody>
      </p:sp>
      <p:sp>
        <p:nvSpPr>
          <p:cNvPr id="2392" name="Google Shape;2392;p40"/>
          <p:cNvSpPr/>
          <p:nvPr/>
        </p:nvSpPr>
        <p:spPr>
          <a:xfrm>
            <a:off x="792740" y="2180502"/>
            <a:ext cx="10424160" cy="2204899"/>
          </a:xfrm>
          <a:prstGeom prst="rect">
            <a:avLst/>
          </a:prstGeom>
          <a:solidFill>
            <a:srgbClr val="F2F2F2"/>
          </a:solidFill>
          <a:ln>
            <a:noFill/>
          </a:ln>
        </p:spPr>
        <p:txBody>
          <a:bodyPr anchorCtr="0" anchor="t" bIns="45700" lIns="91425" spcFirstLastPara="1" rIns="91425" wrap="square" tIns="45700">
            <a:spAutoFit/>
          </a:bodyPr>
          <a:lstStyle/>
          <a:p>
            <a:pPr indent="-342900" lvl="0" marL="350838" marR="0" rtl="0" algn="just">
              <a:lnSpc>
                <a:spcPct val="200000"/>
              </a:lnSpc>
              <a:spcBef>
                <a:spcPts val="0"/>
              </a:spcBef>
              <a:spcAft>
                <a:spcPts val="0"/>
              </a:spcAft>
              <a:buClr>
                <a:srgbClr val="C00000"/>
              </a:buClr>
              <a:buSzPts val="2400"/>
              <a:buFont typeface="Noto Sans Symbols"/>
              <a:buChar char="❑"/>
            </a:pPr>
            <a:r>
              <a:rPr lang="fr-FR" sz="2400">
                <a:solidFill>
                  <a:schemeClr val="dk1"/>
                </a:solidFill>
                <a:latin typeface="Calibri"/>
                <a:ea typeface="Calibri"/>
                <a:cs typeface="Calibri"/>
                <a:sym typeface="Calibri"/>
              </a:rPr>
              <a:t>Je </a:t>
            </a:r>
            <a:r>
              <a:rPr lang="fr-FR" sz="2400">
                <a:solidFill>
                  <a:srgbClr val="FF0000"/>
                </a:solidFill>
                <a:latin typeface="Calibri"/>
                <a:ea typeface="Calibri"/>
                <a:cs typeface="Calibri"/>
                <a:sym typeface="Calibri"/>
              </a:rPr>
              <a:t>précise </a:t>
            </a:r>
            <a:r>
              <a:rPr lang="fr-FR" sz="2400">
                <a:solidFill>
                  <a:schemeClr val="dk1"/>
                </a:solidFill>
                <a:latin typeface="Calibri"/>
                <a:ea typeface="Calibri"/>
                <a:cs typeface="Calibri"/>
                <a:sym typeface="Calibri"/>
              </a:rPr>
              <a:t>le rotor et le stator dans cet alternateur.</a:t>
            </a:r>
            <a:endParaRPr/>
          </a:p>
          <a:p>
            <a:pPr indent="-342900" lvl="0" marL="350838" marR="0" rtl="0" algn="just">
              <a:lnSpc>
                <a:spcPct val="200000"/>
              </a:lnSpc>
              <a:spcBef>
                <a:spcPts val="0"/>
              </a:spcBef>
              <a:spcAft>
                <a:spcPts val="0"/>
              </a:spcAft>
              <a:buClr>
                <a:srgbClr val="C00000"/>
              </a:buClr>
              <a:buSzPts val="2400"/>
              <a:buFont typeface="Noto Sans Symbols"/>
              <a:buChar char="❑"/>
            </a:pPr>
            <a:r>
              <a:rPr lang="fr-FR" sz="2400">
                <a:solidFill>
                  <a:schemeClr val="dk1"/>
                </a:solidFill>
                <a:latin typeface="Calibri"/>
                <a:ea typeface="Calibri"/>
                <a:cs typeface="Calibri"/>
                <a:sym typeface="Calibri"/>
              </a:rPr>
              <a:t>Je </a:t>
            </a:r>
            <a:r>
              <a:rPr lang="fr-FR" sz="2400">
                <a:solidFill>
                  <a:srgbClr val="FF0000"/>
                </a:solidFill>
                <a:latin typeface="Calibri"/>
                <a:ea typeface="Calibri"/>
                <a:cs typeface="Calibri"/>
                <a:sym typeface="Calibri"/>
              </a:rPr>
              <a:t>précise</a:t>
            </a:r>
            <a:r>
              <a:rPr lang="fr-FR" sz="2400">
                <a:solidFill>
                  <a:schemeClr val="dk1"/>
                </a:solidFill>
                <a:latin typeface="Calibri"/>
                <a:ea typeface="Calibri"/>
                <a:cs typeface="Calibri"/>
                <a:sym typeface="Calibri"/>
              </a:rPr>
              <a:t> la grandeur visualisée par l’oscilloscope.</a:t>
            </a:r>
            <a:endParaRPr/>
          </a:p>
          <a:p>
            <a:pPr indent="-342900" lvl="0" marL="350838" marR="0" rtl="0" algn="just">
              <a:lnSpc>
                <a:spcPct val="200000"/>
              </a:lnSpc>
              <a:spcBef>
                <a:spcPts val="0"/>
              </a:spcBef>
              <a:spcAft>
                <a:spcPts val="0"/>
              </a:spcAft>
              <a:buClr>
                <a:srgbClr val="C00000"/>
              </a:buClr>
              <a:buSzPts val="2400"/>
              <a:buFont typeface="Noto Sans Symbols"/>
              <a:buChar char="❑"/>
            </a:pPr>
            <a:r>
              <a:rPr lang="fr-FR" sz="2400">
                <a:solidFill>
                  <a:schemeClr val="dk1"/>
                </a:solidFill>
                <a:latin typeface="Calibri"/>
                <a:ea typeface="Calibri"/>
                <a:cs typeface="Calibri"/>
                <a:sym typeface="Calibri"/>
              </a:rPr>
              <a:t>J’</a:t>
            </a:r>
            <a:r>
              <a:rPr lang="fr-FR" sz="2400">
                <a:solidFill>
                  <a:srgbClr val="FF0000"/>
                </a:solidFill>
                <a:latin typeface="Calibri"/>
                <a:ea typeface="Calibri"/>
                <a:cs typeface="Calibri"/>
                <a:sym typeface="Calibri"/>
              </a:rPr>
              <a:t>identifie </a:t>
            </a:r>
            <a:r>
              <a:rPr lang="fr-FR" sz="2400">
                <a:solidFill>
                  <a:schemeClr val="dk1"/>
                </a:solidFill>
                <a:latin typeface="Calibri"/>
                <a:ea typeface="Calibri"/>
                <a:cs typeface="Calibri"/>
                <a:sym typeface="Calibri"/>
              </a:rPr>
              <a:t>la nature de la grandeur générée par l’alternateur.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2">
                                            <p:txEl>
                                              <p:pRg end="0" st="0"/>
                                            </p:txEl>
                                          </p:spTgt>
                                        </p:tgtEl>
                                        <p:attrNameLst>
                                          <p:attrName>style.visibility</p:attrName>
                                        </p:attrNameLst>
                                      </p:cBhvr>
                                      <p:to>
                                        <p:strVal val="visible"/>
                                      </p:to>
                                    </p:set>
                                    <p:animEffect filter="fade" transition="in">
                                      <p:cBhvr>
                                        <p:cTn dur="500"/>
                                        <p:tgtEl>
                                          <p:spTgt spid="2392">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2">
                                            <p:txEl>
                                              <p:pRg end="1" st="1"/>
                                            </p:txEl>
                                          </p:spTgt>
                                        </p:tgtEl>
                                        <p:attrNameLst>
                                          <p:attrName>style.visibility</p:attrName>
                                        </p:attrNameLst>
                                      </p:cBhvr>
                                      <p:to>
                                        <p:strVal val="visible"/>
                                      </p:to>
                                    </p:set>
                                    <p:animEffect filter="fade" transition="in">
                                      <p:cBhvr>
                                        <p:cTn dur="500"/>
                                        <p:tgtEl>
                                          <p:spTgt spid="2392">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92">
                                            <p:txEl>
                                              <p:pRg end="2" st="2"/>
                                            </p:txEl>
                                          </p:spTgt>
                                        </p:tgtEl>
                                        <p:attrNameLst>
                                          <p:attrName>style.visibility</p:attrName>
                                        </p:attrNameLst>
                                      </p:cBhvr>
                                      <p:to>
                                        <p:strVal val="visible"/>
                                      </p:to>
                                    </p:set>
                                    <p:animEffect filter="fade" transition="in">
                                      <p:cBhvr>
                                        <p:cTn dur="500"/>
                                        <p:tgtEl>
                                          <p:spTgt spid="2392">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6" name="Shape 2396"/>
        <p:cNvGrpSpPr/>
        <p:nvPr/>
      </p:nvGrpSpPr>
      <p:grpSpPr>
        <a:xfrm>
          <a:off x="0" y="0"/>
          <a:ext cx="0" cy="0"/>
          <a:chOff x="0" y="0"/>
          <a:chExt cx="0" cy="0"/>
        </a:xfrm>
      </p:grpSpPr>
      <p:sp>
        <p:nvSpPr>
          <p:cNvPr id="2397" name="Google Shape;2397;p41"/>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08 min</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1" name="Shape 2401"/>
        <p:cNvGrpSpPr/>
        <p:nvPr/>
      </p:nvGrpSpPr>
      <p:grpSpPr>
        <a:xfrm>
          <a:off x="0" y="0"/>
          <a:ext cx="0" cy="0"/>
          <a:chOff x="0" y="0"/>
          <a:chExt cx="0" cy="0"/>
        </a:xfrm>
      </p:grpSpPr>
      <p:sp>
        <p:nvSpPr>
          <p:cNvPr id="2402" name="Google Shape;2402;p42"/>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Fermez vos livrets, prenez vos ardoises et écrivez-y votre réponse. Choisissez la proposition correcte.</a:t>
            </a:r>
            <a:endParaRPr/>
          </a:p>
        </p:txBody>
      </p:sp>
      <p:sp>
        <p:nvSpPr>
          <p:cNvPr id="2403" name="Google Shape;2403;p42"/>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id="2404" name="Google Shape;2404;p42"/>
          <p:cNvSpPr txBox="1"/>
          <p:nvPr/>
        </p:nvSpPr>
        <p:spPr>
          <a:xfrm>
            <a:off x="614749" y="1719772"/>
            <a:ext cx="9088810"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Un alternateur doit comporter :</a:t>
            </a:r>
            <a:endParaRPr/>
          </a:p>
        </p:txBody>
      </p:sp>
      <p:sp>
        <p:nvSpPr>
          <p:cNvPr id="2405" name="Google Shape;2405;p42"/>
          <p:cNvSpPr/>
          <p:nvPr/>
        </p:nvSpPr>
        <p:spPr>
          <a:xfrm>
            <a:off x="1631341" y="3003711"/>
            <a:ext cx="3977890"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une bobine seulement.</a:t>
            </a:r>
            <a:endParaRPr/>
          </a:p>
        </p:txBody>
      </p:sp>
      <p:sp>
        <p:nvSpPr>
          <p:cNvPr id="2406" name="Google Shape;2406;p42"/>
          <p:cNvSpPr/>
          <p:nvPr/>
        </p:nvSpPr>
        <p:spPr>
          <a:xfrm>
            <a:off x="1242627" y="3003710"/>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407" name="Google Shape;2407;p42"/>
          <p:cNvSpPr/>
          <p:nvPr/>
        </p:nvSpPr>
        <p:spPr>
          <a:xfrm>
            <a:off x="1631341" y="4198253"/>
            <a:ext cx="3977890"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deux aimants différents.</a:t>
            </a:r>
            <a:endParaRPr/>
          </a:p>
        </p:txBody>
      </p:sp>
      <p:sp>
        <p:nvSpPr>
          <p:cNvPr id="2408" name="Google Shape;2408;p42"/>
          <p:cNvSpPr/>
          <p:nvPr/>
        </p:nvSpPr>
        <p:spPr>
          <a:xfrm>
            <a:off x="1242627" y="4198252"/>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id="2409" name="Google Shape;2409;p42"/>
          <p:cNvSpPr/>
          <p:nvPr/>
        </p:nvSpPr>
        <p:spPr>
          <a:xfrm>
            <a:off x="1631340" y="5259594"/>
            <a:ext cx="3977890"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un aimant et une bobine.</a:t>
            </a:r>
            <a:endParaRPr/>
          </a:p>
        </p:txBody>
      </p:sp>
      <p:sp>
        <p:nvSpPr>
          <p:cNvPr id="2410" name="Google Shape;2410;p42"/>
          <p:cNvSpPr/>
          <p:nvPr/>
        </p:nvSpPr>
        <p:spPr>
          <a:xfrm>
            <a:off x="1242626" y="5259594"/>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4" name="Shape 2414"/>
        <p:cNvGrpSpPr/>
        <p:nvPr/>
      </p:nvGrpSpPr>
      <p:grpSpPr>
        <a:xfrm>
          <a:off x="0" y="0"/>
          <a:ext cx="0" cy="0"/>
          <a:chOff x="0" y="0"/>
          <a:chExt cx="0" cy="0"/>
        </a:xfrm>
      </p:grpSpPr>
      <p:sp>
        <p:nvSpPr>
          <p:cNvPr id="2415" name="Google Shape;2415;p43"/>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bonne réponse est C : les deux parties nécessaire d’un alternateur sont un aimant et une bobine.</a:t>
            </a:r>
            <a:endParaRPr/>
          </a:p>
        </p:txBody>
      </p:sp>
      <p:sp>
        <p:nvSpPr>
          <p:cNvPr id="2416" name="Google Shape;2416;p43"/>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descr="Coche avec un remplissage uni" id="2417" name="Google Shape;2417;p43"/>
          <p:cNvSpPr/>
          <p:nvPr/>
        </p:nvSpPr>
        <p:spPr>
          <a:xfrm>
            <a:off x="5882185" y="5008588"/>
            <a:ext cx="684830" cy="684830"/>
          </a:xfrm>
          <a:prstGeom prst="rect">
            <a:avLst/>
          </a:prstGeom>
          <a:noFill/>
          <a:ln>
            <a:noFill/>
          </a:ln>
        </p:spPr>
      </p:sp>
      <p:sp>
        <p:nvSpPr>
          <p:cNvPr id="2418" name="Google Shape;2418;p43"/>
          <p:cNvSpPr txBox="1"/>
          <p:nvPr/>
        </p:nvSpPr>
        <p:spPr>
          <a:xfrm>
            <a:off x="614749" y="1719772"/>
            <a:ext cx="9088810"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Un alternateur doit comporter :</a:t>
            </a:r>
            <a:endParaRPr/>
          </a:p>
        </p:txBody>
      </p:sp>
      <p:sp>
        <p:nvSpPr>
          <p:cNvPr id="2419" name="Google Shape;2419;p43"/>
          <p:cNvSpPr/>
          <p:nvPr/>
        </p:nvSpPr>
        <p:spPr>
          <a:xfrm>
            <a:off x="1631341" y="3003711"/>
            <a:ext cx="3977890"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une bobine seulement.</a:t>
            </a:r>
            <a:endParaRPr/>
          </a:p>
        </p:txBody>
      </p:sp>
      <p:sp>
        <p:nvSpPr>
          <p:cNvPr id="2420" name="Google Shape;2420;p43"/>
          <p:cNvSpPr/>
          <p:nvPr/>
        </p:nvSpPr>
        <p:spPr>
          <a:xfrm>
            <a:off x="1242627" y="3003710"/>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421" name="Google Shape;2421;p43"/>
          <p:cNvSpPr/>
          <p:nvPr/>
        </p:nvSpPr>
        <p:spPr>
          <a:xfrm>
            <a:off x="1631341" y="4198253"/>
            <a:ext cx="3977890"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deux aimants différents.</a:t>
            </a:r>
            <a:endParaRPr/>
          </a:p>
        </p:txBody>
      </p:sp>
      <p:sp>
        <p:nvSpPr>
          <p:cNvPr id="2422" name="Google Shape;2422;p43"/>
          <p:cNvSpPr/>
          <p:nvPr/>
        </p:nvSpPr>
        <p:spPr>
          <a:xfrm>
            <a:off x="1242627" y="4198252"/>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
        <p:nvSpPr>
          <p:cNvPr id="2423" name="Google Shape;2423;p43"/>
          <p:cNvSpPr/>
          <p:nvPr/>
        </p:nvSpPr>
        <p:spPr>
          <a:xfrm>
            <a:off x="1631340" y="5259594"/>
            <a:ext cx="3977890"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un aimant et une bobine.</a:t>
            </a:r>
            <a:endParaRPr/>
          </a:p>
        </p:txBody>
      </p:sp>
      <p:sp>
        <p:nvSpPr>
          <p:cNvPr id="2424" name="Google Shape;2424;p43"/>
          <p:cNvSpPr/>
          <p:nvPr/>
        </p:nvSpPr>
        <p:spPr>
          <a:xfrm>
            <a:off x="1242626" y="5259594"/>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C</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8" name="Shape 2428"/>
        <p:cNvGrpSpPr/>
        <p:nvPr/>
      </p:nvGrpSpPr>
      <p:grpSpPr>
        <a:xfrm>
          <a:off x="0" y="0"/>
          <a:ext cx="0" cy="0"/>
          <a:chOff x="0" y="0"/>
          <a:chExt cx="0" cy="0"/>
        </a:xfrm>
      </p:grpSpPr>
      <p:sp>
        <p:nvSpPr>
          <p:cNvPr id="2429" name="Google Shape;2429;p44"/>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Choisissez la proposition correcte.</a:t>
            </a:r>
            <a:endParaRPr/>
          </a:p>
        </p:txBody>
      </p:sp>
      <p:sp>
        <p:nvSpPr>
          <p:cNvPr id="2430" name="Google Shape;2430;p44"/>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id="2431" name="Google Shape;2431;p44"/>
          <p:cNvSpPr txBox="1"/>
          <p:nvPr/>
        </p:nvSpPr>
        <p:spPr>
          <a:xfrm>
            <a:off x="709683" y="2296157"/>
            <a:ext cx="10333331" cy="1477328"/>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fr-FR" sz="2000">
                <a:solidFill>
                  <a:schemeClr val="dk1"/>
                </a:solidFill>
                <a:latin typeface="Calibri"/>
                <a:ea typeface="Calibri"/>
                <a:cs typeface="Calibri"/>
                <a:sym typeface="Calibri"/>
              </a:rPr>
              <a:t>Un alternateur est constitué d’un aimant et d’une bobine. </a:t>
            </a:r>
            <a:endParaRPr/>
          </a:p>
          <a:p>
            <a:pPr indent="0" lvl="0" marL="0" marR="0" rtl="0" algn="just">
              <a:lnSpc>
                <a:spcPct val="150000"/>
              </a:lnSpc>
              <a:spcBef>
                <a:spcPts val="0"/>
              </a:spcBef>
              <a:spcAft>
                <a:spcPts val="0"/>
              </a:spcAft>
              <a:buNone/>
            </a:pPr>
            <a:r>
              <a:rPr lang="fr-FR" sz="2000">
                <a:solidFill>
                  <a:schemeClr val="dk1"/>
                </a:solidFill>
                <a:latin typeface="Calibri"/>
                <a:ea typeface="Calibri"/>
                <a:cs typeface="Calibri"/>
                <a:sym typeface="Calibri"/>
              </a:rPr>
              <a:t>Pour obtenir une tension électrique alternative aux bornes de la bobine, il faut que l’un des deux (l’aimant ou la bobine) soit en rotation par rapport à l’autre.</a:t>
            </a:r>
            <a:endParaRPr/>
          </a:p>
        </p:txBody>
      </p:sp>
      <p:sp>
        <p:nvSpPr>
          <p:cNvPr id="2432" name="Google Shape;2432;p44"/>
          <p:cNvSpPr/>
          <p:nvPr/>
        </p:nvSpPr>
        <p:spPr>
          <a:xfrm>
            <a:off x="3159891" y="4512150"/>
            <a:ext cx="1125507"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Vrai</a:t>
            </a:r>
            <a:endParaRPr/>
          </a:p>
        </p:txBody>
      </p:sp>
      <p:sp>
        <p:nvSpPr>
          <p:cNvPr id="2433" name="Google Shape;2433;p44"/>
          <p:cNvSpPr/>
          <p:nvPr/>
        </p:nvSpPr>
        <p:spPr>
          <a:xfrm>
            <a:off x="2771177" y="4512149"/>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434" name="Google Shape;2434;p44"/>
          <p:cNvSpPr/>
          <p:nvPr/>
        </p:nvSpPr>
        <p:spPr>
          <a:xfrm>
            <a:off x="8400631" y="4512151"/>
            <a:ext cx="1125507"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Faux</a:t>
            </a:r>
            <a:endParaRPr/>
          </a:p>
        </p:txBody>
      </p:sp>
      <p:sp>
        <p:nvSpPr>
          <p:cNvPr id="2435" name="Google Shape;2435;p44"/>
          <p:cNvSpPr/>
          <p:nvPr/>
        </p:nvSpPr>
        <p:spPr>
          <a:xfrm>
            <a:off x="8011917" y="4512150"/>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9" name="Shape 2439"/>
        <p:cNvGrpSpPr/>
        <p:nvPr/>
      </p:nvGrpSpPr>
      <p:grpSpPr>
        <a:xfrm>
          <a:off x="0" y="0"/>
          <a:ext cx="0" cy="0"/>
          <a:chOff x="0" y="0"/>
          <a:chExt cx="0" cy="0"/>
        </a:xfrm>
      </p:grpSpPr>
      <p:sp>
        <p:nvSpPr>
          <p:cNvPr id="2440" name="Google Shape;2440;p45"/>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bonne réponse est Vrai .</a:t>
            </a:r>
            <a:endParaRPr/>
          </a:p>
        </p:txBody>
      </p:sp>
      <p:sp>
        <p:nvSpPr>
          <p:cNvPr id="2441" name="Google Shape;2441;p45"/>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descr="Coche avec un remplissage uni" id="2442" name="Google Shape;2442;p45"/>
          <p:cNvSpPr/>
          <p:nvPr/>
        </p:nvSpPr>
        <p:spPr>
          <a:xfrm>
            <a:off x="4338319" y="4324497"/>
            <a:ext cx="684830" cy="684830"/>
          </a:xfrm>
          <a:prstGeom prst="rect">
            <a:avLst/>
          </a:prstGeom>
          <a:noFill/>
          <a:ln>
            <a:noFill/>
          </a:ln>
        </p:spPr>
      </p:sp>
      <p:sp>
        <p:nvSpPr>
          <p:cNvPr id="2443" name="Google Shape;2443;p45"/>
          <p:cNvSpPr txBox="1"/>
          <p:nvPr/>
        </p:nvSpPr>
        <p:spPr>
          <a:xfrm>
            <a:off x="709683" y="2296157"/>
            <a:ext cx="10333331" cy="1477328"/>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lang="fr-FR" sz="2000">
                <a:solidFill>
                  <a:schemeClr val="dk1"/>
                </a:solidFill>
                <a:latin typeface="Calibri"/>
                <a:ea typeface="Calibri"/>
                <a:cs typeface="Calibri"/>
                <a:sym typeface="Calibri"/>
              </a:rPr>
              <a:t>Un alternateur est constitué d’un aimant et d’une bobine. </a:t>
            </a:r>
            <a:endParaRPr/>
          </a:p>
          <a:p>
            <a:pPr indent="0" lvl="0" marL="0" marR="0" rtl="0" algn="just">
              <a:lnSpc>
                <a:spcPct val="150000"/>
              </a:lnSpc>
              <a:spcBef>
                <a:spcPts val="0"/>
              </a:spcBef>
              <a:spcAft>
                <a:spcPts val="0"/>
              </a:spcAft>
              <a:buNone/>
            </a:pPr>
            <a:r>
              <a:rPr lang="fr-FR" sz="2000">
                <a:solidFill>
                  <a:schemeClr val="dk1"/>
                </a:solidFill>
                <a:latin typeface="Calibri"/>
                <a:ea typeface="Calibri"/>
                <a:cs typeface="Calibri"/>
                <a:sym typeface="Calibri"/>
              </a:rPr>
              <a:t>Pour obtenir une tension électrique alternative aux bornes de la bobine, il faut que l’un des deux (l’aimant ou la bobine) soit en rotation par rapport à l’autre.</a:t>
            </a:r>
            <a:endParaRPr/>
          </a:p>
        </p:txBody>
      </p:sp>
      <p:sp>
        <p:nvSpPr>
          <p:cNvPr id="2444" name="Google Shape;2444;p45"/>
          <p:cNvSpPr/>
          <p:nvPr/>
        </p:nvSpPr>
        <p:spPr>
          <a:xfrm>
            <a:off x="3159891" y="4512150"/>
            <a:ext cx="1125507"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Vrai</a:t>
            </a:r>
            <a:endParaRPr/>
          </a:p>
        </p:txBody>
      </p:sp>
      <p:sp>
        <p:nvSpPr>
          <p:cNvPr id="2445" name="Google Shape;2445;p45"/>
          <p:cNvSpPr/>
          <p:nvPr/>
        </p:nvSpPr>
        <p:spPr>
          <a:xfrm>
            <a:off x="2771177" y="4512149"/>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A</a:t>
            </a:r>
            <a:endParaRPr/>
          </a:p>
        </p:txBody>
      </p:sp>
      <p:sp>
        <p:nvSpPr>
          <p:cNvPr id="2446" name="Google Shape;2446;p45"/>
          <p:cNvSpPr/>
          <p:nvPr/>
        </p:nvSpPr>
        <p:spPr>
          <a:xfrm>
            <a:off x="8400631" y="4512151"/>
            <a:ext cx="1125507" cy="4338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95250" marR="0" rtl="0" algn="just">
              <a:spcBef>
                <a:spcPts val="0"/>
              </a:spcBef>
              <a:spcAft>
                <a:spcPts val="0"/>
              </a:spcAft>
              <a:buNone/>
            </a:pPr>
            <a:r>
              <a:rPr lang="fr-FR" sz="2400">
                <a:solidFill>
                  <a:schemeClr val="dk1"/>
                </a:solidFill>
                <a:latin typeface="Calibri"/>
                <a:ea typeface="Calibri"/>
                <a:cs typeface="Calibri"/>
                <a:sym typeface="Calibri"/>
              </a:rPr>
              <a:t>Faux</a:t>
            </a:r>
            <a:endParaRPr/>
          </a:p>
        </p:txBody>
      </p:sp>
      <p:sp>
        <p:nvSpPr>
          <p:cNvPr id="2447" name="Google Shape;2447;p45"/>
          <p:cNvSpPr/>
          <p:nvPr/>
        </p:nvSpPr>
        <p:spPr>
          <a:xfrm>
            <a:off x="8011917" y="4512150"/>
            <a:ext cx="388713" cy="433824"/>
          </a:xfrm>
          <a:prstGeom prst="roundRect">
            <a:avLst>
              <a:gd fmla="val 16667" name="adj"/>
            </a:avLst>
          </a:prstGeom>
          <a:solidFill>
            <a:srgbClr val="ADDEE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2400">
                <a:solidFill>
                  <a:schemeClr val="dk1"/>
                </a:solidFill>
                <a:latin typeface="Calibri"/>
                <a:ea typeface="Calibri"/>
                <a:cs typeface="Calibri"/>
                <a:sym typeface="Calibri"/>
              </a:rPr>
              <a:t>B</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1" name="Shape 2451"/>
        <p:cNvGrpSpPr/>
        <p:nvPr/>
      </p:nvGrpSpPr>
      <p:grpSpPr>
        <a:xfrm>
          <a:off x="0" y="0"/>
          <a:ext cx="0" cy="0"/>
          <a:chOff x="0" y="0"/>
          <a:chExt cx="0" cy="0"/>
        </a:xfrm>
      </p:grpSpPr>
      <p:sp>
        <p:nvSpPr>
          <p:cNvPr id="2452" name="Google Shape;2452;p46"/>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Choisissez la réponse correcte.</a:t>
            </a:r>
            <a:endParaRPr/>
          </a:p>
        </p:txBody>
      </p:sp>
      <p:sp>
        <p:nvSpPr>
          <p:cNvPr id="2453" name="Google Shape;2453;p46"/>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id="2454" name="Google Shape;2454;p46"/>
          <p:cNvSpPr txBox="1"/>
          <p:nvPr/>
        </p:nvSpPr>
        <p:spPr>
          <a:xfrm>
            <a:off x="491320" y="1825161"/>
            <a:ext cx="10304060"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Indiquer le stator dans ce cas d’alternateur.</a:t>
            </a:r>
            <a:endParaRPr/>
          </a:p>
        </p:txBody>
      </p:sp>
      <p:sp>
        <p:nvSpPr>
          <p:cNvPr id="2455" name="Google Shape;2455;p46"/>
          <p:cNvSpPr/>
          <p:nvPr/>
        </p:nvSpPr>
        <p:spPr>
          <a:xfrm>
            <a:off x="2417692" y="3348240"/>
            <a:ext cx="205877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Aimant </a:t>
            </a:r>
            <a:endParaRPr baseline="30000" sz="2400">
              <a:solidFill>
                <a:schemeClr val="dk1"/>
              </a:solidFill>
              <a:latin typeface="Calibri"/>
              <a:ea typeface="Calibri"/>
              <a:cs typeface="Calibri"/>
              <a:sym typeface="Calibri"/>
            </a:endParaRPr>
          </a:p>
        </p:txBody>
      </p:sp>
      <p:sp>
        <p:nvSpPr>
          <p:cNvPr id="2456" name="Google Shape;2456;p46"/>
          <p:cNvSpPr/>
          <p:nvPr/>
        </p:nvSpPr>
        <p:spPr>
          <a:xfrm>
            <a:off x="1985693" y="3348240"/>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457" name="Google Shape;2457;p46"/>
          <p:cNvSpPr/>
          <p:nvPr/>
        </p:nvSpPr>
        <p:spPr>
          <a:xfrm>
            <a:off x="2395922" y="4902133"/>
            <a:ext cx="208054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Bobine</a:t>
            </a:r>
            <a:endParaRPr baseline="30000" sz="2400">
              <a:solidFill>
                <a:schemeClr val="dk1"/>
              </a:solidFill>
              <a:latin typeface="Calibri"/>
              <a:ea typeface="Calibri"/>
              <a:cs typeface="Calibri"/>
              <a:sym typeface="Calibri"/>
            </a:endParaRPr>
          </a:p>
        </p:txBody>
      </p:sp>
      <p:sp>
        <p:nvSpPr>
          <p:cNvPr id="2458" name="Google Shape;2458;p46"/>
          <p:cNvSpPr/>
          <p:nvPr/>
        </p:nvSpPr>
        <p:spPr>
          <a:xfrm>
            <a:off x="1963923" y="4902133"/>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pic>
        <p:nvPicPr>
          <p:cNvPr id="2459" name="Google Shape;2459;p46"/>
          <p:cNvPicPr preferRelativeResize="0"/>
          <p:nvPr/>
        </p:nvPicPr>
        <p:blipFill rotWithShape="1">
          <a:blip r:embed="rId3">
            <a:alphaModFix/>
          </a:blip>
          <a:srcRect b="12433" l="0" r="0" t="13060"/>
          <a:stretch/>
        </p:blipFill>
        <p:spPr>
          <a:xfrm>
            <a:off x="5679909" y="2454970"/>
            <a:ext cx="4665093" cy="3475843"/>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3" name="Shape 2463"/>
        <p:cNvGrpSpPr/>
        <p:nvPr/>
      </p:nvGrpSpPr>
      <p:grpSpPr>
        <a:xfrm>
          <a:off x="0" y="0"/>
          <a:ext cx="0" cy="0"/>
          <a:chOff x="0" y="0"/>
          <a:chExt cx="0" cy="0"/>
        </a:xfrm>
      </p:grpSpPr>
      <p:sp>
        <p:nvSpPr>
          <p:cNvPr id="2464" name="Google Shape;2464;p47"/>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bonne réponse est l’aimant . La bobine est en rotation par rapport à l’aimant .</a:t>
            </a:r>
            <a:endParaRPr/>
          </a:p>
        </p:txBody>
      </p:sp>
      <p:sp>
        <p:nvSpPr>
          <p:cNvPr id="2465" name="Google Shape;2465;p47"/>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id="2466" name="Google Shape;2466;p47"/>
          <p:cNvSpPr txBox="1"/>
          <p:nvPr/>
        </p:nvSpPr>
        <p:spPr>
          <a:xfrm>
            <a:off x="491320" y="1825161"/>
            <a:ext cx="10304060"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Indiquer le stator dans ce cas d’alternateur.</a:t>
            </a:r>
            <a:endParaRPr/>
          </a:p>
        </p:txBody>
      </p:sp>
      <p:sp>
        <p:nvSpPr>
          <p:cNvPr id="2467" name="Google Shape;2467;p47"/>
          <p:cNvSpPr/>
          <p:nvPr/>
        </p:nvSpPr>
        <p:spPr>
          <a:xfrm>
            <a:off x="2417692" y="3348240"/>
            <a:ext cx="205877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Aimant </a:t>
            </a:r>
            <a:endParaRPr baseline="30000" sz="2400">
              <a:solidFill>
                <a:schemeClr val="dk1"/>
              </a:solidFill>
              <a:latin typeface="Calibri"/>
              <a:ea typeface="Calibri"/>
              <a:cs typeface="Calibri"/>
              <a:sym typeface="Calibri"/>
            </a:endParaRPr>
          </a:p>
        </p:txBody>
      </p:sp>
      <p:sp>
        <p:nvSpPr>
          <p:cNvPr id="2468" name="Google Shape;2468;p47"/>
          <p:cNvSpPr/>
          <p:nvPr/>
        </p:nvSpPr>
        <p:spPr>
          <a:xfrm>
            <a:off x="1985693" y="3348240"/>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469" name="Google Shape;2469;p47"/>
          <p:cNvSpPr/>
          <p:nvPr/>
        </p:nvSpPr>
        <p:spPr>
          <a:xfrm>
            <a:off x="2395922" y="4902133"/>
            <a:ext cx="208054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Bobine</a:t>
            </a:r>
            <a:endParaRPr baseline="30000" sz="2400">
              <a:solidFill>
                <a:schemeClr val="dk1"/>
              </a:solidFill>
              <a:latin typeface="Calibri"/>
              <a:ea typeface="Calibri"/>
              <a:cs typeface="Calibri"/>
              <a:sym typeface="Calibri"/>
            </a:endParaRPr>
          </a:p>
        </p:txBody>
      </p:sp>
      <p:sp>
        <p:nvSpPr>
          <p:cNvPr id="2470" name="Google Shape;2470;p47"/>
          <p:cNvSpPr/>
          <p:nvPr/>
        </p:nvSpPr>
        <p:spPr>
          <a:xfrm>
            <a:off x="1963923" y="4902133"/>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pic>
        <p:nvPicPr>
          <p:cNvPr id="2471" name="Google Shape;2471;p47"/>
          <p:cNvPicPr preferRelativeResize="0"/>
          <p:nvPr/>
        </p:nvPicPr>
        <p:blipFill rotWithShape="1">
          <a:blip r:embed="rId3">
            <a:alphaModFix/>
          </a:blip>
          <a:srcRect b="12433" l="0" r="0" t="13060"/>
          <a:stretch/>
        </p:blipFill>
        <p:spPr>
          <a:xfrm>
            <a:off x="5679909" y="2454970"/>
            <a:ext cx="4665093" cy="3475843"/>
          </a:xfrm>
          <a:prstGeom prst="rect">
            <a:avLst/>
          </a:prstGeom>
          <a:noFill/>
          <a:ln>
            <a:noFill/>
          </a:ln>
        </p:spPr>
      </p:pic>
      <p:sp>
        <p:nvSpPr>
          <p:cNvPr descr="Coche avec un remplissage uni" id="2472" name="Google Shape;2472;p47"/>
          <p:cNvSpPr/>
          <p:nvPr/>
        </p:nvSpPr>
        <p:spPr>
          <a:xfrm>
            <a:off x="2009210" y="3305704"/>
            <a:ext cx="386712" cy="473460"/>
          </a:xfrm>
          <a:prstGeom prst="rect">
            <a:avLst/>
          </a:prstGeom>
          <a:noFill/>
          <a:ln>
            <a:noFill/>
          </a:ln>
        </p:spPr>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6" name="Shape 2476"/>
        <p:cNvGrpSpPr/>
        <p:nvPr/>
      </p:nvGrpSpPr>
      <p:grpSpPr>
        <a:xfrm>
          <a:off x="0" y="0"/>
          <a:ext cx="0" cy="0"/>
          <a:chOff x="0" y="0"/>
          <a:chExt cx="0" cy="0"/>
        </a:xfrm>
      </p:grpSpPr>
      <p:sp>
        <p:nvSpPr>
          <p:cNvPr id="2477" name="Google Shape;2477;p48"/>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Choisissez la proposition correcte.</a:t>
            </a:r>
            <a:endParaRPr/>
          </a:p>
        </p:txBody>
      </p:sp>
      <p:sp>
        <p:nvSpPr>
          <p:cNvPr id="2478" name="Google Shape;2478;p48"/>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id="2479" name="Google Shape;2479;p48"/>
          <p:cNvSpPr txBox="1"/>
          <p:nvPr/>
        </p:nvSpPr>
        <p:spPr>
          <a:xfrm>
            <a:off x="935304" y="1661388"/>
            <a:ext cx="10304060"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Indiquer le rotor dans ce cas d’alternateur.</a:t>
            </a:r>
            <a:endParaRPr/>
          </a:p>
        </p:txBody>
      </p:sp>
      <p:sp>
        <p:nvSpPr>
          <p:cNvPr id="2480" name="Google Shape;2480;p48"/>
          <p:cNvSpPr/>
          <p:nvPr/>
        </p:nvSpPr>
        <p:spPr>
          <a:xfrm>
            <a:off x="2861676" y="3184467"/>
            <a:ext cx="205877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Aimant </a:t>
            </a:r>
            <a:endParaRPr baseline="30000" sz="2400">
              <a:solidFill>
                <a:schemeClr val="dk1"/>
              </a:solidFill>
              <a:latin typeface="Calibri"/>
              <a:ea typeface="Calibri"/>
              <a:cs typeface="Calibri"/>
              <a:sym typeface="Calibri"/>
            </a:endParaRPr>
          </a:p>
        </p:txBody>
      </p:sp>
      <p:sp>
        <p:nvSpPr>
          <p:cNvPr id="2481" name="Google Shape;2481;p48"/>
          <p:cNvSpPr/>
          <p:nvPr/>
        </p:nvSpPr>
        <p:spPr>
          <a:xfrm>
            <a:off x="2429677" y="3184467"/>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482" name="Google Shape;2482;p48"/>
          <p:cNvSpPr/>
          <p:nvPr/>
        </p:nvSpPr>
        <p:spPr>
          <a:xfrm>
            <a:off x="2839906" y="4738360"/>
            <a:ext cx="208054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Bobine</a:t>
            </a:r>
            <a:endParaRPr baseline="30000" sz="2400">
              <a:solidFill>
                <a:schemeClr val="dk1"/>
              </a:solidFill>
              <a:latin typeface="Calibri"/>
              <a:ea typeface="Calibri"/>
              <a:cs typeface="Calibri"/>
              <a:sym typeface="Calibri"/>
            </a:endParaRPr>
          </a:p>
        </p:txBody>
      </p:sp>
      <p:sp>
        <p:nvSpPr>
          <p:cNvPr id="2483" name="Google Shape;2483;p48"/>
          <p:cNvSpPr/>
          <p:nvPr/>
        </p:nvSpPr>
        <p:spPr>
          <a:xfrm>
            <a:off x="2407907" y="4738360"/>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pic>
        <p:nvPicPr>
          <p:cNvPr id="2484" name="Google Shape;2484;p48"/>
          <p:cNvPicPr preferRelativeResize="0"/>
          <p:nvPr/>
        </p:nvPicPr>
        <p:blipFill rotWithShape="1">
          <a:blip r:embed="rId3">
            <a:alphaModFix/>
          </a:blip>
          <a:srcRect b="5819" l="9328" r="5737" t="992"/>
          <a:stretch/>
        </p:blipFill>
        <p:spPr>
          <a:xfrm>
            <a:off x="6094158" y="2456597"/>
            <a:ext cx="3428194" cy="3761411"/>
          </a:xfrm>
          <a:prstGeom prst="rect">
            <a:avLst/>
          </a:prstGeom>
          <a:noFill/>
          <a:ln>
            <a:noFill/>
          </a:ln>
        </p:spPr>
      </p:pic>
      <p:sp>
        <p:nvSpPr>
          <p:cNvPr id="2485" name="Google Shape;2485;p48"/>
          <p:cNvSpPr txBox="1"/>
          <p:nvPr/>
        </p:nvSpPr>
        <p:spPr>
          <a:xfrm>
            <a:off x="9522352" y="5169284"/>
            <a:ext cx="106713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Aimant</a:t>
            </a:r>
            <a:endParaRPr/>
          </a:p>
        </p:txBody>
      </p:sp>
      <p:sp>
        <p:nvSpPr>
          <p:cNvPr id="2486" name="Google Shape;2486;p48"/>
          <p:cNvSpPr txBox="1"/>
          <p:nvPr/>
        </p:nvSpPr>
        <p:spPr>
          <a:xfrm>
            <a:off x="9522352" y="5595736"/>
            <a:ext cx="106713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Bobine</a:t>
            </a:r>
            <a:endParaRPr/>
          </a:p>
        </p:txBody>
      </p:sp>
      <p:sp>
        <p:nvSpPr>
          <p:cNvPr id="2487" name="Google Shape;2487;p48"/>
          <p:cNvSpPr txBox="1"/>
          <p:nvPr/>
        </p:nvSpPr>
        <p:spPr>
          <a:xfrm>
            <a:off x="7982429" y="2765424"/>
            <a:ext cx="235618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Turbine en rotation</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1" name="Shape 2491"/>
        <p:cNvGrpSpPr/>
        <p:nvPr/>
      </p:nvGrpSpPr>
      <p:grpSpPr>
        <a:xfrm>
          <a:off x="0" y="0"/>
          <a:ext cx="0" cy="0"/>
          <a:chOff x="0" y="0"/>
          <a:chExt cx="0" cy="0"/>
        </a:xfrm>
      </p:grpSpPr>
      <p:sp>
        <p:nvSpPr>
          <p:cNvPr id="2492" name="Google Shape;2492;p49"/>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bonne réponse la bobine.</a:t>
            </a:r>
            <a:endParaRPr/>
          </a:p>
        </p:txBody>
      </p:sp>
      <p:sp>
        <p:nvSpPr>
          <p:cNvPr id="2493" name="Google Shape;2493;p49"/>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id="2494" name="Google Shape;2494;p49"/>
          <p:cNvSpPr txBox="1"/>
          <p:nvPr/>
        </p:nvSpPr>
        <p:spPr>
          <a:xfrm>
            <a:off x="935304" y="1661388"/>
            <a:ext cx="10304060"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Indiquer le rotor dans ce cas d’alternateur.</a:t>
            </a:r>
            <a:endParaRPr/>
          </a:p>
        </p:txBody>
      </p:sp>
      <p:sp>
        <p:nvSpPr>
          <p:cNvPr id="2495" name="Google Shape;2495;p49"/>
          <p:cNvSpPr/>
          <p:nvPr/>
        </p:nvSpPr>
        <p:spPr>
          <a:xfrm>
            <a:off x="2861676" y="3184467"/>
            <a:ext cx="205877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Aimant </a:t>
            </a:r>
            <a:endParaRPr baseline="30000" sz="2400">
              <a:solidFill>
                <a:schemeClr val="dk1"/>
              </a:solidFill>
              <a:latin typeface="Calibri"/>
              <a:ea typeface="Calibri"/>
              <a:cs typeface="Calibri"/>
              <a:sym typeface="Calibri"/>
            </a:endParaRPr>
          </a:p>
        </p:txBody>
      </p:sp>
      <p:sp>
        <p:nvSpPr>
          <p:cNvPr id="2496" name="Google Shape;2496;p49"/>
          <p:cNvSpPr/>
          <p:nvPr/>
        </p:nvSpPr>
        <p:spPr>
          <a:xfrm>
            <a:off x="2429677" y="3184467"/>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497" name="Google Shape;2497;p49"/>
          <p:cNvSpPr/>
          <p:nvPr/>
        </p:nvSpPr>
        <p:spPr>
          <a:xfrm>
            <a:off x="2839906" y="4738360"/>
            <a:ext cx="208054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fr-FR" sz="2400">
                <a:solidFill>
                  <a:schemeClr val="dk1"/>
                </a:solidFill>
                <a:latin typeface="Calibri"/>
                <a:ea typeface="Calibri"/>
                <a:cs typeface="Calibri"/>
                <a:sym typeface="Calibri"/>
              </a:rPr>
              <a:t>Bobine</a:t>
            </a:r>
            <a:endParaRPr baseline="30000" sz="2400">
              <a:solidFill>
                <a:schemeClr val="dk1"/>
              </a:solidFill>
              <a:latin typeface="Calibri"/>
              <a:ea typeface="Calibri"/>
              <a:cs typeface="Calibri"/>
              <a:sym typeface="Calibri"/>
            </a:endParaRPr>
          </a:p>
        </p:txBody>
      </p:sp>
      <p:sp>
        <p:nvSpPr>
          <p:cNvPr id="2498" name="Google Shape;2498;p49"/>
          <p:cNvSpPr/>
          <p:nvPr/>
        </p:nvSpPr>
        <p:spPr>
          <a:xfrm>
            <a:off x="2407907" y="4738360"/>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pic>
        <p:nvPicPr>
          <p:cNvPr id="2499" name="Google Shape;2499;p49"/>
          <p:cNvPicPr preferRelativeResize="0"/>
          <p:nvPr/>
        </p:nvPicPr>
        <p:blipFill rotWithShape="1">
          <a:blip r:embed="rId3">
            <a:alphaModFix/>
          </a:blip>
          <a:srcRect b="5819" l="9328" r="5737" t="992"/>
          <a:stretch/>
        </p:blipFill>
        <p:spPr>
          <a:xfrm>
            <a:off x="6094158" y="2456597"/>
            <a:ext cx="3428194" cy="3761411"/>
          </a:xfrm>
          <a:prstGeom prst="rect">
            <a:avLst/>
          </a:prstGeom>
          <a:noFill/>
          <a:ln>
            <a:noFill/>
          </a:ln>
        </p:spPr>
      </p:pic>
      <p:sp>
        <p:nvSpPr>
          <p:cNvPr id="2500" name="Google Shape;2500;p49"/>
          <p:cNvSpPr txBox="1"/>
          <p:nvPr/>
        </p:nvSpPr>
        <p:spPr>
          <a:xfrm>
            <a:off x="9522352" y="5169284"/>
            <a:ext cx="106713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Aimant</a:t>
            </a:r>
            <a:endParaRPr/>
          </a:p>
        </p:txBody>
      </p:sp>
      <p:sp>
        <p:nvSpPr>
          <p:cNvPr id="2501" name="Google Shape;2501;p49"/>
          <p:cNvSpPr txBox="1"/>
          <p:nvPr/>
        </p:nvSpPr>
        <p:spPr>
          <a:xfrm>
            <a:off x="9522352" y="5595736"/>
            <a:ext cx="106713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Bobine</a:t>
            </a:r>
            <a:endParaRPr/>
          </a:p>
        </p:txBody>
      </p:sp>
      <p:sp>
        <p:nvSpPr>
          <p:cNvPr id="2502" name="Google Shape;2502;p49"/>
          <p:cNvSpPr txBox="1"/>
          <p:nvPr/>
        </p:nvSpPr>
        <p:spPr>
          <a:xfrm>
            <a:off x="7982429" y="2765424"/>
            <a:ext cx="235618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Turbine en rotation</a:t>
            </a:r>
            <a:endParaRPr/>
          </a:p>
        </p:txBody>
      </p:sp>
      <p:sp>
        <p:nvSpPr>
          <p:cNvPr descr="Coche avec un remplissage uni" id="2503" name="Google Shape;2503;p49"/>
          <p:cNvSpPr/>
          <p:nvPr/>
        </p:nvSpPr>
        <p:spPr>
          <a:xfrm>
            <a:off x="2452321" y="4676805"/>
            <a:ext cx="386712" cy="473460"/>
          </a:xfrm>
          <a:prstGeom prst="rect">
            <a:avLst/>
          </a:prstGeom>
          <a:noFill/>
          <a:ln>
            <a:noFill/>
          </a:ln>
        </p:spPr>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7" name="Shape 2507"/>
        <p:cNvGrpSpPr/>
        <p:nvPr/>
      </p:nvGrpSpPr>
      <p:grpSpPr>
        <a:xfrm>
          <a:off x="0" y="0"/>
          <a:ext cx="0" cy="0"/>
          <a:chOff x="0" y="0"/>
          <a:chExt cx="0" cy="0"/>
        </a:xfrm>
      </p:grpSpPr>
      <p:sp>
        <p:nvSpPr>
          <p:cNvPr id="2508" name="Google Shape;2508;p50"/>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Fermez vos livrets, prenez vos ardoises et écrivez-y votre réponse. Choisissez la proposition correcte.</a:t>
            </a:r>
            <a:endParaRPr/>
          </a:p>
        </p:txBody>
      </p:sp>
      <p:sp>
        <p:nvSpPr>
          <p:cNvPr id="2509" name="Google Shape;2509;p50"/>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id="2510" name="Google Shape;2510;p50"/>
          <p:cNvSpPr txBox="1"/>
          <p:nvPr/>
        </p:nvSpPr>
        <p:spPr>
          <a:xfrm>
            <a:off x="621404" y="1661388"/>
            <a:ext cx="11086107"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L’oscilloscope permet de visualiser:</a:t>
            </a:r>
            <a:endParaRPr/>
          </a:p>
        </p:txBody>
      </p:sp>
      <p:sp>
        <p:nvSpPr>
          <p:cNvPr id="2511" name="Google Shape;2511;p50"/>
          <p:cNvSpPr/>
          <p:nvPr/>
        </p:nvSpPr>
        <p:spPr>
          <a:xfrm>
            <a:off x="1258552" y="3402831"/>
            <a:ext cx="451488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une tension électrique. </a:t>
            </a:r>
            <a:endParaRPr baseline="30000" sz="2400">
              <a:solidFill>
                <a:schemeClr val="dk1"/>
              </a:solidFill>
              <a:latin typeface="Calibri"/>
              <a:ea typeface="Calibri"/>
              <a:cs typeface="Calibri"/>
              <a:sym typeface="Calibri"/>
            </a:endParaRPr>
          </a:p>
        </p:txBody>
      </p:sp>
      <p:sp>
        <p:nvSpPr>
          <p:cNvPr id="2512" name="Google Shape;2512;p50"/>
          <p:cNvSpPr/>
          <p:nvPr/>
        </p:nvSpPr>
        <p:spPr>
          <a:xfrm>
            <a:off x="826553" y="3402831"/>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13" name="Google Shape;2513;p50"/>
          <p:cNvSpPr/>
          <p:nvPr/>
        </p:nvSpPr>
        <p:spPr>
          <a:xfrm>
            <a:off x="1258553" y="4505188"/>
            <a:ext cx="4514882"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l’intensité d’un courant électrique.</a:t>
            </a:r>
            <a:endParaRPr baseline="30000" sz="2400">
              <a:solidFill>
                <a:schemeClr val="dk1"/>
              </a:solidFill>
              <a:latin typeface="Calibri"/>
              <a:ea typeface="Calibri"/>
              <a:cs typeface="Calibri"/>
              <a:sym typeface="Calibri"/>
            </a:endParaRPr>
          </a:p>
        </p:txBody>
      </p:sp>
      <p:sp>
        <p:nvSpPr>
          <p:cNvPr id="2514" name="Google Shape;2514;p50"/>
          <p:cNvSpPr/>
          <p:nvPr/>
        </p:nvSpPr>
        <p:spPr>
          <a:xfrm>
            <a:off x="826553" y="4505188"/>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pic>
        <p:nvPicPr>
          <p:cNvPr descr="OWON 200MHz 2GS/s N en 1 oscilloscope numérique (XDS3202) - Chine  Oscilloscope numérique, instruments de mesure" id="2515" name="Google Shape;2515;p50"/>
          <p:cNvPicPr preferRelativeResize="0"/>
          <p:nvPr/>
        </p:nvPicPr>
        <p:blipFill rotWithShape="1">
          <a:blip r:embed="rId3">
            <a:alphaModFix/>
          </a:blip>
          <a:srcRect b="0" l="0" r="0" t="0"/>
          <a:stretch/>
        </p:blipFill>
        <p:spPr>
          <a:xfrm>
            <a:off x="6000287" y="2433316"/>
            <a:ext cx="5707225" cy="339295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9" name="Shape 2519"/>
        <p:cNvGrpSpPr/>
        <p:nvPr/>
      </p:nvGrpSpPr>
      <p:grpSpPr>
        <a:xfrm>
          <a:off x="0" y="0"/>
          <a:ext cx="0" cy="0"/>
          <a:chOff x="0" y="0"/>
          <a:chExt cx="0" cy="0"/>
        </a:xfrm>
      </p:grpSpPr>
      <p:sp>
        <p:nvSpPr>
          <p:cNvPr id="2520" name="Google Shape;2520;p51"/>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réponse correcte  est la première.</a:t>
            </a:r>
            <a:endParaRPr/>
          </a:p>
        </p:txBody>
      </p:sp>
      <p:sp>
        <p:nvSpPr>
          <p:cNvPr id="2521" name="Google Shape;2521;p51"/>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id="2522" name="Google Shape;2522;p51"/>
          <p:cNvSpPr txBox="1"/>
          <p:nvPr/>
        </p:nvSpPr>
        <p:spPr>
          <a:xfrm>
            <a:off x="621404" y="1661388"/>
            <a:ext cx="11086107"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L’oscilloscope permet de visualiser:</a:t>
            </a:r>
            <a:endParaRPr/>
          </a:p>
        </p:txBody>
      </p:sp>
      <p:sp>
        <p:nvSpPr>
          <p:cNvPr id="2523" name="Google Shape;2523;p51"/>
          <p:cNvSpPr/>
          <p:nvPr/>
        </p:nvSpPr>
        <p:spPr>
          <a:xfrm>
            <a:off x="1258552" y="3402831"/>
            <a:ext cx="4514883"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une tension électrique. </a:t>
            </a:r>
            <a:endParaRPr baseline="30000" sz="2400">
              <a:solidFill>
                <a:schemeClr val="dk1"/>
              </a:solidFill>
              <a:latin typeface="Calibri"/>
              <a:ea typeface="Calibri"/>
              <a:cs typeface="Calibri"/>
              <a:sym typeface="Calibri"/>
            </a:endParaRPr>
          </a:p>
        </p:txBody>
      </p:sp>
      <p:sp>
        <p:nvSpPr>
          <p:cNvPr id="2524" name="Google Shape;2524;p51"/>
          <p:cNvSpPr/>
          <p:nvPr/>
        </p:nvSpPr>
        <p:spPr>
          <a:xfrm>
            <a:off x="826553" y="3402831"/>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25" name="Google Shape;2525;p51"/>
          <p:cNvSpPr/>
          <p:nvPr/>
        </p:nvSpPr>
        <p:spPr>
          <a:xfrm>
            <a:off x="1258553" y="4505188"/>
            <a:ext cx="4514882"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l’intensité d’un courant électrique.</a:t>
            </a:r>
            <a:endParaRPr baseline="30000" sz="2400">
              <a:solidFill>
                <a:schemeClr val="dk1"/>
              </a:solidFill>
              <a:latin typeface="Calibri"/>
              <a:ea typeface="Calibri"/>
              <a:cs typeface="Calibri"/>
              <a:sym typeface="Calibri"/>
            </a:endParaRPr>
          </a:p>
        </p:txBody>
      </p:sp>
      <p:sp>
        <p:nvSpPr>
          <p:cNvPr id="2526" name="Google Shape;2526;p51"/>
          <p:cNvSpPr/>
          <p:nvPr/>
        </p:nvSpPr>
        <p:spPr>
          <a:xfrm>
            <a:off x="826553" y="4505188"/>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pic>
        <p:nvPicPr>
          <p:cNvPr descr="OWON 200MHz 2GS/s N en 1 oscilloscope numérique (XDS3202) - Chine  Oscilloscope numérique, instruments de mesure" id="2527" name="Google Shape;2527;p51"/>
          <p:cNvPicPr preferRelativeResize="0"/>
          <p:nvPr/>
        </p:nvPicPr>
        <p:blipFill rotWithShape="1">
          <a:blip r:embed="rId3">
            <a:alphaModFix/>
          </a:blip>
          <a:srcRect b="0" l="0" r="0" t="0"/>
          <a:stretch/>
        </p:blipFill>
        <p:spPr>
          <a:xfrm>
            <a:off x="6000287" y="2433316"/>
            <a:ext cx="5707225" cy="3392955"/>
          </a:xfrm>
          <a:prstGeom prst="rect">
            <a:avLst/>
          </a:prstGeom>
          <a:noFill/>
          <a:ln>
            <a:noFill/>
          </a:ln>
        </p:spPr>
      </p:pic>
      <p:sp>
        <p:nvSpPr>
          <p:cNvPr descr="Coche avec un remplissage uni" id="2528" name="Google Shape;2528;p51"/>
          <p:cNvSpPr/>
          <p:nvPr/>
        </p:nvSpPr>
        <p:spPr>
          <a:xfrm>
            <a:off x="871842" y="3360295"/>
            <a:ext cx="386712" cy="473460"/>
          </a:xfrm>
          <a:prstGeom prst="rect">
            <a:avLst/>
          </a:prstGeom>
          <a:noFill/>
          <a:ln>
            <a:noFill/>
          </a:ln>
        </p:spPr>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2" name="Shape 2532"/>
        <p:cNvGrpSpPr/>
        <p:nvPr/>
      </p:nvGrpSpPr>
      <p:grpSpPr>
        <a:xfrm>
          <a:off x="0" y="0"/>
          <a:ext cx="0" cy="0"/>
          <a:chOff x="0" y="0"/>
          <a:chExt cx="0" cy="0"/>
        </a:xfrm>
      </p:grpSpPr>
      <p:sp>
        <p:nvSpPr>
          <p:cNvPr id="2533" name="Google Shape;2533;p52"/>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Fermez vos livrets, prenez vos ardoises et écrivez-y votre réponse. Choisissez la proposition correcte.</a:t>
            </a:r>
            <a:endParaRPr/>
          </a:p>
        </p:txBody>
      </p:sp>
      <p:sp>
        <p:nvSpPr>
          <p:cNvPr id="2534" name="Google Shape;2534;p52"/>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a:t>
            </a:r>
            <a:endParaRPr/>
          </a:p>
        </p:txBody>
      </p:sp>
      <p:sp>
        <p:nvSpPr>
          <p:cNvPr id="2535" name="Google Shape;2535;p52"/>
          <p:cNvSpPr txBox="1"/>
          <p:nvPr/>
        </p:nvSpPr>
        <p:spPr>
          <a:xfrm>
            <a:off x="471279" y="1549514"/>
            <a:ext cx="11306739"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La tension électrique visualisée par l’oscilloscope est alternative. Pourquoi?</a:t>
            </a:r>
            <a:endParaRPr/>
          </a:p>
        </p:txBody>
      </p:sp>
      <p:sp>
        <p:nvSpPr>
          <p:cNvPr id="2536" name="Google Shape;2536;p52"/>
          <p:cNvSpPr/>
          <p:nvPr/>
        </p:nvSpPr>
        <p:spPr>
          <a:xfrm>
            <a:off x="1119579" y="2745795"/>
            <a:ext cx="5029884"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Parce qu’elle ne s’annule pas.</a:t>
            </a:r>
            <a:endParaRPr baseline="30000" sz="2400">
              <a:solidFill>
                <a:schemeClr val="dk1"/>
              </a:solidFill>
              <a:latin typeface="Calibri"/>
              <a:ea typeface="Calibri"/>
              <a:cs typeface="Calibri"/>
              <a:sym typeface="Calibri"/>
            </a:endParaRPr>
          </a:p>
        </p:txBody>
      </p:sp>
      <p:sp>
        <p:nvSpPr>
          <p:cNvPr id="2537" name="Google Shape;2537;p52"/>
          <p:cNvSpPr/>
          <p:nvPr/>
        </p:nvSpPr>
        <p:spPr>
          <a:xfrm>
            <a:off x="687579" y="2745795"/>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38" name="Google Shape;2538;p52"/>
          <p:cNvSpPr/>
          <p:nvPr/>
        </p:nvSpPr>
        <p:spPr>
          <a:xfrm>
            <a:off x="1102748" y="4116645"/>
            <a:ext cx="5046714" cy="831087"/>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Parce qu’elle alterne entre les valeurs positives et les valeurs négatives.</a:t>
            </a:r>
            <a:endParaRPr baseline="30000" sz="2400">
              <a:solidFill>
                <a:schemeClr val="dk1"/>
              </a:solidFill>
              <a:latin typeface="Calibri"/>
              <a:ea typeface="Calibri"/>
              <a:cs typeface="Calibri"/>
              <a:sym typeface="Calibri"/>
            </a:endParaRPr>
          </a:p>
        </p:txBody>
      </p:sp>
      <p:sp>
        <p:nvSpPr>
          <p:cNvPr id="2539" name="Google Shape;2539;p52"/>
          <p:cNvSpPr/>
          <p:nvPr/>
        </p:nvSpPr>
        <p:spPr>
          <a:xfrm>
            <a:off x="670749" y="4116646"/>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pic>
        <p:nvPicPr>
          <p:cNvPr id="2540" name="Google Shape;2540;p52"/>
          <p:cNvPicPr preferRelativeResize="0"/>
          <p:nvPr/>
        </p:nvPicPr>
        <p:blipFill rotWithShape="1">
          <a:blip r:embed="rId3">
            <a:alphaModFix/>
          </a:blip>
          <a:srcRect b="0" l="0" r="0" t="0"/>
          <a:stretch/>
        </p:blipFill>
        <p:spPr>
          <a:xfrm>
            <a:off x="6428154" y="2308235"/>
            <a:ext cx="5349864" cy="4099512"/>
          </a:xfrm>
          <a:prstGeom prst="rect">
            <a:avLst/>
          </a:prstGeom>
          <a:noFill/>
          <a:ln>
            <a:noFill/>
          </a:ln>
        </p:spPr>
      </p:pic>
      <p:sp>
        <p:nvSpPr>
          <p:cNvPr id="2541" name="Google Shape;2541;p52"/>
          <p:cNvSpPr/>
          <p:nvPr/>
        </p:nvSpPr>
        <p:spPr>
          <a:xfrm>
            <a:off x="1119578" y="5409555"/>
            <a:ext cx="5029884" cy="772881"/>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Parce qu’elle reste constante au cours du temps.</a:t>
            </a:r>
            <a:endParaRPr baseline="30000" sz="2400">
              <a:solidFill>
                <a:schemeClr val="dk1"/>
              </a:solidFill>
              <a:latin typeface="Calibri"/>
              <a:ea typeface="Calibri"/>
              <a:cs typeface="Calibri"/>
              <a:sym typeface="Calibri"/>
            </a:endParaRPr>
          </a:p>
        </p:txBody>
      </p:sp>
      <p:sp>
        <p:nvSpPr>
          <p:cNvPr id="2542" name="Google Shape;2542;p52"/>
          <p:cNvSpPr/>
          <p:nvPr/>
        </p:nvSpPr>
        <p:spPr>
          <a:xfrm>
            <a:off x="687578" y="5409556"/>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6" name="Shape 2546"/>
        <p:cNvGrpSpPr/>
        <p:nvPr/>
      </p:nvGrpSpPr>
      <p:grpSpPr>
        <a:xfrm>
          <a:off x="0" y="0"/>
          <a:ext cx="0" cy="0"/>
          <a:chOff x="0" y="0"/>
          <a:chExt cx="0" cy="0"/>
        </a:xfrm>
      </p:grpSpPr>
      <p:sp>
        <p:nvSpPr>
          <p:cNvPr id="2547" name="Google Shape;2547;p53"/>
          <p:cNvSpPr txBox="1"/>
          <p:nvPr>
            <p:ph type="title"/>
          </p:nvPr>
        </p:nvSpPr>
        <p:spPr>
          <a:xfrm>
            <a:off x="935304" y="318293"/>
            <a:ext cx="10577427"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La réponse correcte est la deuxième : le graphique présente une partie au‑dessus et une partie en dessous de l’axe horizontal.</a:t>
            </a:r>
            <a:endParaRPr/>
          </a:p>
        </p:txBody>
      </p:sp>
      <p:sp>
        <p:nvSpPr>
          <p:cNvPr id="2548" name="Google Shape;2548;p53"/>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choisit au hasard deux élèves pour répondre oralement. Il/Elle peut montrer aux élèves les deux parties négatives et positives sur l’écran.</a:t>
            </a:r>
            <a:endParaRPr/>
          </a:p>
        </p:txBody>
      </p:sp>
      <p:sp>
        <p:nvSpPr>
          <p:cNvPr id="2549" name="Google Shape;2549;p53"/>
          <p:cNvSpPr txBox="1"/>
          <p:nvPr/>
        </p:nvSpPr>
        <p:spPr>
          <a:xfrm>
            <a:off x="471279" y="1549514"/>
            <a:ext cx="11306739" cy="461665"/>
          </a:xfrm>
          <a:prstGeom prst="rect">
            <a:avLst/>
          </a:prstGeom>
          <a:solidFill>
            <a:srgbClr val="D6EFF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2400">
                <a:solidFill>
                  <a:schemeClr val="dk1"/>
                </a:solidFill>
                <a:latin typeface="Calibri"/>
                <a:ea typeface="Calibri"/>
                <a:cs typeface="Calibri"/>
                <a:sym typeface="Calibri"/>
              </a:rPr>
              <a:t>La tension électrique visualisée par l’oscilloscope est alternative. Pourquoi?</a:t>
            </a:r>
            <a:endParaRPr/>
          </a:p>
        </p:txBody>
      </p:sp>
      <p:sp>
        <p:nvSpPr>
          <p:cNvPr id="2550" name="Google Shape;2550;p53"/>
          <p:cNvSpPr/>
          <p:nvPr/>
        </p:nvSpPr>
        <p:spPr>
          <a:xfrm>
            <a:off x="1119579" y="2745795"/>
            <a:ext cx="5029884" cy="430924"/>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Parce qu’elle ne s’annule pas.</a:t>
            </a:r>
            <a:endParaRPr baseline="30000" sz="2400">
              <a:solidFill>
                <a:schemeClr val="dk1"/>
              </a:solidFill>
              <a:latin typeface="Calibri"/>
              <a:ea typeface="Calibri"/>
              <a:cs typeface="Calibri"/>
              <a:sym typeface="Calibri"/>
            </a:endParaRPr>
          </a:p>
        </p:txBody>
      </p:sp>
      <p:sp>
        <p:nvSpPr>
          <p:cNvPr id="2551" name="Google Shape;2551;p53"/>
          <p:cNvSpPr/>
          <p:nvPr/>
        </p:nvSpPr>
        <p:spPr>
          <a:xfrm>
            <a:off x="687579" y="2745795"/>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id="2552" name="Google Shape;2552;p53"/>
          <p:cNvSpPr/>
          <p:nvPr/>
        </p:nvSpPr>
        <p:spPr>
          <a:xfrm>
            <a:off x="1102748" y="4116645"/>
            <a:ext cx="5046714" cy="831087"/>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Parce qu’elle alterne entre les valeurs positives et les valeurs négatives.</a:t>
            </a:r>
            <a:endParaRPr baseline="30000" sz="2400">
              <a:solidFill>
                <a:schemeClr val="dk1"/>
              </a:solidFill>
              <a:latin typeface="Calibri"/>
              <a:ea typeface="Calibri"/>
              <a:cs typeface="Calibri"/>
              <a:sym typeface="Calibri"/>
            </a:endParaRPr>
          </a:p>
        </p:txBody>
      </p:sp>
      <p:sp>
        <p:nvSpPr>
          <p:cNvPr id="2553" name="Google Shape;2553;p53"/>
          <p:cNvSpPr/>
          <p:nvPr/>
        </p:nvSpPr>
        <p:spPr>
          <a:xfrm>
            <a:off x="670749" y="4116646"/>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pic>
        <p:nvPicPr>
          <p:cNvPr id="2554" name="Google Shape;2554;p53"/>
          <p:cNvPicPr preferRelativeResize="0"/>
          <p:nvPr/>
        </p:nvPicPr>
        <p:blipFill rotWithShape="1">
          <a:blip r:embed="rId3">
            <a:alphaModFix/>
          </a:blip>
          <a:srcRect b="0" l="0" r="0" t="0"/>
          <a:stretch/>
        </p:blipFill>
        <p:spPr>
          <a:xfrm>
            <a:off x="6428154" y="2308235"/>
            <a:ext cx="5349864" cy="4099512"/>
          </a:xfrm>
          <a:prstGeom prst="rect">
            <a:avLst/>
          </a:prstGeom>
          <a:noFill/>
          <a:ln>
            <a:noFill/>
          </a:ln>
        </p:spPr>
      </p:pic>
      <p:sp>
        <p:nvSpPr>
          <p:cNvPr id="2555" name="Google Shape;2555;p53"/>
          <p:cNvSpPr/>
          <p:nvPr/>
        </p:nvSpPr>
        <p:spPr>
          <a:xfrm>
            <a:off x="1119578" y="5409555"/>
            <a:ext cx="5029884" cy="772881"/>
          </a:xfrm>
          <a:prstGeom prst="roundRect">
            <a:avLst>
              <a:gd fmla="val 16667" name="adj"/>
            </a:avLst>
          </a:prstGeom>
          <a:solidFill>
            <a:srgbClr val="F4EDF9"/>
          </a:solidFill>
          <a:ln>
            <a:noFill/>
          </a:ln>
        </p:spPr>
        <p:txBody>
          <a:bodyPr anchorCtr="0" anchor="ctr" bIns="45700" lIns="91425" spcFirstLastPara="1" rIns="91425" wrap="square" tIns="45700">
            <a:noAutofit/>
          </a:bodyPr>
          <a:lstStyle/>
          <a:p>
            <a:pPr indent="0" lvl="0" marL="0" marR="0" rtl="0" algn="just">
              <a:spcBef>
                <a:spcPts val="0"/>
              </a:spcBef>
              <a:spcAft>
                <a:spcPts val="0"/>
              </a:spcAft>
              <a:buNone/>
            </a:pPr>
            <a:r>
              <a:rPr lang="fr-FR" sz="2400">
                <a:solidFill>
                  <a:schemeClr val="dk1"/>
                </a:solidFill>
                <a:latin typeface="Calibri"/>
                <a:ea typeface="Calibri"/>
                <a:cs typeface="Calibri"/>
                <a:sym typeface="Calibri"/>
              </a:rPr>
              <a:t>Parce qu’elle reste constante au cours du temps.</a:t>
            </a:r>
            <a:endParaRPr baseline="30000" sz="2400">
              <a:solidFill>
                <a:schemeClr val="dk1"/>
              </a:solidFill>
              <a:latin typeface="Calibri"/>
              <a:ea typeface="Calibri"/>
              <a:cs typeface="Calibri"/>
              <a:sym typeface="Calibri"/>
            </a:endParaRPr>
          </a:p>
        </p:txBody>
      </p:sp>
      <p:sp>
        <p:nvSpPr>
          <p:cNvPr id="2556" name="Google Shape;2556;p53"/>
          <p:cNvSpPr/>
          <p:nvPr/>
        </p:nvSpPr>
        <p:spPr>
          <a:xfrm>
            <a:off x="687578" y="5409556"/>
            <a:ext cx="432000" cy="430924"/>
          </a:xfrm>
          <a:prstGeom prst="roundRect">
            <a:avLst>
              <a:gd fmla="val 16667" name="adj"/>
            </a:avLst>
          </a:prstGeom>
          <a:solidFill>
            <a:schemeClr val="lt1"/>
          </a:solidFill>
          <a:ln cap="flat" cmpd="sng" w="2857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sz="2400">
              <a:solidFill>
                <a:schemeClr val="dk1"/>
              </a:solidFill>
              <a:latin typeface="Calibri"/>
              <a:ea typeface="Calibri"/>
              <a:cs typeface="Calibri"/>
              <a:sym typeface="Calibri"/>
            </a:endParaRPr>
          </a:p>
        </p:txBody>
      </p:sp>
      <p:sp>
        <p:nvSpPr>
          <p:cNvPr descr="Coche avec un remplissage uni" id="2557" name="Google Shape;2557;p53"/>
          <p:cNvSpPr/>
          <p:nvPr/>
        </p:nvSpPr>
        <p:spPr>
          <a:xfrm>
            <a:off x="700871" y="4095378"/>
            <a:ext cx="386712" cy="473460"/>
          </a:xfrm>
          <a:prstGeom prst="rect">
            <a:avLst/>
          </a:prstGeom>
          <a:noFill/>
          <a:ln>
            <a:noFill/>
          </a:ln>
        </p:spPr>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1" name="Shape 2561"/>
        <p:cNvGrpSpPr/>
        <p:nvPr/>
      </p:nvGrpSpPr>
      <p:grpSpPr>
        <a:xfrm>
          <a:off x="0" y="0"/>
          <a:ext cx="0" cy="0"/>
          <a:chOff x="0" y="0"/>
          <a:chExt cx="0" cy="0"/>
        </a:xfrm>
      </p:grpSpPr>
      <p:sp>
        <p:nvSpPr>
          <p:cNvPr id="2562" name="Google Shape;2562;p54"/>
          <p:cNvSpPr txBox="1"/>
          <p:nvPr>
            <p:ph idx="1" type="body"/>
          </p:nvPr>
        </p:nvSpPr>
        <p:spPr>
          <a:xfrm>
            <a:off x="8799191" y="5236960"/>
            <a:ext cx="1486341"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12 min</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6" name="Shape 2566"/>
        <p:cNvGrpSpPr/>
        <p:nvPr/>
      </p:nvGrpSpPr>
      <p:grpSpPr>
        <a:xfrm>
          <a:off x="0" y="0"/>
          <a:ext cx="0" cy="0"/>
          <a:chOff x="0" y="0"/>
          <a:chExt cx="0" cy="0"/>
        </a:xfrm>
      </p:grpSpPr>
      <p:sp>
        <p:nvSpPr>
          <p:cNvPr id="2567" name="Google Shape;2567;p55"/>
          <p:cNvSpPr/>
          <p:nvPr/>
        </p:nvSpPr>
        <p:spPr>
          <a:xfrm>
            <a:off x="403719" y="1050161"/>
            <a:ext cx="5943630" cy="4157565"/>
          </a:xfrm>
          <a:custGeom>
            <a:rect b="b" l="l" r="r" t="t"/>
            <a:pathLst>
              <a:path extrusionOk="0" h="6314185" w="6276886">
                <a:moveTo>
                  <a:pt x="0" y="0"/>
                </a:moveTo>
                <a:lnTo>
                  <a:pt x="0" y="0"/>
                </a:lnTo>
                <a:lnTo>
                  <a:pt x="0" y="6206185"/>
                </a:lnTo>
                <a:cubicBezTo>
                  <a:pt x="0" y="6265824"/>
                  <a:pt x="48348" y="6314185"/>
                  <a:pt x="108000" y="6314185"/>
                </a:cubicBezTo>
                <a:lnTo>
                  <a:pt x="6168885" y="6314185"/>
                </a:lnTo>
                <a:cubicBezTo>
                  <a:pt x="6228537" y="6314185"/>
                  <a:pt x="6276886" y="6265824"/>
                  <a:pt x="6276886" y="6206185"/>
                </a:cubicBezTo>
                <a:lnTo>
                  <a:pt x="6276886" y="108000"/>
                </a:lnTo>
                <a:cubicBezTo>
                  <a:pt x="6276886" y="48348"/>
                  <a:pt x="6228537" y="0"/>
                  <a:pt x="6168885" y="0"/>
                </a:cubicBezTo>
                <a:close/>
                <a:moveTo>
                  <a:pt x="0" y="0"/>
                </a:moveTo>
              </a:path>
            </a:pathLst>
          </a:custGeom>
          <a:solidFill>
            <a:srgbClr val="DFEEF2"/>
          </a:solidFill>
          <a:ln cap="flat" cmpd="sng" w="12700">
            <a:solidFill>
              <a:srgbClr val="5EACE3"/>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568" name="Google Shape;2568;p55"/>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Maintenant, on va passer aux tâches à réaliser sur le livret. On commence par la tâche page 26 « Je m’entraine en binôme ». Travaillez individuellement, puis discutez de vos réponses en binômes. </a:t>
            </a:r>
            <a:endParaRPr/>
          </a:p>
        </p:txBody>
      </p:sp>
      <p:sp>
        <p:nvSpPr>
          <p:cNvPr id="2569" name="Google Shape;2569;p55"/>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accorde suffisamment de temps au travail individuel avant la discussion en binôme. Il (Elle) circule pour contrôler et donner des indications en cas de blocage.</a:t>
            </a:r>
            <a:endParaRPr/>
          </a:p>
        </p:txBody>
      </p:sp>
      <p:sp>
        <p:nvSpPr>
          <p:cNvPr id="2570" name="Google Shape;2570;p55"/>
          <p:cNvSpPr/>
          <p:nvPr/>
        </p:nvSpPr>
        <p:spPr>
          <a:xfrm>
            <a:off x="514195" y="1044777"/>
            <a:ext cx="5745803" cy="784830"/>
          </a:xfrm>
          <a:prstGeom prst="rect">
            <a:avLst/>
          </a:prstGeom>
          <a:noFill/>
          <a:ln>
            <a:noFill/>
          </a:ln>
        </p:spPr>
        <p:txBody>
          <a:bodyPr anchorCtr="0" anchor="t" bIns="0" lIns="0" spcFirstLastPara="1" rIns="0" wrap="square" tIns="0">
            <a:spAutoFit/>
          </a:bodyPr>
          <a:lstStyle/>
          <a:p>
            <a:pPr indent="0" lvl="0" marL="0" marR="0" rtl="0" algn="just">
              <a:spcBef>
                <a:spcPts val="0"/>
              </a:spcBef>
              <a:spcAft>
                <a:spcPts val="0"/>
              </a:spcAft>
              <a:buNone/>
            </a:pPr>
            <a:r>
              <a:rPr lang="fr-FR" sz="1700">
                <a:solidFill>
                  <a:srgbClr val="231F20"/>
                </a:solidFill>
                <a:latin typeface="Calibri"/>
                <a:ea typeface="Calibri"/>
                <a:cs typeface="Calibri"/>
                <a:sym typeface="Calibri"/>
              </a:rPr>
              <a:t>L’expérience ci-dessous met en évidence la tension électrique générée par un alternateur. L’aiguille du galvanomètre oscille entre des valeurs positives et des valeurs négatives.</a:t>
            </a:r>
            <a:endParaRPr b="0" i="0" sz="1700" u="none" cap="none" strike="noStrike">
              <a:solidFill>
                <a:srgbClr val="231F20"/>
              </a:solidFill>
              <a:latin typeface="Calibri"/>
              <a:ea typeface="Calibri"/>
              <a:cs typeface="Calibri"/>
              <a:sym typeface="Calibri"/>
            </a:endParaRPr>
          </a:p>
        </p:txBody>
      </p:sp>
      <p:sp>
        <p:nvSpPr>
          <p:cNvPr id="2571" name="Google Shape;2571;p55"/>
          <p:cNvSpPr/>
          <p:nvPr/>
        </p:nvSpPr>
        <p:spPr>
          <a:xfrm>
            <a:off x="489335" y="4864218"/>
            <a:ext cx="5754781"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Identifier la nature de la grandeur générée par l’alternateur.</a:t>
            </a:r>
            <a:endParaRPr/>
          </a:p>
        </p:txBody>
      </p:sp>
      <p:sp>
        <p:nvSpPr>
          <p:cNvPr id="2572" name="Google Shape;2572;p55"/>
          <p:cNvSpPr/>
          <p:nvPr/>
        </p:nvSpPr>
        <p:spPr>
          <a:xfrm>
            <a:off x="403720" y="5368883"/>
            <a:ext cx="5943630" cy="355727"/>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Calibri"/>
              <a:buNone/>
            </a:pPr>
            <a:r>
              <a:t/>
            </a:r>
            <a:endParaRPr b="0" i="0" sz="2000" u="none" cap="none" strike="noStrike">
              <a:solidFill>
                <a:srgbClr val="FFFFFF"/>
              </a:solidFill>
              <a:latin typeface="Calibri"/>
              <a:ea typeface="Calibri"/>
              <a:cs typeface="Calibri"/>
              <a:sym typeface="Calibri"/>
            </a:endParaRPr>
          </a:p>
        </p:txBody>
      </p:sp>
      <p:sp>
        <p:nvSpPr>
          <p:cNvPr id="2573" name="Google Shape;2573;p55"/>
          <p:cNvSpPr/>
          <p:nvPr/>
        </p:nvSpPr>
        <p:spPr>
          <a:xfrm>
            <a:off x="489335" y="5356830"/>
            <a:ext cx="5397311" cy="3077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5821F"/>
              </a:buClr>
              <a:buSzPts val="2000"/>
              <a:buFont typeface="Calibri"/>
              <a:buNone/>
            </a:pPr>
            <a:r>
              <a:rPr b="1" i="0" lang="fr-FR" sz="2000" u="none" cap="none" strike="noStrike">
                <a:solidFill>
                  <a:srgbClr val="F5821F"/>
                </a:solidFill>
                <a:latin typeface="Calibri"/>
                <a:ea typeface="Calibri"/>
                <a:cs typeface="Calibri"/>
                <a:sym typeface="Calibri"/>
              </a:rPr>
              <a:t>1. </a:t>
            </a:r>
            <a:r>
              <a:rPr b="0" i="0" lang="fr-FR" sz="2000" u="none" cap="none" strike="noStrike">
                <a:solidFill>
                  <a:srgbClr val="231F20"/>
                </a:solidFill>
                <a:latin typeface="Calibri"/>
                <a:ea typeface="Calibri"/>
                <a:cs typeface="Calibri"/>
                <a:sym typeface="Calibri"/>
              </a:rPr>
              <a:t>Préciser le rotor et le stator dans cet alternateur.</a:t>
            </a:r>
            <a:endParaRPr/>
          </a:p>
        </p:txBody>
      </p:sp>
      <p:sp>
        <p:nvSpPr>
          <p:cNvPr id="2574" name="Google Shape;2574;p55"/>
          <p:cNvSpPr/>
          <p:nvPr/>
        </p:nvSpPr>
        <p:spPr>
          <a:xfrm>
            <a:off x="518990" y="5678515"/>
            <a:ext cx="5689378" cy="830997"/>
          </a:xfrm>
          <a:prstGeom prst="rect">
            <a:avLst/>
          </a:prstGeom>
          <a:noFill/>
          <a:ln>
            <a:noFill/>
          </a:ln>
        </p:spPr>
        <p:txBody>
          <a:bodyPr anchorCtr="0" anchor="t" bIns="0" lIns="0" spcFirstLastPara="1" rIns="0" wrap="square" tIns="0">
            <a:spAutoFit/>
          </a:bodyPr>
          <a:lstStyle/>
          <a:p>
            <a:pPr indent="-114300" lvl="0" marL="87313" marR="0" rtl="0" algn="l">
              <a:lnSpc>
                <a:spcPct val="150000"/>
              </a:lnSpc>
              <a:spcBef>
                <a:spcPts val="0"/>
              </a:spcBef>
              <a:spcAft>
                <a:spcPts val="0"/>
              </a:spcAft>
              <a:buClr>
                <a:srgbClr val="231F20"/>
              </a:buClr>
              <a:buSzPts val="1800"/>
              <a:buFont typeface="Arial"/>
              <a:buChar char="•"/>
            </a:pPr>
            <a:r>
              <a:rPr b="0" i="0" lang="fr-FR" sz="1800" u="none" cap="none" strike="noStrike">
                <a:solidFill>
                  <a:srgbClr val="231F20"/>
                </a:solidFill>
                <a:latin typeface="Calibri"/>
                <a:ea typeface="Calibri"/>
                <a:cs typeface="Calibri"/>
                <a:sym typeface="Calibri"/>
              </a:rPr>
              <a:t>Le rotor est: </a:t>
            </a:r>
            <a:r>
              <a:rPr b="0" i="0" lang="fr-FR" sz="105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car c’est celui qui est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a:p>
            <a:pPr indent="-114300" lvl="0" marL="87313" marR="0" rtl="0" algn="l">
              <a:lnSpc>
                <a:spcPct val="150000"/>
              </a:lnSpc>
              <a:spcBef>
                <a:spcPts val="0"/>
              </a:spcBef>
              <a:spcAft>
                <a:spcPts val="0"/>
              </a:spcAft>
              <a:buClr>
                <a:srgbClr val="231F20"/>
              </a:buClr>
              <a:buSzPts val="1800"/>
              <a:buFont typeface="Arial"/>
              <a:buChar char="•"/>
            </a:pPr>
            <a:r>
              <a:rPr b="0" i="0" lang="fr-FR" sz="1800" u="none" cap="none" strike="noStrike">
                <a:solidFill>
                  <a:srgbClr val="231F20"/>
                </a:solidFill>
                <a:latin typeface="Calibri"/>
                <a:ea typeface="Calibri"/>
                <a:cs typeface="Calibri"/>
                <a:sym typeface="Calibri"/>
              </a:rPr>
              <a:t>Le stator est: </a:t>
            </a:r>
            <a:r>
              <a:rPr b="0" i="0" lang="fr-FR" sz="105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car c’est elle qui est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p:txBody>
      </p:sp>
      <p:sp>
        <p:nvSpPr>
          <p:cNvPr id="2575" name="Google Shape;2575;p55"/>
          <p:cNvSpPr/>
          <p:nvPr/>
        </p:nvSpPr>
        <p:spPr>
          <a:xfrm>
            <a:off x="6446262" y="1210544"/>
            <a:ext cx="5439834" cy="342799"/>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576" name="Google Shape;2576;p55"/>
          <p:cNvSpPr/>
          <p:nvPr/>
        </p:nvSpPr>
        <p:spPr>
          <a:xfrm>
            <a:off x="6502776" y="1214027"/>
            <a:ext cx="5754900" cy="232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5821F"/>
              </a:buClr>
              <a:buSzPts val="1800"/>
              <a:buFont typeface="Calibri"/>
              <a:buNone/>
            </a:pPr>
            <a:r>
              <a:rPr b="1" i="0" lang="fr-FR" sz="1800" u="none" cap="none" strike="noStrike">
                <a:solidFill>
                  <a:srgbClr val="F5821F"/>
                </a:solidFill>
                <a:latin typeface="Calibri"/>
                <a:ea typeface="Calibri"/>
                <a:cs typeface="Calibri"/>
                <a:sym typeface="Calibri"/>
              </a:rPr>
              <a:t>2.</a:t>
            </a:r>
            <a:r>
              <a:rPr lang="fr-FR" sz="1800">
                <a:solidFill>
                  <a:srgbClr val="231F20"/>
                </a:solidFill>
                <a:latin typeface="Calibri"/>
                <a:ea typeface="Calibri"/>
                <a:cs typeface="Calibri"/>
                <a:sym typeface="Calibri"/>
              </a:rPr>
              <a:t>Préciser la grandeur visualisée par le galvanomètre.</a:t>
            </a:r>
            <a:endParaRPr/>
          </a:p>
        </p:txBody>
      </p:sp>
      <p:sp>
        <p:nvSpPr>
          <p:cNvPr id="2577" name="Google Shape;2577;p55"/>
          <p:cNvSpPr/>
          <p:nvPr/>
        </p:nvSpPr>
        <p:spPr>
          <a:xfrm>
            <a:off x="6446250" y="1527475"/>
            <a:ext cx="5610300" cy="12465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0"/>
              </a:spcAft>
              <a:buClr>
                <a:schemeClr val="dk1"/>
              </a:buClr>
              <a:buSzPts val="1100"/>
              <a:buFont typeface="Arial"/>
              <a:buNone/>
            </a:pPr>
            <a:r>
              <a:rPr lang="fr-FR" sz="1800">
                <a:solidFill>
                  <a:srgbClr val="231F20"/>
                </a:solidFill>
                <a:latin typeface="Calibri"/>
                <a:ea typeface="Calibri"/>
                <a:cs typeface="Calibri"/>
                <a:sym typeface="Calibri"/>
              </a:rPr>
              <a:t>- La grandeur visualisée est: ................................ car le galvanomètre indique la présence et le </a:t>
            </a:r>
            <a:endParaRPr sz="1800">
              <a:solidFill>
                <a:srgbClr val="231F20"/>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fr-FR" sz="1800">
                <a:solidFill>
                  <a:srgbClr val="231F20"/>
                </a:solidFill>
                <a:latin typeface="Calibri"/>
                <a:ea typeface="Calibri"/>
                <a:cs typeface="Calibri"/>
                <a:sym typeface="Calibri"/>
              </a:rPr>
              <a:t>sens ................................ et non pas des .................................</a:t>
            </a:r>
            <a:endParaRPr sz="1800">
              <a:solidFill>
                <a:srgbClr val="231F20"/>
              </a:solidFill>
              <a:latin typeface="Calibri"/>
              <a:ea typeface="Calibri"/>
              <a:cs typeface="Calibri"/>
              <a:sym typeface="Calibri"/>
            </a:endParaRPr>
          </a:p>
          <a:p>
            <a:pPr indent="0" lvl="0" marL="0" marR="0" rtl="0" algn="l">
              <a:lnSpc>
                <a:spcPct val="150000"/>
              </a:lnSpc>
              <a:spcBef>
                <a:spcPts val="0"/>
              </a:spcBef>
              <a:spcAft>
                <a:spcPts val="0"/>
              </a:spcAft>
              <a:buClr>
                <a:srgbClr val="231F20"/>
              </a:buClr>
              <a:buSzPts val="1800"/>
              <a:buFont typeface="Calibri"/>
              <a:buNone/>
            </a:pPr>
            <a:r>
              <a:t/>
            </a:r>
            <a:endParaRPr sz="1800">
              <a:solidFill>
                <a:srgbClr val="231F20"/>
              </a:solidFill>
              <a:latin typeface="Calibri"/>
              <a:ea typeface="Calibri"/>
              <a:cs typeface="Calibri"/>
              <a:sym typeface="Calibri"/>
            </a:endParaRPr>
          </a:p>
        </p:txBody>
      </p:sp>
      <p:sp>
        <p:nvSpPr>
          <p:cNvPr id="2578" name="Google Shape;2578;p55"/>
          <p:cNvSpPr/>
          <p:nvPr/>
        </p:nvSpPr>
        <p:spPr>
          <a:xfrm>
            <a:off x="6460523" y="2951852"/>
            <a:ext cx="5425573" cy="551999"/>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579" name="Google Shape;2579;p55"/>
          <p:cNvSpPr/>
          <p:nvPr/>
        </p:nvSpPr>
        <p:spPr>
          <a:xfrm>
            <a:off x="6515143" y="2951853"/>
            <a:ext cx="5304532" cy="553998"/>
          </a:xfrm>
          <a:prstGeom prst="rect">
            <a:avLst/>
          </a:prstGeom>
          <a:noFill/>
          <a:ln>
            <a:noFill/>
          </a:ln>
        </p:spPr>
        <p:txBody>
          <a:bodyPr anchorCtr="0" anchor="t" bIns="0" lIns="0" spcFirstLastPara="1" rIns="0" wrap="square" tIns="0">
            <a:spAutoFit/>
          </a:bodyPr>
          <a:lstStyle/>
          <a:p>
            <a:pPr indent="-266700" lvl="0" marL="266700" marR="0" rtl="0" algn="just">
              <a:lnSpc>
                <a:spcPct val="100000"/>
              </a:lnSpc>
              <a:spcBef>
                <a:spcPts val="0"/>
              </a:spcBef>
              <a:spcAft>
                <a:spcPts val="0"/>
              </a:spcAft>
              <a:buClr>
                <a:srgbClr val="F5821F"/>
              </a:buClr>
              <a:buSzPts val="1800"/>
              <a:buFont typeface="Calibri"/>
              <a:buNone/>
            </a:pPr>
            <a:r>
              <a:rPr b="1" i="0" lang="fr-FR" sz="1800" u="none" cap="none" strike="noStrike">
                <a:solidFill>
                  <a:srgbClr val="F5821F"/>
                </a:solidFill>
                <a:latin typeface="Calibri"/>
                <a:ea typeface="Calibri"/>
                <a:cs typeface="Calibri"/>
                <a:sym typeface="Calibri"/>
              </a:rPr>
              <a:t>3.</a:t>
            </a:r>
            <a:r>
              <a:rPr lang="fr-FR" sz="1800">
                <a:solidFill>
                  <a:srgbClr val="231F20"/>
                </a:solidFill>
                <a:latin typeface="Calibri"/>
                <a:ea typeface="Calibri"/>
                <a:cs typeface="Calibri"/>
                <a:sym typeface="Calibri"/>
              </a:rPr>
              <a:t>Identifier la nature de la grandeur générée par l’alternateur</a:t>
            </a:r>
            <a:endParaRPr/>
          </a:p>
        </p:txBody>
      </p:sp>
      <p:sp>
        <p:nvSpPr>
          <p:cNvPr id="2580" name="Google Shape;2580;p55"/>
          <p:cNvSpPr/>
          <p:nvPr/>
        </p:nvSpPr>
        <p:spPr>
          <a:xfrm>
            <a:off x="6604654" y="3504179"/>
            <a:ext cx="5382815" cy="657872"/>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Le</a:t>
            </a:r>
            <a:r>
              <a:rPr b="0" i="0" lang="fr-FR" sz="1800" u="none" cap="none" strike="noStrike">
                <a:solidFill>
                  <a:srgbClr val="231F20"/>
                </a:solidFill>
                <a:latin typeface="Calibri"/>
                <a:ea typeface="Calibri"/>
                <a:cs typeface="Calibri"/>
                <a:sym typeface="Calibri"/>
              </a:rPr>
              <a:t> sens de l’aiguille </a:t>
            </a:r>
            <a:r>
              <a:rPr b="0" i="0" lang="fr-FR" sz="1800" u="none" cap="none" strike="noStrike">
                <a:solidFill>
                  <a:srgbClr val="231F20"/>
                </a:solidFill>
                <a:latin typeface="Calibri"/>
                <a:ea typeface="Calibri"/>
                <a:cs typeface="Calibri"/>
                <a:sym typeface="Calibri"/>
              </a:rPr>
              <a:t>alterne entre …………………………………..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p:txBody>
      </p:sp>
      <p:sp>
        <p:nvSpPr>
          <p:cNvPr id="2581" name="Google Shape;2581;p55"/>
          <p:cNvSpPr/>
          <p:nvPr/>
        </p:nvSpPr>
        <p:spPr>
          <a:xfrm>
            <a:off x="541025" y="2132405"/>
            <a:ext cx="5692144" cy="2712232"/>
          </a:xfrm>
          <a:custGeom>
            <a:rect b="b" l="l" r="r" t="t"/>
            <a:pathLst>
              <a:path extrusionOk="0" h="2690469" w="6110465">
                <a:moveTo>
                  <a:pt x="71996" y="0"/>
                </a:moveTo>
                <a:cubicBezTo>
                  <a:pt x="32233" y="0"/>
                  <a:pt x="0" y="32232"/>
                  <a:pt x="0" y="71996"/>
                </a:cubicBezTo>
                <a:lnTo>
                  <a:pt x="0" y="2618473"/>
                </a:lnTo>
                <a:cubicBezTo>
                  <a:pt x="0" y="2658236"/>
                  <a:pt x="32233" y="2690469"/>
                  <a:pt x="71996" y="2690469"/>
                </a:cubicBezTo>
                <a:lnTo>
                  <a:pt x="6038468" y="2690469"/>
                </a:lnTo>
                <a:cubicBezTo>
                  <a:pt x="6078232" y="2690469"/>
                  <a:pt x="6110465" y="2658236"/>
                  <a:pt x="6110465" y="2618473"/>
                </a:cubicBezTo>
                <a:lnTo>
                  <a:pt x="6110465" y="71996"/>
                </a:lnTo>
                <a:cubicBezTo>
                  <a:pt x="6110465" y="32232"/>
                  <a:pt x="6078232" y="0"/>
                  <a:pt x="6038468" y="0"/>
                </a:cubicBezTo>
                <a:close/>
                <a:moveTo>
                  <a:pt x="71996" y="0"/>
                </a:moveTo>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82" name="Google Shape;2582;p55"/>
          <p:cNvSpPr/>
          <p:nvPr/>
        </p:nvSpPr>
        <p:spPr>
          <a:xfrm>
            <a:off x="518990" y="2117353"/>
            <a:ext cx="5714179" cy="2751620"/>
          </a:xfrm>
          <a:custGeom>
            <a:rect b="b" l="l" r="r" t="t"/>
            <a:pathLst>
              <a:path extrusionOk="0" h="2690469" w="6110465">
                <a:moveTo>
                  <a:pt x="71996" y="0"/>
                </a:moveTo>
                <a:cubicBezTo>
                  <a:pt x="32233" y="0"/>
                  <a:pt x="0" y="32232"/>
                  <a:pt x="0" y="71996"/>
                </a:cubicBezTo>
                <a:lnTo>
                  <a:pt x="0" y="2618473"/>
                </a:lnTo>
                <a:cubicBezTo>
                  <a:pt x="0" y="2658236"/>
                  <a:pt x="32233" y="2690469"/>
                  <a:pt x="71996" y="2690469"/>
                </a:cubicBezTo>
                <a:lnTo>
                  <a:pt x="6038468" y="2690469"/>
                </a:lnTo>
                <a:cubicBezTo>
                  <a:pt x="6078232" y="2690469"/>
                  <a:pt x="6110465" y="2658236"/>
                  <a:pt x="6110465" y="2618473"/>
                </a:cubicBezTo>
                <a:lnTo>
                  <a:pt x="6110465" y="71996"/>
                </a:lnTo>
                <a:cubicBezTo>
                  <a:pt x="6110465" y="32232"/>
                  <a:pt x="6078232" y="0"/>
                  <a:pt x="6038468" y="0"/>
                </a:cubicBezTo>
                <a:lnTo>
                  <a:pt x="71996" y="0"/>
                </a:lnTo>
                <a:close/>
                <a:moveTo>
                  <a:pt x="71996" y="0"/>
                </a:moveTo>
              </a:path>
            </a:pathLst>
          </a:custGeom>
          <a:noFill/>
          <a:ln cap="flat" cmpd="sng" w="9525">
            <a:solidFill>
              <a:srgbClr val="21ACBB"/>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83" name="Google Shape;2583;p55"/>
          <p:cNvSpPr/>
          <p:nvPr/>
        </p:nvSpPr>
        <p:spPr>
          <a:xfrm>
            <a:off x="197935" y="1101140"/>
            <a:ext cx="236562" cy="205752"/>
          </a:xfrm>
          <a:custGeom>
            <a:rect b="b" l="l" r="r" t="t"/>
            <a:pathLst>
              <a:path extrusionOk="0" h="205752" w="236562">
                <a:moveTo>
                  <a:pt x="102870" y="0"/>
                </a:moveTo>
                <a:cubicBezTo>
                  <a:pt x="46051" y="0"/>
                  <a:pt x="0" y="46062"/>
                  <a:pt x="0" y="102870"/>
                </a:cubicBezTo>
                <a:cubicBezTo>
                  <a:pt x="0" y="159689"/>
                  <a:pt x="46051" y="205752"/>
                  <a:pt x="102870" y="205752"/>
                </a:cubicBezTo>
                <a:lnTo>
                  <a:pt x="133692" y="205752"/>
                </a:lnTo>
                <a:cubicBezTo>
                  <a:pt x="190500" y="205752"/>
                  <a:pt x="236562" y="159689"/>
                  <a:pt x="236562" y="102870"/>
                </a:cubicBezTo>
                <a:cubicBezTo>
                  <a:pt x="236562" y="46062"/>
                  <a:pt x="190500" y="0"/>
                  <a:pt x="133692" y="0"/>
                </a:cubicBezTo>
                <a:close/>
                <a:moveTo>
                  <a:pt x="102870" y="0"/>
                </a:moveTo>
              </a:path>
            </a:pathLst>
          </a:custGeom>
          <a:solidFill>
            <a:srgbClr val="A8D3D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584" name="Google Shape;2584;p55"/>
          <p:cNvSpPr/>
          <p:nvPr/>
        </p:nvSpPr>
        <p:spPr>
          <a:xfrm>
            <a:off x="188035" y="1079742"/>
            <a:ext cx="261327" cy="205752"/>
          </a:xfrm>
          <a:custGeom>
            <a:rect b="b" l="l" r="r" t="t"/>
            <a:pathLst>
              <a:path extrusionOk="0" h="205752" w="261327">
                <a:moveTo>
                  <a:pt x="102870" y="0"/>
                </a:moveTo>
                <a:cubicBezTo>
                  <a:pt x="46051" y="0"/>
                  <a:pt x="0" y="46062"/>
                  <a:pt x="0" y="102870"/>
                </a:cubicBezTo>
                <a:cubicBezTo>
                  <a:pt x="0" y="159689"/>
                  <a:pt x="46051" y="205752"/>
                  <a:pt x="102870" y="205752"/>
                </a:cubicBezTo>
                <a:lnTo>
                  <a:pt x="261327" y="205752"/>
                </a:lnTo>
                <a:lnTo>
                  <a:pt x="261327" y="0"/>
                </a:lnTo>
                <a:close/>
                <a:moveTo>
                  <a:pt x="102870" y="0"/>
                </a:moveTo>
              </a:path>
            </a:pathLst>
          </a:custGeom>
          <a:solidFill>
            <a:srgbClr val="21ACB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pic>
        <p:nvPicPr>
          <p:cNvPr id="2585" name="Google Shape;2585;p55"/>
          <p:cNvPicPr preferRelativeResize="0"/>
          <p:nvPr/>
        </p:nvPicPr>
        <p:blipFill rotWithShape="1">
          <a:blip r:embed="rId3">
            <a:alphaModFix/>
          </a:blip>
          <a:srcRect b="0" l="0" r="0" t="0"/>
          <a:stretch/>
        </p:blipFill>
        <p:spPr>
          <a:xfrm>
            <a:off x="3229555" y="2289509"/>
            <a:ext cx="2778036" cy="2453974"/>
          </a:xfrm>
          <a:prstGeom prst="rect">
            <a:avLst/>
          </a:prstGeom>
          <a:noFill/>
          <a:ln>
            <a:noFill/>
          </a:ln>
        </p:spPr>
      </p:pic>
      <p:pic>
        <p:nvPicPr>
          <p:cNvPr id="2586" name="Google Shape;2586;p55"/>
          <p:cNvPicPr preferRelativeResize="0"/>
          <p:nvPr/>
        </p:nvPicPr>
        <p:blipFill rotWithShape="1">
          <a:blip r:embed="rId4">
            <a:alphaModFix/>
          </a:blip>
          <a:srcRect b="0" l="0" r="0" t="0"/>
          <a:stretch/>
        </p:blipFill>
        <p:spPr>
          <a:xfrm>
            <a:off x="541025" y="2248189"/>
            <a:ext cx="2688530" cy="2424291"/>
          </a:xfrm>
          <a:prstGeom prst="rect">
            <a:avLst/>
          </a:prstGeom>
          <a:noFill/>
          <a:ln>
            <a:noFill/>
          </a:ln>
        </p:spPr>
      </p:pic>
      <p:sp>
        <p:nvSpPr>
          <p:cNvPr id="2587" name="Google Shape;2587;p55"/>
          <p:cNvSpPr/>
          <p:nvPr/>
        </p:nvSpPr>
        <p:spPr>
          <a:xfrm>
            <a:off x="298381" y="1058576"/>
            <a:ext cx="92210" cy="23225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fr-FR" sz="1432">
                <a:solidFill>
                  <a:srgbClr val="FFFFFF"/>
                </a:solidFill>
                <a:latin typeface="Calibri"/>
                <a:ea typeface="Calibri"/>
                <a:cs typeface="Calibri"/>
                <a:sym typeface="Calibri"/>
              </a:rPr>
              <a:t>1</a:t>
            </a:r>
            <a:endParaRPr/>
          </a:p>
        </p:txBody>
      </p:sp>
      <p:grpSp>
        <p:nvGrpSpPr>
          <p:cNvPr id="2588" name="Google Shape;2588;p55"/>
          <p:cNvGrpSpPr/>
          <p:nvPr/>
        </p:nvGrpSpPr>
        <p:grpSpPr>
          <a:xfrm>
            <a:off x="6663773" y="4313245"/>
            <a:ext cx="2015162" cy="2087169"/>
            <a:chOff x="860699" y="8257406"/>
            <a:chExt cx="2015162" cy="2087169"/>
          </a:xfrm>
        </p:grpSpPr>
        <p:pic>
          <p:nvPicPr>
            <p:cNvPr id="2589" name="Google Shape;2589;p55"/>
            <p:cNvPicPr preferRelativeResize="0"/>
            <p:nvPr/>
          </p:nvPicPr>
          <p:blipFill rotWithShape="1">
            <a:blip r:embed="rId5">
              <a:alphaModFix/>
            </a:blip>
            <a:srcRect b="0" l="0" r="0" t="0"/>
            <a:stretch/>
          </p:blipFill>
          <p:spPr>
            <a:xfrm>
              <a:off x="860699" y="8257406"/>
              <a:ext cx="2015162" cy="2087169"/>
            </a:xfrm>
            <a:prstGeom prst="rect">
              <a:avLst/>
            </a:prstGeom>
            <a:noFill/>
            <a:ln>
              <a:noFill/>
            </a:ln>
          </p:spPr>
        </p:pic>
        <p:sp>
          <p:nvSpPr>
            <p:cNvPr id="2590" name="Google Shape;2590;p55"/>
            <p:cNvSpPr/>
            <p:nvPr/>
          </p:nvSpPr>
          <p:spPr>
            <a:xfrm>
              <a:off x="1094700" y="9710710"/>
              <a:ext cx="1492072" cy="43984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2122"/>
                <a:buFont typeface="Calibri"/>
                <a:buNone/>
              </a:pPr>
              <a:r>
                <a:rPr b="0" i="0" lang="fr-FR" sz="2122" u="none" cap="none" strike="noStrike">
                  <a:solidFill>
                    <a:srgbClr val="231F20"/>
                  </a:solidFill>
                  <a:latin typeface="Calibri"/>
                  <a:ea typeface="Calibri"/>
                  <a:cs typeface="Calibri"/>
                  <a:sym typeface="Calibri"/>
                </a:rPr>
                <a:t>_	</a:t>
              </a:r>
              <a:r>
                <a:rPr b="0" baseline="-25000" i="0" lang="fr-FR" sz="3215" u="none" cap="none" strike="noStrike">
                  <a:solidFill>
                    <a:srgbClr val="231F20"/>
                  </a:solidFill>
                  <a:latin typeface="Calibri"/>
                  <a:ea typeface="Calibri"/>
                  <a:cs typeface="Calibri"/>
                  <a:sym typeface="Calibri"/>
                </a:rPr>
                <a:t>+	</a:t>
              </a:r>
              <a:endParaRPr/>
            </a:p>
          </p:txBody>
        </p:sp>
        <p:sp>
          <p:nvSpPr>
            <p:cNvPr id="2591" name="Google Shape;2591;p55"/>
            <p:cNvSpPr/>
            <p:nvPr/>
          </p:nvSpPr>
          <p:spPr>
            <a:xfrm>
              <a:off x="1115711" y="8641450"/>
              <a:ext cx="1441827" cy="36064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2122"/>
                <a:buFont typeface="Calibri"/>
                <a:buNone/>
              </a:pPr>
              <a:r>
                <a:rPr b="0" i="0" lang="fr-FR" sz="2122" u="none" cap="none" strike="noStrike">
                  <a:solidFill>
                    <a:srgbClr val="231F20"/>
                  </a:solidFill>
                  <a:latin typeface="Calibri"/>
                  <a:ea typeface="Calibri"/>
                  <a:cs typeface="Calibri"/>
                  <a:sym typeface="Calibri"/>
                </a:rPr>
                <a:t>_	+	</a:t>
              </a:r>
              <a:endParaRPr/>
            </a:p>
          </p:txBody>
        </p:sp>
      </p:grpSp>
      <p:sp>
        <p:nvSpPr>
          <p:cNvPr id="2592" name="Google Shape;2592;p55"/>
          <p:cNvSpPr/>
          <p:nvPr/>
        </p:nvSpPr>
        <p:spPr>
          <a:xfrm>
            <a:off x="8760854" y="4864218"/>
            <a:ext cx="3058821" cy="5539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La grandeur visualisée est : </a:t>
            </a: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6" name="Shape 2596"/>
        <p:cNvGrpSpPr/>
        <p:nvPr/>
      </p:nvGrpSpPr>
      <p:grpSpPr>
        <a:xfrm>
          <a:off x="0" y="0"/>
          <a:ext cx="0" cy="0"/>
          <a:chOff x="0" y="0"/>
          <a:chExt cx="0" cy="0"/>
        </a:xfrm>
      </p:grpSpPr>
      <p:sp>
        <p:nvSpPr>
          <p:cNvPr id="2597" name="Google Shape;2597;p56"/>
          <p:cNvSpPr/>
          <p:nvPr/>
        </p:nvSpPr>
        <p:spPr>
          <a:xfrm>
            <a:off x="518990" y="5678515"/>
            <a:ext cx="5689378" cy="830997"/>
          </a:xfrm>
          <a:prstGeom prst="rect">
            <a:avLst/>
          </a:prstGeom>
          <a:noFill/>
          <a:ln>
            <a:noFill/>
          </a:ln>
        </p:spPr>
        <p:txBody>
          <a:bodyPr anchorCtr="0" anchor="t" bIns="0" lIns="0" spcFirstLastPara="1" rIns="0" wrap="square" tIns="0">
            <a:spAutoFit/>
          </a:bodyPr>
          <a:lstStyle/>
          <a:p>
            <a:pPr indent="-114300" lvl="0" marL="87313" marR="0" rtl="0" algn="l">
              <a:lnSpc>
                <a:spcPct val="150000"/>
              </a:lnSpc>
              <a:spcBef>
                <a:spcPts val="0"/>
              </a:spcBef>
              <a:spcAft>
                <a:spcPts val="0"/>
              </a:spcAft>
              <a:buClr>
                <a:srgbClr val="231F20"/>
              </a:buClr>
              <a:buSzPts val="1800"/>
              <a:buFont typeface="Arial"/>
              <a:buChar char="•"/>
            </a:pPr>
            <a:r>
              <a:rPr b="0" i="0" lang="fr-FR" sz="1800" u="none" cap="none" strike="noStrike">
                <a:solidFill>
                  <a:srgbClr val="231F20"/>
                </a:solidFill>
                <a:latin typeface="Calibri"/>
                <a:ea typeface="Calibri"/>
                <a:cs typeface="Calibri"/>
                <a:sym typeface="Calibri"/>
              </a:rPr>
              <a:t>Le rotor est: </a:t>
            </a:r>
            <a:r>
              <a:rPr b="0" i="0" lang="fr-FR" sz="105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car c’est celui qui est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a:p>
            <a:pPr indent="-114300" lvl="0" marL="87313" marR="0" rtl="0" algn="l">
              <a:lnSpc>
                <a:spcPct val="150000"/>
              </a:lnSpc>
              <a:spcBef>
                <a:spcPts val="0"/>
              </a:spcBef>
              <a:spcAft>
                <a:spcPts val="0"/>
              </a:spcAft>
              <a:buClr>
                <a:srgbClr val="231F20"/>
              </a:buClr>
              <a:buSzPts val="1800"/>
              <a:buFont typeface="Arial"/>
              <a:buChar char="•"/>
            </a:pPr>
            <a:r>
              <a:rPr b="0" i="0" lang="fr-FR" sz="1800" u="none" cap="none" strike="noStrike">
                <a:solidFill>
                  <a:srgbClr val="231F20"/>
                </a:solidFill>
                <a:latin typeface="Calibri"/>
                <a:ea typeface="Calibri"/>
                <a:cs typeface="Calibri"/>
                <a:sym typeface="Calibri"/>
              </a:rPr>
              <a:t>Le stator est: </a:t>
            </a:r>
            <a:r>
              <a:rPr b="0" i="0" lang="fr-FR" sz="105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car c’est elle qui est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p:txBody>
      </p:sp>
      <p:sp>
        <p:nvSpPr>
          <p:cNvPr id="2598" name="Google Shape;2598;p56"/>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On corrige la première question.</a:t>
            </a:r>
            <a:endParaRPr/>
          </a:p>
        </p:txBody>
      </p:sp>
      <p:sp>
        <p:nvSpPr>
          <p:cNvPr id="2599" name="Google Shape;2599;p56"/>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accorde suffisamment de temps au travail individuel avant la discussion en binôme. Il circule pour contrôler et donner des indications en cas de blocage.</a:t>
            </a:r>
            <a:endParaRPr/>
          </a:p>
        </p:txBody>
      </p:sp>
      <p:sp>
        <p:nvSpPr>
          <p:cNvPr id="2600" name="Google Shape;2600;p56"/>
          <p:cNvSpPr/>
          <p:nvPr/>
        </p:nvSpPr>
        <p:spPr>
          <a:xfrm>
            <a:off x="1889642" y="5736663"/>
            <a:ext cx="876843"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l’aimant</a:t>
            </a:r>
            <a:endParaRPr/>
          </a:p>
        </p:txBody>
      </p:sp>
      <p:sp>
        <p:nvSpPr>
          <p:cNvPr id="2601" name="Google Shape;2601;p56"/>
          <p:cNvSpPr/>
          <p:nvPr/>
        </p:nvSpPr>
        <p:spPr>
          <a:xfrm>
            <a:off x="4975658" y="6164615"/>
            <a:ext cx="392736"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fixe</a:t>
            </a:r>
            <a:endParaRPr/>
          </a:p>
        </p:txBody>
      </p:sp>
      <p:sp>
        <p:nvSpPr>
          <p:cNvPr id="2602" name="Google Shape;2602;p56"/>
          <p:cNvSpPr/>
          <p:nvPr/>
        </p:nvSpPr>
        <p:spPr>
          <a:xfrm>
            <a:off x="4975658" y="5749280"/>
            <a:ext cx="1195840"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en rotation</a:t>
            </a:r>
            <a:endParaRPr/>
          </a:p>
        </p:txBody>
      </p:sp>
      <p:sp>
        <p:nvSpPr>
          <p:cNvPr id="2603" name="Google Shape;2603;p56"/>
          <p:cNvSpPr/>
          <p:nvPr/>
        </p:nvSpPr>
        <p:spPr>
          <a:xfrm>
            <a:off x="1876675" y="6227415"/>
            <a:ext cx="990657" cy="256480"/>
          </a:xfrm>
          <a:prstGeom prst="rect">
            <a:avLst/>
          </a:prstGeom>
          <a:noFill/>
          <a:ln>
            <a:noFill/>
          </a:ln>
        </p:spPr>
        <p:txBody>
          <a:bodyPr anchorCtr="0" anchor="t" bIns="0" lIns="0" spcFirstLastPara="1" rIns="0" wrap="square" tIns="0">
            <a:spAutoFit/>
          </a:bodyPr>
          <a:lstStyle/>
          <a:p>
            <a:pPr indent="0" lvl="0" marL="0" marR="0" rtl="0" algn="ctr">
              <a:lnSpc>
                <a:spcPct val="101000"/>
              </a:lnSpc>
              <a:spcBef>
                <a:spcPts val="0"/>
              </a:spcBef>
              <a:spcAft>
                <a:spcPts val="0"/>
              </a:spcAft>
              <a:buNone/>
            </a:pPr>
            <a:r>
              <a:rPr b="1" lang="fr-FR" sz="2000">
                <a:solidFill>
                  <a:srgbClr val="FF0000"/>
                </a:solidFill>
                <a:latin typeface="Calibri"/>
                <a:ea typeface="Calibri"/>
                <a:cs typeface="Calibri"/>
                <a:sym typeface="Calibri"/>
              </a:rPr>
              <a:t>la bobine</a:t>
            </a:r>
            <a:endParaRPr/>
          </a:p>
        </p:txBody>
      </p:sp>
      <p:sp>
        <p:nvSpPr>
          <p:cNvPr id="2604" name="Google Shape;2604;p56"/>
          <p:cNvSpPr/>
          <p:nvPr/>
        </p:nvSpPr>
        <p:spPr>
          <a:xfrm>
            <a:off x="403719" y="1050161"/>
            <a:ext cx="5943630" cy="4157565"/>
          </a:xfrm>
          <a:custGeom>
            <a:rect b="b" l="l" r="r" t="t"/>
            <a:pathLst>
              <a:path extrusionOk="0" h="6314185" w="6276886">
                <a:moveTo>
                  <a:pt x="0" y="0"/>
                </a:moveTo>
                <a:lnTo>
                  <a:pt x="0" y="0"/>
                </a:lnTo>
                <a:lnTo>
                  <a:pt x="0" y="6206185"/>
                </a:lnTo>
                <a:cubicBezTo>
                  <a:pt x="0" y="6265824"/>
                  <a:pt x="48348" y="6314185"/>
                  <a:pt x="108000" y="6314185"/>
                </a:cubicBezTo>
                <a:lnTo>
                  <a:pt x="6168885" y="6314185"/>
                </a:lnTo>
                <a:cubicBezTo>
                  <a:pt x="6228537" y="6314185"/>
                  <a:pt x="6276886" y="6265824"/>
                  <a:pt x="6276886" y="6206185"/>
                </a:cubicBezTo>
                <a:lnTo>
                  <a:pt x="6276886" y="108000"/>
                </a:lnTo>
                <a:cubicBezTo>
                  <a:pt x="6276886" y="48348"/>
                  <a:pt x="6228537" y="0"/>
                  <a:pt x="6168885" y="0"/>
                </a:cubicBezTo>
                <a:close/>
                <a:moveTo>
                  <a:pt x="0" y="0"/>
                </a:moveTo>
              </a:path>
            </a:pathLst>
          </a:custGeom>
          <a:solidFill>
            <a:srgbClr val="DFEEF2"/>
          </a:solidFill>
          <a:ln cap="flat" cmpd="sng" w="12700">
            <a:solidFill>
              <a:srgbClr val="5EACE3"/>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605" name="Google Shape;2605;p56"/>
          <p:cNvSpPr/>
          <p:nvPr/>
        </p:nvSpPr>
        <p:spPr>
          <a:xfrm>
            <a:off x="514195" y="1044777"/>
            <a:ext cx="5745803" cy="1046440"/>
          </a:xfrm>
          <a:prstGeom prst="rect">
            <a:avLst/>
          </a:prstGeom>
          <a:noFill/>
          <a:ln>
            <a:noFill/>
          </a:ln>
        </p:spPr>
        <p:txBody>
          <a:bodyPr anchorCtr="0" anchor="t" bIns="0" lIns="0" spcFirstLastPara="1" rIns="0" wrap="square" tIns="0">
            <a:spAutoFit/>
          </a:bodyPr>
          <a:lstStyle/>
          <a:p>
            <a:pPr indent="0" lvl="0" marL="0" marR="0" rtl="0" algn="just">
              <a:spcBef>
                <a:spcPts val="0"/>
              </a:spcBef>
              <a:spcAft>
                <a:spcPts val="0"/>
              </a:spcAft>
              <a:buNone/>
            </a:pPr>
            <a:r>
              <a:rPr lang="fr-FR" sz="1700">
                <a:solidFill>
                  <a:srgbClr val="231F20"/>
                </a:solidFill>
                <a:latin typeface="Calibri"/>
                <a:ea typeface="Calibri"/>
                <a:cs typeface="Calibri"/>
                <a:sym typeface="Calibri"/>
              </a:rPr>
              <a:t>L’expérience ci-dessous galvanomètre met des entre des valeurs positives et des valeurs négatives et en évidence la grandeur générée par un alternateur. L’aiguille du galvanomètre oscille entre des valeurs positives et des valeurs négatives.</a:t>
            </a:r>
            <a:endParaRPr b="0" i="0" sz="1700" u="none" cap="none" strike="noStrike">
              <a:solidFill>
                <a:srgbClr val="231F20"/>
              </a:solidFill>
              <a:latin typeface="Calibri"/>
              <a:ea typeface="Calibri"/>
              <a:cs typeface="Calibri"/>
              <a:sym typeface="Calibri"/>
            </a:endParaRPr>
          </a:p>
        </p:txBody>
      </p:sp>
      <p:sp>
        <p:nvSpPr>
          <p:cNvPr id="2606" name="Google Shape;2606;p56"/>
          <p:cNvSpPr/>
          <p:nvPr/>
        </p:nvSpPr>
        <p:spPr>
          <a:xfrm>
            <a:off x="489335" y="4864218"/>
            <a:ext cx="5754781"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Identifier la nature de la grandeur générée par l’alternateur.</a:t>
            </a:r>
            <a:endParaRPr/>
          </a:p>
        </p:txBody>
      </p:sp>
      <p:sp>
        <p:nvSpPr>
          <p:cNvPr id="2607" name="Google Shape;2607;p56"/>
          <p:cNvSpPr/>
          <p:nvPr/>
        </p:nvSpPr>
        <p:spPr>
          <a:xfrm>
            <a:off x="403720" y="5368883"/>
            <a:ext cx="5943630" cy="355727"/>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Calibri"/>
              <a:buNone/>
            </a:pPr>
            <a:r>
              <a:t/>
            </a:r>
            <a:endParaRPr b="0" i="0" sz="2000" u="none" cap="none" strike="noStrike">
              <a:solidFill>
                <a:srgbClr val="FFFFFF"/>
              </a:solidFill>
              <a:latin typeface="Calibri"/>
              <a:ea typeface="Calibri"/>
              <a:cs typeface="Calibri"/>
              <a:sym typeface="Calibri"/>
            </a:endParaRPr>
          </a:p>
        </p:txBody>
      </p:sp>
      <p:sp>
        <p:nvSpPr>
          <p:cNvPr id="2608" name="Google Shape;2608;p56"/>
          <p:cNvSpPr/>
          <p:nvPr/>
        </p:nvSpPr>
        <p:spPr>
          <a:xfrm>
            <a:off x="489335" y="5356830"/>
            <a:ext cx="5397311" cy="3077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5821F"/>
              </a:buClr>
              <a:buSzPts val="2000"/>
              <a:buFont typeface="Calibri"/>
              <a:buNone/>
            </a:pPr>
            <a:r>
              <a:rPr b="1" i="0" lang="fr-FR" sz="2000" u="none" cap="none" strike="noStrike">
                <a:solidFill>
                  <a:srgbClr val="F5821F"/>
                </a:solidFill>
                <a:latin typeface="Calibri"/>
                <a:ea typeface="Calibri"/>
                <a:cs typeface="Calibri"/>
                <a:sym typeface="Calibri"/>
              </a:rPr>
              <a:t>1. </a:t>
            </a:r>
            <a:r>
              <a:rPr b="0" i="0" lang="fr-FR" sz="2000" u="none" cap="none" strike="noStrike">
                <a:solidFill>
                  <a:srgbClr val="231F20"/>
                </a:solidFill>
                <a:latin typeface="Calibri"/>
                <a:ea typeface="Calibri"/>
                <a:cs typeface="Calibri"/>
                <a:sym typeface="Calibri"/>
              </a:rPr>
              <a:t>Préciser le rotor et le stator dans cet alternateur.</a:t>
            </a:r>
            <a:endParaRPr/>
          </a:p>
        </p:txBody>
      </p:sp>
      <p:sp>
        <p:nvSpPr>
          <p:cNvPr id="2609" name="Google Shape;2609;p56"/>
          <p:cNvSpPr/>
          <p:nvPr/>
        </p:nvSpPr>
        <p:spPr>
          <a:xfrm>
            <a:off x="6460523" y="2951852"/>
            <a:ext cx="5425573" cy="551999"/>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610" name="Google Shape;2610;p56"/>
          <p:cNvSpPr/>
          <p:nvPr/>
        </p:nvSpPr>
        <p:spPr>
          <a:xfrm>
            <a:off x="6515143" y="2951853"/>
            <a:ext cx="5304532" cy="553998"/>
          </a:xfrm>
          <a:prstGeom prst="rect">
            <a:avLst/>
          </a:prstGeom>
          <a:noFill/>
          <a:ln>
            <a:noFill/>
          </a:ln>
        </p:spPr>
        <p:txBody>
          <a:bodyPr anchorCtr="0" anchor="t" bIns="0" lIns="0" spcFirstLastPara="1" rIns="0" wrap="square" tIns="0">
            <a:spAutoFit/>
          </a:bodyPr>
          <a:lstStyle/>
          <a:p>
            <a:pPr indent="-266700" lvl="0" marL="266700" marR="0" rtl="0" algn="just">
              <a:lnSpc>
                <a:spcPct val="100000"/>
              </a:lnSpc>
              <a:spcBef>
                <a:spcPts val="0"/>
              </a:spcBef>
              <a:spcAft>
                <a:spcPts val="0"/>
              </a:spcAft>
              <a:buClr>
                <a:srgbClr val="F5821F"/>
              </a:buClr>
              <a:buSzPts val="1800"/>
              <a:buFont typeface="Calibri"/>
              <a:buNone/>
            </a:pPr>
            <a:r>
              <a:rPr b="1" i="0" lang="fr-FR" sz="1800" u="none" cap="none" strike="noStrike">
                <a:solidFill>
                  <a:srgbClr val="F5821F"/>
                </a:solidFill>
                <a:latin typeface="Calibri"/>
                <a:ea typeface="Calibri"/>
                <a:cs typeface="Calibri"/>
                <a:sym typeface="Calibri"/>
              </a:rPr>
              <a:t>3.</a:t>
            </a:r>
            <a:r>
              <a:rPr b="0" i="0" lang="fr-FR" sz="1800" u="none" cap="none" strike="noStrike">
                <a:solidFill>
                  <a:srgbClr val="231F20"/>
                </a:solidFill>
                <a:latin typeface="Calibri"/>
                <a:ea typeface="Calibri"/>
                <a:cs typeface="Calibri"/>
                <a:sym typeface="Calibri"/>
              </a:rPr>
              <a:t>Identifier la nature de la grandeur générée par l’alternateur.</a:t>
            </a:r>
            <a:endParaRPr/>
          </a:p>
        </p:txBody>
      </p:sp>
      <p:sp>
        <p:nvSpPr>
          <p:cNvPr id="2611" name="Google Shape;2611;p56"/>
          <p:cNvSpPr/>
          <p:nvPr/>
        </p:nvSpPr>
        <p:spPr>
          <a:xfrm>
            <a:off x="6604654" y="3504179"/>
            <a:ext cx="5382815" cy="657872"/>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Le</a:t>
            </a:r>
            <a:r>
              <a:rPr b="0" i="0" lang="fr-FR" sz="1800" u="none" cap="none" strike="noStrike">
                <a:solidFill>
                  <a:srgbClr val="231F20"/>
                </a:solidFill>
                <a:latin typeface="Calibri"/>
                <a:ea typeface="Calibri"/>
                <a:cs typeface="Calibri"/>
                <a:sym typeface="Calibri"/>
              </a:rPr>
              <a:t> sens de l’aiguille </a:t>
            </a:r>
            <a:r>
              <a:rPr b="0" i="0" lang="fr-FR" sz="1800" u="none" cap="none" strike="noStrike">
                <a:solidFill>
                  <a:srgbClr val="231F20"/>
                </a:solidFill>
                <a:latin typeface="Calibri"/>
                <a:ea typeface="Calibri"/>
                <a:cs typeface="Calibri"/>
                <a:sym typeface="Calibri"/>
              </a:rPr>
              <a:t>alterne entre …………………………………..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p:txBody>
      </p:sp>
      <p:sp>
        <p:nvSpPr>
          <p:cNvPr id="2612" name="Google Shape;2612;p56"/>
          <p:cNvSpPr/>
          <p:nvPr/>
        </p:nvSpPr>
        <p:spPr>
          <a:xfrm>
            <a:off x="541025" y="2132405"/>
            <a:ext cx="5692144" cy="2712232"/>
          </a:xfrm>
          <a:custGeom>
            <a:rect b="b" l="l" r="r" t="t"/>
            <a:pathLst>
              <a:path extrusionOk="0" h="2690469" w="6110465">
                <a:moveTo>
                  <a:pt x="71996" y="0"/>
                </a:moveTo>
                <a:cubicBezTo>
                  <a:pt x="32233" y="0"/>
                  <a:pt x="0" y="32232"/>
                  <a:pt x="0" y="71996"/>
                </a:cubicBezTo>
                <a:lnTo>
                  <a:pt x="0" y="2618473"/>
                </a:lnTo>
                <a:cubicBezTo>
                  <a:pt x="0" y="2658236"/>
                  <a:pt x="32233" y="2690469"/>
                  <a:pt x="71996" y="2690469"/>
                </a:cubicBezTo>
                <a:lnTo>
                  <a:pt x="6038468" y="2690469"/>
                </a:lnTo>
                <a:cubicBezTo>
                  <a:pt x="6078232" y="2690469"/>
                  <a:pt x="6110465" y="2658236"/>
                  <a:pt x="6110465" y="2618473"/>
                </a:cubicBezTo>
                <a:lnTo>
                  <a:pt x="6110465" y="71996"/>
                </a:lnTo>
                <a:cubicBezTo>
                  <a:pt x="6110465" y="32232"/>
                  <a:pt x="6078232" y="0"/>
                  <a:pt x="6038468" y="0"/>
                </a:cubicBezTo>
                <a:close/>
                <a:moveTo>
                  <a:pt x="71996" y="0"/>
                </a:moveTo>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13" name="Google Shape;2613;p56"/>
          <p:cNvSpPr/>
          <p:nvPr/>
        </p:nvSpPr>
        <p:spPr>
          <a:xfrm>
            <a:off x="518990" y="2117353"/>
            <a:ext cx="5714179" cy="2751620"/>
          </a:xfrm>
          <a:custGeom>
            <a:rect b="b" l="l" r="r" t="t"/>
            <a:pathLst>
              <a:path extrusionOk="0" h="2690469" w="6110465">
                <a:moveTo>
                  <a:pt x="71996" y="0"/>
                </a:moveTo>
                <a:cubicBezTo>
                  <a:pt x="32233" y="0"/>
                  <a:pt x="0" y="32232"/>
                  <a:pt x="0" y="71996"/>
                </a:cubicBezTo>
                <a:lnTo>
                  <a:pt x="0" y="2618473"/>
                </a:lnTo>
                <a:cubicBezTo>
                  <a:pt x="0" y="2658236"/>
                  <a:pt x="32233" y="2690469"/>
                  <a:pt x="71996" y="2690469"/>
                </a:cubicBezTo>
                <a:lnTo>
                  <a:pt x="6038468" y="2690469"/>
                </a:lnTo>
                <a:cubicBezTo>
                  <a:pt x="6078232" y="2690469"/>
                  <a:pt x="6110465" y="2658236"/>
                  <a:pt x="6110465" y="2618473"/>
                </a:cubicBezTo>
                <a:lnTo>
                  <a:pt x="6110465" y="71996"/>
                </a:lnTo>
                <a:cubicBezTo>
                  <a:pt x="6110465" y="32232"/>
                  <a:pt x="6078232" y="0"/>
                  <a:pt x="6038468" y="0"/>
                </a:cubicBezTo>
                <a:lnTo>
                  <a:pt x="71996" y="0"/>
                </a:lnTo>
                <a:close/>
                <a:moveTo>
                  <a:pt x="71996" y="0"/>
                </a:moveTo>
              </a:path>
            </a:pathLst>
          </a:custGeom>
          <a:noFill/>
          <a:ln cap="flat" cmpd="sng" w="9525">
            <a:solidFill>
              <a:srgbClr val="21ACBB"/>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14" name="Google Shape;2614;p56"/>
          <p:cNvSpPr/>
          <p:nvPr/>
        </p:nvSpPr>
        <p:spPr>
          <a:xfrm>
            <a:off x="197935" y="1101140"/>
            <a:ext cx="236562" cy="205752"/>
          </a:xfrm>
          <a:custGeom>
            <a:rect b="b" l="l" r="r" t="t"/>
            <a:pathLst>
              <a:path extrusionOk="0" h="205752" w="236562">
                <a:moveTo>
                  <a:pt x="102870" y="0"/>
                </a:moveTo>
                <a:cubicBezTo>
                  <a:pt x="46051" y="0"/>
                  <a:pt x="0" y="46062"/>
                  <a:pt x="0" y="102870"/>
                </a:cubicBezTo>
                <a:cubicBezTo>
                  <a:pt x="0" y="159689"/>
                  <a:pt x="46051" y="205752"/>
                  <a:pt x="102870" y="205752"/>
                </a:cubicBezTo>
                <a:lnTo>
                  <a:pt x="133692" y="205752"/>
                </a:lnTo>
                <a:cubicBezTo>
                  <a:pt x="190500" y="205752"/>
                  <a:pt x="236562" y="159689"/>
                  <a:pt x="236562" y="102870"/>
                </a:cubicBezTo>
                <a:cubicBezTo>
                  <a:pt x="236562" y="46062"/>
                  <a:pt x="190500" y="0"/>
                  <a:pt x="133692" y="0"/>
                </a:cubicBezTo>
                <a:close/>
                <a:moveTo>
                  <a:pt x="102870" y="0"/>
                </a:moveTo>
              </a:path>
            </a:pathLst>
          </a:custGeom>
          <a:solidFill>
            <a:srgbClr val="A8D3D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15" name="Google Shape;2615;p56"/>
          <p:cNvSpPr/>
          <p:nvPr/>
        </p:nvSpPr>
        <p:spPr>
          <a:xfrm>
            <a:off x="188035" y="1079742"/>
            <a:ext cx="261327" cy="205752"/>
          </a:xfrm>
          <a:custGeom>
            <a:rect b="b" l="l" r="r" t="t"/>
            <a:pathLst>
              <a:path extrusionOk="0" h="205752" w="261327">
                <a:moveTo>
                  <a:pt x="102870" y="0"/>
                </a:moveTo>
                <a:cubicBezTo>
                  <a:pt x="46051" y="0"/>
                  <a:pt x="0" y="46062"/>
                  <a:pt x="0" y="102870"/>
                </a:cubicBezTo>
                <a:cubicBezTo>
                  <a:pt x="0" y="159689"/>
                  <a:pt x="46051" y="205752"/>
                  <a:pt x="102870" y="205752"/>
                </a:cubicBezTo>
                <a:lnTo>
                  <a:pt x="261327" y="205752"/>
                </a:lnTo>
                <a:lnTo>
                  <a:pt x="261327" y="0"/>
                </a:lnTo>
                <a:close/>
                <a:moveTo>
                  <a:pt x="102870" y="0"/>
                </a:moveTo>
              </a:path>
            </a:pathLst>
          </a:custGeom>
          <a:solidFill>
            <a:srgbClr val="21ACB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pic>
        <p:nvPicPr>
          <p:cNvPr id="2616" name="Google Shape;2616;p56"/>
          <p:cNvPicPr preferRelativeResize="0"/>
          <p:nvPr/>
        </p:nvPicPr>
        <p:blipFill rotWithShape="1">
          <a:blip r:embed="rId3">
            <a:alphaModFix/>
          </a:blip>
          <a:srcRect b="0" l="0" r="0" t="0"/>
          <a:stretch/>
        </p:blipFill>
        <p:spPr>
          <a:xfrm>
            <a:off x="3229555" y="2289509"/>
            <a:ext cx="2778036" cy="2453974"/>
          </a:xfrm>
          <a:prstGeom prst="rect">
            <a:avLst/>
          </a:prstGeom>
          <a:noFill/>
          <a:ln>
            <a:noFill/>
          </a:ln>
        </p:spPr>
      </p:pic>
      <p:pic>
        <p:nvPicPr>
          <p:cNvPr id="2617" name="Google Shape;2617;p56"/>
          <p:cNvPicPr preferRelativeResize="0"/>
          <p:nvPr/>
        </p:nvPicPr>
        <p:blipFill rotWithShape="1">
          <a:blip r:embed="rId4">
            <a:alphaModFix/>
          </a:blip>
          <a:srcRect b="0" l="0" r="0" t="0"/>
          <a:stretch/>
        </p:blipFill>
        <p:spPr>
          <a:xfrm>
            <a:off x="541025" y="2248189"/>
            <a:ext cx="2688530" cy="2424291"/>
          </a:xfrm>
          <a:prstGeom prst="rect">
            <a:avLst/>
          </a:prstGeom>
          <a:noFill/>
          <a:ln>
            <a:noFill/>
          </a:ln>
        </p:spPr>
      </p:pic>
      <p:sp>
        <p:nvSpPr>
          <p:cNvPr id="2618" name="Google Shape;2618;p56"/>
          <p:cNvSpPr/>
          <p:nvPr/>
        </p:nvSpPr>
        <p:spPr>
          <a:xfrm>
            <a:off x="298381" y="1058576"/>
            <a:ext cx="92210" cy="23225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fr-FR" sz="1432">
                <a:solidFill>
                  <a:srgbClr val="FFFFFF"/>
                </a:solidFill>
                <a:latin typeface="Calibri"/>
                <a:ea typeface="Calibri"/>
                <a:cs typeface="Calibri"/>
                <a:sym typeface="Calibri"/>
              </a:rPr>
              <a:t>1</a:t>
            </a:r>
            <a:endParaRPr/>
          </a:p>
        </p:txBody>
      </p:sp>
      <p:grpSp>
        <p:nvGrpSpPr>
          <p:cNvPr id="2619" name="Google Shape;2619;p56"/>
          <p:cNvGrpSpPr/>
          <p:nvPr/>
        </p:nvGrpSpPr>
        <p:grpSpPr>
          <a:xfrm>
            <a:off x="6663773" y="4313245"/>
            <a:ext cx="2015162" cy="2087169"/>
            <a:chOff x="860699" y="8257406"/>
            <a:chExt cx="2015162" cy="2087169"/>
          </a:xfrm>
        </p:grpSpPr>
        <p:pic>
          <p:nvPicPr>
            <p:cNvPr id="2620" name="Google Shape;2620;p56"/>
            <p:cNvPicPr preferRelativeResize="0"/>
            <p:nvPr/>
          </p:nvPicPr>
          <p:blipFill rotWithShape="1">
            <a:blip r:embed="rId5">
              <a:alphaModFix/>
            </a:blip>
            <a:srcRect b="0" l="0" r="0" t="0"/>
            <a:stretch/>
          </p:blipFill>
          <p:spPr>
            <a:xfrm>
              <a:off x="860699" y="8257406"/>
              <a:ext cx="2015162" cy="2087169"/>
            </a:xfrm>
            <a:prstGeom prst="rect">
              <a:avLst/>
            </a:prstGeom>
            <a:noFill/>
            <a:ln>
              <a:noFill/>
            </a:ln>
          </p:spPr>
        </p:pic>
        <p:sp>
          <p:nvSpPr>
            <p:cNvPr id="2621" name="Google Shape;2621;p56"/>
            <p:cNvSpPr/>
            <p:nvPr/>
          </p:nvSpPr>
          <p:spPr>
            <a:xfrm>
              <a:off x="1094700" y="9710710"/>
              <a:ext cx="1492072" cy="43984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2122"/>
                <a:buFont typeface="Calibri"/>
                <a:buNone/>
              </a:pPr>
              <a:r>
                <a:rPr b="0" i="0" lang="fr-FR" sz="2122" u="none" cap="none" strike="noStrike">
                  <a:solidFill>
                    <a:srgbClr val="231F20"/>
                  </a:solidFill>
                  <a:latin typeface="Calibri"/>
                  <a:ea typeface="Calibri"/>
                  <a:cs typeface="Calibri"/>
                  <a:sym typeface="Calibri"/>
                </a:rPr>
                <a:t>_	</a:t>
              </a:r>
              <a:r>
                <a:rPr b="0" baseline="-25000" i="0" lang="fr-FR" sz="3215" u="none" cap="none" strike="noStrike">
                  <a:solidFill>
                    <a:srgbClr val="231F20"/>
                  </a:solidFill>
                  <a:latin typeface="Calibri"/>
                  <a:ea typeface="Calibri"/>
                  <a:cs typeface="Calibri"/>
                  <a:sym typeface="Calibri"/>
                </a:rPr>
                <a:t>+	</a:t>
              </a:r>
              <a:endParaRPr/>
            </a:p>
          </p:txBody>
        </p:sp>
        <p:sp>
          <p:nvSpPr>
            <p:cNvPr id="2622" name="Google Shape;2622;p56"/>
            <p:cNvSpPr/>
            <p:nvPr/>
          </p:nvSpPr>
          <p:spPr>
            <a:xfrm>
              <a:off x="1115711" y="8641450"/>
              <a:ext cx="1441827" cy="36064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2122"/>
                <a:buFont typeface="Calibri"/>
                <a:buNone/>
              </a:pPr>
              <a:r>
                <a:rPr b="0" i="0" lang="fr-FR" sz="2122" u="none" cap="none" strike="noStrike">
                  <a:solidFill>
                    <a:srgbClr val="231F20"/>
                  </a:solidFill>
                  <a:latin typeface="Calibri"/>
                  <a:ea typeface="Calibri"/>
                  <a:cs typeface="Calibri"/>
                  <a:sym typeface="Calibri"/>
                </a:rPr>
                <a:t>_	+	</a:t>
              </a:r>
              <a:endParaRPr/>
            </a:p>
          </p:txBody>
        </p:sp>
      </p:grpSp>
      <p:sp>
        <p:nvSpPr>
          <p:cNvPr id="2623" name="Google Shape;2623;p56"/>
          <p:cNvSpPr/>
          <p:nvPr/>
        </p:nvSpPr>
        <p:spPr>
          <a:xfrm>
            <a:off x="8760854" y="4864218"/>
            <a:ext cx="3058821" cy="5539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La grandeur visualisée est : </a:t>
            </a: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624" name="Google Shape;2624;p56"/>
          <p:cNvSpPr/>
          <p:nvPr/>
        </p:nvSpPr>
        <p:spPr>
          <a:xfrm>
            <a:off x="6446262" y="1210544"/>
            <a:ext cx="5442527" cy="342751"/>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625" name="Google Shape;2625;p56"/>
          <p:cNvSpPr/>
          <p:nvPr/>
        </p:nvSpPr>
        <p:spPr>
          <a:xfrm>
            <a:off x="6502776" y="1214027"/>
            <a:ext cx="5754900" cy="232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5821F"/>
              </a:buClr>
              <a:buSzPts val="1800"/>
              <a:buFont typeface="Calibri"/>
              <a:buNone/>
            </a:pPr>
            <a:r>
              <a:rPr b="1" i="0" lang="fr-FR" sz="1800" u="none" cap="none" strike="noStrike">
                <a:solidFill>
                  <a:srgbClr val="F5821F"/>
                </a:solidFill>
                <a:latin typeface="Calibri"/>
                <a:ea typeface="Calibri"/>
                <a:cs typeface="Calibri"/>
                <a:sym typeface="Calibri"/>
              </a:rPr>
              <a:t>2.</a:t>
            </a:r>
            <a:r>
              <a:rPr lang="fr-FR" sz="1800">
                <a:solidFill>
                  <a:srgbClr val="231F20"/>
                </a:solidFill>
                <a:latin typeface="Calibri"/>
                <a:ea typeface="Calibri"/>
                <a:cs typeface="Calibri"/>
                <a:sym typeface="Calibri"/>
              </a:rPr>
              <a:t>Préciser la grandeur visualisée par le galvanomètre.</a:t>
            </a:r>
            <a:endParaRPr/>
          </a:p>
        </p:txBody>
      </p:sp>
      <p:sp>
        <p:nvSpPr>
          <p:cNvPr id="2626" name="Google Shape;2626;p56"/>
          <p:cNvSpPr/>
          <p:nvPr/>
        </p:nvSpPr>
        <p:spPr>
          <a:xfrm>
            <a:off x="6446250" y="1527475"/>
            <a:ext cx="5610300" cy="12465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Clr>
                <a:schemeClr val="dk1"/>
              </a:buClr>
              <a:buSzPts val="1100"/>
              <a:buFont typeface="Arial"/>
              <a:buNone/>
            </a:pPr>
            <a:r>
              <a:rPr lang="fr-FR" sz="1800">
                <a:solidFill>
                  <a:srgbClr val="231F20"/>
                </a:solidFill>
                <a:latin typeface="Calibri"/>
                <a:ea typeface="Calibri"/>
                <a:cs typeface="Calibri"/>
                <a:sym typeface="Calibri"/>
              </a:rPr>
              <a:t>- La grandeur visualisée est: ................................ car le galvanomètre indique la présence et le </a:t>
            </a:r>
            <a:endParaRPr sz="1800">
              <a:solidFill>
                <a:srgbClr val="231F20"/>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fr-FR" sz="1800">
                <a:solidFill>
                  <a:srgbClr val="231F20"/>
                </a:solidFill>
                <a:latin typeface="Calibri"/>
                <a:ea typeface="Calibri"/>
                <a:cs typeface="Calibri"/>
                <a:sym typeface="Calibri"/>
              </a:rPr>
              <a:t>sens du ................................ et non pas des .................................</a:t>
            </a:r>
            <a:endParaRPr sz="1800">
              <a:solidFill>
                <a:srgbClr val="231F20"/>
              </a:solidFill>
              <a:latin typeface="Calibri"/>
              <a:ea typeface="Calibri"/>
              <a:cs typeface="Calibri"/>
              <a:sym typeface="Calibri"/>
            </a:endParaRPr>
          </a:p>
          <a:p>
            <a:pPr indent="0" lvl="0" marL="0" marR="0" rtl="0" algn="l">
              <a:lnSpc>
                <a:spcPct val="150000"/>
              </a:lnSpc>
              <a:spcBef>
                <a:spcPts val="0"/>
              </a:spcBef>
              <a:spcAft>
                <a:spcPts val="0"/>
              </a:spcAft>
              <a:buClr>
                <a:srgbClr val="231F20"/>
              </a:buClr>
              <a:buSzPts val="1800"/>
              <a:buFont typeface="Calibri"/>
              <a:buNone/>
            </a:pPr>
            <a:r>
              <a:t/>
            </a:r>
            <a:endParaRPr sz="1800">
              <a:solidFill>
                <a:srgbClr val="231F2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0"/>
                                        </p:tgtEl>
                                        <p:attrNameLst>
                                          <p:attrName>style.visibility</p:attrName>
                                        </p:attrNameLst>
                                      </p:cBhvr>
                                      <p:to>
                                        <p:strVal val="visible"/>
                                      </p:to>
                                    </p:set>
                                    <p:animEffect filter="fade" transition="in">
                                      <p:cBhvr>
                                        <p:cTn dur="500"/>
                                        <p:tgtEl>
                                          <p:spTgt spid="26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2"/>
                                        </p:tgtEl>
                                        <p:attrNameLst>
                                          <p:attrName>style.visibility</p:attrName>
                                        </p:attrNameLst>
                                      </p:cBhvr>
                                      <p:to>
                                        <p:strVal val="visible"/>
                                      </p:to>
                                    </p:set>
                                    <p:animEffect filter="fade" transition="in">
                                      <p:cBhvr>
                                        <p:cTn dur="500"/>
                                        <p:tgtEl>
                                          <p:spTgt spid="26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3"/>
                                        </p:tgtEl>
                                        <p:attrNameLst>
                                          <p:attrName>style.visibility</p:attrName>
                                        </p:attrNameLst>
                                      </p:cBhvr>
                                      <p:to>
                                        <p:strVal val="visible"/>
                                      </p:to>
                                    </p:set>
                                    <p:animEffect filter="fade" transition="in">
                                      <p:cBhvr>
                                        <p:cTn dur="500"/>
                                        <p:tgtEl>
                                          <p:spTgt spid="26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1"/>
                                        </p:tgtEl>
                                        <p:attrNameLst>
                                          <p:attrName>style.visibility</p:attrName>
                                        </p:attrNameLst>
                                      </p:cBhvr>
                                      <p:to>
                                        <p:strVal val="visible"/>
                                      </p:to>
                                    </p:set>
                                    <p:animEffect filter="fade" transition="in">
                                      <p:cBhvr>
                                        <p:cTn dur="500"/>
                                        <p:tgtEl>
                                          <p:spTgt spid="26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0" name="Shape 2630"/>
        <p:cNvGrpSpPr/>
        <p:nvPr/>
      </p:nvGrpSpPr>
      <p:grpSpPr>
        <a:xfrm>
          <a:off x="0" y="0"/>
          <a:ext cx="0" cy="0"/>
          <a:chOff x="0" y="0"/>
          <a:chExt cx="0" cy="0"/>
        </a:xfrm>
      </p:grpSpPr>
      <p:sp>
        <p:nvSpPr>
          <p:cNvPr id="2631" name="Google Shape;2631;p57"/>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Maintenant, on passe à la deuxième question. </a:t>
            </a:r>
            <a:endParaRPr/>
          </a:p>
        </p:txBody>
      </p:sp>
      <p:sp>
        <p:nvSpPr>
          <p:cNvPr id="2632" name="Google Shape;2632;p57"/>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accorde suffisamment de temps au travail individuel avant la discussion en binôme. Il circule pour contrôler et donner des indications en cas de blocage.</a:t>
            </a:r>
            <a:endParaRPr/>
          </a:p>
        </p:txBody>
      </p:sp>
      <p:sp>
        <p:nvSpPr>
          <p:cNvPr id="2633" name="Google Shape;2633;p57"/>
          <p:cNvSpPr/>
          <p:nvPr/>
        </p:nvSpPr>
        <p:spPr>
          <a:xfrm>
            <a:off x="403720" y="5368883"/>
            <a:ext cx="5943630" cy="355727"/>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Calibri"/>
              <a:buNone/>
            </a:pPr>
            <a:r>
              <a:t/>
            </a:r>
            <a:endParaRPr b="0" i="0" sz="2000" u="none" cap="none" strike="noStrike">
              <a:solidFill>
                <a:srgbClr val="FFFFFF"/>
              </a:solidFill>
              <a:latin typeface="Calibri"/>
              <a:ea typeface="Calibri"/>
              <a:cs typeface="Calibri"/>
              <a:sym typeface="Calibri"/>
            </a:endParaRPr>
          </a:p>
        </p:txBody>
      </p:sp>
      <p:sp>
        <p:nvSpPr>
          <p:cNvPr id="2634" name="Google Shape;2634;p57"/>
          <p:cNvSpPr/>
          <p:nvPr/>
        </p:nvSpPr>
        <p:spPr>
          <a:xfrm>
            <a:off x="489335" y="5356830"/>
            <a:ext cx="5397311" cy="3077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5821F"/>
              </a:buClr>
              <a:buSzPts val="2000"/>
              <a:buFont typeface="Calibri"/>
              <a:buNone/>
            </a:pPr>
            <a:r>
              <a:rPr b="1" i="0" lang="fr-FR" sz="2000" u="none" cap="none" strike="noStrike">
                <a:solidFill>
                  <a:srgbClr val="F5821F"/>
                </a:solidFill>
                <a:latin typeface="Calibri"/>
                <a:ea typeface="Calibri"/>
                <a:cs typeface="Calibri"/>
                <a:sym typeface="Calibri"/>
              </a:rPr>
              <a:t>1. </a:t>
            </a:r>
            <a:r>
              <a:rPr b="0" i="0" lang="fr-FR" sz="2000" u="none" cap="none" strike="noStrike">
                <a:solidFill>
                  <a:srgbClr val="231F20"/>
                </a:solidFill>
                <a:latin typeface="Calibri"/>
                <a:ea typeface="Calibri"/>
                <a:cs typeface="Calibri"/>
                <a:sym typeface="Calibri"/>
              </a:rPr>
              <a:t>Préciser le rotor et le stator dans cet alternateur.</a:t>
            </a:r>
            <a:endParaRPr/>
          </a:p>
        </p:txBody>
      </p:sp>
      <p:sp>
        <p:nvSpPr>
          <p:cNvPr id="2635" name="Google Shape;2635;p57"/>
          <p:cNvSpPr/>
          <p:nvPr/>
        </p:nvSpPr>
        <p:spPr>
          <a:xfrm>
            <a:off x="518990" y="5678515"/>
            <a:ext cx="5689378" cy="830997"/>
          </a:xfrm>
          <a:prstGeom prst="rect">
            <a:avLst/>
          </a:prstGeom>
          <a:noFill/>
          <a:ln>
            <a:noFill/>
          </a:ln>
        </p:spPr>
        <p:txBody>
          <a:bodyPr anchorCtr="0" anchor="t" bIns="0" lIns="0" spcFirstLastPara="1" rIns="0" wrap="square" tIns="0">
            <a:spAutoFit/>
          </a:bodyPr>
          <a:lstStyle/>
          <a:p>
            <a:pPr indent="-114300" lvl="0" marL="87313" marR="0" rtl="0" algn="l">
              <a:lnSpc>
                <a:spcPct val="150000"/>
              </a:lnSpc>
              <a:spcBef>
                <a:spcPts val="0"/>
              </a:spcBef>
              <a:spcAft>
                <a:spcPts val="0"/>
              </a:spcAft>
              <a:buClr>
                <a:srgbClr val="231F20"/>
              </a:buClr>
              <a:buSzPts val="1800"/>
              <a:buFont typeface="Arial"/>
              <a:buChar char="•"/>
            </a:pPr>
            <a:r>
              <a:rPr b="0" i="0" lang="fr-FR" sz="1800" u="none" cap="none" strike="noStrike">
                <a:solidFill>
                  <a:srgbClr val="231F20"/>
                </a:solidFill>
                <a:latin typeface="Calibri"/>
                <a:ea typeface="Calibri"/>
                <a:cs typeface="Calibri"/>
                <a:sym typeface="Calibri"/>
              </a:rPr>
              <a:t>Le rotor est: </a:t>
            </a:r>
            <a:r>
              <a:rPr b="0" i="0" lang="fr-FR" sz="105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car c’est celui qui est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a:p>
            <a:pPr indent="-114300" lvl="0" marL="87313" marR="0" rtl="0" algn="l">
              <a:lnSpc>
                <a:spcPct val="150000"/>
              </a:lnSpc>
              <a:spcBef>
                <a:spcPts val="0"/>
              </a:spcBef>
              <a:spcAft>
                <a:spcPts val="0"/>
              </a:spcAft>
              <a:buClr>
                <a:srgbClr val="231F20"/>
              </a:buClr>
              <a:buSzPts val="1800"/>
              <a:buFont typeface="Arial"/>
              <a:buChar char="•"/>
            </a:pPr>
            <a:r>
              <a:rPr b="0" i="0" lang="fr-FR" sz="1800" u="none" cap="none" strike="noStrike">
                <a:solidFill>
                  <a:srgbClr val="231F20"/>
                </a:solidFill>
                <a:latin typeface="Calibri"/>
                <a:ea typeface="Calibri"/>
                <a:cs typeface="Calibri"/>
                <a:sym typeface="Calibri"/>
              </a:rPr>
              <a:t>Le stator est: </a:t>
            </a:r>
            <a:r>
              <a:rPr b="0" i="0" lang="fr-FR" sz="105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car c’est elle qui est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p:txBody>
      </p:sp>
      <p:sp>
        <p:nvSpPr>
          <p:cNvPr id="2636" name="Google Shape;2636;p57"/>
          <p:cNvSpPr/>
          <p:nvPr/>
        </p:nvSpPr>
        <p:spPr>
          <a:xfrm>
            <a:off x="1889642" y="5736663"/>
            <a:ext cx="876843"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l’aimant</a:t>
            </a:r>
            <a:endParaRPr/>
          </a:p>
        </p:txBody>
      </p:sp>
      <p:sp>
        <p:nvSpPr>
          <p:cNvPr id="2637" name="Google Shape;2637;p57"/>
          <p:cNvSpPr/>
          <p:nvPr/>
        </p:nvSpPr>
        <p:spPr>
          <a:xfrm>
            <a:off x="4975658" y="6164615"/>
            <a:ext cx="392736"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fixe</a:t>
            </a:r>
            <a:endParaRPr/>
          </a:p>
        </p:txBody>
      </p:sp>
      <p:sp>
        <p:nvSpPr>
          <p:cNvPr id="2638" name="Google Shape;2638;p57"/>
          <p:cNvSpPr/>
          <p:nvPr/>
        </p:nvSpPr>
        <p:spPr>
          <a:xfrm>
            <a:off x="4975658" y="5749280"/>
            <a:ext cx="1195840"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en rotation</a:t>
            </a:r>
            <a:endParaRPr/>
          </a:p>
        </p:txBody>
      </p:sp>
      <p:sp>
        <p:nvSpPr>
          <p:cNvPr id="2639" name="Google Shape;2639;p57"/>
          <p:cNvSpPr/>
          <p:nvPr/>
        </p:nvSpPr>
        <p:spPr>
          <a:xfrm>
            <a:off x="1876675" y="6227415"/>
            <a:ext cx="990657" cy="256480"/>
          </a:xfrm>
          <a:prstGeom prst="rect">
            <a:avLst/>
          </a:prstGeom>
          <a:noFill/>
          <a:ln>
            <a:noFill/>
          </a:ln>
        </p:spPr>
        <p:txBody>
          <a:bodyPr anchorCtr="0" anchor="t" bIns="0" lIns="0" spcFirstLastPara="1" rIns="0" wrap="square" tIns="0">
            <a:spAutoFit/>
          </a:bodyPr>
          <a:lstStyle/>
          <a:p>
            <a:pPr indent="0" lvl="0" marL="0" marR="0" rtl="0" algn="ctr">
              <a:lnSpc>
                <a:spcPct val="101000"/>
              </a:lnSpc>
              <a:spcBef>
                <a:spcPts val="0"/>
              </a:spcBef>
              <a:spcAft>
                <a:spcPts val="0"/>
              </a:spcAft>
              <a:buNone/>
            </a:pPr>
            <a:r>
              <a:rPr b="1" lang="fr-FR" sz="2000">
                <a:solidFill>
                  <a:srgbClr val="FF0000"/>
                </a:solidFill>
                <a:latin typeface="Calibri"/>
                <a:ea typeface="Calibri"/>
                <a:cs typeface="Calibri"/>
                <a:sym typeface="Calibri"/>
              </a:rPr>
              <a:t>la bobine</a:t>
            </a:r>
            <a:endParaRPr/>
          </a:p>
        </p:txBody>
      </p:sp>
      <p:sp>
        <p:nvSpPr>
          <p:cNvPr id="2640" name="Google Shape;2640;p57"/>
          <p:cNvSpPr/>
          <p:nvPr/>
        </p:nvSpPr>
        <p:spPr>
          <a:xfrm>
            <a:off x="1889642" y="5736663"/>
            <a:ext cx="876843"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l’aimant</a:t>
            </a:r>
            <a:endParaRPr/>
          </a:p>
        </p:txBody>
      </p:sp>
      <p:sp>
        <p:nvSpPr>
          <p:cNvPr id="2641" name="Google Shape;2641;p57"/>
          <p:cNvSpPr/>
          <p:nvPr/>
        </p:nvSpPr>
        <p:spPr>
          <a:xfrm>
            <a:off x="4975658" y="6164615"/>
            <a:ext cx="392736"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fixe</a:t>
            </a:r>
            <a:endParaRPr/>
          </a:p>
        </p:txBody>
      </p:sp>
      <p:sp>
        <p:nvSpPr>
          <p:cNvPr id="2642" name="Google Shape;2642;p57"/>
          <p:cNvSpPr/>
          <p:nvPr/>
        </p:nvSpPr>
        <p:spPr>
          <a:xfrm>
            <a:off x="4975658" y="5749280"/>
            <a:ext cx="1195840"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en rotation</a:t>
            </a:r>
            <a:endParaRPr/>
          </a:p>
        </p:txBody>
      </p:sp>
      <p:sp>
        <p:nvSpPr>
          <p:cNvPr id="2643" name="Google Shape;2643;p57"/>
          <p:cNvSpPr/>
          <p:nvPr/>
        </p:nvSpPr>
        <p:spPr>
          <a:xfrm>
            <a:off x="1876675" y="6227415"/>
            <a:ext cx="990657" cy="256480"/>
          </a:xfrm>
          <a:prstGeom prst="rect">
            <a:avLst/>
          </a:prstGeom>
          <a:noFill/>
          <a:ln>
            <a:noFill/>
          </a:ln>
        </p:spPr>
        <p:txBody>
          <a:bodyPr anchorCtr="0" anchor="t" bIns="0" lIns="0" spcFirstLastPara="1" rIns="0" wrap="square" tIns="0">
            <a:spAutoFit/>
          </a:bodyPr>
          <a:lstStyle/>
          <a:p>
            <a:pPr indent="0" lvl="0" marL="0" marR="0" rtl="0" algn="ctr">
              <a:lnSpc>
                <a:spcPct val="101000"/>
              </a:lnSpc>
              <a:spcBef>
                <a:spcPts val="0"/>
              </a:spcBef>
              <a:spcAft>
                <a:spcPts val="0"/>
              </a:spcAft>
              <a:buNone/>
            </a:pPr>
            <a:r>
              <a:rPr b="1" lang="fr-FR" sz="2000">
                <a:solidFill>
                  <a:srgbClr val="FF0000"/>
                </a:solidFill>
                <a:latin typeface="Calibri"/>
                <a:ea typeface="Calibri"/>
                <a:cs typeface="Calibri"/>
                <a:sym typeface="Calibri"/>
              </a:rPr>
              <a:t>la bobine</a:t>
            </a:r>
            <a:endParaRPr/>
          </a:p>
        </p:txBody>
      </p:sp>
      <p:sp>
        <p:nvSpPr>
          <p:cNvPr id="2644" name="Google Shape;2644;p57"/>
          <p:cNvSpPr/>
          <p:nvPr/>
        </p:nvSpPr>
        <p:spPr>
          <a:xfrm>
            <a:off x="403719" y="1050161"/>
            <a:ext cx="5943630" cy="4157565"/>
          </a:xfrm>
          <a:custGeom>
            <a:rect b="b" l="l" r="r" t="t"/>
            <a:pathLst>
              <a:path extrusionOk="0" h="6314185" w="6276886">
                <a:moveTo>
                  <a:pt x="0" y="0"/>
                </a:moveTo>
                <a:lnTo>
                  <a:pt x="0" y="0"/>
                </a:lnTo>
                <a:lnTo>
                  <a:pt x="0" y="6206185"/>
                </a:lnTo>
                <a:cubicBezTo>
                  <a:pt x="0" y="6265824"/>
                  <a:pt x="48348" y="6314185"/>
                  <a:pt x="108000" y="6314185"/>
                </a:cubicBezTo>
                <a:lnTo>
                  <a:pt x="6168885" y="6314185"/>
                </a:lnTo>
                <a:cubicBezTo>
                  <a:pt x="6228537" y="6314185"/>
                  <a:pt x="6276886" y="6265824"/>
                  <a:pt x="6276886" y="6206185"/>
                </a:cubicBezTo>
                <a:lnTo>
                  <a:pt x="6276886" y="108000"/>
                </a:lnTo>
                <a:cubicBezTo>
                  <a:pt x="6276886" y="48348"/>
                  <a:pt x="6228537" y="0"/>
                  <a:pt x="6168885" y="0"/>
                </a:cubicBezTo>
                <a:close/>
                <a:moveTo>
                  <a:pt x="0" y="0"/>
                </a:moveTo>
              </a:path>
            </a:pathLst>
          </a:custGeom>
          <a:solidFill>
            <a:srgbClr val="DFEEF2"/>
          </a:solidFill>
          <a:ln cap="flat" cmpd="sng" w="12700">
            <a:solidFill>
              <a:srgbClr val="5EACE3"/>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645" name="Google Shape;2645;p57"/>
          <p:cNvSpPr/>
          <p:nvPr/>
        </p:nvSpPr>
        <p:spPr>
          <a:xfrm>
            <a:off x="514195" y="1044777"/>
            <a:ext cx="5745803" cy="1046440"/>
          </a:xfrm>
          <a:prstGeom prst="rect">
            <a:avLst/>
          </a:prstGeom>
          <a:noFill/>
          <a:ln>
            <a:noFill/>
          </a:ln>
        </p:spPr>
        <p:txBody>
          <a:bodyPr anchorCtr="0" anchor="t" bIns="0" lIns="0" spcFirstLastPara="1" rIns="0" wrap="square" tIns="0">
            <a:spAutoFit/>
          </a:bodyPr>
          <a:lstStyle/>
          <a:p>
            <a:pPr indent="0" lvl="0" marL="0" marR="0" rtl="0" algn="just">
              <a:spcBef>
                <a:spcPts val="0"/>
              </a:spcBef>
              <a:spcAft>
                <a:spcPts val="0"/>
              </a:spcAft>
              <a:buNone/>
            </a:pPr>
            <a:r>
              <a:rPr lang="fr-FR" sz="1700">
                <a:solidFill>
                  <a:srgbClr val="231F20"/>
                </a:solidFill>
                <a:latin typeface="Calibri"/>
                <a:ea typeface="Calibri"/>
                <a:cs typeface="Calibri"/>
                <a:sym typeface="Calibri"/>
              </a:rPr>
              <a:t>L’expérience ci-dessous galvanomètre met des entre des valeurs positives et des valeurs négatives et en évidence la grandeur générée par un alternateur. L’aiguille du galvanomètre oscille entre des valeurs positives et des valeurs négatives.</a:t>
            </a:r>
            <a:endParaRPr b="0" i="0" sz="1700" u="none" cap="none" strike="noStrike">
              <a:solidFill>
                <a:srgbClr val="231F20"/>
              </a:solidFill>
              <a:latin typeface="Calibri"/>
              <a:ea typeface="Calibri"/>
              <a:cs typeface="Calibri"/>
              <a:sym typeface="Calibri"/>
            </a:endParaRPr>
          </a:p>
        </p:txBody>
      </p:sp>
      <p:sp>
        <p:nvSpPr>
          <p:cNvPr id="2646" name="Google Shape;2646;p57"/>
          <p:cNvSpPr/>
          <p:nvPr/>
        </p:nvSpPr>
        <p:spPr>
          <a:xfrm>
            <a:off x="489335" y="4864218"/>
            <a:ext cx="5754781"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Identifier la nature de la grandeur générée par l’alternateur.</a:t>
            </a:r>
            <a:endParaRPr/>
          </a:p>
        </p:txBody>
      </p:sp>
      <p:sp>
        <p:nvSpPr>
          <p:cNvPr id="2647" name="Google Shape;2647;p57"/>
          <p:cNvSpPr/>
          <p:nvPr/>
        </p:nvSpPr>
        <p:spPr>
          <a:xfrm>
            <a:off x="403720" y="5368883"/>
            <a:ext cx="5943630" cy="355727"/>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Calibri"/>
              <a:buNone/>
            </a:pPr>
            <a:r>
              <a:t/>
            </a:r>
            <a:endParaRPr b="0" i="0" sz="2000" u="none" cap="none" strike="noStrike">
              <a:solidFill>
                <a:srgbClr val="FFFFFF"/>
              </a:solidFill>
              <a:latin typeface="Calibri"/>
              <a:ea typeface="Calibri"/>
              <a:cs typeface="Calibri"/>
              <a:sym typeface="Calibri"/>
            </a:endParaRPr>
          </a:p>
        </p:txBody>
      </p:sp>
      <p:sp>
        <p:nvSpPr>
          <p:cNvPr id="2648" name="Google Shape;2648;p57"/>
          <p:cNvSpPr/>
          <p:nvPr/>
        </p:nvSpPr>
        <p:spPr>
          <a:xfrm>
            <a:off x="489335" y="5356830"/>
            <a:ext cx="5397311" cy="3077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5821F"/>
              </a:buClr>
              <a:buSzPts val="2000"/>
              <a:buFont typeface="Calibri"/>
              <a:buNone/>
            </a:pPr>
            <a:r>
              <a:rPr b="1" i="0" lang="fr-FR" sz="2000" u="none" cap="none" strike="noStrike">
                <a:solidFill>
                  <a:srgbClr val="F5821F"/>
                </a:solidFill>
                <a:latin typeface="Calibri"/>
                <a:ea typeface="Calibri"/>
                <a:cs typeface="Calibri"/>
                <a:sym typeface="Calibri"/>
              </a:rPr>
              <a:t>1. </a:t>
            </a:r>
            <a:r>
              <a:rPr b="0" i="0" lang="fr-FR" sz="2000" u="none" cap="none" strike="noStrike">
                <a:solidFill>
                  <a:srgbClr val="231F20"/>
                </a:solidFill>
                <a:latin typeface="Calibri"/>
                <a:ea typeface="Calibri"/>
                <a:cs typeface="Calibri"/>
                <a:sym typeface="Calibri"/>
              </a:rPr>
              <a:t>Préciser le rotor et le stator dans cet alternateur.</a:t>
            </a:r>
            <a:endParaRPr/>
          </a:p>
        </p:txBody>
      </p:sp>
      <p:sp>
        <p:nvSpPr>
          <p:cNvPr id="2649" name="Google Shape;2649;p57"/>
          <p:cNvSpPr/>
          <p:nvPr/>
        </p:nvSpPr>
        <p:spPr>
          <a:xfrm>
            <a:off x="518990" y="5678515"/>
            <a:ext cx="5689378" cy="830997"/>
          </a:xfrm>
          <a:prstGeom prst="rect">
            <a:avLst/>
          </a:prstGeom>
          <a:noFill/>
          <a:ln>
            <a:noFill/>
          </a:ln>
        </p:spPr>
        <p:txBody>
          <a:bodyPr anchorCtr="0" anchor="t" bIns="0" lIns="0" spcFirstLastPara="1" rIns="0" wrap="square" tIns="0">
            <a:spAutoFit/>
          </a:bodyPr>
          <a:lstStyle/>
          <a:p>
            <a:pPr indent="-114300" lvl="0" marL="87313" marR="0" rtl="0" algn="l">
              <a:lnSpc>
                <a:spcPct val="150000"/>
              </a:lnSpc>
              <a:spcBef>
                <a:spcPts val="0"/>
              </a:spcBef>
              <a:spcAft>
                <a:spcPts val="0"/>
              </a:spcAft>
              <a:buClr>
                <a:srgbClr val="231F20"/>
              </a:buClr>
              <a:buSzPts val="1800"/>
              <a:buFont typeface="Arial"/>
              <a:buChar char="•"/>
            </a:pPr>
            <a:r>
              <a:rPr b="0" i="0" lang="fr-FR" sz="1800" u="none" cap="none" strike="noStrike">
                <a:solidFill>
                  <a:srgbClr val="231F20"/>
                </a:solidFill>
                <a:latin typeface="Calibri"/>
                <a:ea typeface="Calibri"/>
                <a:cs typeface="Calibri"/>
                <a:sym typeface="Calibri"/>
              </a:rPr>
              <a:t>Le rotor est: </a:t>
            </a:r>
            <a:r>
              <a:rPr b="0" i="0" lang="fr-FR" sz="105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car c’est celui qui est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a:p>
            <a:pPr indent="-114300" lvl="0" marL="87313" marR="0" rtl="0" algn="l">
              <a:lnSpc>
                <a:spcPct val="150000"/>
              </a:lnSpc>
              <a:spcBef>
                <a:spcPts val="0"/>
              </a:spcBef>
              <a:spcAft>
                <a:spcPts val="0"/>
              </a:spcAft>
              <a:buClr>
                <a:srgbClr val="231F20"/>
              </a:buClr>
              <a:buSzPts val="1800"/>
              <a:buFont typeface="Arial"/>
              <a:buChar char="•"/>
            </a:pPr>
            <a:r>
              <a:rPr b="0" i="0" lang="fr-FR" sz="1800" u="none" cap="none" strike="noStrike">
                <a:solidFill>
                  <a:srgbClr val="231F20"/>
                </a:solidFill>
                <a:latin typeface="Calibri"/>
                <a:ea typeface="Calibri"/>
                <a:cs typeface="Calibri"/>
                <a:sym typeface="Calibri"/>
              </a:rPr>
              <a:t>Le stator est: </a:t>
            </a:r>
            <a:r>
              <a:rPr b="0" i="0" lang="fr-FR" sz="105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car c’est elle qui est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p:txBody>
      </p:sp>
      <p:sp>
        <p:nvSpPr>
          <p:cNvPr id="2650" name="Google Shape;2650;p57"/>
          <p:cNvSpPr/>
          <p:nvPr/>
        </p:nvSpPr>
        <p:spPr>
          <a:xfrm>
            <a:off x="6460523" y="2951852"/>
            <a:ext cx="5425573" cy="551999"/>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651" name="Google Shape;2651;p57"/>
          <p:cNvSpPr/>
          <p:nvPr/>
        </p:nvSpPr>
        <p:spPr>
          <a:xfrm>
            <a:off x="6515143" y="2951853"/>
            <a:ext cx="5304532" cy="553998"/>
          </a:xfrm>
          <a:prstGeom prst="rect">
            <a:avLst/>
          </a:prstGeom>
          <a:noFill/>
          <a:ln>
            <a:noFill/>
          </a:ln>
        </p:spPr>
        <p:txBody>
          <a:bodyPr anchorCtr="0" anchor="t" bIns="0" lIns="0" spcFirstLastPara="1" rIns="0" wrap="square" tIns="0">
            <a:spAutoFit/>
          </a:bodyPr>
          <a:lstStyle/>
          <a:p>
            <a:pPr indent="-266700" lvl="0" marL="266700" marR="0" rtl="0" algn="just">
              <a:lnSpc>
                <a:spcPct val="100000"/>
              </a:lnSpc>
              <a:spcBef>
                <a:spcPts val="0"/>
              </a:spcBef>
              <a:spcAft>
                <a:spcPts val="0"/>
              </a:spcAft>
              <a:buClr>
                <a:srgbClr val="F5821F"/>
              </a:buClr>
              <a:buSzPts val="1800"/>
              <a:buFont typeface="Calibri"/>
              <a:buNone/>
            </a:pPr>
            <a:r>
              <a:rPr b="1" i="0" lang="fr-FR" sz="1800" u="none" cap="none" strike="noStrike">
                <a:solidFill>
                  <a:srgbClr val="F5821F"/>
                </a:solidFill>
                <a:latin typeface="Calibri"/>
                <a:ea typeface="Calibri"/>
                <a:cs typeface="Calibri"/>
                <a:sym typeface="Calibri"/>
              </a:rPr>
              <a:t>3.</a:t>
            </a:r>
            <a:r>
              <a:rPr b="0" i="0" lang="fr-FR" sz="1800" u="none" cap="none" strike="noStrike">
                <a:solidFill>
                  <a:srgbClr val="231F20"/>
                </a:solidFill>
                <a:latin typeface="Calibri"/>
                <a:ea typeface="Calibri"/>
                <a:cs typeface="Calibri"/>
                <a:sym typeface="Calibri"/>
              </a:rPr>
              <a:t>Identifier la nature de la grandeur générée par l’alternateur.</a:t>
            </a:r>
            <a:endParaRPr/>
          </a:p>
        </p:txBody>
      </p:sp>
      <p:sp>
        <p:nvSpPr>
          <p:cNvPr id="2652" name="Google Shape;2652;p57"/>
          <p:cNvSpPr/>
          <p:nvPr/>
        </p:nvSpPr>
        <p:spPr>
          <a:xfrm>
            <a:off x="6604654" y="3504179"/>
            <a:ext cx="5382815" cy="657872"/>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Le</a:t>
            </a:r>
            <a:r>
              <a:rPr b="0" i="0" lang="fr-FR" sz="1800" u="none" cap="none" strike="noStrike">
                <a:solidFill>
                  <a:srgbClr val="231F20"/>
                </a:solidFill>
                <a:latin typeface="Calibri"/>
                <a:ea typeface="Calibri"/>
                <a:cs typeface="Calibri"/>
                <a:sym typeface="Calibri"/>
              </a:rPr>
              <a:t> sens de l’aiguille </a:t>
            </a:r>
            <a:r>
              <a:rPr b="0" i="0" lang="fr-FR" sz="1800" u="none" cap="none" strike="noStrike">
                <a:solidFill>
                  <a:srgbClr val="231F20"/>
                </a:solidFill>
                <a:latin typeface="Calibri"/>
                <a:ea typeface="Calibri"/>
                <a:cs typeface="Calibri"/>
                <a:sym typeface="Calibri"/>
              </a:rPr>
              <a:t>alterne entre …………………………………..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p:txBody>
      </p:sp>
      <p:sp>
        <p:nvSpPr>
          <p:cNvPr id="2653" name="Google Shape;2653;p57"/>
          <p:cNvSpPr/>
          <p:nvPr/>
        </p:nvSpPr>
        <p:spPr>
          <a:xfrm>
            <a:off x="541025" y="2132405"/>
            <a:ext cx="5692144" cy="2712232"/>
          </a:xfrm>
          <a:custGeom>
            <a:rect b="b" l="l" r="r" t="t"/>
            <a:pathLst>
              <a:path extrusionOk="0" h="2690469" w="6110465">
                <a:moveTo>
                  <a:pt x="71996" y="0"/>
                </a:moveTo>
                <a:cubicBezTo>
                  <a:pt x="32233" y="0"/>
                  <a:pt x="0" y="32232"/>
                  <a:pt x="0" y="71996"/>
                </a:cubicBezTo>
                <a:lnTo>
                  <a:pt x="0" y="2618473"/>
                </a:lnTo>
                <a:cubicBezTo>
                  <a:pt x="0" y="2658236"/>
                  <a:pt x="32233" y="2690469"/>
                  <a:pt x="71996" y="2690469"/>
                </a:cubicBezTo>
                <a:lnTo>
                  <a:pt x="6038468" y="2690469"/>
                </a:lnTo>
                <a:cubicBezTo>
                  <a:pt x="6078232" y="2690469"/>
                  <a:pt x="6110465" y="2658236"/>
                  <a:pt x="6110465" y="2618473"/>
                </a:cubicBezTo>
                <a:lnTo>
                  <a:pt x="6110465" y="71996"/>
                </a:lnTo>
                <a:cubicBezTo>
                  <a:pt x="6110465" y="32232"/>
                  <a:pt x="6078232" y="0"/>
                  <a:pt x="6038468" y="0"/>
                </a:cubicBezTo>
                <a:close/>
                <a:moveTo>
                  <a:pt x="71996" y="0"/>
                </a:moveTo>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54" name="Google Shape;2654;p57"/>
          <p:cNvSpPr/>
          <p:nvPr/>
        </p:nvSpPr>
        <p:spPr>
          <a:xfrm>
            <a:off x="518990" y="2117353"/>
            <a:ext cx="5714179" cy="2751620"/>
          </a:xfrm>
          <a:custGeom>
            <a:rect b="b" l="l" r="r" t="t"/>
            <a:pathLst>
              <a:path extrusionOk="0" h="2690469" w="6110465">
                <a:moveTo>
                  <a:pt x="71996" y="0"/>
                </a:moveTo>
                <a:cubicBezTo>
                  <a:pt x="32233" y="0"/>
                  <a:pt x="0" y="32232"/>
                  <a:pt x="0" y="71996"/>
                </a:cubicBezTo>
                <a:lnTo>
                  <a:pt x="0" y="2618473"/>
                </a:lnTo>
                <a:cubicBezTo>
                  <a:pt x="0" y="2658236"/>
                  <a:pt x="32233" y="2690469"/>
                  <a:pt x="71996" y="2690469"/>
                </a:cubicBezTo>
                <a:lnTo>
                  <a:pt x="6038468" y="2690469"/>
                </a:lnTo>
                <a:cubicBezTo>
                  <a:pt x="6078232" y="2690469"/>
                  <a:pt x="6110465" y="2658236"/>
                  <a:pt x="6110465" y="2618473"/>
                </a:cubicBezTo>
                <a:lnTo>
                  <a:pt x="6110465" y="71996"/>
                </a:lnTo>
                <a:cubicBezTo>
                  <a:pt x="6110465" y="32232"/>
                  <a:pt x="6078232" y="0"/>
                  <a:pt x="6038468" y="0"/>
                </a:cubicBezTo>
                <a:lnTo>
                  <a:pt x="71996" y="0"/>
                </a:lnTo>
                <a:close/>
                <a:moveTo>
                  <a:pt x="71996" y="0"/>
                </a:moveTo>
              </a:path>
            </a:pathLst>
          </a:custGeom>
          <a:noFill/>
          <a:ln cap="flat" cmpd="sng" w="9525">
            <a:solidFill>
              <a:srgbClr val="21ACBB"/>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55" name="Google Shape;2655;p57"/>
          <p:cNvSpPr/>
          <p:nvPr/>
        </p:nvSpPr>
        <p:spPr>
          <a:xfrm>
            <a:off x="197935" y="1101140"/>
            <a:ext cx="236562" cy="205752"/>
          </a:xfrm>
          <a:custGeom>
            <a:rect b="b" l="l" r="r" t="t"/>
            <a:pathLst>
              <a:path extrusionOk="0" h="205752" w="236562">
                <a:moveTo>
                  <a:pt x="102870" y="0"/>
                </a:moveTo>
                <a:cubicBezTo>
                  <a:pt x="46051" y="0"/>
                  <a:pt x="0" y="46062"/>
                  <a:pt x="0" y="102870"/>
                </a:cubicBezTo>
                <a:cubicBezTo>
                  <a:pt x="0" y="159689"/>
                  <a:pt x="46051" y="205752"/>
                  <a:pt x="102870" y="205752"/>
                </a:cubicBezTo>
                <a:lnTo>
                  <a:pt x="133692" y="205752"/>
                </a:lnTo>
                <a:cubicBezTo>
                  <a:pt x="190500" y="205752"/>
                  <a:pt x="236562" y="159689"/>
                  <a:pt x="236562" y="102870"/>
                </a:cubicBezTo>
                <a:cubicBezTo>
                  <a:pt x="236562" y="46062"/>
                  <a:pt x="190500" y="0"/>
                  <a:pt x="133692" y="0"/>
                </a:cubicBezTo>
                <a:close/>
                <a:moveTo>
                  <a:pt x="102870" y="0"/>
                </a:moveTo>
              </a:path>
            </a:pathLst>
          </a:custGeom>
          <a:solidFill>
            <a:srgbClr val="A8D3D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656" name="Google Shape;2656;p57"/>
          <p:cNvSpPr/>
          <p:nvPr/>
        </p:nvSpPr>
        <p:spPr>
          <a:xfrm>
            <a:off x="188035" y="1079742"/>
            <a:ext cx="261327" cy="205752"/>
          </a:xfrm>
          <a:custGeom>
            <a:rect b="b" l="l" r="r" t="t"/>
            <a:pathLst>
              <a:path extrusionOk="0" h="205752" w="261327">
                <a:moveTo>
                  <a:pt x="102870" y="0"/>
                </a:moveTo>
                <a:cubicBezTo>
                  <a:pt x="46051" y="0"/>
                  <a:pt x="0" y="46062"/>
                  <a:pt x="0" y="102870"/>
                </a:cubicBezTo>
                <a:cubicBezTo>
                  <a:pt x="0" y="159689"/>
                  <a:pt x="46051" y="205752"/>
                  <a:pt x="102870" y="205752"/>
                </a:cubicBezTo>
                <a:lnTo>
                  <a:pt x="261327" y="205752"/>
                </a:lnTo>
                <a:lnTo>
                  <a:pt x="261327" y="0"/>
                </a:lnTo>
                <a:close/>
                <a:moveTo>
                  <a:pt x="102870" y="0"/>
                </a:moveTo>
              </a:path>
            </a:pathLst>
          </a:custGeom>
          <a:solidFill>
            <a:srgbClr val="21ACB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pic>
        <p:nvPicPr>
          <p:cNvPr id="2657" name="Google Shape;2657;p57"/>
          <p:cNvPicPr preferRelativeResize="0"/>
          <p:nvPr/>
        </p:nvPicPr>
        <p:blipFill rotWithShape="1">
          <a:blip r:embed="rId3">
            <a:alphaModFix/>
          </a:blip>
          <a:srcRect b="0" l="0" r="0" t="0"/>
          <a:stretch/>
        </p:blipFill>
        <p:spPr>
          <a:xfrm>
            <a:off x="3229555" y="2289509"/>
            <a:ext cx="2778036" cy="2453974"/>
          </a:xfrm>
          <a:prstGeom prst="rect">
            <a:avLst/>
          </a:prstGeom>
          <a:noFill/>
          <a:ln>
            <a:noFill/>
          </a:ln>
        </p:spPr>
      </p:pic>
      <p:pic>
        <p:nvPicPr>
          <p:cNvPr id="2658" name="Google Shape;2658;p57"/>
          <p:cNvPicPr preferRelativeResize="0"/>
          <p:nvPr/>
        </p:nvPicPr>
        <p:blipFill rotWithShape="1">
          <a:blip r:embed="rId4">
            <a:alphaModFix/>
          </a:blip>
          <a:srcRect b="0" l="0" r="0" t="0"/>
          <a:stretch/>
        </p:blipFill>
        <p:spPr>
          <a:xfrm>
            <a:off x="541025" y="2248189"/>
            <a:ext cx="2688530" cy="2424291"/>
          </a:xfrm>
          <a:prstGeom prst="rect">
            <a:avLst/>
          </a:prstGeom>
          <a:noFill/>
          <a:ln>
            <a:noFill/>
          </a:ln>
        </p:spPr>
      </p:pic>
      <p:sp>
        <p:nvSpPr>
          <p:cNvPr id="2659" name="Google Shape;2659;p57"/>
          <p:cNvSpPr/>
          <p:nvPr/>
        </p:nvSpPr>
        <p:spPr>
          <a:xfrm>
            <a:off x="298381" y="1058576"/>
            <a:ext cx="92210" cy="23225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fr-FR" sz="1432">
                <a:solidFill>
                  <a:srgbClr val="FFFFFF"/>
                </a:solidFill>
                <a:latin typeface="Calibri"/>
                <a:ea typeface="Calibri"/>
                <a:cs typeface="Calibri"/>
                <a:sym typeface="Calibri"/>
              </a:rPr>
              <a:t>1</a:t>
            </a:r>
            <a:endParaRPr/>
          </a:p>
        </p:txBody>
      </p:sp>
      <p:grpSp>
        <p:nvGrpSpPr>
          <p:cNvPr id="2660" name="Google Shape;2660;p57"/>
          <p:cNvGrpSpPr/>
          <p:nvPr/>
        </p:nvGrpSpPr>
        <p:grpSpPr>
          <a:xfrm>
            <a:off x="6663773" y="4313245"/>
            <a:ext cx="2015162" cy="2087169"/>
            <a:chOff x="860699" y="8257406"/>
            <a:chExt cx="2015162" cy="2087169"/>
          </a:xfrm>
        </p:grpSpPr>
        <p:pic>
          <p:nvPicPr>
            <p:cNvPr id="2661" name="Google Shape;2661;p57"/>
            <p:cNvPicPr preferRelativeResize="0"/>
            <p:nvPr/>
          </p:nvPicPr>
          <p:blipFill rotWithShape="1">
            <a:blip r:embed="rId5">
              <a:alphaModFix/>
            </a:blip>
            <a:srcRect b="0" l="0" r="0" t="0"/>
            <a:stretch/>
          </p:blipFill>
          <p:spPr>
            <a:xfrm>
              <a:off x="860699" y="8257406"/>
              <a:ext cx="2015162" cy="2087169"/>
            </a:xfrm>
            <a:prstGeom prst="rect">
              <a:avLst/>
            </a:prstGeom>
            <a:noFill/>
            <a:ln>
              <a:noFill/>
            </a:ln>
          </p:spPr>
        </p:pic>
        <p:sp>
          <p:nvSpPr>
            <p:cNvPr id="2662" name="Google Shape;2662;p57"/>
            <p:cNvSpPr/>
            <p:nvPr/>
          </p:nvSpPr>
          <p:spPr>
            <a:xfrm>
              <a:off x="1094700" y="9710710"/>
              <a:ext cx="1492072" cy="43984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2122"/>
                <a:buFont typeface="Calibri"/>
                <a:buNone/>
              </a:pPr>
              <a:r>
                <a:rPr b="0" i="0" lang="fr-FR" sz="2122" u="none" cap="none" strike="noStrike">
                  <a:solidFill>
                    <a:srgbClr val="231F20"/>
                  </a:solidFill>
                  <a:latin typeface="Calibri"/>
                  <a:ea typeface="Calibri"/>
                  <a:cs typeface="Calibri"/>
                  <a:sym typeface="Calibri"/>
                </a:rPr>
                <a:t>_	</a:t>
              </a:r>
              <a:r>
                <a:rPr b="0" baseline="-25000" i="0" lang="fr-FR" sz="3215" u="none" cap="none" strike="noStrike">
                  <a:solidFill>
                    <a:srgbClr val="231F20"/>
                  </a:solidFill>
                  <a:latin typeface="Calibri"/>
                  <a:ea typeface="Calibri"/>
                  <a:cs typeface="Calibri"/>
                  <a:sym typeface="Calibri"/>
                </a:rPr>
                <a:t>+	</a:t>
              </a:r>
              <a:endParaRPr/>
            </a:p>
          </p:txBody>
        </p:sp>
        <p:sp>
          <p:nvSpPr>
            <p:cNvPr id="2663" name="Google Shape;2663;p57"/>
            <p:cNvSpPr/>
            <p:nvPr/>
          </p:nvSpPr>
          <p:spPr>
            <a:xfrm>
              <a:off x="1115711" y="8641450"/>
              <a:ext cx="1441827" cy="36064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2122"/>
                <a:buFont typeface="Calibri"/>
                <a:buNone/>
              </a:pPr>
              <a:r>
                <a:rPr b="0" i="0" lang="fr-FR" sz="2122" u="none" cap="none" strike="noStrike">
                  <a:solidFill>
                    <a:srgbClr val="231F20"/>
                  </a:solidFill>
                  <a:latin typeface="Calibri"/>
                  <a:ea typeface="Calibri"/>
                  <a:cs typeface="Calibri"/>
                  <a:sym typeface="Calibri"/>
                </a:rPr>
                <a:t>_	+	</a:t>
              </a:r>
              <a:endParaRPr/>
            </a:p>
          </p:txBody>
        </p:sp>
      </p:grpSp>
      <p:sp>
        <p:nvSpPr>
          <p:cNvPr id="2664" name="Google Shape;2664;p57"/>
          <p:cNvSpPr/>
          <p:nvPr/>
        </p:nvSpPr>
        <p:spPr>
          <a:xfrm>
            <a:off x="8760854" y="4864218"/>
            <a:ext cx="3058821" cy="5539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La grandeur visualisée est : </a:t>
            </a: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665" name="Google Shape;2665;p57"/>
          <p:cNvSpPr/>
          <p:nvPr/>
        </p:nvSpPr>
        <p:spPr>
          <a:xfrm>
            <a:off x="6460523" y="2951852"/>
            <a:ext cx="5427367" cy="552111"/>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666" name="Google Shape;2666;p57"/>
          <p:cNvSpPr/>
          <p:nvPr/>
        </p:nvSpPr>
        <p:spPr>
          <a:xfrm>
            <a:off x="6515143" y="2951853"/>
            <a:ext cx="5304600" cy="554100"/>
          </a:xfrm>
          <a:prstGeom prst="rect">
            <a:avLst/>
          </a:prstGeom>
          <a:noFill/>
          <a:ln>
            <a:noFill/>
          </a:ln>
        </p:spPr>
        <p:txBody>
          <a:bodyPr anchorCtr="0" anchor="t" bIns="0" lIns="0" spcFirstLastPara="1" rIns="0" wrap="square" tIns="0">
            <a:noAutofit/>
          </a:bodyPr>
          <a:lstStyle/>
          <a:p>
            <a:pPr indent="-266700" lvl="0" marL="266700" marR="0" rtl="0" algn="just">
              <a:lnSpc>
                <a:spcPct val="100000"/>
              </a:lnSpc>
              <a:spcBef>
                <a:spcPts val="0"/>
              </a:spcBef>
              <a:spcAft>
                <a:spcPts val="0"/>
              </a:spcAft>
              <a:buClr>
                <a:srgbClr val="F5821F"/>
              </a:buClr>
              <a:buSzPts val="1800"/>
              <a:buFont typeface="Calibri"/>
              <a:buNone/>
            </a:pPr>
            <a:r>
              <a:rPr b="1" i="0" lang="fr-FR" sz="1800" u="none" cap="none" strike="noStrike">
                <a:solidFill>
                  <a:srgbClr val="F5821F"/>
                </a:solidFill>
                <a:latin typeface="Calibri"/>
                <a:ea typeface="Calibri"/>
                <a:cs typeface="Calibri"/>
                <a:sym typeface="Calibri"/>
              </a:rPr>
              <a:t>3.</a:t>
            </a:r>
            <a:r>
              <a:rPr b="0" i="0" lang="fr-FR" sz="1800" u="none" cap="none" strike="noStrike">
                <a:solidFill>
                  <a:srgbClr val="231F20"/>
                </a:solidFill>
                <a:latin typeface="Calibri"/>
                <a:ea typeface="Calibri"/>
                <a:cs typeface="Calibri"/>
                <a:sym typeface="Calibri"/>
              </a:rPr>
              <a:t>Identifier la nature de la grandeur générée par l’alternateur.</a:t>
            </a:r>
            <a:endParaRPr/>
          </a:p>
        </p:txBody>
      </p:sp>
      <p:sp>
        <p:nvSpPr>
          <p:cNvPr id="2667" name="Google Shape;2667;p57"/>
          <p:cNvSpPr/>
          <p:nvPr/>
        </p:nvSpPr>
        <p:spPr>
          <a:xfrm>
            <a:off x="6604654" y="3504179"/>
            <a:ext cx="5382900" cy="6579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Le</a:t>
            </a:r>
            <a:r>
              <a:rPr b="0" i="0" lang="fr-FR" sz="1800" u="none" cap="none" strike="noStrike">
                <a:solidFill>
                  <a:srgbClr val="231F20"/>
                </a:solidFill>
                <a:latin typeface="Calibri"/>
                <a:ea typeface="Calibri"/>
                <a:cs typeface="Calibri"/>
                <a:sym typeface="Calibri"/>
              </a:rPr>
              <a:t> sens de l’aiguille </a:t>
            </a:r>
            <a:r>
              <a:rPr b="0" i="0" lang="fr-FR" sz="1800" u="none" cap="none" strike="noStrike">
                <a:solidFill>
                  <a:srgbClr val="231F20"/>
                </a:solidFill>
                <a:latin typeface="Calibri"/>
                <a:ea typeface="Calibri"/>
                <a:cs typeface="Calibri"/>
                <a:sym typeface="Calibri"/>
              </a:rPr>
              <a:t>alterne entre …………………………………..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p:txBody>
      </p:sp>
      <p:sp>
        <p:nvSpPr>
          <p:cNvPr id="2668" name="Google Shape;2668;p57"/>
          <p:cNvSpPr/>
          <p:nvPr/>
        </p:nvSpPr>
        <p:spPr>
          <a:xfrm>
            <a:off x="6446262" y="1210544"/>
            <a:ext cx="5442527" cy="342751"/>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669" name="Google Shape;2669;p57"/>
          <p:cNvSpPr/>
          <p:nvPr/>
        </p:nvSpPr>
        <p:spPr>
          <a:xfrm>
            <a:off x="6502776" y="1214027"/>
            <a:ext cx="5754900" cy="232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5821F"/>
              </a:buClr>
              <a:buSzPts val="1800"/>
              <a:buFont typeface="Calibri"/>
              <a:buNone/>
            </a:pPr>
            <a:r>
              <a:rPr b="1" i="0" lang="fr-FR" sz="1800" u="none" cap="none" strike="noStrike">
                <a:solidFill>
                  <a:srgbClr val="F5821F"/>
                </a:solidFill>
                <a:latin typeface="Calibri"/>
                <a:ea typeface="Calibri"/>
                <a:cs typeface="Calibri"/>
                <a:sym typeface="Calibri"/>
              </a:rPr>
              <a:t>2.</a:t>
            </a:r>
            <a:r>
              <a:rPr lang="fr-FR" sz="1800">
                <a:solidFill>
                  <a:srgbClr val="231F20"/>
                </a:solidFill>
                <a:latin typeface="Calibri"/>
                <a:ea typeface="Calibri"/>
                <a:cs typeface="Calibri"/>
                <a:sym typeface="Calibri"/>
              </a:rPr>
              <a:t>Préciser la grandeur visualisée par le galvanomètre.</a:t>
            </a:r>
            <a:endParaRPr/>
          </a:p>
        </p:txBody>
      </p:sp>
      <p:sp>
        <p:nvSpPr>
          <p:cNvPr id="2670" name="Google Shape;2670;p57"/>
          <p:cNvSpPr/>
          <p:nvPr/>
        </p:nvSpPr>
        <p:spPr>
          <a:xfrm>
            <a:off x="6446250" y="1527475"/>
            <a:ext cx="5610300" cy="12465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Clr>
                <a:schemeClr val="dk1"/>
              </a:buClr>
              <a:buSzPts val="1100"/>
              <a:buFont typeface="Arial"/>
              <a:buNone/>
            </a:pPr>
            <a:r>
              <a:rPr lang="fr-FR" sz="1800">
                <a:solidFill>
                  <a:srgbClr val="231F20"/>
                </a:solidFill>
                <a:latin typeface="Calibri"/>
                <a:ea typeface="Calibri"/>
                <a:cs typeface="Calibri"/>
                <a:sym typeface="Calibri"/>
              </a:rPr>
              <a:t>- La grandeur visualisée est: ................................ car le galvanomètre indique la présence et le </a:t>
            </a:r>
            <a:endParaRPr sz="1800">
              <a:solidFill>
                <a:srgbClr val="231F20"/>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fr-FR" sz="1800">
                <a:solidFill>
                  <a:srgbClr val="231F20"/>
                </a:solidFill>
                <a:latin typeface="Calibri"/>
                <a:ea typeface="Calibri"/>
                <a:cs typeface="Calibri"/>
                <a:sym typeface="Calibri"/>
              </a:rPr>
              <a:t>sens du ................................ et non pas des .................................</a:t>
            </a:r>
            <a:endParaRPr sz="1800">
              <a:solidFill>
                <a:srgbClr val="231F20"/>
              </a:solidFill>
              <a:latin typeface="Calibri"/>
              <a:ea typeface="Calibri"/>
              <a:cs typeface="Calibri"/>
              <a:sym typeface="Calibri"/>
            </a:endParaRPr>
          </a:p>
          <a:p>
            <a:pPr indent="0" lvl="0" marL="0" marR="0" rtl="0" algn="l">
              <a:lnSpc>
                <a:spcPct val="150000"/>
              </a:lnSpc>
              <a:spcBef>
                <a:spcPts val="0"/>
              </a:spcBef>
              <a:spcAft>
                <a:spcPts val="0"/>
              </a:spcAft>
              <a:buClr>
                <a:srgbClr val="231F20"/>
              </a:buClr>
              <a:buSzPts val="1800"/>
              <a:buFont typeface="Calibri"/>
              <a:buNone/>
            </a:pPr>
            <a:r>
              <a:t/>
            </a:r>
            <a:endParaRPr sz="1800">
              <a:solidFill>
                <a:srgbClr val="231F20"/>
              </a:solidFill>
              <a:latin typeface="Calibri"/>
              <a:ea typeface="Calibri"/>
              <a:cs typeface="Calibri"/>
              <a:sym typeface="Calibri"/>
            </a:endParaRPr>
          </a:p>
        </p:txBody>
      </p:sp>
      <p:sp>
        <p:nvSpPr>
          <p:cNvPr id="2671" name="Google Shape;2671;p57"/>
          <p:cNvSpPr/>
          <p:nvPr/>
        </p:nvSpPr>
        <p:spPr>
          <a:xfrm>
            <a:off x="9194508" y="1527480"/>
            <a:ext cx="1195800" cy="30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l’intensité</a:t>
            </a:r>
            <a:endParaRPr/>
          </a:p>
        </p:txBody>
      </p:sp>
      <p:sp>
        <p:nvSpPr>
          <p:cNvPr id="2672" name="Google Shape;2672;p57"/>
          <p:cNvSpPr/>
          <p:nvPr/>
        </p:nvSpPr>
        <p:spPr>
          <a:xfrm>
            <a:off x="7126894" y="2178000"/>
            <a:ext cx="2067600" cy="30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courent électrique</a:t>
            </a:r>
            <a:endParaRPr/>
          </a:p>
        </p:txBody>
      </p:sp>
      <p:sp>
        <p:nvSpPr>
          <p:cNvPr id="2673" name="Google Shape;2673;p57"/>
          <p:cNvSpPr/>
          <p:nvPr/>
        </p:nvSpPr>
        <p:spPr>
          <a:xfrm>
            <a:off x="6446244" y="2644050"/>
            <a:ext cx="2067600" cy="30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tensions</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7" name="Shape 2677"/>
        <p:cNvGrpSpPr/>
        <p:nvPr/>
      </p:nvGrpSpPr>
      <p:grpSpPr>
        <a:xfrm>
          <a:off x="0" y="0"/>
          <a:ext cx="0" cy="0"/>
          <a:chOff x="0" y="0"/>
          <a:chExt cx="0" cy="0"/>
        </a:xfrm>
      </p:grpSpPr>
      <p:sp>
        <p:nvSpPr>
          <p:cNvPr id="2678" name="Google Shape;2678;p58"/>
          <p:cNvSpPr txBox="1"/>
          <p:nvPr>
            <p:ph type="title"/>
          </p:nvPr>
        </p:nvSpPr>
        <p:spPr>
          <a:xfrm>
            <a:off x="935304" y="318293"/>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Maintenant, on aborde  la réponse à la dernière question. </a:t>
            </a:r>
            <a:endParaRPr/>
          </a:p>
        </p:txBody>
      </p:sp>
      <p:sp>
        <p:nvSpPr>
          <p:cNvPr id="2679" name="Google Shape;2679;p58"/>
          <p:cNvSpPr txBox="1"/>
          <p:nvPr>
            <p:ph idx="1" type="body"/>
          </p:nvPr>
        </p:nvSpPr>
        <p:spPr>
          <a:xfrm>
            <a:off x="935304" y="668338"/>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accorde suffisamment de temps au travail individuel avant la discussion en binôme. Il circule pour contrôler et donner des indications en cas de blocage.</a:t>
            </a:r>
            <a:endParaRPr/>
          </a:p>
        </p:txBody>
      </p:sp>
      <p:sp>
        <p:nvSpPr>
          <p:cNvPr id="2680" name="Google Shape;2680;p58"/>
          <p:cNvSpPr/>
          <p:nvPr/>
        </p:nvSpPr>
        <p:spPr>
          <a:xfrm>
            <a:off x="403720" y="5368883"/>
            <a:ext cx="5943630" cy="355727"/>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Calibri"/>
              <a:buNone/>
            </a:pPr>
            <a:r>
              <a:t/>
            </a:r>
            <a:endParaRPr b="0" i="0" sz="2000" u="none" cap="none" strike="noStrike">
              <a:solidFill>
                <a:srgbClr val="FFFFFF"/>
              </a:solidFill>
              <a:latin typeface="Calibri"/>
              <a:ea typeface="Calibri"/>
              <a:cs typeface="Calibri"/>
              <a:sym typeface="Calibri"/>
            </a:endParaRPr>
          </a:p>
        </p:txBody>
      </p:sp>
      <p:sp>
        <p:nvSpPr>
          <p:cNvPr id="2681" name="Google Shape;2681;p58"/>
          <p:cNvSpPr/>
          <p:nvPr/>
        </p:nvSpPr>
        <p:spPr>
          <a:xfrm>
            <a:off x="489335" y="5356830"/>
            <a:ext cx="5397311" cy="3077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5821F"/>
              </a:buClr>
              <a:buSzPts val="2000"/>
              <a:buFont typeface="Calibri"/>
              <a:buNone/>
            </a:pPr>
            <a:r>
              <a:rPr b="1" i="0" lang="fr-FR" sz="2000" u="none" cap="none" strike="noStrike">
                <a:solidFill>
                  <a:srgbClr val="F5821F"/>
                </a:solidFill>
                <a:latin typeface="Calibri"/>
                <a:ea typeface="Calibri"/>
                <a:cs typeface="Calibri"/>
                <a:sym typeface="Calibri"/>
              </a:rPr>
              <a:t>1. </a:t>
            </a:r>
            <a:r>
              <a:rPr b="0" i="0" lang="fr-FR" sz="2000" u="none" cap="none" strike="noStrike">
                <a:solidFill>
                  <a:srgbClr val="231F20"/>
                </a:solidFill>
                <a:latin typeface="Calibri"/>
                <a:ea typeface="Calibri"/>
                <a:cs typeface="Calibri"/>
                <a:sym typeface="Calibri"/>
              </a:rPr>
              <a:t>Préciser le rotor et le stator dans cet alternateur.</a:t>
            </a:r>
            <a:endParaRPr/>
          </a:p>
        </p:txBody>
      </p:sp>
      <p:sp>
        <p:nvSpPr>
          <p:cNvPr id="2682" name="Google Shape;2682;p58"/>
          <p:cNvSpPr/>
          <p:nvPr/>
        </p:nvSpPr>
        <p:spPr>
          <a:xfrm>
            <a:off x="518990" y="5678515"/>
            <a:ext cx="5689378" cy="830997"/>
          </a:xfrm>
          <a:prstGeom prst="rect">
            <a:avLst/>
          </a:prstGeom>
          <a:noFill/>
          <a:ln>
            <a:noFill/>
          </a:ln>
        </p:spPr>
        <p:txBody>
          <a:bodyPr anchorCtr="0" anchor="t" bIns="0" lIns="0" spcFirstLastPara="1" rIns="0" wrap="square" tIns="0">
            <a:spAutoFit/>
          </a:bodyPr>
          <a:lstStyle/>
          <a:p>
            <a:pPr indent="-114300" lvl="0" marL="87313" marR="0" rtl="0" algn="l">
              <a:lnSpc>
                <a:spcPct val="150000"/>
              </a:lnSpc>
              <a:spcBef>
                <a:spcPts val="0"/>
              </a:spcBef>
              <a:spcAft>
                <a:spcPts val="0"/>
              </a:spcAft>
              <a:buClr>
                <a:srgbClr val="231F20"/>
              </a:buClr>
              <a:buSzPts val="1800"/>
              <a:buFont typeface="Arial"/>
              <a:buChar char="•"/>
            </a:pPr>
            <a:r>
              <a:rPr b="0" i="0" lang="fr-FR" sz="1800" u="none" cap="none" strike="noStrike">
                <a:solidFill>
                  <a:srgbClr val="231F20"/>
                </a:solidFill>
                <a:latin typeface="Calibri"/>
                <a:ea typeface="Calibri"/>
                <a:cs typeface="Calibri"/>
                <a:sym typeface="Calibri"/>
              </a:rPr>
              <a:t>Le rotor est: </a:t>
            </a:r>
            <a:r>
              <a:rPr b="0" i="0" lang="fr-FR" sz="105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car c’est celui qui est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a:p>
            <a:pPr indent="-114300" lvl="0" marL="87313" marR="0" rtl="0" algn="l">
              <a:lnSpc>
                <a:spcPct val="150000"/>
              </a:lnSpc>
              <a:spcBef>
                <a:spcPts val="0"/>
              </a:spcBef>
              <a:spcAft>
                <a:spcPts val="0"/>
              </a:spcAft>
              <a:buClr>
                <a:srgbClr val="231F20"/>
              </a:buClr>
              <a:buSzPts val="1800"/>
              <a:buFont typeface="Arial"/>
              <a:buChar char="•"/>
            </a:pPr>
            <a:r>
              <a:rPr b="0" i="0" lang="fr-FR" sz="1800" u="none" cap="none" strike="noStrike">
                <a:solidFill>
                  <a:srgbClr val="231F20"/>
                </a:solidFill>
                <a:latin typeface="Calibri"/>
                <a:ea typeface="Calibri"/>
                <a:cs typeface="Calibri"/>
                <a:sym typeface="Calibri"/>
              </a:rPr>
              <a:t>Le stator est: </a:t>
            </a:r>
            <a:r>
              <a:rPr b="0" i="0" lang="fr-FR" sz="105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car c’est elle qui est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p:txBody>
      </p:sp>
      <p:sp>
        <p:nvSpPr>
          <p:cNvPr id="2683" name="Google Shape;2683;p58"/>
          <p:cNvSpPr/>
          <p:nvPr/>
        </p:nvSpPr>
        <p:spPr>
          <a:xfrm>
            <a:off x="1889642" y="5736663"/>
            <a:ext cx="876843"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l’aimant</a:t>
            </a:r>
            <a:endParaRPr/>
          </a:p>
        </p:txBody>
      </p:sp>
      <p:sp>
        <p:nvSpPr>
          <p:cNvPr id="2684" name="Google Shape;2684;p58"/>
          <p:cNvSpPr/>
          <p:nvPr/>
        </p:nvSpPr>
        <p:spPr>
          <a:xfrm>
            <a:off x="4975658" y="6164615"/>
            <a:ext cx="392736"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fixe</a:t>
            </a:r>
            <a:endParaRPr/>
          </a:p>
        </p:txBody>
      </p:sp>
      <p:sp>
        <p:nvSpPr>
          <p:cNvPr id="2685" name="Google Shape;2685;p58"/>
          <p:cNvSpPr/>
          <p:nvPr/>
        </p:nvSpPr>
        <p:spPr>
          <a:xfrm>
            <a:off x="4975658" y="5749280"/>
            <a:ext cx="1195840"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en rotation</a:t>
            </a:r>
            <a:endParaRPr/>
          </a:p>
        </p:txBody>
      </p:sp>
      <p:sp>
        <p:nvSpPr>
          <p:cNvPr id="2686" name="Google Shape;2686;p58"/>
          <p:cNvSpPr/>
          <p:nvPr/>
        </p:nvSpPr>
        <p:spPr>
          <a:xfrm>
            <a:off x="1876675" y="6227415"/>
            <a:ext cx="990657" cy="256480"/>
          </a:xfrm>
          <a:prstGeom prst="rect">
            <a:avLst/>
          </a:prstGeom>
          <a:noFill/>
          <a:ln>
            <a:noFill/>
          </a:ln>
        </p:spPr>
        <p:txBody>
          <a:bodyPr anchorCtr="0" anchor="t" bIns="0" lIns="0" spcFirstLastPara="1" rIns="0" wrap="square" tIns="0">
            <a:spAutoFit/>
          </a:bodyPr>
          <a:lstStyle/>
          <a:p>
            <a:pPr indent="0" lvl="0" marL="0" marR="0" rtl="0" algn="ctr">
              <a:lnSpc>
                <a:spcPct val="101000"/>
              </a:lnSpc>
              <a:spcBef>
                <a:spcPts val="0"/>
              </a:spcBef>
              <a:spcAft>
                <a:spcPts val="0"/>
              </a:spcAft>
              <a:buNone/>
            </a:pPr>
            <a:r>
              <a:rPr b="1" lang="fr-FR" sz="2000">
                <a:solidFill>
                  <a:srgbClr val="FF0000"/>
                </a:solidFill>
                <a:latin typeface="Calibri"/>
                <a:ea typeface="Calibri"/>
                <a:cs typeface="Calibri"/>
                <a:sym typeface="Calibri"/>
              </a:rPr>
              <a:t>la bobine</a:t>
            </a:r>
            <a:endParaRPr/>
          </a:p>
        </p:txBody>
      </p:sp>
      <p:sp>
        <p:nvSpPr>
          <p:cNvPr id="2687" name="Google Shape;2687;p58"/>
          <p:cNvSpPr/>
          <p:nvPr/>
        </p:nvSpPr>
        <p:spPr>
          <a:xfrm>
            <a:off x="1889642" y="5736663"/>
            <a:ext cx="876843"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l’aimant</a:t>
            </a:r>
            <a:endParaRPr/>
          </a:p>
        </p:txBody>
      </p:sp>
      <p:sp>
        <p:nvSpPr>
          <p:cNvPr id="2688" name="Google Shape;2688;p58"/>
          <p:cNvSpPr/>
          <p:nvPr/>
        </p:nvSpPr>
        <p:spPr>
          <a:xfrm>
            <a:off x="4975658" y="6164615"/>
            <a:ext cx="392736"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fixe</a:t>
            </a:r>
            <a:endParaRPr/>
          </a:p>
        </p:txBody>
      </p:sp>
      <p:sp>
        <p:nvSpPr>
          <p:cNvPr id="2689" name="Google Shape;2689;p58"/>
          <p:cNvSpPr/>
          <p:nvPr/>
        </p:nvSpPr>
        <p:spPr>
          <a:xfrm>
            <a:off x="4975658" y="5749280"/>
            <a:ext cx="1195840"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en rotation</a:t>
            </a:r>
            <a:endParaRPr/>
          </a:p>
        </p:txBody>
      </p:sp>
      <p:sp>
        <p:nvSpPr>
          <p:cNvPr id="2690" name="Google Shape;2690;p58"/>
          <p:cNvSpPr/>
          <p:nvPr/>
        </p:nvSpPr>
        <p:spPr>
          <a:xfrm>
            <a:off x="1876675" y="6227415"/>
            <a:ext cx="990657" cy="256480"/>
          </a:xfrm>
          <a:prstGeom prst="rect">
            <a:avLst/>
          </a:prstGeom>
          <a:noFill/>
          <a:ln>
            <a:noFill/>
          </a:ln>
        </p:spPr>
        <p:txBody>
          <a:bodyPr anchorCtr="0" anchor="t" bIns="0" lIns="0" spcFirstLastPara="1" rIns="0" wrap="square" tIns="0">
            <a:spAutoFit/>
          </a:bodyPr>
          <a:lstStyle/>
          <a:p>
            <a:pPr indent="0" lvl="0" marL="0" marR="0" rtl="0" algn="ctr">
              <a:lnSpc>
                <a:spcPct val="101000"/>
              </a:lnSpc>
              <a:spcBef>
                <a:spcPts val="0"/>
              </a:spcBef>
              <a:spcAft>
                <a:spcPts val="0"/>
              </a:spcAft>
              <a:buNone/>
            </a:pPr>
            <a:r>
              <a:rPr b="1" lang="fr-FR" sz="2000">
                <a:solidFill>
                  <a:srgbClr val="FF0000"/>
                </a:solidFill>
                <a:latin typeface="Calibri"/>
                <a:ea typeface="Calibri"/>
                <a:cs typeface="Calibri"/>
                <a:sym typeface="Calibri"/>
              </a:rPr>
              <a:t>la bobine</a:t>
            </a:r>
            <a:endParaRPr/>
          </a:p>
        </p:txBody>
      </p:sp>
      <p:sp>
        <p:nvSpPr>
          <p:cNvPr id="2691" name="Google Shape;2691;p58"/>
          <p:cNvSpPr/>
          <p:nvPr/>
        </p:nvSpPr>
        <p:spPr>
          <a:xfrm>
            <a:off x="403719" y="1050161"/>
            <a:ext cx="5943630" cy="4157565"/>
          </a:xfrm>
          <a:custGeom>
            <a:rect b="b" l="l" r="r" t="t"/>
            <a:pathLst>
              <a:path extrusionOk="0" h="6314185" w="6276886">
                <a:moveTo>
                  <a:pt x="0" y="0"/>
                </a:moveTo>
                <a:lnTo>
                  <a:pt x="0" y="0"/>
                </a:lnTo>
                <a:lnTo>
                  <a:pt x="0" y="6206185"/>
                </a:lnTo>
                <a:cubicBezTo>
                  <a:pt x="0" y="6265824"/>
                  <a:pt x="48348" y="6314185"/>
                  <a:pt x="108000" y="6314185"/>
                </a:cubicBezTo>
                <a:lnTo>
                  <a:pt x="6168885" y="6314185"/>
                </a:lnTo>
                <a:cubicBezTo>
                  <a:pt x="6228537" y="6314185"/>
                  <a:pt x="6276886" y="6265824"/>
                  <a:pt x="6276886" y="6206185"/>
                </a:cubicBezTo>
                <a:lnTo>
                  <a:pt x="6276886" y="108000"/>
                </a:lnTo>
                <a:cubicBezTo>
                  <a:pt x="6276886" y="48348"/>
                  <a:pt x="6228537" y="0"/>
                  <a:pt x="6168885" y="0"/>
                </a:cubicBezTo>
                <a:close/>
                <a:moveTo>
                  <a:pt x="0" y="0"/>
                </a:moveTo>
              </a:path>
            </a:pathLst>
          </a:custGeom>
          <a:solidFill>
            <a:srgbClr val="DFEEF2"/>
          </a:solidFill>
          <a:ln cap="flat" cmpd="sng" w="12700">
            <a:solidFill>
              <a:srgbClr val="5EACE3"/>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692" name="Google Shape;2692;p58"/>
          <p:cNvSpPr/>
          <p:nvPr/>
        </p:nvSpPr>
        <p:spPr>
          <a:xfrm>
            <a:off x="514195" y="1044777"/>
            <a:ext cx="5745803" cy="1046440"/>
          </a:xfrm>
          <a:prstGeom prst="rect">
            <a:avLst/>
          </a:prstGeom>
          <a:noFill/>
          <a:ln>
            <a:noFill/>
          </a:ln>
        </p:spPr>
        <p:txBody>
          <a:bodyPr anchorCtr="0" anchor="t" bIns="0" lIns="0" spcFirstLastPara="1" rIns="0" wrap="square" tIns="0">
            <a:spAutoFit/>
          </a:bodyPr>
          <a:lstStyle/>
          <a:p>
            <a:pPr indent="0" lvl="0" marL="0" marR="0" rtl="0" algn="just">
              <a:spcBef>
                <a:spcPts val="0"/>
              </a:spcBef>
              <a:spcAft>
                <a:spcPts val="0"/>
              </a:spcAft>
              <a:buNone/>
            </a:pPr>
            <a:r>
              <a:rPr lang="fr-FR" sz="1700">
                <a:solidFill>
                  <a:srgbClr val="231F20"/>
                </a:solidFill>
                <a:latin typeface="Calibri"/>
                <a:ea typeface="Calibri"/>
                <a:cs typeface="Calibri"/>
                <a:sym typeface="Calibri"/>
              </a:rPr>
              <a:t>L’expérience ci-dessous galvanomètre met des entre des valeurs positives et des valeurs négatives et en évidence la grandeur générée par un alternateur. L’aiguille du galvanomètre oscille entre des valeurs positives et des valeurs négatives.</a:t>
            </a:r>
            <a:endParaRPr b="0" i="0" sz="1700" u="none" cap="none" strike="noStrike">
              <a:solidFill>
                <a:srgbClr val="231F20"/>
              </a:solidFill>
              <a:latin typeface="Calibri"/>
              <a:ea typeface="Calibri"/>
              <a:cs typeface="Calibri"/>
              <a:sym typeface="Calibri"/>
            </a:endParaRPr>
          </a:p>
        </p:txBody>
      </p:sp>
      <p:sp>
        <p:nvSpPr>
          <p:cNvPr id="2693" name="Google Shape;2693;p58"/>
          <p:cNvSpPr/>
          <p:nvPr/>
        </p:nvSpPr>
        <p:spPr>
          <a:xfrm>
            <a:off x="489335" y="4864218"/>
            <a:ext cx="5754781"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Identifier la nature de la grandeur générée par l’alternateur.</a:t>
            </a:r>
            <a:endParaRPr/>
          </a:p>
        </p:txBody>
      </p:sp>
      <p:sp>
        <p:nvSpPr>
          <p:cNvPr id="2694" name="Google Shape;2694;p58"/>
          <p:cNvSpPr/>
          <p:nvPr/>
        </p:nvSpPr>
        <p:spPr>
          <a:xfrm>
            <a:off x="403720" y="5368883"/>
            <a:ext cx="5943630" cy="355727"/>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000"/>
              <a:buFont typeface="Calibri"/>
              <a:buNone/>
            </a:pPr>
            <a:r>
              <a:t/>
            </a:r>
            <a:endParaRPr b="0" i="0" sz="2000" u="none" cap="none" strike="noStrike">
              <a:solidFill>
                <a:srgbClr val="FFFFFF"/>
              </a:solidFill>
              <a:latin typeface="Calibri"/>
              <a:ea typeface="Calibri"/>
              <a:cs typeface="Calibri"/>
              <a:sym typeface="Calibri"/>
            </a:endParaRPr>
          </a:p>
        </p:txBody>
      </p:sp>
      <p:sp>
        <p:nvSpPr>
          <p:cNvPr id="2695" name="Google Shape;2695;p58"/>
          <p:cNvSpPr/>
          <p:nvPr/>
        </p:nvSpPr>
        <p:spPr>
          <a:xfrm>
            <a:off x="489335" y="5356830"/>
            <a:ext cx="5397311" cy="307777"/>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5821F"/>
              </a:buClr>
              <a:buSzPts val="2000"/>
              <a:buFont typeface="Calibri"/>
              <a:buNone/>
            </a:pPr>
            <a:r>
              <a:rPr b="1" i="0" lang="fr-FR" sz="2000" u="none" cap="none" strike="noStrike">
                <a:solidFill>
                  <a:srgbClr val="F5821F"/>
                </a:solidFill>
                <a:latin typeface="Calibri"/>
                <a:ea typeface="Calibri"/>
                <a:cs typeface="Calibri"/>
                <a:sym typeface="Calibri"/>
              </a:rPr>
              <a:t>1. </a:t>
            </a:r>
            <a:r>
              <a:rPr b="0" i="0" lang="fr-FR" sz="2000" u="none" cap="none" strike="noStrike">
                <a:solidFill>
                  <a:srgbClr val="231F20"/>
                </a:solidFill>
                <a:latin typeface="Calibri"/>
                <a:ea typeface="Calibri"/>
                <a:cs typeface="Calibri"/>
                <a:sym typeface="Calibri"/>
              </a:rPr>
              <a:t>Préciser le rotor et le stator dans cet alternateur.</a:t>
            </a:r>
            <a:endParaRPr/>
          </a:p>
        </p:txBody>
      </p:sp>
      <p:sp>
        <p:nvSpPr>
          <p:cNvPr id="2696" name="Google Shape;2696;p58"/>
          <p:cNvSpPr/>
          <p:nvPr/>
        </p:nvSpPr>
        <p:spPr>
          <a:xfrm>
            <a:off x="518990" y="5678515"/>
            <a:ext cx="5689378" cy="830997"/>
          </a:xfrm>
          <a:prstGeom prst="rect">
            <a:avLst/>
          </a:prstGeom>
          <a:noFill/>
          <a:ln>
            <a:noFill/>
          </a:ln>
        </p:spPr>
        <p:txBody>
          <a:bodyPr anchorCtr="0" anchor="t" bIns="0" lIns="0" spcFirstLastPara="1" rIns="0" wrap="square" tIns="0">
            <a:spAutoFit/>
          </a:bodyPr>
          <a:lstStyle/>
          <a:p>
            <a:pPr indent="-114300" lvl="0" marL="87313" marR="0" rtl="0" algn="l">
              <a:lnSpc>
                <a:spcPct val="150000"/>
              </a:lnSpc>
              <a:spcBef>
                <a:spcPts val="0"/>
              </a:spcBef>
              <a:spcAft>
                <a:spcPts val="0"/>
              </a:spcAft>
              <a:buClr>
                <a:srgbClr val="231F20"/>
              </a:buClr>
              <a:buSzPts val="1800"/>
              <a:buFont typeface="Arial"/>
              <a:buChar char="•"/>
            </a:pPr>
            <a:r>
              <a:rPr b="0" i="0" lang="fr-FR" sz="1800" u="none" cap="none" strike="noStrike">
                <a:solidFill>
                  <a:srgbClr val="231F20"/>
                </a:solidFill>
                <a:latin typeface="Calibri"/>
                <a:ea typeface="Calibri"/>
                <a:cs typeface="Calibri"/>
                <a:sym typeface="Calibri"/>
              </a:rPr>
              <a:t>Le rotor est: </a:t>
            </a:r>
            <a:r>
              <a:rPr b="0" i="0" lang="fr-FR" sz="105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car c’est celui qui est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a:p>
            <a:pPr indent="-114300" lvl="0" marL="87313" marR="0" rtl="0" algn="l">
              <a:lnSpc>
                <a:spcPct val="150000"/>
              </a:lnSpc>
              <a:spcBef>
                <a:spcPts val="0"/>
              </a:spcBef>
              <a:spcAft>
                <a:spcPts val="0"/>
              </a:spcAft>
              <a:buClr>
                <a:srgbClr val="231F20"/>
              </a:buClr>
              <a:buSzPts val="1800"/>
              <a:buFont typeface="Arial"/>
              <a:buChar char="•"/>
            </a:pPr>
            <a:r>
              <a:rPr b="0" i="0" lang="fr-FR" sz="1800" u="none" cap="none" strike="noStrike">
                <a:solidFill>
                  <a:srgbClr val="231F20"/>
                </a:solidFill>
                <a:latin typeface="Calibri"/>
                <a:ea typeface="Calibri"/>
                <a:cs typeface="Calibri"/>
                <a:sym typeface="Calibri"/>
              </a:rPr>
              <a:t>Le stator est: </a:t>
            </a:r>
            <a:r>
              <a:rPr b="0" i="0" lang="fr-FR" sz="105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car c’est elle qui est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p:txBody>
      </p:sp>
      <p:sp>
        <p:nvSpPr>
          <p:cNvPr id="2697" name="Google Shape;2697;p58"/>
          <p:cNvSpPr/>
          <p:nvPr/>
        </p:nvSpPr>
        <p:spPr>
          <a:xfrm>
            <a:off x="6460523" y="2951852"/>
            <a:ext cx="5425573" cy="551999"/>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698" name="Google Shape;2698;p58"/>
          <p:cNvSpPr/>
          <p:nvPr/>
        </p:nvSpPr>
        <p:spPr>
          <a:xfrm>
            <a:off x="6515143" y="2951853"/>
            <a:ext cx="5304532" cy="553998"/>
          </a:xfrm>
          <a:prstGeom prst="rect">
            <a:avLst/>
          </a:prstGeom>
          <a:noFill/>
          <a:ln>
            <a:noFill/>
          </a:ln>
        </p:spPr>
        <p:txBody>
          <a:bodyPr anchorCtr="0" anchor="t" bIns="0" lIns="0" spcFirstLastPara="1" rIns="0" wrap="square" tIns="0">
            <a:spAutoFit/>
          </a:bodyPr>
          <a:lstStyle/>
          <a:p>
            <a:pPr indent="-266700" lvl="0" marL="266700" marR="0" rtl="0" algn="just">
              <a:lnSpc>
                <a:spcPct val="100000"/>
              </a:lnSpc>
              <a:spcBef>
                <a:spcPts val="0"/>
              </a:spcBef>
              <a:spcAft>
                <a:spcPts val="0"/>
              </a:spcAft>
              <a:buClr>
                <a:srgbClr val="F5821F"/>
              </a:buClr>
              <a:buSzPts val="1800"/>
              <a:buFont typeface="Calibri"/>
              <a:buNone/>
            </a:pPr>
            <a:r>
              <a:rPr b="1" i="0" lang="fr-FR" sz="1800" u="none" cap="none" strike="noStrike">
                <a:solidFill>
                  <a:srgbClr val="F5821F"/>
                </a:solidFill>
                <a:latin typeface="Calibri"/>
                <a:ea typeface="Calibri"/>
                <a:cs typeface="Calibri"/>
                <a:sym typeface="Calibri"/>
              </a:rPr>
              <a:t>3.</a:t>
            </a:r>
            <a:r>
              <a:rPr b="0" i="0" lang="fr-FR" sz="1800" u="none" cap="none" strike="noStrike">
                <a:solidFill>
                  <a:srgbClr val="231F20"/>
                </a:solidFill>
                <a:latin typeface="Calibri"/>
                <a:ea typeface="Calibri"/>
                <a:cs typeface="Calibri"/>
                <a:sym typeface="Calibri"/>
              </a:rPr>
              <a:t>Identifier la nature de la grandeur générée par l’alternateur.</a:t>
            </a:r>
            <a:endParaRPr/>
          </a:p>
        </p:txBody>
      </p:sp>
      <p:sp>
        <p:nvSpPr>
          <p:cNvPr id="2699" name="Google Shape;2699;p58"/>
          <p:cNvSpPr/>
          <p:nvPr/>
        </p:nvSpPr>
        <p:spPr>
          <a:xfrm>
            <a:off x="6604654" y="3504179"/>
            <a:ext cx="5382815" cy="657872"/>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Le</a:t>
            </a:r>
            <a:r>
              <a:rPr b="0" i="0" lang="fr-FR" sz="1800" u="none" cap="none" strike="noStrike">
                <a:solidFill>
                  <a:srgbClr val="231F20"/>
                </a:solidFill>
                <a:latin typeface="Calibri"/>
                <a:ea typeface="Calibri"/>
                <a:cs typeface="Calibri"/>
                <a:sym typeface="Calibri"/>
              </a:rPr>
              <a:t> sens de l’aiguille </a:t>
            </a:r>
            <a:r>
              <a:rPr b="0" i="0" lang="fr-FR" sz="1800" u="none" cap="none" strike="noStrike">
                <a:solidFill>
                  <a:srgbClr val="231F20"/>
                </a:solidFill>
                <a:latin typeface="Calibri"/>
                <a:ea typeface="Calibri"/>
                <a:cs typeface="Calibri"/>
                <a:sym typeface="Calibri"/>
              </a:rPr>
              <a:t>alterne entre ………………………………….. </a:t>
            </a:r>
            <a:r>
              <a:rPr b="0" i="0" lang="fr-FR" sz="1050" u="none" cap="none" strike="noStrike">
                <a:solidFill>
                  <a:srgbClr val="231F20"/>
                </a:solidFill>
                <a:latin typeface="Arial"/>
                <a:ea typeface="Arial"/>
                <a:cs typeface="Arial"/>
                <a:sym typeface="Arial"/>
              </a:rPr>
              <a:t>...............................................................................................</a:t>
            </a:r>
            <a:r>
              <a:rPr b="0" i="0" lang="fr-FR" sz="1050" u="none" cap="none" strike="noStrike">
                <a:solidFill>
                  <a:srgbClr val="231F20"/>
                </a:solidFill>
                <a:latin typeface="Calibri"/>
                <a:ea typeface="Calibri"/>
                <a:cs typeface="Calibri"/>
                <a:sym typeface="Calibri"/>
              </a:rPr>
              <a:t>.</a:t>
            </a:r>
            <a:endParaRPr b="0" i="0" sz="1800" u="none" cap="none" strike="noStrike">
              <a:solidFill>
                <a:srgbClr val="231F20"/>
              </a:solidFill>
              <a:latin typeface="Calibri"/>
              <a:ea typeface="Calibri"/>
              <a:cs typeface="Calibri"/>
              <a:sym typeface="Calibri"/>
            </a:endParaRPr>
          </a:p>
        </p:txBody>
      </p:sp>
      <p:sp>
        <p:nvSpPr>
          <p:cNvPr id="2700" name="Google Shape;2700;p58"/>
          <p:cNvSpPr/>
          <p:nvPr/>
        </p:nvSpPr>
        <p:spPr>
          <a:xfrm>
            <a:off x="541025" y="2132405"/>
            <a:ext cx="5692144" cy="2712232"/>
          </a:xfrm>
          <a:custGeom>
            <a:rect b="b" l="l" r="r" t="t"/>
            <a:pathLst>
              <a:path extrusionOk="0" h="2690469" w="6110465">
                <a:moveTo>
                  <a:pt x="71996" y="0"/>
                </a:moveTo>
                <a:cubicBezTo>
                  <a:pt x="32233" y="0"/>
                  <a:pt x="0" y="32232"/>
                  <a:pt x="0" y="71996"/>
                </a:cubicBezTo>
                <a:lnTo>
                  <a:pt x="0" y="2618473"/>
                </a:lnTo>
                <a:cubicBezTo>
                  <a:pt x="0" y="2658236"/>
                  <a:pt x="32233" y="2690469"/>
                  <a:pt x="71996" y="2690469"/>
                </a:cubicBezTo>
                <a:lnTo>
                  <a:pt x="6038468" y="2690469"/>
                </a:lnTo>
                <a:cubicBezTo>
                  <a:pt x="6078232" y="2690469"/>
                  <a:pt x="6110465" y="2658236"/>
                  <a:pt x="6110465" y="2618473"/>
                </a:cubicBezTo>
                <a:lnTo>
                  <a:pt x="6110465" y="71996"/>
                </a:lnTo>
                <a:cubicBezTo>
                  <a:pt x="6110465" y="32232"/>
                  <a:pt x="6078232" y="0"/>
                  <a:pt x="6038468" y="0"/>
                </a:cubicBezTo>
                <a:close/>
                <a:moveTo>
                  <a:pt x="71996" y="0"/>
                </a:moveTo>
              </a:path>
            </a:pathLst>
          </a:custGeom>
          <a:solidFill>
            <a:srgbClr val="FFFFFF"/>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01" name="Google Shape;2701;p58"/>
          <p:cNvSpPr/>
          <p:nvPr/>
        </p:nvSpPr>
        <p:spPr>
          <a:xfrm>
            <a:off x="518990" y="2117353"/>
            <a:ext cx="5714179" cy="2751620"/>
          </a:xfrm>
          <a:custGeom>
            <a:rect b="b" l="l" r="r" t="t"/>
            <a:pathLst>
              <a:path extrusionOk="0" h="2690469" w="6110465">
                <a:moveTo>
                  <a:pt x="71996" y="0"/>
                </a:moveTo>
                <a:cubicBezTo>
                  <a:pt x="32233" y="0"/>
                  <a:pt x="0" y="32232"/>
                  <a:pt x="0" y="71996"/>
                </a:cubicBezTo>
                <a:lnTo>
                  <a:pt x="0" y="2618473"/>
                </a:lnTo>
                <a:cubicBezTo>
                  <a:pt x="0" y="2658236"/>
                  <a:pt x="32233" y="2690469"/>
                  <a:pt x="71996" y="2690469"/>
                </a:cubicBezTo>
                <a:lnTo>
                  <a:pt x="6038468" y="2690469"/>
                </a:lnTo>
                <a:cubicBezTo>
                  <a:pt x="6078232" y="2690469"/>
                  <a:pt x="6110465" y="2658236"/>
                  <a:pt x="6110465" y="2618473"/>
                </a:cubicBezTo>
                <a:lnTo>
                  <a:pt x="6110465" y="71996"/>
                </a:lnTo>
                <a:cubicBezTo>
                  <a:pt x="6110465" y="32232"/>
                  <a:pt x="6078232" y="0"/>
                  <a:pt x="6038468" y="0"/>
                </a:cubicBezTo>
                <a:lnTo>
                  <a:pt x="71996" y="0"/>
                </a:lnTo>
                <a:close/>
                <a:moveTo>
                  <a:pt x="71996" y="0"/>
                </a:moveTo>
              </a:path>
            </a:pathLst>
          </a:custGeom>
          <a:noFill/>
          <a:ln cap="flat" cmpd="sng" w="9525">
            <a:solidFill>
              <a:srgbClr val="21ACBB"/>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02" name="Google Shape;2702;p58"/>
          <p:cNvSpPr/>
          <p:nvPr/>
        </p:nvSpPr>
        <p:spPr>
          <a:xfrm>
            <a:off x="197935" y="1101140"/>
            <a:ext cx="236562" cy="205752"/>
          </a:xfrm>
          <a:custGeom>
            <a:rect b="b" l="l" r="r" t="t"/>
            <a:pathLst>
              <a:path extrusionOk="0" h="205752" w="236562">
                <a:moveTo>
                  <a:pt x="102870" y="0"/>
                </a:moveTo>
                <a:cubicBezTo>
                  <a:pt x="46051" y="0"/>
                  <a:pt x="0" y="46062"/>
                  <a:pt x="0" y="102870"/>
                </a:cubicBezTo>
                <a:cubicBezTo>
                  <a:pt x="0" y="159689"/>
                  <a:pt x="46051" y="205752"/>
                  <a:pt x="102870" y="205752"/>
                </a:cubicBezTo>
                <a:lnTo>
                  <a:pt x="133692" y="205752"/>
                </a:lnTo>
                <a:cubicBezTo>
                  <a:pt x="190500" y="205752"/>
                  <a:pt x="236562" y="159689"/>
                  <a:pt x="236562" y="102870"/>
                </a:cubicBezTo>
                <a:cubicBezTo>
                  <a:pt x="236562" y="46062"/>
                  <a:pt x="190500" y="0"/>
                  <a:pt x="133692" y="0"/>
                </a:cubicBezTo>
                <a:close/>
                <a:moveTo>
                  <a:pt x="102870" y="0"/>
                </a:moveTo>
              </a:path>
            </a:pathLst>
          </a:custGeom>
          <a:solidFill>
            <a:srgbClr val="A8D3D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sp>
        <p:nvSpPr>
          <p:cNvPr id="2703" name="Google Shape;2703;p58"/>
          <p:cNvSpPr/>
          <p:nvPr/>
        </p:nvSpPr>
        <p:spPr>
          <a:xfrm>
            <a:off x="188035" y="1079742"/>
            <a:ext cx="261327" cy="205752"/>
          </a:xfrm>
          <a:custGeom>
            <a:rect b="b" l="l" r="r" t="t"/>
            <a:pathLst>
              <a:path extrusionOk="0" h="205752" w="261327">
                <a:moveTo>
                  <a:pt x="102870" y="0"/>
                </a:moveTo>
                <a:cubicBezTo>
                  <a:pt x="46051" y="0"/>
                  <a:pt x="0" y="46062"/>
                  <a:pt x="0" y="102870"/>
                </a:cubicBezTo>
                <a:cubicBezTo>
                  <a:pt x="0" y="159689"/>
                  <a:pt x="46051" y="205752"/>
                  <a:pt x="102870" y="205752"/>
                </a:cubicBezTo>
                <a:lnTo>
                  <a:pt x="261327" y="205752"/>
                </a:lnTo>
                <a:lnTo>
                  <a:pt x="261327" y="0"/>
                </a:lnTo>
                <a:close/>
                <a:moveTo>
                  <a:pt x="102870" y="0"/>
                </a:moveTo>
              </a:path>
            </a:pathLst>
          </a:custGeom>
          <a:solidFill>
            <a:srgbClr val="21ACBB"/>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alibri"/>
              <a:ea typeface="Calibri"/>
              <a:cs typeface="Calibri"/>
              <a:sym typeface="Calibri"/>
            </a:endParaRPr>
          </a:p>
        </p:txBody>
      </p:sp>
      <p:pic>
        <p:nvPicPr>
          <p:cNvPr id="2704" name="Google Shape;2704;p58"/>
          <p:cNvPicPr preferRelativeResize="0"/>
          <p:nvPr/>
        </p:nvPicPr>
        <p:blipFill rotWithShape="1">
          <a:blip r:embed="rId3">
            <a:alphaModFix/>
          </a:blip>
          <a:srcRect b="0" l="0" r="0" t="0"/>
          <a:stretch/>
        </p:blipFill>
        <p:spPr>
          <a:xfrm>
            <a:off x="3229555" y="2289509"/>
            <a:ext cx="2778036" cy="2453974"/>
          </a:xfrm>
          <a:prstGeom prst="rect">
            <a:avLst/>
          </a:prstGeom>
          <a:noFill/>
          <a:ln>
            <a:noFill/>
          </a:ln>
        </p:spPr>
      </p:pic>
      <p:pic>
        <p:nvPicPr>
          <p:cNvPr id="2705" name="Google Shape;2705;p58"/>
          <p:cNvPicPr preferRelativeResize="0"/>
          <p:nvPr/>
        </p:nvPicPr>
        <p:blipFill rotWithShape="1">
          <a:blip r:embed="rId4">
            <a:alphaModFix/>
          </a:blip>
          <a:srcRect b="0" l="0" r="0" t="0"/>
          <a:stretch/>
        </p:blipFill>
        <p:spPr>
          <a:xfrm>
            <a:off x="541025" y="2248189"/>
            <a:ext cx="2688530" cy="2424291"/>
          </a:xfrm>
          <a:prstGeom prst="rect">
            <a:avLst/>
          </a:prstGeom>
          <a:noFill/>
          <a:ln>
            <a:noFill/>
          </a:ln>
        </p:spPr>
      </p:pic>
      <p:sp>
        <p:nvSpPr>
          <p:cNvPr id="2706" name="Google Shape;2706;p58"/>
          <p:cNvSpPr/>
          <p:nvPr/>
        </p:nvSpPr>
        <p:spPr>
          <a:xfrm>
            <a:off x="298381" y="1058576"/>
            <a:ext cx="92210" cy="23225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fr-FR" sz="1432">
                <a:solidFill>
                  <a:srgbClr val="FFFFFF"/>
                </a:solidFill>
                <a:latin typeface="Calibri"/>
                <a:ea typeface="Calibri"/>
                <a:cs typeface="Calibri"/>
                <a:sym typeface="Calibri"/>
              </a:rPr>
              <a:t>1</a:t>
            </a:r>
            <a:endParaRPr/>
          </a:p>
        </p:txBody>
      </p:sp>
      <p:grpSp>
        <p:nvGrpSpPr>
          <p:cNvPr id="2707" name="Google Shape;2707;p58"/>
          <p:cNvGrpSpPr/>
          <p:nvPr/>
        </p:nvGrpSpPr>
        <p:grpSpPr>
          <a:xfrm>
            <a:off x="6663773" y="4313245"/>
            <a:ext cx="2015162" cy="2087169"/>
            <a:chOff x="860699" y="8257406"/>
            <a:chExt cx="2015162" cy="2087169"/>
          </a:xfrm>
        </p:grpSpPr>
        <p:pic>
          <p:nvPicPr>
            <p:cNvPr id="2708" name="Google Shape;2708;p58"/>
            <p:cNvPicPr preferRelativeResize="0"/>
            <p:nvPr/>
          </p:nvPicPr>
          <p:blipFill rotWithShape="1">
            <a:blip r:embed="rId5">
              <a:alphaModFix/>
            </a:blip>
            <a:srcRect b="0" l="0" r="0" t="0"/>
            <a:stretch/>
          </p:blipFill>
          <p:spPr>
            <a:xfrm>
              <a:off x="860699" y="8257406"/>
              <a:ext cx="2015162" cy="2087169"/>
            </a:xfrm>
            <a:prstGeom prst="rect">
              <a:avLst/>
            </a:prstGeom>
            <a:noFill/>
            <a:ln>
              <a:noFill/>
            </a:ln>
          </p:spPr>
        </p:pic>
        <p:sp>
          <p:nvSpPr>
            <p:cNvPr id="2709" name="Google Shape;2709;p58"/>
            <p:cNvSpPr/>
            <p:nvPr/>
          </p:nvSpPr>
          <p:spPr>
            <a:xfrm>
              <a:off x="1094700" y="9710710"/>
              <a:ext cx="1492072" cy="43984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2122"/>
                <a:buFont typeface="Calibri"/>
                <a:buNone/>
              </a:pPr>
              <a:r>
                <a:rPr b="0" i="0" lang="fr-FR" sz="2122" u="none" cap="none" strike="noStrike">
                  <a:solidFill>
                    <a:srgbClr val="231F20"/>
                  </a:solidFill>
                  <a:latin typeface="Calibri"/>
                  <a:ea typeface="Calibri"/>
                  <a:cs typeface="Calibri"/>
                  <a:sym typeface="Calibri"/>
                </a:rPr>
                <a:t>_	</a:t>
              </a:r>
              <a:r>
                <a:rPr b="0" baseline="-25000" i="0" lang="fr-FR" sz="3215" u="none" cap="none" strike="noStrike">
                  <a:solidFill>
                    <a:srgbClr val="231F20"/>
                  </a:solidFill>
                  <a:latin typeface="Calibri"/>
                  <a:ea typeface="Calibri"/>
                  <a:cs typeface="Calibri"/>
                  <a:sym typeface="Calibri"/>
                </a:rPr>
                <a:t>+	</a:t>
              </a:r>
              <a:endParaRPr/>
            </a:p>
          </p:txBody>
        </p:sp>
        <p:sp>
          <p:nvSpPr>
            <p:cNvPr id="2710" name="Google Shape;2710;p58"/>
            <p:cNvSpPr/>
            <p:nvPr/>
          </p:nvSpPr>
          <p:spPr>
            <a:xfrm>
              <a:off x="1115711" y="8641450"/>
              <a:ext cx="1441827" cy="36064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2122"/>
                <a:buFont typeface="Calibri"/>
                <a:buNone/>
              </a:pPr>
              <a:r>
                <a:rPr b="0" i="0" lang="fr-FR" sz="2122" u="none" cap="none" strike="noStrike">
                  <a:solidFill>
                    <a:srgbClr val="231F20"/>
                  </a:solidFill>
                  <a:latin typeface="Calibri"/>
                  <a:ea typeface="Calibri"/>
                  <a:cs typeface="Calibri"/>
                  <a:sym typeface="Calibri"/>
                </a:rPr>
                <a:t>_	+	</a:t>
              </a:r>
              <a:endParaRPr/>
            </a:p>
          </p:txBody>
        </p:sp>
      </p:grpSp>
      <p:sp>
        <p:nvSpPr>
          <p:cNvPr id="2711" name="Google Shape;2711;p58"/>
          <p:cNvSpPr/>
          <p:nvPr/>
        </p:nvSpPr>
        <p:spPr>
          <a:xfrm>
            <a:off x="8760854" y="4864218"/>
            <a:ext cx="3058821" cy="55399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La grandeur visualisée est : </a:t>
            </a: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712" name="Google Shape;2712;p58"/>
          <p:cNvSpPr/>
          <p:nvPr/>
        </p:nvSpPr>
        <p:spPr>
          <a:xfrm>
            <a:off x="9718916" y="3456846"/>
            <a:ext cx="22686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FF0000"/>
                </a:solidFill>
                <a:latin typeface="Calibri"/>
                <a:ea typeface="Calibri"/>
                <a:cs typeface="Calibri"/>
                <a:sym typeface="Calibri"/>
              </a:rPr>
              <a:t>les valeurs positives </a:t>
            </a:r>
            <a:endParaRPr b="1" sz="1800">
              <a:solidFill>
                <a:srgbClr val="FF0000"/>
              </a:solidFill>
              <a:latin typeface="Calibri"/>
              <a:ea typeface="Calibri"/>
              <a:cs typeface="Calibri"/>
              <a:sym typeface="Calibri"/>
            </a:endParaRPr>
          </a:p>
        </p:txBody>
      </p:sp>
      <p:sp>
        <p:nvSpPr>
          <p:cNvPr id="2713" name="Google Shape;2713;p58"/>
          <p:cNvSpPr/>
          <p:nvPr/>
        </p:nvSpPr>
        <p:spPr>
          <a:xfrm>
            <a:off x="6553133" y="3826173"/>
            <a:ext cx="240642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FF0000"/>
                </a:solidFill>
                <a:latin typeface="Calibri"/>
                <a:ea typeface="Calibri"/>
                <a:cs typeface="Calibri"/>
                <a:sym typeface="Calibri"/>
              </a:rPr>
              <a:t>et les valeurs négatives</a:t>
            </a:r>
            <a:endParaRPr b="1" sz="1800">
              <a:solidFill>
                <a:srgbClr val="FF0000"/>
              </a:solidFill>
              <a:latin typeface="Calibri"/>
              <a:ea typeface="Calibri"/>
              <a:cs typeface="Calibri"/>
              <a:sym typeface="Calibri"/>
            </a:endParaRPr>
          </a:p>
        </p:txBody>
      </p:sp>
      <p:sp>
        <p:nvSpPr>
          <p:cNvPr id="2714" name="Google Shape;2714;p58"/>
          <p:cNvSpPr/>
          <p:nvPr/>
        </p:nvSpPr>
        <p:spPr>
          <a:xfrm>
            <a:off x="8678978" y="5060104"/>
            <a:ext cx="3140700" cy="50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rgbClr val="FF0000"/>
                </a:solidFill>
                <a:latin typeface="Calibri"/>
                <a:ea typeface="Calibri"/>
                <a:cs typeface="Calibri"/>
                <a:sym typeface="Calibri"/>
              </a:rPr>
              <a:t>l’</a:t>
            </a:r>
            <a:r>
              <a:rPr b="1" lang="fr-FR" sz="1800">
                <a:solidFill>
                  <a:srgbClr val="FF0000"/>
                </a:solidFill>
                <a:latin typeface="Calibri"/>
                <a:ea typeface="Calibri"/>
                <a:cs typeface="Calibri"/>
                <a:sym typeface="Calibri"/>
              </a:rPr>
              <a:t>intensité </a:t>
            </a:r>
            <a:r>
              <a:rPr b="1" lang="fr-FR" sz="1800">
                <a:solidFill>
                  <a:srgbClr val="FF0000"/>
                </a:solidFill>
                <a:latin typeface="Calibri"/>
                <a:ea typeface="Calibri"/>
                <a:cs typeface="Calibri"/>
                <a:sym typeface="Calibri"/>
              </a:rPr>
              <a:t>du courant électrique.</a:t>
            </a:r>
            <a:endParaRPr b="1" sz="1800">
              <a:solidFill>
                <a:srgbClr val="FF0000"/>
              </a:solidFill>
              <a:latin typeface="Calibri"/>
              <a:ea typeface="Calibri"/>
              <a:cs typeface="Calibri"/>
              <a:sym typeface="Calibri"/>
            </a:endParaRPr>
          </a:p>
        </p:txBody>
      </p:sp>
      <p:sp>
        <p:nvSpPr>
          <p:cNvPr id="2715" name="Google Shape;2715;p58"/>
          <p:cNvSpPr/>
          <p:nvPr/>
        </p:nvSpPr>
        <p:spPr>
          <a:xfrm>
            <a:off x="6460523" y="2951852"/>
            <a:ext cx="5427367" cy="552111"/>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16" name="Google Shape;2716;p58"/>
          <p:cNvSpPr/>
          <p:nvPr/>
        </p:nvSpPr>
        <p:spPr>
          <a:xfrm>
            <a:off x="6515143" y="2951853"/>
            <a:ext cx="5304600" cy="554100"/>
          </a:xfrm>
          <a:prstGeom prst="rect">
            <a:avLst/>
          </a:prstGeom>
          <a:noFill/>
          <a:ln>
            <a:noFill/>
          </a:ln>
        </p:spPr>
        <p:txBody>
          <a:bodyPr anchorCtr="0" anchor="t" bIns="0" lIns="0" spcFirstLastPara="1" rIns="0" wrap="square" tIns="0">
            <a:noAutofit/>
          </a:bodyPr>
          <a:lstStyle/>
          <a:p>
            <a:pPr indent="-266700" lvl="0" marL="266700" marR="0" rtl="0" algn="just">
              <a:lnSpc>
                <a:spcPct val="100000"/>
              </a:lnSpc>
              <a:spcBef>
                <a:spcPts val="0"/>
              </a:spcBef>
              <a:spcAft>
                <a:spcPts val="0"/>
              </a:spcAft>
              <a:buClr>
                <a:srgbClr val="F5821F"/>
              </a:buClr>
              <a:buSzPts val="1800"/>
              <a:buFont typeface="Calibri"/>
              <a:buNone/>
            </a:pPr>
            <a:r>
              <a:rPr b="1" i="0" lang="fr-FR" sz="1800" u="none" cap="none" strike="noStrike">
                <a:solidFill>
                  <a:srgbClr val="F5821F"/>
                </a:solidFill>
                <a:latin typeface="Calibri"/>
                <a:ea typeface="Calibri"/>
                <a:cs typeface="Calibri"/>
                <a:sym typeface="Calibri"/>
              </a:rPr>
              <a:t>3.</a:t>
            </a:r>
            <a:r>
              <a:rPr b="0" i="0" lang="fr-FR" sz="1800" u="none" cap="none" strike="noStrike">
                <a:solidFill>
                  <a:srgbClr val="231F20"/>
                </a:solidFill>
                <a:latin typeface="Calibri"/>
                <a:ea typeface="Calibri"/>
                <a:cs typeface="Calibri"/>
                <a:sym typeface="Calibri"/>
              </a:rPr>
              <a:t>Identifier la nature de la grandeur générée par l’alternateur.</a:t>
            </a:r>
            <a:endParaRPr/>
          </a:p>
        </p:txBody>
      </p:sp>
      <p:sp>
        <p:nvSpPr>
          <p:cNvPr id="2717" name="Google Shape;2717;p58"/>
          <p:cNvSpPr/>
          <p:nvPr/>
        </p:nvSpPr>
        <p:spPr>
          <a:xfrm>
            <a:off x="6446262" y="1210544"/>
            <a:ext cx="5442527" cy="342751"/>
          </a:xfrm>
          <a:custGeom>
            <a:rect b="b" l="l" r="r" t="t"/>
            <a:pathLst>
              <a:path extrusionOk="0" h="239268" w="6064097">
                <a:moveTo>
                  <a:pt x="0" y="0"/>
                </a:moveTo>
                <a:lnTo>
                  <a:pt x="0" y="239268"/>
                </a:lnTo>
                <a:lnTo>
                  <a:pt x="6028105" y="239268"/>
                </a:lnTo>
                <a:cubicBezTo>
                  <a:pt x="6047981" y="239268"/>
                  <a:pt x="6064097" y="223138"/>
                  <a:pt x="6064097" y="203301"/>
                </a:cubicBezTo>
                <a:lnTo>
                  <a:pt x="6064097" y="35966"/>
                </a:lnTo>
                <a:cubicBezTo>
                  <a:pt x="6064097" y="16078"/>
                  <a:pt x="6047981" y="0"/>
                  <a:pt x="6028105" y="0"/>
                </a:cubicBezTo>
                <a:close/>
                <a:moveTo>
                  <a:pt x="0" y="0"/>
                </a:moveTo>
              </a:path>
            </a:pathLst>
          </a:custGeom>
          <a:solidFill>
            <a:srgbClr val="FFE9D6"/>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18" name="Google Shape;2718;p58"/>
          <p:cNvSpPr/>
          <p:nvPr/>
        </p:nvSpPr>
        <p:spPr>
          <a:xfrm>
            <a:off x="6502776" y="1214027"/>
            <a:ext cx="5754900" cy="2322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F5821F"/>
              </a:buClr>
              <a:buSzPts val="1800"/>
              <a:buFont typeface="Calibri"/>
              <a:buNone/>
            </a:pPr>
            <a:r>
              <a:rPr b="1" i="0" lang="fr-FR" sz="1800" u="none" cap="none" strike="noStrike">
                <a:solidFill>
                  <a:srgbClr val="F5821F"/>
                </a:solidFill>
                <a:latin typeface="Calibri"/>
                <a:ea typeface="Calibri"/>
                <a:cs typeface="Calibri"/>
                <a:sym typeface="Calibri"/>
              </a:rPr>
              <a:t>2.</a:t>
            </a:r>
            <a:r>
              <a:rPr lang="fr-FR" sz="1800">
                <a:solidFill>
                  <a:srgbClr val="231F20"/>
                </a:solidFill>
                <a:latin typeface="Calibri"/>
                <a:ea typeface="Calibri"/>
                <a:cs typeface="Calibri"/>
                <a:sym typeface="Calibri"/>
              </a:rPr>
              <a:t>Préciser la grandeur visualisée par le galvanomètre.</a:t>
            </a:r>
            <a:endParaRPr/>
          </a:p>
        </p:txBody>
      </p:sp>
      <p:sp>
        <p:nvSpPr>
          <p:cNvPr id="2719" name="Google Shape;2719;p58"/>
          <p:cNvSpPr/>
          <p:nvPr/>
        </p:nvSpPr>
        <p:spPr>
          <a:xfrm>
            <a:off x="6446250" y="1527475"/>
            <a:ext cx="5610300" cy="1246500"/>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Clr>
                <a:schemeClr val="dk1"/>
              </a:buClr>
              <a:buSzPts val="1100"/>
              <a:buFont typeface="Arial"/>
              <a:buNone/>
            </a:pPr>
            <a:r>
              <a:rPr lang="fr-FR" sz="1800">
                <a:solidFill>
                  <a:srgbClr val="231F20"/>
                </a:solidFill>
                <a:latin typeface="Calibri"/>
                <a:ea typeface="Calibri"/>
                <a:cs typeface="Calibri"/>
                <a:sym typeface="Calibri"/>
              </a:rPr>
              <a:t>- La grandeur visualisée est: ................................ car le galvanomètre indique la présence et le </a:t>
            </a:r>
            <a:endParaRPr sz="1800">
              <a:solidFill>
                <a:srgbClr val="231F20"/>
              </a:solidFill>
              <a:latin typeface="Calibri"/>
              <a:ea typeface="Calibri"/>
              <a:cs typeface="Calibri"/>
              <a:sym typeface="Calibri"/>
            </a:endParaRPr>
          </a:p>
          <a:p>
            <a:pPr indent="0" lvl="0" marL="0" rtl="0" algn="l">
              <a:lnSpc>
                <a:spcPct val="150000"/>
              </a:lnSpc>
              <a:spcBef>
                <a:spcPts val="0"/>
              </a:spcBef>
              <a:spcAft>
                <a:spcPts val="0"/>
              </a:spcAft>
              <a:buClr>
                <a:schemeClr val="dk1"/>
              </a:buClr>
              <a:buSzPts val="1100"/>
              <a:buFont typeface="Arial"/>
              <a:buNone/>
            </a:pPr>
            <a:r>
              <a:rPr lang="fr-FR" sz="1800">
                <a:solidFill>
                  <a:srgbClr val="231F20"/>
                </a:solidFill>
                <a:latin typeface="Calibri"/>
                <a:ea typeface="Calibri"/>
                <a:cs typeface="Calibri"/>
                <a:sym typeface="Calibri"/>
              </a:rPr>
              <a:t>sens du ................................ et non pas des .................................</a:t>
            </a:r>
            <a:endParaRPr sz="1800">
              <a:solidFill>
                <a:srgbClr val="231F20"/>
              </a:solidFill>
              <a:latin typeface="Calibri"/>
              <a:ea typeface="Calibri"/>
              <a:cs typeface="Calibri"/>
              <a:sym typeface="Calibri"/>
            </a:endParaRPr>
          </a:p>
          <a:p>
            <a:pPr indent="0" lvl="0" marL="0" marR="0" rtl="0" algn="l">
              <a:lnSpc>
                <a:spcPct val="150000"/>
              </a:lnSpc>
              <a:spcBef>
                <a:spcPts val="0"/>
              </a:spcBef>
              <a:spcAft>
                <a:spcPts val="0"/>
              </a:spcAft>
              <a:buClr>
                <a:srgbClr val="231F20"/>
              </a:buClr>
              <a:buSzPts val="1800"/>
              <a:buFont typeface="Calibri"/>
              <a:buNone/>
            </a:pPr>
            <a:r>
              <a:t/>
            </a:r>
            <a:endParaRPr sz="1800">
              <a:solidFill>
                <a:srgbClr val="231F20"/>
              </a:solidFill>
              <a:latin typeface="Calibri"/>
              <a:ea typeface="Calibri"/>
              <a:cs typeface="Calibri"/>
              <a:sym typeface="Calibri"/>
            </a:endParaRPr>
          </a:p>
        </p:txBody>
      </p:sp>
      <p:sp>
        <p:nvSpPr>
          <p:cNvPr id="2720" name="Google Shape;2720;p58"/>
          <p:cNvSpPr/>
          <p:nvPr/>
        </p:nvSpPr>
        <p:spPr>
          <a:xfrm>
            <a:off x="9194508" y="1527480"/>
            <a:ext cx="1195800" cy="30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l’intensité</a:t>
            </a:r>
            <a:endParaRPr/>
          </a:p>
        </p:txBody>
      </p:sp>
      <p:sp>
        <p:nvSpPr>
          <p:cNvPr id="2721" name="Google Shape;2721;p58"/>
          <p:cNvSpPr/>
          <p:nvPr/>
        </p:nvSpPr>
        <p:spPr>
          <a:xfrm>
            <a:off x="7126894" y="2243025"/>
            <a:ext cx="2067600" cy="30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courent électrique</a:t>
            </a:r>
            <a:endParaRPr/>
          </a:p>
        </p:txBody>
      </p:sp>
      <p:sp>
        <p:nvSpPr>
          <p:cNvPr id="2722" name="Google Shape;2722;p58"/>
          <p:cNvSpPr/>
          <p:nvPr/>
        </p:nvSpPr>
        <p:spPr>
          <a:xfrm>
            <a:off x="6446244" y="2644050"/>
            <a:ext cx="2067600" cy="307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None/>
            </a:pPr>
            <a:r>
              <a:rPr b="1" lang="fr-FR" sz="2000">
                <a:solidFill>
                  <a:srgbClr val="FF0000"/>
                </a:solidFill>
                <a:latin typeface="Calibri"/>
                <a:ea typeface="Calibri"/>
                <a:cs typeface="Calibri"/>
                <a:sym typeface="Calibri"/>
              </a:rPr>
              <a:t>tensions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2"/>
                                        </p:tgtEl>
                                        <p:attrNameLst>
                                          <p:attrName>style.visibility</p:attrName>
                                        </p:attrNameLst>
                                      </p:cBhvr>
                                      <p:to>
                                        <p:strVal val="visible"/>
                                      </p:to>
                                    </p:set>
                                    <p:animEffect filter="fade" transition="in">
                                      <p:cBhvr>
                                        <p:cTn dur="500"/>
                                        <p:tgtEl>
                                          <p:spTgt spid="27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3"/>
                                        </p:tgtEl>
                                        <p:attrNameLst>
                                          <p:attrName>style.visibility</p:attrName>
                                        </p:attrNameLst>
                                      </p:cBhvr>
                                      <p:to>
                                        <p:strVal val="visible"/>
                                      </p:to>
                                    </p:set>
                                    <p:animEffect filter="fade" transition="in">
                                      <p:cBhvr>
                                        <p:cTn dur="500"/>
                                        <p:tgtEl>
                                          <p:spTgt spid="27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14"/>
                                        </p:tgtEl>
                                        <p:attrNameLst>
                                          <p:attrName>style.visibility</p:attrName>
                                        </p:attrNameLst>
                                      </p:cBhvr>
                                      <p:to>
                                        <p:strVal val="visible"/>
                                      </p:to>
                                    </p:set>
                                    <p:animEffect filter="fade" transition="in">
                                      <p:cBhvr>
                                        <p:cTn dur="500"/>
                                        <p:tgtEl>
                                          <p:spTgt spid="27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6" name="Shape 2726"/>
        <p:cNvGrpSpPr/>
        <p:nvPr/>
      </p:nvGrpSpPr>
      <p:grpSpPr>
        <a:xfrm>
          <a:off x="0" y="0"/>
          <a:ext cx="0" cy="0"/>
          <a:chOff x="0" y="0"/>
          <a:chExt cx="0" cy="0"/>
        </a:xfrm>
      </p:grpSpPr>
      <p:sp>
        <p:nvSpPr>
          <p:cNvPr id="2727" name="Google Shape;2727;p59"/>
          <p:cNvSpPr txBox="1"/>
          <p:nvPr>
            <p:ph idx="1" type="body"/>
          </p:nvPr>
        </p:nvSpPr>
        <p:spPr>
          <a:xfrm>
            <a:off x="8979409" y="5148686"/>
            <a:ext cx="1488776"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rPr lang="fr-FR"/>
              <a:t>12 min</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1" name="Shape 2731"/>
        <p:cNvGrpSpPr/>
        <p:nvPr/>
      </p:nvGrpSpPr>
      <p:grpSpPr>
        <a:xfrm>
          <a:off x="0" y="0"/>
          <a:ext cx="0" cy="0"/>
          <a:chOff x="0" y="0"/>
          <a:chExt cx="0" cy="0"/>
        </a:xfrm>
      </p:grpSpPr>
      <p:grpSp>
        <p:nvGrpSpPr>
          <p:cNvPr id="2732" name="Google Shape;2732;p60"/>
          <p:cNvGrpSpPr/>
          <p:nvPr/>
        </p:nvGrpSpPr>
        <p:grpSpPr>
          <a:xfrm>
            <a:off x="10856170" y="111657"/>
            <a:ext cx="630930" cy="597556"/>
            <a:chOff x="582302" y="4447623"/>
            <a:chExt cx="630930" cy="597556"/>
          </a:xfrm>
        </p:grpSpPr>
        <p:pic>
          <p:nvPicPr>
            <p:cNvPr id="2733" name="Google Shape;2733;p60"/>
            <p:cNvPicPr preferRelativeResize="0"/>
            <p:nvPr/>
          </p:nvPicPr>
          <p:blipFill rotWithShape="1">
            <a:blip r:embed="rId3">
              <a:alphaModFix/>
            </a:blip>
            <a:srcRect b="30055" l="11664" r="25923" t="23325"/>
            <a:stretch/>
          </p:blipFill>
          <p:spPr>
            <a:xfrm>
              <a:off x="582302" y="4573906"/>
              <a:ext cx="630930" cy="471273"/>
            </a:xfrm>
            <a:prstGeom prst="rect">
              <a:avLst/>
            </a:prstGeom>
            <a:noFill/>
            <a:ln>
              <a:noFill/>
            </a:ln>
          </p:spPr>
        </p:pic>
        <p:pic>
          <p:nvPicPr>
            <p:cNvPr id="2734" name="Google Shape;2734;p60"/>
            <p:cNvPicPr preferRelativeResize="0"/>
            <p:nvPr/>
          </p:nvPicPr>
          <p:blipFill rotWithShape="1">
            <a:blip r:embed="rId4">
              <a:alphaModFix/>
            </a:blip>
            <a:srcRect b="30055" l="74744" r="10688" t="23325"/>
            <a:stretch/>
          </p:blipFill>
          <p:spPr>
            <a:xfrm rot="1461832">
              <a:off x="758368" y="4457015"/>
              <a:ext cx="147273" cy="471273"/>
            </a:xfrm>
            <a:prstGeom prst="rect">
              <a:avLst/>
            </a:prstGeom>
            <a:noFill/>
            <a:ln>
              <a:noFill/>
            </a:ln>
          </p:spPr>
        </p:pic>
      </p:grpSp>
      <p:sp>
        <p:nvSpPr>
          <p:cNvPr id="2735" name="Google Shape;2735;p60"/>
          <p:cNvSpPr txBox="1"/>
          <p:nvPr>
            <p:ph type="title"/>
          </p:nvPr>
        </p:nvSpPr>
        <p:spPr>
          <a:xfrm>
            <a:off x="935304" y="271092"/>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Maintenant c’est le moment de travailler tout seul. Prenez vos livrets page 28 et répondez individuellement aux questions de l’exercice 2. </a:t>
            </a:r>
            <a:endParaRPr/>
          </a:p>
        </p:txBody>
      </p:sp>
      <p:sp>
        <p:nvSpPr>
          <p:cNvPr id="2736" name="Google Shape;2736;p60"/>
          <p:cNvSpPr txBox="1"/>
          <p:nvPr>
            <p:ph idx="1" type="body"/>
          </p:nvPr>
        </p:nvSpPr>
        <p:spPr>
          <a:xfrm>
            <a:off x="935304" y="621137"/>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circule dans la classe pour repérer les élèves en difficulté . </a:t>
            </a:r>
            <a:endParaRPr/>
          </a:p>
        </p:txBody>
      </p:sp>
      <p:sp>
        <p:nvSpPr>
          <p:cNvPr id="2737" name="Google Shape;2737;p60"/>
          <p:cNvSpPr/>
          <p:nvPr/>
        </p:nvSpPr>
        <p:spPr>
          <a:xfrm>
            <a:off x="522241" y="1156451"/>
            <a:ext cx="11337663" cy="3492862"/>
          </a:xfrm>
          <a:custGeom>
            <a:rect b="b" l="l" r="r" t="t"/>
            <a:pathLst>
              <a:path extrusionOk="0" h="7117626" w="6286169">
                <a:moveTo>
                  <a:pt x="0" y="0"/>
                </a:moveTo>
                <a:lnTo>
                  <a:pt x="0" y="0"/>
                </a:lnTo>
                <a:lnTo>
                  <a:pt x="0" y="7009625"/>
                </a:lnTo>
                <a:cubicBezTo>
                  <a:pt x="0" y="7069277"/>
                  <a:pt x="48348" y="7117626"/>
                  <a:pt x="108000" y="7117626"/>
                </a:cubicBezTo>
                <a:lnTo>
                  <a:pt x="6178169" y="7117626"/>
                </a:lnTo>
                <a:cubicBezTo>
                  <a:pt x="6237820" y="7117626"/>
                  <a:pt x="6286169" y="7069277"/>
                  <a:pt x="6286169" y="7009625"/>
                </a:cubicBezTo>
                <a:lnTo>
                  <a:pt x="6286169" y="108000"/>
                </a:lnTo>
                <a:cubicBezTo>
                  <a:pt x="6286169" y="48348"/>
                  <a:pt x="6237820" y="0"/>
                  <a:pt x="6178169" y="0"/>
                </a:cubicBezTo>
                <a:close/>
                <a:moveTo>
                  <a:pt x="0" y="0"/>
                </a:moveTo>
              </a:path>
            </a:pathLst>
          </a:custGeom>
          <a:solidFill>
            <a:srgbClr val="EEE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38" name="Google Shape;2738;p60"/>
          <p:cNvSpPr/>
          <p:nvPr/>
        </p:nvSpPr>
        <p:spPr>
          <a:xfrm>
            <a:off x="508782" y="1135423"/>
            <a:ext cx="11351122" cy="3504816"/>
          </a:xfrm>
          <a:custGeom>
            <a:rect b="b" l="l" r="r" t="t"/>
            <a:pathLst>
              <a:path extrusionOk="0" h="7117626" w="6286169">
                <a:moveTo>
                  <a:pt x="0" y="0"/>
                </a:moveTo>
                <a:lnTo>
                  <a:pt x="0" y="0"/>
                </a:lnTo>
                <a:lnTo>
                  <a:pt x="0" y="7009625"/>
                </a:lnTo>
                <a:cubicBezTo>
                  <a:pt x="0" y="7069277"/>
                  <a:pt x="48348" y="7117626"/>
                  <a:pt x="108000" y="7117626"/>
                </a:cubicBezTo>
                <a:lnTo>
                  <a:pt x="6178169" y="7117626"/>
                </a:lnTo>
                <a:cubicBezTo>
                  <a:pt x="6237820" y="7117626"/>
                  <a:pt x="6286169" y="7069277"/>
                  <a:pt x="6286169" y="7009625"/>
                </a:cubicBezTo>
                <a:lnTo>
                  <a:pt x="6286169" y="108000"/>
                </a:lnTo>
                <a:cubicBezTo>
                  <a:pt x="6286169" y="48348"/>
                  <a:pt x="6237820" y="0"/>
                  <a:pt x="6178169" y="0"/>
                </a:cubicBezTo>
                <a:lnTo>
                  <a:pt x="0" y="0"/>
                </a:lnTo>
                <a:close/>
                <a:moveTo>
                  <a:pt x="0" y="0"/>
                </a:moveTo>
              </a:path>
            </a:pathLst>
          </a:custGeom>
          <a:noFill/>
          <a:ln cap="flat" cmpd="sng" w="9525">
            <a:solidFill>
              <a:srgbClr val="AE6EAD"/>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39" name="Google Shape;2739;p60"/>
          <p:cNvSpPr/>
          <p:nvPr/>
        </p:nvSpPr>
        <p:spPr>
          <a:xfrm>
            <a:off x="778892" y="1781755"/>
            <a:ext cx="4804695" cy="2449904"/>
          </a:xfrm>
          <a:custGeom>
            <a:rect b="b" l="l" r="r" t="t"/>
            <a:pathLst>
              <a:path extrusionOk="0" h="3080473" w="5846470">
                <a:moveTo>
                  <a:pt x="71996" y="0"/>
                </a:moveTo>
                <a:cubicBezTo>
                  <a:pt x="32233" y="0"/>
                  <a:pt x="0" y="32232"/>
                  <a:pt x="0" y="71996"/>
                </a:cubicBezTo>
                <a:lnTo>
                  <a:pt x="0" y="3008477"/>
                </a:lnTo>
                <a:cubicBezTo>
                  <a:pt x="0" y="3048241"/>
                  <a:pt x="32233" y="3080473"/>
                  <a:pt x="71996" y="3080473"/>
                </a:cubicBezTo>
                <a:lnTo>
                  <a:pt x="5774473" y="3080473"/>
                </a:lnTo>
                <a:cubicBezTo>
                  <a:pt x="5814237" y="3080473"/>
                  <a:pt x="5846470" y="3048241"/>
                  <a:pt x="5846470" y="3008477"/>
                </a:cubicBezTo>
                <a:lnTo>
                  <a:pt x="5846470" y="71996"/>
                </a:lnTo>
                <a:cubicBezTo>
                  <a:pt x="5846470" y="32232"/>
                  <a:pt x="5814237" y="0"/>
                  <a:pt x="5774473" y="0"/>
                </a:cubicBezTo>
                <a:close/>
                <a:moveTo>
                  <a:pt x="71996" y="0"/>
                </a:moveTo>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40" name="Google Shape;2740;p60"/>
          <p:cNvSpPr/>
          <p:nvPr/>
        </p:nvSpPr>
        <p:spPr>
          <a:xfrm>
            <a:off x="6783275" y="1781754"/>
            <a:ext cx="4806176" cy="2536342"/>
          </a:xfrm>
          <a:custGeom>
            <a:rect b="b" l="l" r="r" t="t"/>
            <a:pathLst>
              <a:path extrusionOk="0" h="3080473" w="5846470">
                <a:moveTo>
                  <a:pt x="71996" y="0"/>
                </a:moveTo>
                <a:cubicBezTo>
                  <a:pt x="32233" y="0"/>
                  <a:pt x="0" y="32232"/>
                  <a:pt x="0" y="71996"/>
                </a:cubicBezTo>
                <a:lnTo>
                  <a:pt x="0" y="3008477"/>
                </a:lnTo>
                <a:cubicBezTo>
                  <a:pt x="0" y="3048241"/>
                  <a:pt x="32233" y="3080473"/>
                  <a:pt x="71996" y="3080473"/>
                </a:cubicBezTo>
                <a:lnTo>
                  <a:pt x="5774473" y="3080473"/>
                </a:lnTo>
                <a:cubicBezTo>
                  <a:pt x="5814237" y="3080473"/>
                  <a:pt x="5846470" y="3048241"/>
                  <a:pt x="5846470" y="3008477"/>
                </a:cubicBezTo>
                <a:lnTo>
                  <a:pt x="5846470" y="71996"/>
                </a:lnTo>
                <a:cubicBezTo>
                  <a:pt x="5846470" y="32232"/>
                  <a:pt x="5814237" y="0"/>
                  <a:pt x="5774473" y="0"/>
                </a:cubicBezTo>
                <a:close/>
                <a:moveTo>
                  <a:pt x="71996" y="0"/>
                </a:moveTo>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41" name="Google Shape;2741;p60"/>
          <p:cNvSpPr/>
          <p:nvPr/>
        </p:nvSpPr>
        <p:spPr>
          <a:xfrm>
            <a:off x="6783275" y="1781754"/>
            <a:ext cx="4806176" cy="2536342"/>
          </a:xfrm>
          <a:custGeom>
            <a:rect b="b" l="l" r="r" t="t"/>
            <a:pathLst>
              <a:path extrusionOk="0" h="3080473" w="5846470">
                <a:moveTo>
                  <a:pt x="71996" y="0"/>
                </a:moveTo>
                <a:cubicBezTo>
                  <a:pt x="32233" y="0"/>
                  <a:pt x="0" y="32232"/>
                  <a:pt x="0" y="71996"/>
                </a:cubicBezTo>
                <a:lnTo>
                  <a:pt x="0" y="3008477"/>
                </a:lnTo>
                <a:cubicBezTo>
                  <a:pt x="0" y="3048241"/>
                  <a:pt x="32233" y="3080473"/>
                  <a:pt x="71996" y="3080473"/>
                </a:cubicBezTo>
                <a:lnTo>
                  <a:pt x="5774473" y="3080473"/>
                </a:lnTo>
                <a:cubicBezTo>
                  <a:pt x="5814237" y="3080473"/>
                  <a:pt x="5846470" y="3048241"/>
                  <a:pt x="5846470" y="3008477"/>
                </a:cubicBezTo>
                <a:lnTo>
                  <a:pt x="5846470" y="71996"/>
                </a:lnTo>
                <a:cubicBezTo>
                  <a:pt x="5846470" y="32232"/>
                  <a:pt x="5814237" y="0"/>
                  <a:pt x="5774473" y="0"/>
                </a:cubicBezTo>
                <a:lnTo>
                  <a:pt x="71996" y="0"/>
                </a:lnTo>
                <a:close/>
                <a:moveTo>
                  <a:pt x="71996" y="0"/>
                </a:moveTo>
              </a:path>
            </a:pathLst>
          </a:custGeom>
          <a:noFill/>
          <a:ln cap="flat" cmpd="sng" w="9525">
            <a:solidFill>
              <a:srgbClr val="6C509E"/>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42" name="Google Shape;2742;p60"/>
          <p:cNvSpPr/>
          <p:nvPr/>
        </p:nvSpPr>
        <p:spPr>
          <a:xfrm>
            <a:off x="256030" y="1252703"/>
            <a:ext cx="236562" cy="205752"/>
          </a:xfrm>
          <a:custGeom>
            <a:rect b="b" l="l" r="r" t="t"/>
            <a:pathLst>
              <a:path extrusionOk="0" h="205752" w="236562">
                <a:moveTo>
                  <a:pt x="102870" y="0"/>
                </a:moveTo>
                <a:cubicBezTo>
                  <a:pt x="46051" y="0"/>
                  <a:pt x="0" y="46062"/>
                  <a:pt x="0" y="102870"/>
                </a:cubicBezTo>
                <a:cubicBezTo>
                  <a:pt x="0" y="159689"/>
                  <a:pt x="46051" y="205752"/>
                  <a:pt x="102870" y="205752"/>
                </a:cubicBezTo>
                <a:lnTo>
                  <a:pt x="133692" y="205752"/>
                </a:lnTo>
                <a:cubicBezTo>
                  <a:pt x="190500" y="205752"/>
                  <a:pt x="236562" y="159689"/>
                  <a:pt x="236562" y="102870"/>
                </a:cubicBezTo>
                <a:cubicBezTo>
                  <a:pt x="236562" y="46062"/>
                  <a:pt x="190500" y="0"/>
                  <a:pt x="133692" y="0"/>
                </a:cubicBezTo>
                <a:close/>
                <a:moveTo>
                  <a:pt x="102870" y="0"/>
                </a:moveTo>
              </a:path>
            </a:pathLst>
          </a:custGeom>
          <a:solidFill>
            <a:srgbClr val="D4B6D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43" name="Google Shape;2743;p60"/>
          <p:cNvSpPr/>
          <p:nvPr/>
        </p:nvSpPr>
        <p:spPr>
          <a:xfrm>
            <a:off x="251788" y="1192765"/>
            <a:ext cx="255669" cy="244293"/>
          </a:xfrm>
          <a:custGeom>
            <a:rect b="b" l="l" r="r" t="t"/>
            <a:pathLst>
              <a:path extrusionOk="0" h="205752" w="261327">
                <a:moveTo>
                  <a:pt x="102870" y="0"/>
                </a:moveTo>
                <a:cubicBezTo>
                  <a:pt x="46051" y="0"/>
                  <a:pt x="0" y="46062"/>
                  <a:pt x="0" y="102870"/>
                </a:cubicBezTo>
                <a:cubicBezTo>
                  <a:pt x="0" y="159689"/>
                  <a:pt x="46051" y="205752"/>
                  <a:pt x="102870" y="205752"/>
                </a:cubicBezTo>
                <a:lnTo>
                  <a:pt x="261327" y="205752"/>
                </a:lnTo>
                <a:lnTo>
                  <a:pt x="261327" y="0"/>
                </a:lnTo>
                <a:close/>
                <a:moveTo>
                  <a:pt x="102870" y="0"/>
                </a:moveTo>
              </a:path>
            </a:pathLst>
          </a:custGeom>
          <a:solidFill>
            <a:srgbClr val="AE6EA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744" name="Google Shape;2744;p60"/>
          <p:cNvPicPr preferRelativeResize="0"/>
          <p:nvPr/>
        </p:nvPicPr>
        <p:blipFill rotWithShape="1">
          <a:blip r:embed="rId5">
            <a:alphaModFix/>
          </a:blip>
          <a:srcRect b="0" l="0" r="0" t="0"/>
          <a:stretch/>
        </p:blipFill>
        <p:spPr>
          <a:xfrm>
            <a:off x="6927692" y="1781754"/>
            <a:ext cx="4342467" cy="2512413"/>
          </a:xfrm>
          <a:prstGeom prst="rect">
            <a:avLst/>
          </a:prstGeom>
          <a:noFill/>
          <a:ln>
            <a:noFill/>
          </a:ln>
        </p:spPr>
      </p:pic>
      <p:pic>
        <p:nvPicPr>
          <p:cNvPr id="2745" name="Google Shape;2745;p60"/>
          <p:cNvPicPr preferRelativeResize="0"/>
          <p:nvPr/>
        </p:nvPicPr>
        <p:blipFill rotWithShape="1">
          <a:blip r:embed="rId6">
            <a:alphaModFix/>
          </a:blip>
          <a:srcRect b="0" l="0" r="0" t="0"/>
          <a:stretch/>
        </p:blipFill>
        <p:spPr>
          <a:xfrm>
            <a:off x="898006" y="1781306"/>
            <a:ext cx="4566465" cy="2410934"/>
          </a:xfrm>
          <a:prstGeom prst="rect">
            <a:avLst/>
          </a:prstGeom>
          <a:noFill/>
          <a:ln>
            <a:noFill/>
          </a:ln>
        </p:spPr>
      </p:pic>
      <p:sp>
        <p:nvSpPr>
          <p:cNvPr id="2746" name="Google Shape;2746;p60"/>
          <p:cNvSpPr/>
          <p:nvPr/>
        </p:nvSpPr>
        <p:spPr>
          <a:xfrm>
            <a:off x="6877088" y="2757681"/>
            <a:ext cx="230047" cy="211099"/>
          </a:xfrm>
          <a:custGeom>
            <a:rect b="b" l="l" r="r" t="t"/>
            <a:pathLst>
              <a:path extrusionOk="0" h="211099" w="230047">
                <a:moveTo>
                  <a:pt x="0" y="211099"/>
                </a:moveTo>
                <a:lnTo>
                  <a:pt x="230047" y="0"/>
                </a:lnTo>
              </a:path>
            </a:pathLst>
          </a:custGeom>
          <a:noFill/>
          <a:ln cap="flat" cmpd="sng" w="116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47" name="Google Shape;2747;p60"/>
          <p:cNvSpPr/>
          <p:nvPr/>
        </p:nvSpPr>
        <p:spPr>
          <a:xfrm>
            <a:off x="7071010" y="2711853"/>
            <a:ext cx="86067" cy="82689"/>
          </a:xfrm>
          <a:custGeom>
            <a:rect b="b" l="l" r="r" t="t"/>
            <a:pathLst>
              <a:path extrusionOk="0" h="82689" w="86067">
                <a:moveTo>
                  <a:pt x="86067" y="0"/>
                </a:moveTo>
                <a:lnTo>
                  <a:pt x="0" y="35725"/>
                </a:lnTo>
                <a:lnTo>
                  <a:pt x="36118" y="45821"/>
                </a:lnTo>
                <a:lnTo>
                  <a:pt x="43091" y="82689"/>
                </a:lnTo>
                <a:close/>
                <a:moveTo>
                  <a:pt x="86067" y="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48" name="Google Shape;2748;p60"/>
          <p:cNvSpPr/>
          <p:nvPr/>
        </p:nvSpPr>
        <p:spPr>
          <a:xfrm>
            <a:off x="1053010" y="2795032"/>
            <a:ext cx="60591" cy="190804"/>
          </a:xfrm>
          <a:custGeom>
            <a:rect b="b" l="l" r="r" t="t"/>
            <a:pathLst>
              <a:path extrusionOk="0" h="190804" w="60591">
                <a:moveTo>
                  <a:pt x="0" y="190804"/>
                </a:moveTo>
                <a:lnTo>
                  <a:pt x="60591" y="0"/>
                </a:lnTo>
              </a:path>
            </a:pathLst>
          </a:custGeom>
          <a:noFill/>
          <a:ln cap="flat" cmpd="sng" w="116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49" name="Google Shape;2749;p60"/>
          <p:cNvSpPr/>
          <p:nvPr/>
        </p:nvSpPr>
        <p:spPr>
          <a:xfrm>
            <a:off x="1077241" y="2730411"/>
            <a:ext cx="60743" cy="93116"/>
          </a:xfrm>
          <a:custGeom>
            <a:rect b="b" l="l" r="r" t="t"/>
            <a:pathLst>
              <a:path extrusionOk="0" h="93116" w="60743">
                <a:moveTo>
                  <a:pt x="56883" y="0"/>
                </a:moveTo>
                <a:lnTo>
                  <a:pt x="0" y="73812"/>
                </a:lnTo>
                <a:lnTo>
                  <a:pt x="36360" y="64617"/>
                </a:lnTo>
                <a:lnTo>
                  <a:pt x="60743" y="93116"/>
                </a:lnTo>
                <a:close/>
                <a:moveTo>
                  <a:pt x="56883" y="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50" name="Google Shape;2750;p60"/>
          <p:cNvSpPr/>
          <p:nvPr/>
        </p:nvSpPr>
        <p:spPr>
          <a:xfrm>
            <a:off x="8938172" y="3616447"/>
            <a:ext cx="1539328" cy="390702"/>
          </a:xfrm>
          <a:custGeom>
            <a:rect b="b" l="l" r="r" t="t"/>
            <a:pathLst>
              <a:path extrusionOk="0" h="390702" w="1539328">
                <a:moveTo>
                  <a:pt x="0" y="390702"/>
                </a:moveTo>
                <a:lnTo>
                  <a:pt x="1539328" y="0"/>
                </a:lnTo>
              </a:path>
            </a:pathLst>
          </a:custGeom>
          <a:noFill/>
          <a:ln cap="flat" cmpd="sng" w="116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51" name="Google Shape;2751;p60"/>
          <p:cNvSpPr/>
          <p:nvPr/>
        </p:nvSpPr>
        <p:spPr>
          <a:xfrm>
            <a:off x="10444598" y="3589696"/>
            <a:ext cx="92722" cy="61772"/>
          </a:xfrm>
          <a:custGeom>
            <a:rect b="b" l="l" r="r" t="t"/>
            <a:pathLst>
              <a:path extrusionOk="0" h="61772" w="92722">
                <a:moveTo>
                  <a:pt x="92722" y="9334"/>
                </a:moveTo>
                <a:lnTo>
                  <a:pt x="0" y="0"/>
                </a:lnTo>
                <a:lnTo>
                  <a:pt x="27013" y="26009"/>
                </a:lnTo>
                <a:lnTo>
                  <a:pt x="15684" y="61772"/>
                </a:lnTo>
                <a:close/>
                <a:moveTo>
                  <a:pt x="92722" y="9334"/>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52" name="Google Shape;2752;p60"/>
          <p:cNvSpPr/>
          <p:nvPr/>
        </p:nvSpPr>
        <p:spPr>
          <a:xfrm>
            <a:off x="3162304" y="3531056"/>
            <a:ext cx="1539328" cy="390702"/>
          </a:xfrm>
          <a:custGeom>
            <a:rect b="b" l="l" r="r" t="t"/>
            <a:pathLst>
              <a:path extrusionOk="0" h="390702" w="1539328">
                <a:moveTo>
                  <a:pt x="0" y="390702"/>
                </a:moveTo>
                <a:lnTo>
                  <a:pt x="1539328" y="0"/>
                </a:lnTo>
              </a:path>
            </a:pathLst>
          </a:custGeom>
          <a:noFill/>
          <a:ln cap="flat" cmpd="sng" w="116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53" name="Google Shape;2753;p60"/>
          <p:cNvSpPr/>
          <p:nvPr/>
        </p:nvSpPr>
        <p:spPr>
          <a:xfrm>
            <a:off x="4668468" y="3511685"/>
            <a:ext cx="92722" cy="61772"/>
          </a:xfrm>
          <a:custGeom>
            <a:rect b="b" l="l" r="r" t="t"/>
            <a:pathLst>
              <a:path extrusionOk="0" h="61772" w="92722">
                <a:moveTo>
                  <a:pt x="92722" y="9334"/>
                </a:moveTo>
                <a:lnTo>
                  <a:pt x="0" y="0"/>
                </a:lnTo>
                <a:lnTo>
                  <a:pt x="27013" y="26009"/>
                </a:lnTo>
                <a:lnTo>
                  <a:pt x="15684" y="61772"/>
                </a:lnTo>
                <a:close/>
                <a:moveTo>
                  <a:pt x="92722" y="9334"/>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54" name="Google Shape;2754;p60"/>
          <p:cNvSpPr/>
          <p:nvPr/>
        </p:nvSpPr>
        <p:spPr>
          <a:xfrm>
            <a:off x="935304" y="4338642"/>
            <a:ext cx="5410135"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Identifier la nature du courant générée par l’alternateur.</a:t>
            </a:r>
            <a:endParaRPr/>
          </a:p>
        </p:txBody>
      </p:sp>
      <p:sp>
        <p:nvSpPr>
          <p:cNvPr id="2755" name="Google Shape;2755;p60"/>
          <p:cNvSpPr/>
          <p:nvPr/>
        </p:nvSpPr>
        <p:spPr>
          <a:xfrm>
            <a:off x="354623" y="1209483"/>
            <a:ext cx="92210" cy="23225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1432">
                <a:solidFill>
                  <a:srgbClr val="FFFFFF"/>
                </a:solidFill>
                <a:latin typeface="Calibri"/>
                <a:ea typeface="Calibri"/>
                <a:cs typeface="Calibri"/>
                <a:sym typeface="Calibri"/>
              </a:rPr>
              <a:t>2</a:t>
            </a:r>
            <a:endParaRPr/>
          </a:p>
        </p:txBody>
      </p:sp>
      <p:sp>
        <p:nvSpPr>
          <p:cNvPr id="2756" name="Google Shape;2756;p60"/>
          <p:cNvSpPr/>
          <p:nvPr/>
        </p:nvSpPr>
        <p:spPr>
          <a:xfrm>
            <a:off x="6646507" y="2936891"/>
            <a:ext cx="555469" cy="18657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097"/>
              <a:buFont typeface="Calibri"/>
              <a:buNone/>
            </a:pPr>
            <a:r>
              <a:rPr b="0" i="0" lang="fr-FR" sz="1097" u="none" cap="none" strike="noStrike">
                <a:solidFill>
                  <a:srgbClr val="231F20"/>
                </a:solidFill>
                <a:latin typeface="Calibri"/>
                <a:ea typeface="Calibri"/>
                <a:cs typeface="Calibri"/>
                <a:sym typeface="Calibri"/>
              </a:rPr>
              <a:t>Manivelle</a:t>
            </a:r>
            <a:endParaRPr/>
          </a:p>
        </p:txBody>
      </p:sp>
      <p:sp>
        <p:nvSpPr>
          <p:cNvPr id="2757" name="Google Shape;2757;p60"/>
          <p:cNvSpPr/>
          <p:nvPr/>
        </p:nvSpPr>
        <p:spPr>
          <a:xfrm>
            <a:off x="858124" y="2991935"/>
            <a:ext cx="555469" cy="18657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097"/>
              <a:buFont typeface="Calibri"/>
              <a:buNone/>
            </a:pPr>
            <a:r>
              <a:rPr b="0" i="0" lang="fr-FR" sz="1097" u="none" cap="none" strike="noStrike">
                <a:solidFill>
                  <a:srgbClr val="231F20"/>
                </a:solidFill>
                <a:latin typeface="Calibri"/>
                <a:ea typeface="Calibri"/>
                <a:cs typeface="Calibri"/>
                <a:sym typeface="Calibri"/>
              </a:rPr>
              <a:t>Manivelle</a:t>
            </a:r>
            <a:endParaRPr/>
          </a:p>
        </p:txBody>
      </p:sp>
      <p:sp>
        <p:nvSpPr>
          <p:cNvPr id="2758" name="Google Shape;2758;p60"/>
          <p:cNvSpPr/>
          <p:nvPr/>
        </p:nvSpPr>
        <p:spPr>
          <a:xfrm>
            <a:off x="8483858" y="3909482"/>
            <a:ext cx="454314" cy="349265"/>
          </a:xfrm>
          <a:prstGeom prst="rect">
            <a:avLst/>
          </a:prstGeom>
          <a:noFill/>
          <a:ln>
            <a:noFill/>
          </a:ln>
        </p:spPr>
        <p:txBody>
          <a:bodyPr anchorCtr="0" anchor="t" bIns="0" lIns="0" spcFirstLastPara="1" rIns="0" wrap="square" tIns="0">
            <a:spAutoFit/>
          </a:bodyPr>
          <a:lstStyle/>
          <a:p>
            <a:pPr indent="0" lvl="0" marL="37379" marR="0" rtl="0" algn="l">
              <a:lnSpc>
                <a:spcPct val="100000"/>
              </a:lnSpc>
              <a:spcBef>
                <a:spcPts val="0"/>
              </a:spcBef>
              <a:spcAft>
                <a:spcPts val="0"/>
              </a:spcAft>
              <a:buClr>
                <a:srgbClr val="231F20"/>
              </a:buClr>
              <a:buSzPts val="1097"/>
              <a:buFont typeface="Calibri"/>
              <a:buNone/>
            </a:pPr>
            <a:r>
              <a:rPr b="0" i="0" lang="fr-FR" sz="1097" u="none" cap="none" strike="noStrike">
                <a:solidFill>
                  <a:srgbClr val="231F20"/>
                </a:solidFill>
                <a:latin typeface="Calibri"/>
                <a:ea typeface="Calibri"/>
                <a:cs typeface="Calibri"/>
                <a:sym typeface="Calibri"/>
              </a:rPr>
              <a:t>Lampe </a:t>
            </a:r>
            <a:endParaRPr/>
          </a:p>
          <a:p>
            <a:pPr indent="0" lvl="0" marL="0" marR="0" rtl="0" algn="l">
              <a:lnSpc>
                <a:spcPct val="116681"/>
              </a:lnSpc>
              <a:spcBef>
                <a:spcPts val="0"/>
              </a:spcBef>
              <a:spcAft>
                <a:spcPts val="0"/>
              </a:spcAft>
              <a:buClr>
                <a:srgbClr val="231F20"/>
              </a:buClr>
              <a:buSzPts val="1097"/>
              <a:buFont typeface="Calibri"/>
              <a:buNone/>
            </a:pPr>
            <a:r>
              <a:rPr b="0" i="0" lang="fr-FR" sz="1097" u="none" cap="none" strike="noStrike">
                <a:solidFill>
                  <a:srgbClr val="231F20"/>
                </a:solidFill>
                <a:latin typeface="Calibri"/>
                <a:ea typeface="Calibri"/>
                <a:cs typeface="Calibri"/>
                <a:sym typeface="Calibri"/>
              </a:rPr>
              <a:t>allumée</a:t>
            </a:r>
            <a:endParaRPr/>
          </a:p>
        </p:txBody>
      </p:sp>
      <p:sp>
        <p:nvSpPr>
          <p:cNvPr id="2759" name="Google Shape;2759;p60"/>
          <p:cNvSpPr/>
          <p:nvPr/>
        </p:nvSpPr>
        <p:spPr>
          <a:xfrm>
            <a:off x="2850454" y="3855722"/>
            <a:ext cx="422112" cy="349265"/>
          </a:xfrm>
          <a:prstGeom prst="rect">
            <a:avLst/>
          </a:prstGeom>
          <a:noFill/>
          <a:ln>
            <a:noFill/>
          </a:ln>
        </p:spPr>
        <p:txBody>
          <a:bodyPr anchorCtr="0" anchor="t" bIns="0" lIns="0" spcFirstLastPara="1" rIns="0" wrap="square" tIns="0">
            <a:spAutoFit/>
          </a:bodyPr>
          <a:lstStyle/>
          <a:p>
            <a:pPr indent="0" lvl="0" marL="11165" marR="0" rtl="0" algn="l">
              <a:lnSpc>
                <a:spcPct val="100000"/>
              </a:lnSpc>
              <a:spcBef>
                <a:spcPts val="0"/>
              </a:spcBef>
              <a:spcAft>
                <a:spcPts val="0"/>
              </a:spcAft>
              <a:buClr>
                <a:srgbClr val="231F20"/>
              </a:buClr>
              <a:buSzPts val="1097"/>
              <a:buFont typeface="Calibri"/>
              <a:buNone/>
            </a:pPr>
            <a:r>
              <a:rPr b="0" i="0" lang="fr-FR" sz="1097" u="none" cap="none" strike="noStrike">
                <a:solidFill>
                  <a:srgbClr val="231F20"/>
                </a:solidFill>
                <a:latin typeface="Calibri"/>
                <a:ea typeface="Calibri"/>
                <a:cs typeface="Calibri"/>
                <a:sym typeface="Calibri"/>
              </a:rPr>
              <a:t>Lampe </a:t>
            </a:r>
            <a:endParaRPr/>
          </a:p>
          <a:p>
            <a:pPr indent="0" lvl="0" marL="0" marR="0" rtl="0" algn="l">
              <a:lnSpc>
                <a:spcPct val="116681"/>
              </a:lnSpc>
              <a:spcBef>
                <a:spcPts val="0"/>
              </a:spcBef>
              <a:spcAft>
                <a:spcPts val="0"/>
              </a:spcAft>
              <a:buClr>
                <a:srgbClr val="231F20"/>
              </a:buClr>
              <a:buSzPts val="1097"/>
              <a:buFont typeface="Calibri"/>
              <a:buNone/>
            </a:pPr>
            <a:r>
              <a:rPr b="0" i="0" lang="fr-FR" sz="1097" u="none" cap="none" strike="noStrike">
                <a:solidFill>
                  <a:srgbClr val="231F20"/>
                </a:solidFill>
                <a:latin typeface="Calibri"/>
                <a:ea typeface="Calibri"/>
                <a:cs typeface="Calibri"/>
                <a:sym typeface="Calibri"/>
              </a:rPr>
              <a:t>éteinte</a:t>
            </a:r>
            <a:endParaRPr/>
          </a:p>
        </p:txBody>
      </p:sp>
      <p:sp>
        <p:nvSpPr>
          <p:cNvPr id="2760" name="Google Shape;2760;p60"/>
          <p:cNvSpPr/>
          <p:nvPr/>
        </p:nvSpPr>
        <p:spPr>
          <a:xfrm>
            <a:off x="591185" y="1126349"/>
            <a:ext cx="10998266" cy="64633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Dans l’expérience ci-dessous, on fait tourner la manivelle de l’alternateur et on observe la lampe s’allume et s’éteint successivement.</a:t>
            </a:r>
            <a:endParaRPr/>
          </a:p>
        </p:txBody>
      </p:sp>
      <p:sp>
        <p:nvSpPr>
          <p:cNvPr id="2761" name="Google Shape;2761;p60"/>
          <p:cNvSpPr/>
          <p:nvPr/>
        </p:nvSpPr>
        <p:spPr>
          <a:xfrm>
            <a:off x="531961" y="4835303"/>
            <a:ext cx="9945539" cy="306041"/>
          </a:xfrm>
          <a:custGeom>
            <a:rect b="b" l="l" r="r" t="t"/>
            <a:pathLst>
              <a:path extrusionOk="0" h="217233" w="6098831">
                <a:moveTo>
                  <a:pt x="0" y="0"/>
                </a:moveTo>
                <a:lnTo>
                  <a:pt x="0" y="217233"/>
                </a:lnTo>
                <a:lnTo>
                  <a:pt x="6062827" y="217233"/>
                </a:lnTo>
                <a:cubicBezTo>
                  <a:pt x="6082703" y="217233"/>
                  <a:pt x="6098831" y="201117"/>
                  <a:pt x="6098831" y="181241"/>
                </a:cubicBezTo>
                <a:lnTo>
                  <a:pt x="6098831" y="36017"/>
                </a:lnTo>
                <a:cubicBezTo>
                  <a:pt x="6098831" y="16128"/>
                  <a:pt x="6082703" y="0"/>
                  <a:pt x="6062827" y="0"/>
                </a:cubicBezTo>
                <a:close/>
                <a:moveTo>
                  <a:pt x="0" y="0"/>
                </a:moveTo>
              </a:path>
            </a:pathLst>
          </a:custGeom>
          <a:solidFill>
            <a:srgbClr val="EEE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62" name="Google Shape;2762;p60"/>
          <p:cNvSpPr/>
          <p:nvPr/>
        </p:nvSpPr>
        <p:spPr>
          <a:xfrm>
            <a:off x="522241" y="5838812"/>
            <a:ext cx="10028021" cy="309915"/>
          </a:xfrm>
          <a:custGeom>
            <a:rect b="b" l="l" r="r" t="t"/>
            <a:pathLst>
              <a:path extrusionOk="0" h="239268" w="6088456">
                <a:moveTo>
                  <a:pt x="0" y="0"/>
                </a:moveTo>
                <a:lnTo>
                  <a:pt x="0" y="239268"/>
                </a:lnTo>
                <a:lnTo>
                  <a:pt x="6052451" y="239268"/>
                </a:lnTo>
                <a:cubicBezTo>
                  <a:pt x="6072327" y="239268"/>
                  <a:pt x="6088456" y="223138"/>
                  <a:pt x="6088456" y="203301"/>
                </a:cubicBezTo>
                <a:lnTo>
                  <a:pt x="6088456" y="35966"/>
                </a:lnTo>
                <a:cubicBezTo>
                  <a:pt x="6088456" y="16078"/>
                  <a:pt x="6072327" y="0"/>
                  <a:pt x="6052451" y="0"/>
                </a:cubicBezTo>
                <a:close/>
                <a:moveTo>
                  <a:pt x="0" y="0"/>
                </a:moveTo>
              </a:path>
            </a:pathLst>
          </a:custGeom>
          <a:solidFill>
            <a:srgbClr val="EEE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63" name="Google Shape;2763;p60"/>
          <p:cNvSpPr/>
          <p:nvPr/>
        </p:nvSpPr>
        <p:spPr>
          <a:xfrm>
            <a:off x="624446" y="6181120"/>
            <a:ext cx="9564093"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La lampe s’allume et s’éteint du courant successivement, alors le courant délivré est</a:t>
            </a: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764" name="Google Shape;2764;p60"/>
          <p:cNvSpPr/>
          <p:nvPr/>
        </p:nvSpPr>
        <p:spPr>
          <a:xfrm>
            <a:off x="591185" y="4831952"/>
            <a:ext cx="4850687"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AC67AA"/>
              </a:buClr>
              <a:buSzPts val="1800"/>
              <a:buFont typeface="Calibri"/>
              <a:buNone/>
            </a:pPr>
            <a:r>
              <a:rPr b="1" i="0" lang="fr-FR" sz="1800" u="none" cap="none" strike="noStrike">
                <a:solidFill>
                  <a:srgbClr val="AC67AA"/>
                </a:solidFill>
                <a:latin typeface="Calibri"/>
                <a:ea typeface="Calibri"/>
                <a:cs typeface="Calibri"/>
                <a:sym typeface="Calibri"/>
              </a:rPr>
              <a:t>1.</a:t>
            </a:r>
            <a:r>
              <a:rPr b="1" i="0" lang="fr-FR" sz="1800" u="none" cap="none" strike="noStrike">
                <a:solidFill>
                  <a:srgbClr val="0FA9B9"/>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Préciser le rotor et le stator dans cet alternateur.</a:t>
            </a:r>
            <a:endParaRPr/>
          </a:p>
        </p:txBody>
      </p:sp>
      <p:sp>
        <p:nvSpPr>
          <p:cNvPr id="2765" name="Google Shape;2765;p60"/>
          <p:cNvSpPr/>
          <p:nvPr/>
        </p:nvSpPr>
        <p:spPr>
          <a:xfrm>
            <a:off x="624446" y="5830186"/>
            <a:ext cx="6090385"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AC67AA"/>
              </a:buClr>
              <a:buSzPts val="1800"/>
              <a:buFont typeface="Calibri"/>
              <a:buNone/>
            </a:pPr>
            <a:r>
              <a:rPr b="1" i="0" lang="fr-FR" sz="1800" u="none" cap="none" strike="noStrike">
                <a:solidFill>
                  <a:srgbClr val="AC67AA"/>
                </a:solidFill>
                <a:latin typeface="Calibri"/>
                <a:ea typeface="Calibri"/>
                <a:cs typeface="Calibri"/>
                <a:sym typeface="Calibri"/>
              </a:rPr>
              <a:t>2.</a:t>
            </a:r>
            <a:r>
              <a:rPr b="0" i="0" lang="fr-FR" sz="1800" u="none" cap="none" strike="noStrike">
                <a:solidFill>
                  <a:srgbClr val="231F20"/>
                </a:solidFill>
                <a:latin typeface="Calibri"/>
                <a:ea typeface="Calibri"/>
                <a:cs typeface="Calibri"/>
                <a:sym typeface="Calibri"/>
              </a:rPr>
              <a:t>Préciser la nature de la grandeur mesurée par l’ampèremètre.</a:t>
            </a:r>
            <a:endParaRPr/>
          </a:p>
        </p:txBody>
      </p:sp>
      <p:sp>
        <p:nvSpPr>
          <p:cNvPr id="2766" name="Google Shape;2766;p60"/>
          <p:cNvSpPr/>
          <p:nvPr/>
        </p:nvSpPr>
        <p:spPr>
          <a:xfrm>
            <a:off x="778892" y="5088848"/>
            <a:ext cx="7478009" cy="692497"/>
          </a:xfrm>
          <a:prstGeom prst="rect">
            <a:avLst/>
          </a:prstGeom>
          <a:noFill/>
          <a:ln>
            <a:noFill/>
          </a:ln>
        </p:spPr>
        <p:txBody>
          <a:bodyPr anchorCtr="0" anchor="t" bIns="0" lIns="0" spcFirstLastPara="1" rIns="0" wrap="square" tIns="0">
            <a:spAutoFit/>
          </a:bodyPr>
          <a:lstStyle/>
          <a:p>
            <a:pPr indent="0" lvl="0" marL="0" marR="0" rtl="0" algn="l">
              <a:lnSpc>
                <a:spcPct val="125000"/>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Le rotor est: </a:t>
            </a: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car c’est celui qui </a:t>
            </a: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a:p>
            <a:pPr indent="0" lvl="0" marL="0" marR="0" rtl="0" algn="l">
              <a:lnSpc>
                <a:spcPct val="125000"/>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Le stator est: </a:t>
            </a: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car c’est elle qui est </a:t>
            </a: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0" name="Shape 2770"/>
        <p:cNvGrpSpPr/>
        <p:nvPr/>
      </p:nvGrpSpPr>
      <p:grpSpPr>
        <a:xfrm>
          <a:off x="0" y="0"/>
          <a:ext cx="0" cy="0"/>
          <a:chOff x="0" y="0"/>
          <a:chExt cx="0" cy="0"/>
        </a:xfrm>
      </p:grpSpPr>
      <p:sp>
        <p:nvSpPr>
          <p:cNvPr id="2771" name="Google Shape;2771;p61"/>
          <p:cNvSpPr/>
          <p:nvPr/>
        </p:nvSpPr>
        <p:spPr>
          <a:xfrm>
            <a:off x="4663973" y="1864949"/>
            <a:ext cx="3054554"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4000">
                <a:solidFill>
                  <a:schemeClr val="dk1"/>
                </a:solidFill>
                <a:latin typeface="Calibri"/>
                <a:ea typeface="Calibri"/>
                <a:cs typeface="Calibri"/>
                <a:sym typeface="Calibri"/>
              </a:rPr>
              <a:t>Temps Écoulé</a:t>
            </a:r>
            <a:endParaRPr/>
          </a:p>
        </p:txBody>
      </p:sp>
      <p:pic>
        <p:nvPicPr>
          <p:cNvPr id="2772" name="Google Shape;2772;p61"/>
          <p:cNvPicPr preferRelativeResize="0"/>
          <p:nvPr/>
        </p:nvPicPr>
        <p:blipFill rotWithShape="1">
          <a:blip r:embed="rId3">
            <a:alphaModFix/>
          </a:blip>
          <a:srcRect b="20983" l="10491" r="10044" t="15401"/>
          <a:stretch/>
        </p:blipFill>
        <p:spPr>
          <a:xfrm>
            <a:off x="4495800" y="2989489"/>
            <a:ext cx="3390900" cy="2714625"/>
          </a:xfrm>
          <a:prstGeom prst="rect">
            <a:avLst/>
          </a:prstGeom>
          <a:noFill/>
          <a:ln>
            <a:noFill/>
          </a:ln>
        </p:spPr>
      </p:pic>
      <p:grpSp>
        <p:nvGrpSpPr>
          <p:cNvPr id="2773" name="Google Shape;2773;p61"/>
          <p:cNvGrpSpPr/>
          <p:nvPr/>
        </p:nvGrpSpPr>
        <p:grpSpPr>
          <a:xfrm>
            <a:off x="10856170" y="111657"/>
            <a:ext cx="630930" cy="597556"/>
            <a:chOff x="582302" y="4447623"/>
            <a:chExt cx="630930" cy="597556"/>
          </a:xfrm>
        </p:grpSpPr>
        <p:pic>
          <p:nvPicPr>
            <p:cNvPr id="2774" name="Google Shape;2774;p61"/>
            <p:cNvPicPr preferRelativeResize="0"/>
            <p:nvPr/>
          </p:nvPicPr>
          <p:blipFill rotWithShape="1">
            <a:blip r:embed="rId4">
              <a:alphaModFix/>
            </a:blip>
            <a:srcRect b="30055" l="11664" r="25923" t="23325"/>
            <a:stretch/>
          </p:blipFill>
          <p:spPr>
            <a:xfrm>
              <a:off x="582302" y="4573906"/>
              <a:ext cx="630930" cy="471273"/>
            </a:xfrm>
            <a:prstGeom prst="rect">
              <a:avLst/>
            </a:prstGeom>
            <a:noFill/>
            <a:ln>
              <a:noFill/>
            </a:ln>
          </p:spPr>
        </p:pic>
        <p:pic>
          <p:nvPicPr>
            <p:cNvPr id="2775" name="Google Shape;2775;p61"/>
            <p:cNvPicPr preferRelativeResize="0"/>
            <p:nvPr/>
          </p:nvPicPr>
          <p:blipFill rotWithShape="1">
            <a:blip r:embed="rId5">
              <a:alphaModFix/>
            </a:blip>
            <a:srcRect b="30055" l="74744" r="10688" t="23325"/>
            <a:stretch/>
          </p:blipFill>
          <p:spPr>
            <a:xfrm rot="1461832">
              <a:off x="758368" y="4457015"/>
              <a:ext cx="147273" cy="471273"/>
            </a:xfrm>
            <a:prstGeom prst="rect">
              <a:avLst/>
            </a:prstGeom>
            <a:noFill/>
            <a:ln>
              <a:noFill/>
            </a:ln>
          </p:spPr>
        </p:pic>
      </p:grpSp>
      <p:sp>
        <p:nvSpPr>
          <p:cNvPr id="2776" name="Google Shape;2776;p61"/>
          <p:cNvSpPr txBox="1"/>
          <p:nvPr>
            <p:ph type="title"/>
          </p:nvPr>
        </p:nvSpPr>
        <p:spPr>
          <a:xfrm>
            <a:off x="935304" y="271092"/>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Le temps est terminé. Corrigeons ensemble l’exercice.</a:t>
            </a:r>
            <a:endParaRPr/>
          </a:p>
        </p:txBody>
      </p:sp>
      <p:sp>
        <p:nvSpPr>
          <p:cNvPr id="2777" name="Google Shape;2777;p61"/>
          <p:cNvSpPr txBox="1"/>
          <p:nvPr>
            <p:ph idx="1" type="body"/>
          </p:nvPr>
        </p:nvSpPr>
        <p:spPr>
          <a:xfrm>
            <a:off x="935304" y="621137"/>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fait participer les élèves à la correction en leur demandant de présenter leurs réponses et de les justifier.</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1" name="Shape 2781"/>
        <p:cNvGrpSpPr/>
        <p:nvPr/>
      </p:nvGrpSpPr>
      <p:grpSpPr>
        <a:xfrm>
          <a:off x="0" y="0"/>
          <a:ext cx="0" cy="0"/>
          <a:chOff x="0" y="0"/>
          <a:chExt cx="0" cy="0"/>
        </a:xfrm>
      </p:grpSpPr>
      <p:grpSp>
        <p:nvGrpSpPr>
          <p:cNvPr id="2782" name="Google Shape;2782;p62"/>
          <p:cNvGrpSpPr/>
          <p:nvPr/>
        </p:nvGrpSpPr>
        <p:grpSpPr>
          <a:xfrm>
            <a:off x="10856170" y="111657"/>
            <a:ext cx="630930" cy="597556"/>
            <a:chOff x="582302" y="4447623"/>
            <a:chExt cx="630930" cy="597556"/>
          </a:xfrm>
        </p:grpSpPr>
        <p:pic>
          <p:nvPicPr>
            <p:cNvPr id="2783" name="Google Shape;2783;p62"/>
            <p:cNvPicPr preferRelativeResize="0"/>
            <p:nvPr/>
          </p:nvPicPr>
          <p:blipFill rotWithShape="1">
            <a:blip r:embed="rId3">
              <a:alphaModFix/>
            </a:blip>
            <a:srcRect b="30055" l="11664" r="25923" t="23325"/>
            <a:stretch/>
          </p:blipFill>
          <p:spPr>
            <a:xfrm>
              <a:off x="582302" y="4573906"/>
              <a:ext cx="630930" cy="471273"/>
            </a:xfrm>
            <a:prstGeom prst="rect">
              <a:avLst/>
            </a:prstGeom>
            <a:noFill/>
            <a:ln>
              <a:noFill/>
            </a:ln>
          </p:spPr>
        </p:pic>
        <p:pic>
          <p:nvPicPr>
            <p:cNvPr id="2784" name="Google Shape;2784;p62"/>
            <p:cNvPicPr preferRelativeResize="0"/>
            <p:nvPr/>
          </p:nvPicPr>
          <p:blipFill rotWithShape="1">
            <a:blip r:embed="rId4">
              <a:alphaModFix/>
            </a:blip>
            <a:srcRect b="30055" l="74744" r="10688" t="23325"/>
            <a:stretch/>
          </p:blipFill>
          <p:spPr>
            <a:xfrm rot="1461832">
              <a:off x="758368" y="4457015"/>
              <a:ext cx="147273" cy="471273"/>
            </a:xfrm>
            <a:prstGeom prst="rect">
              <a:avLst/>
            </a:prstGeom>
            <a:noFill/>
            <a:ln>
              <a:noFill/>
            </a:ln>
          </p:spPr>
        </p:pic>
      </p:grpSp>
      <p:sp>
        <p:nvSpPr>
          <p:cNvPr id="2785" name="Google Shape;2785;p62"/>
          <p:cNvSpPr txBox="1"/>
          <p:nvPr/>
        </p:nvSpPr>
        <p:spPr>
          <a:xfrm>
            <a:off x="11676832" y="115778"/>
            <a:ext cx="453292" cy="307777"/>
          </a:xfrm>
          <a:prstGeom prst="rect">
            <a:avLst/>
          </a:prstGeom>
          <a:solidFill>
            <a:srgbClr val="B9DA8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1800">
                <a:solidFill>
                  <a:schemeClr val="lt1"/>
                </a:solidFill>
                <a:latin typeface="Calibri"/>
                <a:ea typeface="Calibri"/>
                <a:cs typeface="Calibri"/>
                <a:sym typeface="Calibri"/>
              </a:rPr>
              <a:t>PA</a:t>
            </a:r>
            <a:endParaRPr/>
          </a:p>
        </p:txBody>
      </p:sp>
      <p:sp>
        <p:nvSpPr>
          <p:cNvPr id="2786" name="Google Shape;2786;p62"/>
          <p:cNvSpPr txBox="1"/>
          <p:nvPr>
            <p:ph type="title"/>
          </p:nvPr>
        </p:nvSpPr>
        <p:spPr>
          <a:xfrm>
            <a:off x="935304" y="271092"/>
            <a:ext cx="10372033"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latin typeface="Calibri"/>
                <a:ea typeface="Calibri"/>
                <a:cs typeface="Calibri"/>
                <a:sym typeface="Calibri"/>
              </a:rPr>
              <a:t>A vous! Montrez-moi comment vous avez résolu cet exercice…</a:t>
            </a:r>
            <a:endParaRPr/>
          </a:p>
        </p:txBody>
      </p:sp>
      <p:sp>
        <p:nvSpPr>
          <p:cNvPr id="2787" name="Google Shape;2787;p62"/>
          <p:cNvSpPr txBox="1"/>
          <p:nvPr>
            <p:ph idx="1" type="body"/>
          </p:nvPr>
        </p:nvSpPr>
        <p:spPr>
          <a:xfrm>
            <a:off x="935304" y="621137"/>
            <a:ext cx="10372459" cy="29932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circule dans la classe pour repérer les élèves en difficulté . </a:t>
            </a:r>
            <a:endParaRPr/>
          </a:p>
        </p:txBody>
      </p:sp>
      <p:sp>
        <p:nvSpPr>
          <p:cNvPr id="2788" name="Google Shape;2788;p62"/>
          <p:cNvSpPr/>
          <p:nvPr/>
        </p:nvSpPr>
        <p:spPr>
          <a:xfrm>
            <a:off x="522241" y="1156451"/>
            <a:ext cx="11337663" cy="3492862"/>
          </a:xfrm>
          <a:custGeom>
            <a:rect b="b" l="l" r="r" t="t"/>
            <a:pathLst>
              <a:path extrusionOk="0" h="7117626" w="6286169">
                <a:moveTo>
                  <a:pt x="0" y="0"/>
                </a:moveTo>
                <a:lnTo>
                  <a:pt x="0" y="0"/>
                </a:lnTo>
                <a:lnTo>
                  <a:pt x="0" y="7009625"/>
                </a:lnTo>
                <a:cubicBezTo>
                  <a:pt x="0" y="7069277"/>
                  <a:pt x="48348" y="7117626"/>
                  <a:pt x="108000" y="7117626"/>
                </a:cubicBezTo>
                <a:lnTo>
                  <a:pt x="6178169" y="7117626"/>
                </a:lnTo>
                <a:cubicBezTo>
                  <a:pt x="6237820" y="7117626"/>
                  <a:pt x="6286169" y="7069277"/>
                  <a:pt x="6286169" y="7009625"/>
                </a:cubicBezTo>
                <a:lnTo>
                  <a:pt x="6286169" y="108000"/>
                </a:lnTo>
                <a:cubicBezTo>
                  <a:pt x="6286169" y="48348"/>
                  <a:pt x="6237820" y="0"/>
                  <a:pt x="6178169" y="0"/>
                </a:cubicBezTo>
                <a:close/>
                <a:moveTo>
                  <a:pt x="0" y="0"/>
                </a:moveTo>
              </a:path>
            </a:pathLst>
          </a:custGeom>
          <a:solidFill>
            <a:srgbClr val="EEE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89" name="Google Shape;2789;p62"/>
          <p:cNvSpPr/>
          <p:nvPr/>
        </p:nvSpPr>
        <p:spPr>
          <a:xfrm>
            <a:off x="508782" y="1135423"/>
            <a:ext cx="11351122" cy="3504816"/>
          </a:xfrm>
          <a:custGeom>
            <a:rect b="b" l="l" r="r" t="t"/>
            <a:pathLst>
              <a:path extrusionOk="0" h="7117626" w="6286169">
                <a:moveTo>
                  <a:pt x="0" y="0"/>
                </a:moveTo>
                <a:lnTo>
                  <a:pt x="0" y="0"/>
                </a:lnTo>
                <a:lnTo>
                  <a:pt x="0" y="7009625"/>
                </a:lnTo>
                <a:cubicBezTo>
                  <a:pt x="0" y="7069277"/>
                  <a:pt x="48348" y="7117626"/>
                  <a:pt x="108000" y="7117626"/>
                </a:cubicBezTo>
                <a:lnTo>
                  <a:pt x="6178169" y="7117626"/>
                </a:lnTo>
                <a:cubicBezTo>
                  <a:pt x="6237820" y="7117626"/>
                  <a:pt x="6286169" y="7069277"/>
                  <a:pt x="6286169" y="7009625"/>
                </a:cubicBezTo>
                <a:lnTo>
                  <a:pt x="6286169" y="108000"/>
                </a:lnTo>
                <a:cubicBezTo>
                  <a:pt x="6286169" y="48348"/>
                  <a:pt x="6237820" y="0"/>
                  <a:pt x="6178169" y="0"/>
                </a:cubicBezTo>
                <a:lnTo>
                  <a:pt x="0" y="0"/>
                </a:lnTo>
                <a:close/>
                <a:moveTo>
                  <a:pt x="0" y="0"/>
                </a:moveTo>
              </a:path>
            </a:pathLst>
          </a:custGeom>
          <a:noFill/>
          <a:ln cap="flat" cmpd="sng" w="9525">
            <a:solidFill>
              <a:srgbClr val="AE6EAD"/>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90" name="Google Shape;2790;p62"/>
          <p:cNvSpPr/>
          <p:nvPr/>
        </p:nvSpPr>
        <p:spPr>
          <a:xfrm>
            <a:off x="778892" y="1781755"/>
            <a:ext cx="4804695" cy="2449904"/>
          </a:xfrm>
          <a:custGeom>
            <a:rect b="b" l="l" r="r" t="t"/>
            <a:pathLst>
              <a:path extrusionOk="0" h="3080473" w="5846470">
                <a:moveTo>
                  <a:pt x="71996" y="0"/>
                </a:moveTo>
                <a:cubicBezTo>
                  <a:pt x="32233" y="0"/>
                  <a:pt x="0" y="32232"/>
                  <a:pt x="0" y="71996"/>
                </a:cubicBezTo>
                <a:lnTo>
                  <a:pt x="0" y="3008477"/>
                </a:lnTo>
                <a:cubicBezTo>
                  <a:pt x="0" y="3048241"/>
                  <a:pt x="32233" y="3080473"/>
                  <a:pt x="71996" y="3080473"/>
                </a:cubicBezTo>
                <a:lnTo>
                  <a:pt x="5774473" y="3080473"/>
                </a:lnTo>
                <a:cubicBezTo>
                  <a:pt x="5814237" y="3080473"/>
                  <a:pt x="5846470" y="3048241"/>
                  <a:pt x="5846470" y="3008477"/>
                </a:cubicBezTo>
                <a:lnTo>
                  <a:pt x="5846470" y="71996"/>
                </a:lnTo>
                <a:cubicBezTo>
                  <a:pt x="5846470" y="32232"/>
                  <a:pt x="5814237" y="0"/>
                  <a:pt x="5774473" y="0"/>
                </a:cubicBezTo>
                <a:close/>
                <a:moveTo>
                  <a:pt x="71996" y="0"/>
                </a:moveTo>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91" name="Google Shape;2791;p62"/>
          <p:cNvSpPr/>
          <p:nvPr/>
        </p:nvSpPr>
        <p:spPr>
          <a:xfrm>
            <a:off x="6783275" y="1781754"/>
            <a:ext cx="4806176" cy="2536342"/>
          </a:xfrm>
          <a:custGeom>
            <a:rect b="b" l="l" r="r" t="t"/>
            <a:pathLst>
              <a:path extrusionOk="0" h="3080473" w="5846470">
                <a:moveTo>
                  <a:pt x="71996" y="0"/>
                </a:moveTo>
                <a:cubicBezTo>
                  <a:pt x="32233" y="0"/>
                  <a:pt x="0" y="32232"/>
                  <a:pt x="0" y="71996"/>
                </a:cubicBezTo>
                <a:lnTo>
                  <a:pt x="0" y="3008477"/>
                </a:lnTo>
                <a:cubicBezTo>
                  <a:pt x="0" y="3048241"/>
                  <a:pt x="32233" y="3080473"/>
                  <a:pt x="71996" y="3080473"/>
                </a:cubicBezTo>
                <a:lnTo>
                  <a:pt x="5774473" y="3080473"/>
                </a:lnTo>
                <a:cubicBezTo>
                  <a:pt x="5814237" y="3080473"/>
                  <a:pt x="5846470" y="3048241"/>
                  <a:pt x="5846470" y="3008477"/>
                </a:cubicBezTo>
                <a:lnTo>
                  <a:pt x="5846470" y="71996"/>
                </a:lnTo>
                <a:cubicBezTo>
                  <a:pt x="5846470" y="32232"/>
                  <a:pt x="5814237" y="0"/>
                  <a:pt x="5774473" y="0"/>
                </a:cubicBezTo>
                <a:close/>
                <a:moveTo>
                  <a:pt x="71996" y="0"/>
                </a:moveTo>
              </a:path>
            </a:pathLst>
          </a:custGeom>
          <a:solidFill>
            <a:srgbClr val="FFFFF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92" name="Google Shape;2792;p62"/>
          <p:cNvSpPr/>
          <p:nvPr/>
        </p:nvSpPr>
        <p:spPr>
          <a:xfrm>
            <a:off x="6783275" y="1781754"/>
            <a:ext cx="4806176" cy="2536342"/>
          </a:xfrm>
          <a:custGeom>
            <a:rect b="b" l="l" r="r" t="t"/>
            <a:pathLst>
              <a:path extrusionOk="0" h="3080473" w="5846470">
                <a:moveTo>
                  <a:pt x="71996" y="0"/>
                </a:moveTo>
                <a:cubicBezTo>
                  <a:pt x="32233" y="0"/>
                  <a:pt x="0" y="32232"/>
                  <a:pt x="0" y="71996"/>
                </a:cubicBezTo>
                <a:lnTo>
                  <a:pt x="0" y="3008477"/>
                </a:lnTo>
                <a:cubicBezTo>
                  <a:pt x="0" y="3048241"/>
                  <a:pt x="32233" y="3080473"/>
                  <a:pt x="71996" y="3080473"/>
                </a:cubicBezTo>
                <a:lnTo>
                  <a:pt x="5774473" y="3080473"/>
                </a:lnTo>
                <a:cubicBezTo>
                  <a:pt x="5814237" y="3080473"/>
                  <a:pt x="5846470" y="3048241"/>
                  <a:pt x="5846470" y="3008477"/>
                </a:cubicBezTo>
                <a:lnTo>
                  <a:pt x="5846470" y="71996"/>
                </a:lnTo>
                <a:cubicBezTo>
                  <a:pt x="5846470" y="32232"/>
                  <a:pt x="5814237" y="0"/>
                  <a:pt x="5774473" y="0"/>
                </a:cubicBezTo>
                <a:lnTo>
                  <a:pt x="71996" y="0"/>
                </a:lnTo>
                <a:close/>
                <a:moveTo>
                  <a:pt x="71996" y="0"/>
                </a:moveTo>
              </a:path>
            </a:pathLst>
          </a:custGeom>
          <a:noFill/>
          <a:ln cap="flat" cmpd="sng" w="9525">
            <a:solidFill>
              <a:srgbClr val="6C509E"/>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93" name="Google Shape;2793;p62"/>
          <p:cNvSpPr/>
          <p:nvPr/>
        </p:nvSpPr>
        <p:spPr>
          <a:xfrm>
            <a:off x="256030" y="1252703"/>
            <a:ext cx="236562" cy="205752"/>
          </a:xfrm>
          <a:custGeom>
            <a:rect b="b" l="l" r="r" t="t"/>
            <a:pathLst>
              <a:path extrusionOk="0" h="205752" w="236562">
                <a:moveTo>
                  <a:pt x="102870" y="0"/>
                </a:moveTo>
                <a:cubicBezTo>
                  <a:pt x="46051" y="0"/>
                  <a:pt x="0" y="46062"/>
                  <a:pt x="0" y="102870"/>
                </a:cubicBezTo>
                <a:cubicBezTo>
                  <a:pt x="0" y="159689"/>
                  <a:pt x="46051" y="205752"/>
                  <a:pt x="102870" y="205752"/>
                </a:cubicBezTo>
                <a:lnTo>
                  <a:pt x="133692" y="205752"/>
                </a:lnTo>
                <a:cubicBezTo>
                  <a:pt x="190500" y="205752"/>
                  <a:pt x="236562" y="159689"/>
                  <a:pt x="236562" y="102870"/>
                </a:cubicBezTo>
                <a:cubicBezTo>
                  <a:pt x="236562" y="46062"/>
                  <a:pt x="190500" y="0"/>
                  <a:pt x="133692" y="0"/>
                </a:cubicBezTo>
                <a:close/>
                <a:moveTo>
                  <a:pt x="102870" y="0"/>
                </a:moveTo>
              </a:path>
            </a:pathLst>
          </a:custGeom>
          <a:solidFill>
            <a:srgbClr val="D4B6D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94" name="Google Shape;2794;p62"/>
          <p:cNvSpPr/>
          <p:nvPr/>
        </p:nvSpPr>
        <p:spPr>
          <a:xfrm>
            <a:off x="251788" y="1192765"/>
            <a:ext cx="255669" cy="244293"/>
          </a:xfrm>
          <a:custGeom>
            <a:rect b="b" l="l" r="r" t="t"/>
            <a:pathLst>
              <a:path extrusionOk="0" h="205752" w="261327">
                <a:moveTo>
                  <a:pt x="102870" y="0"/>
                </a:moveTo>
                <a:cubicBezTo>
                  <a:pt x="46051" y="0"/>
                  <a:pt x="0" y="46062"/>
                  <a:pt x="0" y="102870"/>
                </a:cubicBezTo>
                <a:cubicBezTo>
                  <a:pt x="0" y="159689"/>
                  <a:pt x="46051" y="205752"/>
                  <a:pt x="102870" y="205752"/>
                </a:cubicBezTo>
                <a:lnTo>
                  <a:pt x="261327" y="205752"/>
                </a:lnTo>
                <a:lnTo>
                  <a:pt x="261327" y="0"/>
                </a:lnTo>
                <a:close/>
                <a:moveTo>
                  <a:pt x="102870" y="0"/>
                </a:moveTo>
              </a:path>
            </a:pathLst>
          </a:custGeom>
          <a:solidFill>
            <a:srgbClr val="AE6EAD"/>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2795" name="Google Shape;2795;p62"/>
          <p:cNvPicPr preferRelativeResize="0"/>
          <p:nvPr/>
        </p:nvPicPr>
        <p:blipFill rotWithShape="1">
          <a:blip r:embed="rId5">
            <a:alphaModFix/>
          </a:blip>
          <a:srcRect b="0" l="0" r="0" t="0"/>
          <a:stretch/>
        </p:blipFill>
        <p:spPr>
          <a:xfrm>
            <a:off x="6927692" y="1781754"/>
            <a:ext cx="4342467" cy="2512413"/>
          </a:xfrm>
          <a:prstGeom prst="rect">
            <a:avLst/>
          </a:prstGeom>
          <a:noFill/>
          <a:ln>
            <a:noFill/>
          </a:ln>
        </p:spPr>
      </p:pic>
      <p:pic>
        <p:nvPicPr>
          <p:cNvPr id="2796" name="Google Shape;2796;p62"/>
          <p:cNvPicPr preferRelativeResize="0"/>
          <p:nvPr/>
        </p:nvPicPr>
        <p:blipFill rotWithShape="1">
          <a:blip r:embed="rId6">
            <a:alphaModFix/>
          </a:blip>
          <a:srcRect b="0" l="0" r="0" t="0"/>
          <a:stretch/>
        </p:blipFill>
        <p:spPr>
          <a:xfrm>
            <a:off x="898006" y="1781754"/>
            <a:ext cx="4566465" cy="2410934"/>
          </a:xfrm>
          <a:prstGeom prst="rect">
            <a:avLst/>
          </a:prstGeom>
          <a:noFill/>
          <a:ln>
            <a:noFill/>
          </a:ln>
        </p:spPr>
      </p:pic>
      <p:sp>
        <p:nvSpPr>
          <p:cNvPr id="2797" name="Google Shape;2797;p62"/>
          <p:cNvSpPr/>
          <p:nvPr/>
        </p:nvSpPr>
        <p:spPr>
          <a:xfrm>
            <a:off x="6877088" y="2757681"/>
            <a:ext cx="230047" cy="211099"/>
          </a:xfrm>
          <a:custGeom>
            <a:rect b="b" l="l" r="r" t="t"/>
            <a:pathLst>
              <a:path extrusionOk="0" h="211099" w="230047">
                <a:moveTo>
                  <a:pt x="0" y="211099"/>
                </a:moveTo>
                <a:lnTo>
                  <a:pt x="230047" y="0"/>
                </a:lnTo>
              </a:path>
            </a:pathLst>
          </a:custGeom>
          <a:noFill/>
          <a:ln cap="flat" cmpd="sng" w="116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98" name="Google Shape;2798;p62"/>
          <p:cNvSpPr/>
          <p:nvPr/>
        </p:nvSpPr>
        <p:spPr>
          <a:xfrm>
            <a:off x="7071010" y="2711853"/>
            <a:ext cx="86067" cy="82689"/>
          </a:xfrm>
          <a:custGeom>
            <a:rect b="b" l="l" r="r" t="t"/>
            <a:pathLst>
              <a:path extrusionOk="0" h="82689" w="86067">
                <a:moveTo>
                  <a:pt x="86067" y="0"/>
                </a:moveTo>
                <a:lnTo>
                  <a:pt x="0" y="35725"/>
                </a:lnTo>
                <a:lnTo>
                  <a:pt x="36118" y="45821"/>
                </a:lnTo>
                <a:lnTo>
                  <a:pt x="43091" y="82689"/>
                </a:lnTo>
                <a:close/>
                <a:moveTo>
                  <a:pt x="86067" y="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799" name="Google Shape;2799;p62"/>
          <p:cNvSpPr/>
          <p:nvPr/>
        </p:nvSpPr>
        <p:spPr>
          <a:xfrm>
            <a:off x="1053010" y="2795032"/>
            <a:ext cx="60591" cy="190804"/>
          </a:xfrm>
          <a:custGeom>
            <a:rect b="b" l="l" r="r" t="t"/>
            <a:pathLst>
              <a:path extrusionOk="0" h="190804" w="60591">
                <a:moveTo>
                  <a:pt x="0" y="190804"/>
                </a:moveTo>
                <a:lnTo>
                  <a:pt x="60591" y="0"/>
                </a:lnTo>
              </a:path>
            </a:pathLst>
          </a:custGeom>
          <a:noFill/>
          <a:ln cap="flat" cmpd="sng" w="116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00" name="Google Shape;2800;p62"/>
          <p:cNvSpPr/>
          <p:nvPr/>
        </p:nvSpPr>
        <p:spPr>
          <a:xfrm>
            <a:off x="1077241" y="2730411"/>
            <a:ext cx="60743" cy="93116"/>
          </a:xfrm>
          <a:custGeom>
            <a:rect b="b" l="l" r="r" t="t"/>
            <a:pathLst>
              <a:path extrusionOk="0" h="93116" w="60743">
                <a:moveTo>
                  <a:pt x="56883" y="0"/>
                </a:moveTo>
                <a:lnTo>
                  <a:pt x="0" y="73812"/>
                </a:lnTo>
                <a:lnTo>
                  <a:pt x="36360" y="64617"/>
                </a:lnTo>
                <a:lnTo>
                  <a:pt x="60743" y="93116"/>
                </a:lnTo>
                <a:close/>
                <a:moveTo>
                  <a:pt x="56883" y="0"/>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01" name="Google Shape;2801;p62"/>
          <p:cNvSpPr/>
          <p:nvPr/>
        </p:nvSpPr>
        <p:spPr>
          <a:xfrm rot="-522952">
            <a:off x="9053165" y="3664366"/>
            <a:ext cx="1539328" cy="390702"/>
          </a:xfrm>
          <a:custGeom>
            <a:rect b="b" l="l" r="r" t="t"/>
            <a:pathLst>
              <a:path extrusionOk="0" h="390702" w="1539328">
                <a:moveTo>
                  <a:pt x="0" y="390702"/>
                </a:moveTo>
                <a:lnTo>
                  <a:pt x="1539328" y="0"/>
                </a:lnTo>
              </a:path>
            </a:pathLst>
          </a:custGeom>
          <a:noFill/>
          <a:ln cap="flat" cmpd="sng" w="116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02" name="Google Shape;2802;p62"/>
          <p:cNvSpPr/>
          <p:nvPr/>
        </p:nvSpPr>
        <p:spPr>
          <a:xfrm>
            <a:off x="10520486" y="3524885"/>
            <a:ext cx="92722" cy="61772"/>
          </a:xfrm>
          <a:custGeom>
            <a:rect b="b" l="l" r="r" t="t"/>
            <a:pathLst>
              <a:path extrusionOk="0" h="61772" w="92722">
                <a:moveTo>
                  <a:pt x="92722" y="9334"/>
                </a:moveTo>
                <a:lnTo>
                  <a:pt x="0" y="0"/>
                </a:lnTo>
                <a:lnTo>
                  <a:pt x="27013" y="26009"/>
                </a:lnTo>
                <a:lnTo>
                  <a:pt x="15684" y="61772"/>
                </a:lnTo>
                <a:close/>
                <a:moveTo>
                  <a:pt x="92722" y="9334"/>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03" name="Google Shape;2803;p62"/>
          <p:cNvSpPr/>
          <p:nvPr/>
        </p:nvSpPr>
        <p:spPr>
          <a:xfrm>
            <a:off x="3215037" y="3514725"/>
            <a:ext cx="1539328" cy="390702"/>
          </a:xfrm>
          <a:custGeom>
            <a:rect b="b" l="l" r="r" t="t"/>
            <a:pathLst>
              <a:path extrusionOk="0" h="390702" w="1539328">
                <a:moveTo>
                  <a:pt x="0" y="390702"/>
                </a:moveTo>
                <a:lnTo>
                  <a:pt x="1539328" y="0"/>
                </a:lnTo>
              </a:path>
            </a:pathLst>
          </a:custGeom>
          <a:noFill/>
          <a:ln cap="flat" cmpd="sng" w="11600">
            <a:solidFill>
              <a:srgbClr val="373535"/>
            </a:solidFill>
            <a:prstDash val="solid"/>
            <a:miter lim="508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04" name="Google Shape;2804;p62"/>
          <p:cNvSpPr/>
          <p:nvPr/>
        </p:nvSpPr>
        <p:spPr>
          <a:xfrm>
            <a:off x="4714019" y="3504092"/>
            <a:ext cx="92722" cy="61772"/>
          </a:xfrm>
          <a:custGeom>
            <a:rect b="b" l="l" r="r" t="t"/>
            <a:pathLst>
              <a:path extrusionOk="0" h="61772" w="92722">
                <a:moveTo>
                  <a:pt x="92722" y="9334"/>
                </a:moveTo>
                <a:lnTo>
                  <a:pt x="0" y="0"/>
                </a:lnTo>
                <a:lnTo>
                  <a:pt x="27013" y="26009"/>
                </a:lnTo>
                <a:lnTo>
                  <a:pt x="15684" y="61772"/>
                </a:lnTo>
                <a:close/>
                <a:moveTo>
                  <a:pt x="92722" y="9334"/>
                </a:moveTo>
              </a:path>
            </a:pathLst>
          </a:custGeom>
          <a:solidFill>
            <a:srgbClr val="373535"/>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05" name="Google Shape;2805;p62"/>
          <p:cNvSpPr/>
          <p:nvPr/>
        </p:nvSpPr>
        <p:spPr>
          <a:xfrm>
            <a:off x="935304" y="4338642"/>
            <a:ext cx="5410135"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1" i="0" lang="fr-FR" sz="1800" u="none" cap="none" strike="noStrike">
                <a:solidFill>
                  <a:srgbClr val="231F20"/>
                </a:solidFill>
                <a:latin typeface="Calibri"/>
                <a:ea typeface="Calibri"/>
                <a:cs typeface="Calibri"/>
                <a:sym typeface="Calibri"/>
              </a:rPr>
              <a:t>Identifier la nature du courant générée par l’alternateur.</a:t>
            </a:r>
            <a:endParaRPr/>
          </a:p>
        </p:txBody>
      </p:sp>
      <p:sp>
        <p:nvSpPr>
          <p:cNvPr id="2806" name="Google Shape;2806;p62"/>
          <p:cNvSpPr/>
          <p:nvPr/>
        </p:nvSpPr>
        <p:spPr>
          <a:xfrm>
            <a:off x="354623" y="1209483"/>
            <a:ext cx="92210" cy="23225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fr-FR" sz="1432">
                <a:solidFill>
                  <a:srgbClr val="FFFFFF"/>
                </a:solidFill>
                <a:latin typeface="Calibri"/>
                <a:ea typeface="Calibri"/>
                <a:cs typeface="Calibri"/>
                <a:sym typeface="Calibri"/>
              </a:rPr>
              <a:t>2</a:t>
            </a:r>
            <a:endParaRPr/>
          </a:p>
        </p:txBody>
      </p:sp>
      <p:sp>
        <p:nvSpPr>
          <p:cNvPr id="2807" name="Google Shape;2807;p62"/>
          <p:cNvSpPr/>
          <p:nvPr/>
        </p:nvSpPr>
        <p:spPr>
          <a:xfrm>
            <a:off x="6646507" y="2936891"/>
            <a:ext cx="555469" cy="18657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097"/>
              <a:buFont typeface="Calibri"/>
              <a:buNone/>
            </a:pPr>
            <a:r>
              <a:rPr b="0" i="0" lang="fr-FR" sz="1097" u="none" cap="none" strike="noStrike">
                <a:solidFill>
                  <a:srgbClr val="231F20"/>
                </a:solidFill>
                <a:latin typeface="Calibri"/>
                <a:ea typeface="Calibri"/>
                <a:cs typeface="Calibri"/>
                <a:sym typeface="Calibri"/>
              </a:rPr>
              <a:t>Manivelle</a:t>
            </a:r>
            <a:endParaRPr/>
          </a:p>
        </p:txBody>
      </p:sp>
      <p:sp>
        <p:nvSpPr>
          <p:cNvPr id="2808" name="Google Shape;2808;p62"/>
          <p:cNvSpPr/>
          <p:nvPr/>
        </p:nvSpPr>
        <p:spPr>
          <a:xfrm>
            <a:off x="858124" y="2991935"/>
            <a:ext cx="555469" cy="186578"/>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097"/>
              <a:buFont typeface="Calibri"/>
              <a:buNone/>
            </a:pPr>
            <a:r>
              <a:rPr b="0" i="0" lang="fr-FR" sz="1097" u="none" cap="none" strike="noStrike">
                <a:solidFill>
                  <a:srgbClr val="231F20"/>
                </a:solidFill>
                <a:latin typeface="Calibri"/>
                <a:ea typeface="Calibri"/>
                <a:cs typeface="Calibri"/>
                <a:sym typeface="Calibri"/>
              </a:rPr>
              <a:t>Manivelle</a:t>
            </a:r>
            <a:endParaRPr/>
          </a:p>
        </p:txBody>
      </p:sp>
      <p:sp>
        <p:nvSpPr>
          <p:cNvPr id="2809" name="Google Shape;2809;p62"/>
          <p:cNvSpPr/>
          <p:nvPr/>
        </p:nvSpPr>
        <p:spPr>
          <a:xfrm>
            <a:off x="8591928" y="3894795"/>
            <a:ext cx="821592" cy="335541"/>
          </a:xfrm>
          <a:prstGeom prst="rect">
            <a:avLst/>
          </a:prstGeom>
          <a:noFill/>
          <a:ln>
            <a:noFill/>
          </a:ln>
        </p:spPr>
        <p:txBody>
          <a:bodyPr anchorCtr="0" anchor="t" bIns="0" lIns="0" spcFirstLastPara="1" rIns="0" wrap="square" tIns="0">
            <a:spAutoFit/>
          </a:bodyPr>
          <a:lstStyle/>
          <a:p>
            <a:pPr indent="0" lvl="0" marL="37379" marR="0" rtl="0" algn="l">
              <a:lnSpc>
                <a:spcPct val="100000"/>
              </a:lnSpc>
              <a:spcBef>
                <a:spcPts val="0"/>
              </a:spcBef>
              <a:spcAft>
                <a:spcPts val="0"/>
              </a:spcAft>
              <a:buClr>
                <a:srgbClr val="231F20"/>
              </a:buClr>
              <a:buSzPts val="1097"/>
              <a:buFont typeface="Calibri"/>
              <a:buNone/>
            </a:pPr>
            <a:r>
              <a:rPr b="0" i="0" lang="fr-FR" sz="1097" u="none" cap="none" strike="noStrike">
                <a:solidFill>
                  <a:srgbClr val="231F20"/>
                </a:solidFill>
                <a:latin typeface="Calibri"/>
                <a:ea typeface="Calibri"/>
                <a:cs typeface="Calibri"/>
                <a:sym typeface="Calibri"/>
              </a:rPr>
              <a:t>Lampe </a:t>
            </a:r>
            <a:endParaRPr/>
          </a:p>
          <a:p>
            <a:pPr indent="0" lvl="0" marL="0" marR="0" rtl="0" algn="l">
              <a:lnSpc>
                <a:spcPct val="116681"/>
              </a:lnSpc>
              <a:spcBef>
                <a:spcPts val="0"/>
              </a:spcBef>
              <a:spcAft>
                <a:spcPts val="0"/>
              </a:spcAft>
              <a:buClr>
                <a:srgbClr val="231F20"/>
              </a:buClr>
              <a:buSzPts val="1097"/>
              <a:buFont typeface="Calibri"/>
              <a:buNone/>
            </a:pPr>
            <a:r>
              <a:rPr b="0" i="0" lang="fr-FR" sz="1097" u="none" cap="none" strike="noStrike">
                <a:solidFill>
                  <a:srgbClr val="231F20"/>
                </a:solidFill>
                <a:latin typeface="Calibri"/>
                <a:ea typeface="Calibri"/>
                <a:cs typeface="Calibri"/>
                <a:sym typeface="Calibri"/>
              </a:rPr>
              <a:t>allumée</a:t>
            </a:r>
            <a:endParaRPr/>
          </a:p>
        </p:txBody>
      </p:sp>
      <p:sp>
        <p:nvSpPr>
          <p:cNvPr id="2810" name="Google Shape;2810;p62"/>
          <p:cNvSpPr/>
          <p:nvPr/>
        </p:nvSpPr>
        <p:spPr>
          <a:xfrm>
            <a:off x="2755408" y="3854752"/>
            <a:ext cx="714389" cy="335541"/>
          </a:xfrm>
          <a:prstGeom prst="rect">
            <a:avLst/>
          </a:prstGeom>
          <a:noFill/>
          <a:ln>
            <a:noFill/>
          </a:ln>
        </p:spPr>
        <p:txBody>
          <a:bodyPr anchorCtr="0" anchor="t" bIns="0" lIns="0" spcFirstLastPara="1" rIns="0" wrap="square" tIns="0">
            <a:spAutoFit/>
          </a:bodyPr>
          <a:lstStyle/>
          <a:p>
            <a:pPr indent="0" lvl="0" marL="11165" marR="0" rtl="0" algn="l">
              <a:lnSpc>
                <a:spcPct val="100000"/>
              </a:lnSpc>
              <a:spcBef>
                <a:spcPts val="0"/>
              </a:spcBef>
              <a:spcAft>
                <a:spcPts val="0"/>
              </a:spcAft>
              <a:buClr>
                <a:srgbClr val="231F20"/>
              </a:buClr>
              <a:buSzPts val="1097"/>
              <a:buFont typeface="Calibri"/>
              <a:buNone/>
            </a:pPr>
            <a:r>
              <a:rPr b="0" i="0" lang="fr-FR" sz="1097" u="none" cap="none" strike="noStrike">
                <a:solidFill>
                  <a:srgbClr val="231F20"/>
                </a:solidFill>
                <a:latin typeface="Calibri"/>
                <a:ea typeface="Calibri"/>
                <a:cs typeface="Calibri"/>
                <a:sym typeface="Calibri"/>
              </a:rPr>
              <a:t>Lampe </a:t>
            </a:r>
            <a:endParaRPr/>
          </a:p>
          <a:p>
            <a:pPr indent="0" lvl="0" marL="0" marR="0" rtl="0" algn="l">
              <a:lnSpc>
                <a:spcPct val="116681"/>
              </a:lnSpc>
              <a:spcBef>
                <a:spcPts val="0"/>
              </a:spcBef>
              <a:spcAft>
                <a:spcPts val="0"/>
              </a:spcAft>
              <a:buClr>
                <a:srgbClr val="231F20"/>
              </a:buClr>
              <a:buSzPts val="1097"/>
              <a:buFont typeface="Calibri"/>
              <a:buNone/>
            </a:pPr>
            <a:r>
              <a:rPr b="0" i="0" lang="fr-FR" sz="1097" u="none" cap="none" strike="noStrike">
                <a:solidFill>
                  <a:srgbClr val="231F20"/>
                </a:solidFill>
                <a:latin typeface="Calibri"/>
                <a:ea typeface="Calibri"/>
                <a:cs typeface="Calibri"/>
                <a:sym typeface="Calibri"/>
              </a:rPr>
              <a:t>éteinte</a:t>
            </a:r>
            <a:endParaRPr/>
          </a:p>
        </p:txBody>
      </p:sp>
      <p:sp>
        <p:nvSpPr>
          <p:cNvPr id="2811" name="Google Shape;2811;p62"/>
          <p:cNvSpPr/>
          <p:nvPr/>
        </p:nvSpPr>
        <p:spPr>
          <a:xfrm>
            <a:off x="591185" y="1126349"/>
            <a:ext cx="10998266" cy="64633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Dans l’expérience ci-dessous, on fait tourner la manivelle de l’alternateur et on observe la lampe s’allume et s’éteint successivement.</a:t>
            </a:r>
            <a:endParaRPr/>
          </a:p>
        </p:txBody>
      </p:sp>
      <p:sp>
        <p:nvSpPr>
          <p:cNvPr id="2812" name="Google Shape;2812;p62"/>
          <p:cNvSpPr/>
          <p:nvPr/>
        </p:nvSpPr>
        <p:spPr>
          <a:xfrm>
            <a:off x="531961" y="4835303"/>
            <a:ext cx="11144871" cy="360510"/>
          </a:xfrm>
          <a:custGeom>
            <a:rect b="b" l="l" r="r" t="t"/>
            <a:pathLst>
              <a:path extrusionOk="0" h="217233" w="6098831">
                <a:moveTo>
                  <a:pt x="0" y="0"/>
                </a:moveTo>
                <a:lnTo>
                  <a:pt x="0" y="217233"/>
                </a:lnTo>
                <a:lnTo>
                  <a:pt x="6062827" y="217233"/>
                </a:lnTo>
                <a:cubicBezTo>
                  <a:pt x="6082703" y="217233"/>
                  <a:pt x="6098831" y="201117"/>
                  <a:pt x="6098831" y="181241"/>
                </a:cubicBezTo>
                <a:lnTo>
                  <a:pt x="6098831" y="36017"/>
                </a:lnTo>
                <a:cubicBezTo>
                  <a:pt x="6098831" y="16128"/>
                  <a:pt x="6082703" y="0"/>
                  <a:pt x="6062827" y="0"/>
                </a:cubicBezTo>
                <a:close/>
                <a:moveTo>
                  <a:pt x="0" y="0"/>
                </a:moveTo>
              </a:path>
            </a:pathLst>
          </a:custGeom>
          <a:solidFill>
            <a:srgbClr val="EEE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13" name="Google Shape;2813;p62"/>
          <p:cNvSpPr/>
          <p:nvPr/>
        </p:nvSpPr>
        <p:spPr>
          <a:xfrm>
            <a:off x="522241" y="5838812"/>
            <a:ext cx="11154591" cy="275943"/>
          </a:xfrm>
          <a:custGeom>
            <a:rect b="b" l="l" r="r" t="t"/>
            <a:pathLst>
              <a:path extrusionOk="0" h="239268" w="6088456">
                <a:moveTo>
                  <a:pt x="0" y="0"/>
                </a:moveTo>
                <a:lnTo>
                  <a:pt x="0" y="239268"/>
                </a:lnTo>
                <a:lnTo>
                  <a:pt x="6052451" y="239268"/>
                </a:lnTo>
                <a:cubicBezTo>
                  <a:pt x="6072327" y="239268"/>
                  <a:pt x="6088456" y="223138"/>
                  <a:pt x="6088456" y="203301"/>
                </a:cubicBezTo>
                <a:lnTo>
                  <a:pt x="6088456" y="35966"/>
                </a:lnTo>
                <a:cubicBezTo>
                  <a:pt x="6088456" y="16078"/>
                  <a:pt x="6072327" y="0"/>
                  <a:pt x="6052451" y="0"/>
                </a:cubicBezTo>
                <a:close/>
                <a:moveTo>
                  <a:pt x="0" y="0"/>
                </a:moveTo>
              </a:path>
            </a:pathLst>
          </a:custGeom>
          <a:solidFill>
            <a:srgbClr val="EEE3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814" name="Google Shape;2814;p62"/>
          <p:cNvSpPr/>
          <p:nvPr/>
        </p:nvSpPr>
        <p:spPr>
          <a:xfrm>
            <a:off x="624446" y="6181120"/>
            <a:ext cx="10846495"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231F20"/>
              </a:buClr>
              <a:buSzPts val="1800"/>
              <a:buFont typeface="Calibri"/>
              <a:buNone/>
            </a:pPr>
            <a:r>
              <a:rPr b="0" i="0" lang="fr-FR" sz="1800" u="none" cap="none" strike="noStrike">
                <a:solidFill>
                  <a:srgbClr val="231F20"/>
                </a:solidFill>
                <a:latin typeface="Calibri"/>
                <a:ea typeface="Calibri"/>
                <a:cs typeface="Calibri"/>
                <a:sym typeface="Calibri"/>
              </a:rPr>
              <a:t>La lampe s’allume et s’éteint du courant successivement, alors le courant délivré est</a:t>
            </a: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815" name="Google Shape;2815;p62"/>
          <p:cNvSpPr/>
          <p:nvPr/>
        </p:nvSpPr>
        <p:spPr>
          <a:xfrm>
            <a:off x="591185" y="4831952"/>
            <a:ext cx="4850687"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AC67AA"/>
              </a:buClr>
              <a:buSzPts val="1800"/>
              <a:buFont typeface="Calibri"/>
              <a:buNone/>
            </a:pPr>
            <a:r>
              <a:rPr b="1" i="0" lang="fr-FR" sz="1800" u="none" cap="none" strike="noStrike">
                <a:solidFill>
                  <a:srgbClr val="AC67AA"/>
                </a:solidFill>
                <a:latin typeface="Calibri"/>
                <a:ea typeface="Calibri"/>
                <a:cs typeface="Calibri"/>
                <a:sym typeface="Calibri"/>
              </a:rPr>
              <a:t>1.</a:t>
            </a:r>
            <a:r>
              <a:rPr b="1" i="0" lang="fr-FR" sz="1800" u="none" cap="none" strike="noStrike">
                <a:solidFill>
                  <a:srgbClr val="0FA9B9"/>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Préciser le rotor et le stator dans cet alternateur.</a:t>
            </a:r>
            <a:endParaRPr/>
          </a:p>
        </p:txBody>
      </p:sp>
      <p:sp>
        <p:nvSpPr>
          <p:cNvPr id="2816" name="Google Shape;2816;p62"/>
          <p:cNvSpPr/>
          <p:nvPr/>
        </p:nvSpPr>
        <p:spPr>
          <a:xfrm>
            <a:off x="624446" y="5830186"/>
            <a:ext cx="6090385"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AC67AA"/>
              </a:buClr>
              <a:buSzPts val="1800"/>
              <a:buFont typeface="Calibri"/>
              <a:buNone/>
            </a:pPr>
            <a:r>
              <a:rPr b="1" i="0" lang="fr-FR" sz="1800" u="none" cap="none" strike="noStrike">
                <a:solidFill>
                  <a:srgbClr val="AC67AA"/>
                </a:solidFill>
                <a:latin typeface="Calibri"/>
                <a:ea typeface="Calibri"/>
                <a:cs typeface="Calibri"/>
                <a:sym typeface="Calibri"/>
              </a:rPr>
              <a:t>2.</a:t>
            </a:r>
            <a:r>
              <a:rPr b="0" i="0" lang="fr-FR" sz="1800" u="none" cap="none" strike="noStrike">
                <a:solidFill>
                  <a:srgbClr val="231F20"/>
                </a:solidFill>
                <a:latin typeface="Calibri"/>
                <a:ea typeface="Calibri"/>
                <a:cs typeface="Calibri"/>
                <a:sym typeface="Calibri"/>
              </a:rPr>
              <a:t>Préciser la nature de la grandeur mesurée par l’ampèremètre.</a:t>
            </a:r>
            <a:endParaRPr/>
          </a:p>
        </p:txBody>
      </p:sp>
      <p:sp>
        <p:nvSpPr>
          <p:cNvPr id="2817" name="Google Shape;2817;p62"/>
          <p:cNvSpPr/>
          <p:nvPr/>
        </p:nvSpPr>
        <p:spPr>
          <a:xfrm>
            <a:off x="778892" y="5088848"/>
            <a:ext cx="7813036" cy="692497"/>
          </a:xfrm>
          <a:prstGeom prst="rect">
            <a:avLst/>
          </a:prstGeom>
          <a:noFill/>
          <a:ln>
            <a:noFill/>
          </a:ln>
        </p:spPr>
        <p:txBody>
          <a:bodyPr anchorCtr="0" anchor="t" bIns="0" lIns="0" spcFirstLastPara="1" rIns="0" wrap="square" tIns="0">
            <a:spAutoFit/>
          </a:bodyPr>
          <a:lstStyle/>
          <a:p>
            <a:pPr indent="0" lvl="0" marL="0" marR="0" rtl="0" algn="l">
              <a:lnSpc>
                <a:spcPct val="125000"/>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Le rotor est: </a:t>
            </a: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car c’est celui qui est </a:t>
            </a: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a:p>
            <a:pPr indent="0" lvl="0" marL="0" marR="0" rtl="0" algn="l">
              <a:lnSpc>
                <a:spcPct val="125000"/>
              </a:lnSpc>
              <a:spcBef>
                <a:spcPts val="0"/>
              </a:spcBef>
              <a:spcAft>
                <a:spcPts val="0"/>
              </a:spcAft>
              <a:buClr>
                <a:srgbClr val="F5821F"/>
              </a:buClr>
              <a:buSzPts val="1800"/>
              <a:buFont typeface="Calibri"/>
              <a:buNone/>
            </a:pPr>
            <a:r>
              <a:rPr b="0" i="0" lang="fr-FR" sz="1800" u="none" cap="none" strike="noStrike">
                <a:solidFill>
                  <a:srgbClr val="F5821F"/>
                </a:solidFill>
                <a:latin typeface="Calibri"/>
                <a:ea typeface="Calibri"/>
                <a:cs typeface="Calibri"/>
                <a:sym typeface="Calibri"/>
              </a:rPr>
              <a:t>- </a:t>
            </a:r>
            <a:r>
              <a:rPr b="0" i="0" lang="fr-FR" sz="1800" u="none" cap="none" strike="noStrike">
                <a:solidFill>
                  <a:srgbClr val="231F20"/>
                </a:solidFill>
                <a:latin typeface="Calibri"/>
                <a:ea typeface="Calibri"/>
                <a:cs typeface="Calibri"/>
                <a:sym typeface="Calibri"/>
              </a:rPr>
              <a:t>Le stator est: </a:t>
            </a: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car c’est elle qui est </a:t>
            </a:r>
            <a:r>
              <a:rPr b="0" i="0" lang="fr-FR" sz="1800" u="none" cap="none" strike="noStrike">
                <a:solidFill>
                  <a:srgbClr val="231F20"/>
                </a:solidFill>
                <a:latin typeface="Arial"/>
                <a:ea typeface="Arial"/>
                <a:cs typeface="Arial"/>
                <a:sym typeface="Arial"/>
              </a:rPr>
              <a:t>................................</a:t>
            </a:r>
            <a:r>
              <a:rPr b="0" i="0" lang="fr-FR" sz="1800" u="none" cap="none" strike="noStrike">
                <a:solidFill>
                  <a:srgbClr val="231F20"/>
                </a:solidFill>
                <a:latin typeface="Calibri"/>
                <a:ea typeface="Calibri"/>
                <a:cs typeface="Calibri"/>
                <a:sym typeface="Calibri"/>
              </a:rPr>
              <a:t>.</a:t>
            </a:r>
            <a:endParaRPr/>
          </a:p>
        </p:txBody>
      </p:sp>
      <p:sp>
        <p:nvSpPr>
          <p:cNvPr id="2818" name="Google Shape;2818;p62"/>
          <p:cNvSpPr txBox="1"/>
          <p:nvPr/>
        </p:nvSpPr>
        <p:spPr>
          <a:xfrm>
            <a:off x="2123187" y="5396894"/>
            <a:ext cx="1422017"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2000"/>
              <a:buFont typeface="Calibri"/>
              <a:buNone/>
            </a:pPr>
            <a:r>
              <a:rPr b="1" i="0" lang="fr-FR" sz="2000" u="none" cap="none" strike="noStrike">
                <a:solidFill>
                  <a:srgbClr val="FF0000"/>
                </a:solidFill>
                <a:latin typeface="Calibri"/>
                <a:ea typeface="Calibri"/>
                <a:cs typeface="Calibri"/>
                <a:sym typeface="Calibri"/>
              </a:rPr>
              <a:t>l’aimant</a:t>
            </a:r>
            <a:endParaRPr/>
          </a:p>
        </p:txBody>
      </p:sp>
      <p:sp>
        <p:nvSpPr>
          <p:cNvPr id="2819" name="Google Shape;2819;p62"/>
          <p:cNvSpPr txBox="1"/>
          <p:nvPr/>
        </p:nvSpPr>
        <p:spPr>
          <a:xfrm>
            <a:off x="6090318" y="5030301"/>
            <a:ext cx="1422017"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2000"/>
              <a:buFont typeface="Calibri"/>
              <a:buNone/>
            </a:pPr>
            <a:r>
              <a:rPr b="1" i="0" lang="fr-FR" sz="2000" u="none" cap="none" strike="noStrike">
                <a:solidFill>
                  <a:srgbClr val="FF0000"/>
                </a:solidFill>
                <a:latin typeface="Calibri"/>
                <a:ea typeface="Calibri"/>
                <a:cs typeface="Calibri"/>
                <a:sym typeface="Calibri"/>
              </a:rPr>
              <a:t>en rotation</a:t>
            </a:r>
            <a:endParaRPr/>
          </a:p>
        </p:txBody>
      </p:sp>
      <p:sp>
        <p:nvSpPr>
          <p:cNvPr id="2820" name="Google Shape;2820;p62"/>
          <p:cNvSpPr txBox="1"/>
          <p:nvPr/>
        </p:nvSpPr>
        <p:spPr>
          <a:xfrm>
            <a:off x="6099536" y="5390811"/>
            <a:ext cx="1035757"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2000"/>
              <a:buFont typeface="Calibri"/>
              <a:buNone/>
            </a:pPr>
            <a:r>
              <a:rPr b="1" i="0" lang="fr-FR" sz="2000" u="none" cap="none" strike="noStrike">
                <a:solidFill>
                  <a:srgbClr val="FF0000"/>
                </a:solidFill>
                <a:latin typeface="Calibri"/>
                <a:ea typeface="Calibri"/>
                <a:cs typeface="Calibri"/>
                <a:sym typeface="Calibri"/>
              </a:rPr>
              <a:t>fixe</a:t>
            </a:r>
            <a:endParaRPr/>
          </a:p>
        </p:txBody>
      </p:sp>
      <p:sp>
        <p:nvSpPr>
          <p:cNvPr id="2821" name="Google Shape;2821;p62"/>
          <p:cNvSpPr txBox="1"/>
          <p:nvPr/>
        </p:nvSpPr>
        <p:spPr>
          <a:xfrm>
            <a:off x="2218354" y="5092257"/>
            <a:ext cx="1422017"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0000"/>
              </a:buClr>
              <a:buSzPts val="2000"/>
              <a:buFont typeface="Calibri"/>
              <a:buNone/>
            </a:pPr>
            <a:r>
              <a:rPr b="1" i="0" lang="fr-FR" sz="2000" u="none" cap="none" strike="noStrike">
                <a:solidFill>
                  <a:srgbClr val="FF0000"/>
                </a:solidFill>
                <a:latin typeface="Calibri"/>
                <a:ea typeface="Calibri"/>
                <a:cs typeface="Calibri"/>
                <a:sym typeface="Calibri"/>
              </a:rPr>
              <a:t>la bobine</a:t>
            </a:r>
            <a:endParaRPr/>
          </a:p>
        </p:txBody>
      </p:sp>
      <p:sp>
        <p:nvSpPr>
          <p:cNvPr id="2822" name="Google Shape;2822;p62"/>
          <p:cNvSpPr/>
          <p:nvPr/>
        </p:nvSpPr>
        <p:spPr>
          <a:xfrm>
            <a:off x="8485232" y="6115957"/>
            <a:ext cx="2820553"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fr-FR" sz="2000">
                <a:solidFill>
                  <a:srgbClr val="FF0000"/>
                </a:solidFill>
                <a:latin typeface="Calibri"/>
                <a:ea typeface="Calibri"/>
                <a:cs typeface="Calibri"/>
                <a:sym typeface="Calibri"/>
              </a:rPr>
              <a:t>un courant </a:t>
            </a:r>
            <a:r>
              <a:rPr b="1" lang="fr-FR" sz="2000">
                <a:solidFill>
                  <a:srgbClr val="FF0000"/>
                </a:solidFill>
                <a:latin typeface="Calibri"/>
                <a:ea typeface="Calibri"/>
                <a:cs typeface="Calibri"/>
                <a:sym typeface="Calibri"/>
              </a:rPr>
              <a:t>alternatif</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6" name="Shape 2826"/>
        <p:cNvGrpSpPr/>
        <p:nvPr/>
      </p:nvGrpSpPr>
      <p:grpSpPr>
        <a:xfrm>
          <a:off x="0" y="0"/>
          <a:ext cx="0" cy="0"/>
          <a:chOff x="0" y="0"/>
          <a:chExt cx="0" cy="0"/>
        </a:xfrm>
      </p:grpSpPr>
      <p:sp>
        <p:nvSpPr>
          <p:cNvPr id="2827" name="Google Shape;2827;p63"/>
          <p:cNvSpPr txBox="1"/>
          <p:nvPr>
            <p:ph idx="1" type="body"/>
          </p:nvPr>
        </p:nvSpPr>
        <p:spPr>
          <a:xfrm>
            <a:off x="8860537" y="5229083"/>
            <a:ext cx="1499616" cy="503301"/>
          </a:xfrm>
          <a:prstGeom prst="rect">
            <a:avLst/>
          </a:prstGeom>
          <a:noFill/>
          <a:ln>
            <a:noFill/>
          </a:ln>
        </p:spPr>
        <p:txBody>
          <a:bodyPr anchorCtr="0" anchor="ctr" bIns="45700" lIns="91425" spcFirstLastPara="1" rIns="91425" wrap="square" tIns="45700">
            <a:normAutofit fontScale="92500" lnSpcReduction="20000"/>
          </a:bodyPr>
          <a:lstStyle/>
          <a:p>
            <a:pPr indent="-228600" lvl="0" marL="228600" rtl="0" algn="l">
              <a:lnSpc>
                <a:spcPct val="90000"/>
              </a:lnSpc>
              <a:spcBef>
                <a:spcPts val="0"/>
              </a:spcBef>
              <a:spcAft>
                <a:spcPts val="0"/>
              </a:spcAft>
              <a:buClr>
                <a:schemeClr val="dk1"/>
              </a:buClr>
              <a:buSzPct val="100000"/>
              <a:buNone/>
            </a:pPr>
            <a:r>
              <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1" name="Shape 2831"/>
        <p:cNvGrpSpPr/>
        <p:nvPr/>
      </p:nvGrpSpPr>
      <p:grpSpPr>
        <a:xfrm>
          <a:off x="0" y="0"/>
          <a:ext cx="0" cy="0"/>
          <a:chOff x="0" y="0"/>
          <a:chExt cx="0" cy="0"/>
        </a:xfrm>
      </p:grpSpPr>
      <p:sp>
        <p:nvSpPr>
          <p:cNvPr id="2832" name="Google Shape;2832;p64"/>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Qui peut me dire ce que nous avons appris aujourd’hui? </a:t>
            </a:r>
            <a:br>
              <a:rPr lang="fr-FR"/>
            </a:br>
            <a:endParaRPr/>
          </a:p>
        </p:txBody>
      </p:sp>
      <p:sp>
        <p:nvSpPr>
          <p:cNvPr id="2833" name="Google Shape;2833;p64"/>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50"/>
              <a:buNone/>
            </a:pPr>
            <a:r>
              <a:t/>
            </a:r>
            <a:endParaRPr/>
          </a:p>
        </p:txBody>
      </p:sp>
      <p:pic>
        <p:nvPicPr>
          <p:cNvPr descr="A cartoon character leaning on a question mark&#10;&#10;AI-generated content may be incorrect." id="2834" name="Google Shape;2834;p64"/>
          <p:cNvPicPr preferRelativeResize="0"/>
          <p:nvPr>
            <p:ph idx="4294967295" type="body"/>
          </p:nvPr>
        </p:nvPicPr>
        <p:blipFill rotWithShape="1">
          <a:blip r:embed="rId3">
            <a:alphaModFix/>
          </a:blip>
          <a:srcRect b="0" l="0" r="0" t="0"/>
          <a:stretch/>
        </p:blipFill>
        <p:spPr>
          <a:xfrm>
            <a:off x="3973115" y="1306115"/>
            <a:ext cx="4245769" cy="4245769"/>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8" name="Shape 2838"/>
        <p:cNvGrpSpPr/>
        <p:nvPr/>
      </p:nvGrpSpPr>
      <p:grpSpPr>
        <a:xfrm>
          <a:off x="0" y="0"/>
          <a:ext cx="0" cy="0"/>
          <a:chOff x="0" y="0"/>
          <a:chExt cx="0" cy="0"/>
        </a:xfrm>
      </p:grpSpPr>
      <p:sp>
        <p:nvSpPr>
          <p:cNvPr id="2839" name="Google Shape;2839;p65"/>
          <p:cNvSpPr txBox="1"/>
          <p:nvPr>
            <p:ph type="title"/>
          </p:nvPr>
        </p:nvSpPr>
        <p:spPr>
          <a:xfrm>
            <a:off x="979043" y="340814"/>
            <a:ext cx="10277091" cy="267549"/>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chemeClr val="dk1"/>
              </a:buClr>
              <a:buSzPts val="1600"/>
              <a:buFont typeface="Calibri"/>
              <a:buNone/>
            </a:pPr>
            <a:r>
              <a:rPr lang="fr-FR"/>
              <a:t>Effectivement, nous avons donc appris à identifier, à l’aide d’oscilloscope, la nature de la tension ou du courant électrique créée par un alternateur.</a:t>
            </a:r>
            <a:endParaRPr/>
          </a:p>
        </p:txBody>
      </p:sp>
      <p:sp>
        <p:nvSpPr>
          <p:cNvPr id="2840" name="Google Shape;2840;p65"/>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donne un rappel de la séance.</a:t>
            </a:r>
            <a:endParaRPr/>
          </a:p>
        </p:txBody>
      </p:sp>
      <p:pic>
        <p:nvPicPr>
          <p:cNvPr id="2841" name="Google Shape;2841;p65"/>
          <p:cNvPicPr preferRelativeResize="0"/>
          <p:nvPr/>
        </p:nvPicPr>
        <p:blipFill rotWithShape="1">
          <a:blip r:embed="rId3">
            <a:alphaModFix/>
          </a:blip>
          <a:srcRect b="0" l="0" r="0" t="0"/>
          <a:stretch/>
        </p:blipFill>
        <p:spPr>
          <a:xfrm>
            <a:off x="11476390" y="434507"/>
            <a:ext cx="467661" cy="467661"/>
          </a:xfrm>
          <a:prstGeom prst="rect">
            <a:avLst/>
          </a:prstGeom>
          <a:noFill/>
          <a:ln>
            <a:noFill/>
          </a:ln>
        </p:spPr>
      </p:pic>
      <p:grpSp>
        <p:nvGrpSpPr>
          <p:cNvPr id="2842" name="Google Shape;2842;p65"/>
          <p:cNvGrpSpPr/>
          <p:nvPr/>
        </p:nvGrpSpPr>
        <p:grpSpPr>
          <a:xfrm>
            <a:off x="456896" y="2873307"/>
            <a:ext cx="11343217" cy="901505"/>
            <a:chOff x="1091018" y="2855889"/>
            <a:chExt cx="11343217" cy="901505"/>
          </a:xfrm>
        </p:grpSpPr>
        <p:sp>
          <p:nvSpPr>
            <p:cNvPr id="2843" name="Google Shape;2843;p65"/>
            <p:cNvSpPr/>
            <p:nvPr/>
          </p:nvSpPr>
          <p:spPr>
            <a:xfrm>
              <a:off x="1441466" y="3161728"/>
              <a:ext cx="10992769" cy="595666"/>
            </a:xfrm>
            <a:prstGeom prst="roundRect">
              <a:avLst>
                <a:gd fmla="val 50000" name="adj"/>
              </a:avLst>
            </a:prstGeom>
            <a:noFill/>
            <a:ln cap="flat" cmpd="sng" w="19050">
              <a:solidFill>
                <a:srgbClr val="72B6D3"/>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ctr">
                <a:spcBef>
                  <a:spcPts val="0"/>
                </a:spcBef>
                <a:spcAft>
                  <a:spcPts val="0"/>
                </a:spcAft>
                <a:buNone/>
              </a:pPr>
              <a:r>
                <a:t/>
              </a:r>
              <a:endParaRPr sz="2400">
                <a:solidFill>
                  <a:schemeClr val="dk1"/>
                </a:solidFill>
                <a:latin typeface="Calibri"/>
                <a:ea typeface="Calibri"/>
                <a:cs typeface="Calibri"/>
                <a:sym typeface="Calibri"/>
              </a:endParaRPr>
            </a:p>
          </p:txBody>
        </p:sp>
        <p:pic>
          <p:nvPicPr>
            <p:cNvPr id="2844" name="Google Shape;2844;p65"/>
            <p:cNvPicPr preferRelativeResize="0"/>
            <p:nvPr/>
          </p:nvPicPr>
          <p:blipFill rotWithShape="1">
            <a:blip r:embed="rId4">
              <a:alphaModFix/>
            </a:blip>
            <a:srcRect b="0" l="0" r="0" t="0"/>
            <a:stretch/>
          </p:blipFill>
          <p:spPr>
            <a:xfrm>
              <a:off x="1091018" y="2855889"/>
              <a:ext cx="805544" cy="805544"/>
            </a:xfrm>
            <a:prstGeom prst="rect">
              <a:avLst/>
            </a:prstGeom>
            <a:noFill/>
            <a:ln>
              <a:noFill/>
            </a:ln>
          </p:spPr>
        </p:pic>
        <p:sp>
          <p:nvSpPr>
            <p:cNvPr id="2845" name="Google Shape;2845;p65"/>
            <p:cNvSpPr/>
            <p:nvPr/>
          </p:nvSpPr>
          <p:spPr>
            <a:xfrm>
              <a:off x="6572680" y="2973939"/>
              <a:ext cx="237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fr-FR" sz="1800">
                  <a:solidFill>
                    <a:schemeClr val="dk1"/>
                  </a:solidFill>
                  <a:latin typeface="Calibri"/>
                  <a:ea typeface="Calibri"/>
                  <a:cs typeface="Calibri"/>
                  <a:sym typeface="Calibri"/>
                </a:rPr>
                <a:t> </a:t>
              </a:r>
              <a:endParaRPr/>
            </a:p>
          </p:txBody>
        </p:sp>
      </p:grpSp>
      <p:sp>
        <p:nvSpPr>
          <p:cNvPr id="2846" name="Google Shape;2846;p65"/>
          <p:cNvSpPr/>
          <p:nvPr/>
        </p:nvSpPr>
        <p:spPr>
          <a:xfrm>
            <a:off x="1235627" y="3211310"/>
            <a:ext cx="1063988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fr-FR" sz="2400">
                <a:solidFill>
                  <a:schemeClr val="dk1"/>
                </a:solidFill>
                <a:latin typeface="Calibri"/>
                <a:ea typeface="Calibri"/>
                <a:cs typeface="Calibri"/>
                <a:sym typeface="Calibri"/>
              </a:rPr>
              <a:t>Identifier</a:t>
            </a:r>
            <a:r>
              <a:rPr lang="fr-FR" sz="2400">
                <a:solidFill>
                  <a:srgbClr val="FF0000"/>
                </a:solidFill>
                <a:latin typeface="Calibri"/>
                <a:ea typeface="Calibri"/>
                <a:cs typeface="Calibri"/>
                <a:sym typeface="Calibri"/>
              </a:rPr>
              <a:t> </a:t>
            </a:r>
            <a:r>
              <a:rPr lang="fr-FR" sz="2400">
                <a:solidFill>
                  <a:schemeClr val="dk1"/>
                </a:solidFill>
                <a:latin typeface="Calibri"/>
                <a:ea typeface="Calibri"/>
                <a:cs typeface="Calibri"/>
                <a:sym typeface="Calibri"/>
              </a:rPr>
              <a:t>la </a:t>
            </a:r>
            <a:r>
              <a:rPr b="1" lang="fr-FR" sz="2400">
                <a:solidFill>
                  <a:srgbClr val="FF0000"/>
                </a:solidFill>
                <a:latin typeface="Calibri"/>
                <a:ea typeface="Calibri"/>
                <a:cs typeface="Calibri"/>
                <a:sym typeface="Calibri"/>
              </a:rPr>
              <a:t>nature</a:t>
            </a:r>
            <a:r>
              <a:rPr b="1" lang="fr-FR" sz="2400">
                <a:solidFill>
                  <a:schemeClr val="dk1"/>
                </a:solidFill>
                <a:latin typeface="Calibri"/>
                <a:ea typeface="Calibri"/>
                <a:cs typeface="Calibri"/>
                <a:sym typeface="Calibri"/>
              </a:rPr>
              <a:t> </a:t>
            </a:r>
            <a:r>
              <a:rPr lang="fr-FR" sz="2400">
                <a:solidFill>
                  <a:schemeClr val="dk1"/>
                </a:solidFill>
                <a:latin typeface="Calibri"/>
                <a:ea typeface="Calibri"/>
                <a:cs typeface="Calibri"/>
                <a:sym typeface="Calibri"/>
              </a:rPr>
              <a:t>de la </a:t>
            </a:r>
            <a:r>
              <a:rPr b="1" lang="fr-FR" sz="2400">
                <a:solidFill>
                  <a:srgbClr val="FF0000"/>
                </a:solidFill>
                <a:latin typeface="Calibri"/>
                <a:ea typeface="Calibri"/>
                <a:cs typeface="Calibri"/>
                <a:sym typeface="Calibri"/>
              </a:rPr>
              <a:t>tension</a:t>
            </a:r>
            <a:r>
              <a:rPr b="1" lang="fr-FR" sz="2400">
                <a:solidFill>
                  <a:schemeClr val="dk1"/>
                </a:solidFill>
                <a:latin typeface="Calibri"/>
                <a:ea typeface="Calibri"/>
                <a:cs typeface="Calibri"/>
                <a:sym typeface="Calibri"/>
              </a:rPr>
              <a:t> </a:t>
            </a:r>
            <a:r>
              <a:rPr lang="fr-FR" sz="2400">
                <a:solidFill>
                  <a:schemeClr val="dk1"/>
                </a:solidFill>
                <a:latin typeface="Calibri"/>
                <a:ea typeface="Calibri"/>
                <a:cs typeface="Calibri"/>
                <a:sym typeface="Calibri"/>
              </a:rPr>
              <a:t>ou du </a:t>
            </a:r>
            <a:r>
              <a:rPr b="1" lang="fr-FR" sz="2400">
                <a:solidFill>
                  <a:srgbClr val="FF0000"/>
                </a:solidFill>
                <a:latin typeface="Calibri"/>
                <a:ea typeface="Calibri"/>
                <a:cs typeface="Calibri"/>
                <a:sym typeface="Calibri"/>
              </a:rPr>
              <a:t>courant</a:t>
            </a:r>
            <a:r>
              <a:rPr lang="fr-FR" sz="2400">
                <a:solidFill>
                  <a:schemeClr val="dk1"/>
                </a:solidFill>
                <a:latin typeface="Calibri"/>
                <a:ea typeface="Calibri"/>
                <a:cs typeface="Calibri"/>
                <a:sym typeface="Calibri"/>
              </a:rPr>
              <a:t> électrique créée par un </a:t>
            </a:r>
            <a:r>
              <a:rPr b="1" lang="fr-FR" sz="2400">
                <a:solidFill>
                  <a:srgbClr val="FF0000"/>
                </a:solidFill>
                <a:latin typeface="Calibri"/>
                <a:ea typeface="Calibri"/>
                <a:cs typeface="Calibri"/>
                <a:sym typeface="Calibri"/>
              </a:rPr>
              <a:t>alternateur</a:t>
            </a:r>
            <a:r>
              <a:rPr lang="fr-FR" sz="2400">
                <a:solidFill>
                  <a:schemeClr val="dk1"/>
                </a:solidFill>
                <a:latin typeface="Calibri"/>
                <a:ea typeface="Calibri"/>
                <a:cs typeface="Calibri"/>
                <a:sym typeface="Calibri"/>
              </a:rPr>
              <a:t>.</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0" name="Shape 2850"/>
        <p:cNvGrpSpPr/>
        <p:nvPr/>
      </p:nvGrpSpPr>
      <p:grpSpPr>
        <a:xfrm>
          <a:off x="0" y="0"/>
          <a:ext cx="0" cy="0"/>
          <a:chOff x="0" y="0"/>
          <a:chExt cx="0" cy="0"/>
        </a:xfrm>
      </p:grpSpPr>
      <p:pic>
        <p:nvPicPr>
          <p:cNvPr id="2851" name="Google Shape;2851;p66"/>
          <p:cNvPicPr preferRelativeResize="0"/>
          <p:nvPr/>
        </p:nvPicPr>
        <p:blipFill rotWithShape="1">
          <a:blip r:embed="rId3">
            <a:alphaModFix/>
          </a:blip>
          <a:srcRect b="0" l="0" r="0" t="0"/>
          <a:stretch/>
        </p:blipFill>
        <p:spPr>
          <a:xfrm>
            <a:off x="11336818" y="940034"/>
            <a:ext cx="583170" cy="583170"/>
          </a:xfrm>
          <a:prstGeom prst="rect">
            <a:avLst/>
          </a:prstGeom>
          <a:noFill/>
          <a:ln>
            <a:noFill/>
          </a:ln>
        </p:spPr>
      </p:pic>
      <p:sp>
        <p:nvSpPr>
          <p:cNvPr id="2852" name="Google Shape;2852;p66"/>
          <p:cNvSpPr txBox="1"/>
          <p:nvPr>
            <p:ph type="title"/>
          </p:nvPr>
        </p:nvSpPr>
        <p:spPr>
          <a:xfrm>
            <a:off x="758234" y="219861"/>
            <a:ext cx="11161754" cy="51422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Qui peut me rappeler les étapes à suivre pour résoudre la tâche? </a:t>
            </a:r>
            <a:br>
              <a:rPr lang="fr-FR"/>
            </a:br>
            <a:r>
              <a:rPr lang="fr-FR"/>
              <a:t>Pour identifier</a:t>
            </a:r>
            <a:r>
              <a:rPr lang="fr-FR">
                <a:solidFill>
                  <a:srgbClr val="231F20"/>
                </a:solidFill>
                <a:latin typeface="Calibri"/>
                <a:ea typeface="Calibri"/>
                <a:cs typeface="Calibri"/>
                <a:sym typeface="Calibri"/>
              </a:rPr>
              <a:t>, </a:t>
            </a:r>
            <a:r>
              <a:rPr lang="fr-FR"/>
              <a:t>à partir de résultats expérimentaux, la nature de la tension ou du courant électrique créée par un alternateur, je suis les étapes suivantes:</a:t>
            </a:r>
            <a:endParaRPr/>
          </a:p>
        </p:txBody>
      </p:sp>
      <p:sp>
        <p:nvSpPr>
          <p:cNvPr id="2853" name="Google Shape;2853;p66"/>
          <p:cNvSpPr txBox="1"/>
          <p:nvPr>
            <p:ph idx="1" type="body"/>
          </p:nvPr>
        </p:nvSpPr>
        <p:spPr>
          <a:xfrm>
            <a:off x="669249" y="734081"/>
            <a:ext cx="1027747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sollicite la participation des élèves afin de rappeler les étapes permettant d’identifier le type de circuit électrique.</a:t>
            </a:r>
            <a:endParaRPr/>
          </a:p>
        </p:txBody>
      </p:sp>
      <p:sp>
        <p:nvSpPr>
          <p:cNvPr id="2854" name="Google Shape;2854;p66"/>
          <p:cNvSpPr/>
          <p:nvPr/>
        </p:nvSpPr>
        <p:spPr>
          <a:xfrm>
            <a:off x="792740" y="2180502"/>
            <a:ext cx="10424160" cy="2204899"/>
          </a:xfrm>
          <a:prstGeom prst="rect">
            <a:avLst/>
          </a:prstGeom>
          <a:solidFill>
            <a:srgbClr val="F2F2F2"/>
          </a:solidFill>
          <a:ln>
            <a:noFill/>
          </a:ln>
        </p:spPr>
        <p:txBody>
          <a:bodyPr anchorCtr="0" anchor="t" bIns="45700" lIns="91425" spcFirstLastPara="1" rIns="91425" wrap="square" tIns="45700">
            <a:spAutoFit/>
          </a:bodyPr>
          <a:lstStyle/>
          <a:p>
            <a:pPr indent="-342900" lvl="0" marL="350838" marR="0" rtl="0" algn="just">
              <a:lnSpc>
                <a:spcPct val="200000"/>
              </a:lnSpc>
              <a:spcBef>
                <a:spcPts val="0"/>
              </a:spcBef>
              <a:spcAft>
                <a:spcPts val="0"/>
              </a:spcAft>
              <a:buClr>
                <a:srgbClr val="C00000"/>
              </a:buClr>
              <a:buSzPts val="2400"/>
              <a:buFont typeface="Noto Sans Symbols"/>
              <a:buChar char="❑"/>
            </a:pPr>
            <a:r>
              <a:rPr lang="fr-FR" sz="2400">
                <a:solidFill>
                  <a:schemeClr val="dk1"/>
                </a:solidFill>
                <a:latin typeface="Calibri"/>
                <a:ea typeface="Calibri"/>
                <a:cs typeface="Calibri"/>
                <a:sym typeface="Calibri"/>
              </a:rPr>
              <a:t>Je </a:t>
            </a:r>
            <a:r>
              <a:rPr lang="fr-FR" sz="2400">
                <a:solidFill>
                  <a:srgbClr val="FF0000"/>
                </a:solidFill>
                <a:latin typeface="Calibri"/>
                <a:ea typeface="Calibri"/>
                <a:cs typeface="Calibri"/>
                <a:sym typeface="Calibri"/>
              </a:rPr>
              <a:t>précise </a:t>
            </a:r>
            <a:r>
              <a:rPr lang="fr-FR" sz="2400">
                <a:solidFill>
                  <a:schemeClr val="dk1"/>
                </a:solidFill>
                <a:latin typeface="Calibri"/>
                <a:ea typeface="Calibri"/>
                <a:cs typeface="Calibri"/>
                <a:sym typeface="Calibri"/>
              </a:rPr>
              <a:t>le rotor et le stator dans cet alternateur.</a:t>
            </a:r>
            <a:endParaRPr/>
          </a:p>
          <a:p>
            <a:pPr indent="-342900" lvl="0" marL="350838" marR="0" rtl="0" algn="just">
              <a:lnSpc>
                <a:spcPct val="200000"/>
              </a:lnSpc>
              <a:spcBef>
                <a:spcPts val="0"/>
              </a:spcBef>
              <a:spcAft>
                <a:spcPts val="0"/>
              </a:spcAft>
              <a:buClr>
                <a:srgbClr val="C00000"/>
              </a:buClr>
              <a:buSzPts val="2400"/>
              <a:buFont typeface="Noto Sans Symbols"/>
              <a:buChar char="❑"/>
            </a:pPr>
            <a:r>
              <a:rPr lang="fr-FR" sz="2400">
                <a:solidFill>
                  <a:schemeClr val="dk1"/>
                </a:solidFill>
                <a:latin typeface="Calibri"/>
                <a:ea typeface="Calibri"/>
                <a:cs typeface="Calibri"/>
                <a:sym typeface="Calibri"/>
              </a:rPr>
              <a:t>Je </a:t>
            </a:r>
            <a:r>
              <a:rPr lang="fr-FR" sz="2400">
                <a:solidFill>
                  <a:srgbClr val="FF0000"/>
                </a:solidFill>
                <a:latin typeface="Calibri"/>
                <a:ea typeface="Calibri"/>
                <a:cs typeface="Calibri"/>
                <a:sym typeface="Calibri"/>
              </a:rPr>
              <a:t>précise</a:t>
            </a:r>
            <a:r>
              <a:rPr lang="fr-FR" sz="2400">
                <a:solidFill>
                  <a:schemeClr val="dk1"/>
                </a:solidFill>
                <a:latin typeface="Calibri"/>
                <a:ea typeface="Calibri"/>
                <a:cs typeface="Calibri"/>
                <a:sym typeface="Calibri"/>
              </a:rPr>
              <a:t> la grandeur visualisée par l’oscilloscope.</a:t>
            </a:r>
            <a:endParaRPr/>
          </a:p>
          <a:p>
            <a:pPr indent="-342900" lvl="0" marL="350838" marR="0" rtl="0" algn="just">
              <a:lnSpc>
                <a:spcPct val="200000"/>
              </a:lnSpc>
              <a:spcBef>
                <a:spcPts val="0"/>
              </a:spcBef>
              <a:spcAft>
                <a:spcPts val="0"/>
              </a:spcAft>
              <a:buClr>
                <a:srgbClr val="C00000"/>
              </a:buClr>
              <a:buSzPts val="2400"/>
              <a:buFont typeface="Noto Sans Symbols"/>
              <a:buChar char="❑"/>
            </a:pPr>
            <a:r>
              <a:rPr lang="fr-FR" sz="2400">
                <a:solidFill>
                  <a:schemeClr val="dk1"/>
                </a:solidFill>
                <a:latin typeface="Calibri"/>
                <a:ea typeface="Calibri"/>
                <a:cs typeface="Calibri"/>
                <a:sym typeface="Calibri"/>
              </a:rPr>
              <a:t>J’</a:t>
            </a:r>
            <a:r>
              <a:rPr lang="fr-FR" sz="2400">
                <a:solidFill>
                  <a:srgbClr val="FF0000"/>
                </a:solidFill>
                <a:latin typeface="Calibri"/>
                <a:ea typeface="Calibri"/>
                <a:cs typeface="Calibri"/>
                <a:sym typeface="Calibri"/>
              </a:rPr>
              <a:t>identifie </a:t>
            </a:r>
            <a:r>
              <a:rPr lang="fr-FR" sz="2400">
                <a:solidFill>
                  <a:schemeClr val="dk1"/>
                </a:solidFill>
                <a:latin typeface="Calibri"/>
                <a:ea typeface="Calibri"/>
                <a:cs typeface="Calibri"/>
                <a:sym typeface="Calibri"/>
              </a:rPr>
              <a:t>la nature de la grandeur générée par l’alternateur.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4">
                                            <p:txEl>
                                              <p:pRg end="0" st="0"/>
                                            </p:txEl>
                                          </p:spTgt>
                                        </p:tgtEl>
                                        <p:attrNameLst>
                                          <p:attrName>style.visibility</p:attrName>
                                        </p:attrNameLst>
                                      </p:cBhvr>
                                      <p:to>
                                        <p:strVal val="visible"/>
                                      </p:to>
                                    </p:set>
                                    <p:animEffect filter="fade" transition="in">
                                      <p:cBhvr>
                                        <p:cTn dur="500"/>
                                        <p:tgtEl>
                                          <p:spTgt spid="2854">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4">
                                            <p:txEl>
                                              <p:pRg end="1" st="1"/>
                                            </p:txEl>
                                          </p:spTgt>
                                        </p:tgtEl>
                                        <p:attrNameLst>
                                          <p:attrName>style.visibility</p:attrName>
                                        </p:attrNameLst>
                                      </p:cBhvr>
                                      <p:to>
                                        <p:strVal val="visible"/>
                                      </p:to>
                                    </p:set>
                                    <p:animEffect filter="fade" transition="in">
                                      <p:cBhvr>
                                        <p:cTn dur="500"/>
                                        <p:tgtEl>
                                          <p:spTgt spid="2854">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54">
                                            <p:txEl>
                                              <p:pRg end="2" st="2"/>
                                            </p:txEl>
                                          </p:spTgt>
                                        </p:tgtEl>
                                        <p:attrNameLst>
                                          <p:attrName>style.visibility</p:attrName>
                                        </p:attrNameLst>
                                      </p:cBhvr>
                                      <p:to>
                                        <p:strVal val="visible"/>
                                      </p:to>
                                    </p:set>
                                    <p:animEffect filter="fade" transition="in">
                                      <p:cBhvr>
                                        <p:cTn dur="500"/>
                                        <p:tgtEl>
                                          <p:spTgt spid="2854">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9" name="Shape 2859"/>
        <p:cNvGrpSpPr/>
        <p:nvPr/>
      </p:nvGrpSpPr>
      <p:grpSpPr>
        <a:xfrm>
          <a:off x="0" y="0"/>
          <a:ext cx="0" cy="0"/>
          <a:chOff x="0" y="0"/>
          <a:chExt cx="0" cy="0"/>
        </a:xfrm>
      </p:grpSpPr>
      <p:sp>
        <p:nvSpPr>
          <p:cNvPr id="2860" name="Google Shape;2860;p67"/>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On termine par la carte lexicale de la séance. Retenez-le!</a:t>
            </a:r>
            <a:endParaRPr/>
          </a:p>
        </p:txBody>
      </p:sp>
      <p:sp>
        <p:nvSpPr>
          <p:cNvPr id="2861" name="Google Shape;2861;p67"/>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1400"/>
              <a:buNone/>
            </a:pPr>
            <a:r>
              <a:t/>
            </a:r>
            <a:endParaRPr i="1" sz="1400">
              <a:solidFill>
                <a:srgbClr val="A5A5A5"/>
              </a:solidFill>
              <a:latin typeface="Calibri"/>
              <a:ea typeface="Calibri"/>
              <a:cs typeface="Calibri"/>
              <a:sym typeface="Calibri"/>
            </a:endParaRPr>
          </a:p>
        </p:txBody>
      </p:sp>
      <p:pic>
        <p:nvPicPr>
          <p:cNvPr id="2862" name="Google Shape;2862;p67"/>
          <p:cNvPicPr preferRelativeResize="0"/>
          <p:nvPr/>
        </p:nvPicPr>
        <p:blipFill rotWithShape="1">
          <a:blip r:embed="rId3">
            <a:alphaModFix/>
          </a:blip>
          <a:srcRect b="0" l="0" r="0" t="0"/>
          <a:stretch/>
        </p:blipFill>
        <p:spPr>
          <a:xfrm>
            <a:off x="11176808" y="212713"/>
            <a:ext cx="583170" cy="583170"/>
          </a:xfrm>
          <a:prstGeom prst="rect">
            <a:avLst/>
          </a:prstGeom>
          <a:noFill/>
          <a:ln>
            <a:noFill/>
          </a:ln>
        </p:spPr>
      </p:pic>
      <p:grpSp>
        <p:nvGrpSpPr>
          <p:cNvPr id="2863" name="Google Shape;2863;p67"/>
          <p:cNvGrpSpPr/>
          <p:nvPr/>
        </p:nvGrpSpPr>
        <p:grpSpPr>
          <a:xfrm>
            <a:off x="437113" y="1251508"/>
            <a:ext cx="11463355" cy="5059905"/>
            <a:chOff x="380712" y="1645615"/>
            <a:chExt cx="11463355" cy="5027191"/>
          </a:xfrm>
        </p:grpSpPr>
        <p:sp>
          <p:nvSpPr>
            <p:cNvPr id="2864" name="Google Shape;2864;p67"/>
            <p:cNvSpPr/>
            <p:nvPr/>
          </p:nvSpPr>
          <p:spPr>
            <a:xfrm>
              <a:off x="380712" y="2141446"/>
              <a:ext cx="11428467" cy="4531360"/>
            </a:xfrm>
            <a:prstGeom prst="rect">
              <a:avLst/>
            </a:prstGeom>
            <a:solidFill>
              <a:srgbClr val="F2F2F2"/>
            </a:solidFill>
            <a:ln cap="flat" cmpd="sng" w="25400">
              <a:solidFill>
                <a:srgbClr val="0097A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2865" name="Google Shape;2865;p67"/>
            <p:cNvSpPr/>
            <p:nvPr/>
          </p:nvSpPr>
          <p:spPr>
            <a:xfrm>
              <a:off x="4784214" y="3464614"/>
              <a:ext cx="2702560" cy="1371598"/>
            </a:xfrm>
            <a:prstGeom prst="roundRect">
              <a:avLst>
                <a:gd fmla="val 16667" name="adj"/>
              </a:avLst>
            </a:prstGeom>
            <a:solidFill>
              <a:srgbClr val="FEEDD8"/>
            </a:solidFill>
            <a:ln cap="flat" cmpd="sng" w="2540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fr-FR" sz="1800">
                  <a:solidFill>
                    <a:srgbClr val="000000"/>
                  </a:solidFill>
                  <a:latin typeface="Calibri"/>
                  <a:ea typeface="Calibri"/>
                  <a:cs typeface="Calibri"/>
                  <a:sym typeface="Calibri"/>
                </a:rPr>
                <a:t>Identifier la nature de la tension ou du courant électrique créée par un alternateur.</a:t>
              </a:r>
              <a:endParaRPr/>
            </a:p>
          </p:txBody>
        </p:sp>
        <p:sp>
          <p:nvSpPr>
            <p:cNvPr id="2866" name="Google Shape;2866;p67"/>
            <p:cNvSpPr/>
            <p:nvPr/>
          </p:nvSpPr>
          <p:spPr>
            <a:xfrm>
              <a:off x="1003405" y="3156837"/>
              <a:ext cx="2216165" cy="1330861"/>
            </a:xfrm>
            <a:prstGeom prst="roundRect">
              <a:avLst>
                <a:gd fmla="val 8096" name="adj"/>
              </a:avLst>
            </a:prstGeom>
            <a:solidFill>
              <a:srgbClr val="FEEDD8"/>
            </a:solidFill>
            <a:ln cap="flat" cmpd="sng" w="2540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000"/>
                <a:buFont typeface="Calibri"/>
                <a:buNone/>
              </a:pPr>
              <a:r>
                <a:t/>
              </a:r>
              <a:endParaRPr b="1" i="0" sz="2000" u="none" cap="none" strike="noStrike">
                <a:solidFill>
                  <a:srgbClr val="000000"/>
                </a:solidFill>
                <a:latin typeface="Arial"/>
                <a:ea typeface="Arial"/>
                <a:cs typeface="Arial"/>
                <a:sym typeface="Arial"/>
              </a:endParaRPr>
            </a:p>
          </p:txBody>
        </p:sp>
        <p:sp>
          <p:nvSpPr>
            <p:cNvPr id="2867" name="Google Shape;2867;p67"/>
            <p:cNvSpPr txBox="1"/>
            <p:nvPr/>
          </p:nvSpPr>
          <p:spPr>
            <a:xfrm>
              <a:off x="5548033" y="3156837"/>
              <a:ext cx="953693"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1" lang="fr-FR" sz="1400" u="none" cap="none" strike="noStrike">
                  <a:solidFill>
                    <a:srgbClr val="000000"/>
                  </a:solidFill>
                  <a:latin typeface="Arial"/>
                  <a:ea typeface="Arial"/>
                  <a:cs typeface="Arial"/>
                  <a:sym typeface="Arial"/>
                </a:rPr>
                <a:t>Ma tâche</a:t>
              </a:r>
              <a:endParaRPr/>
            </a:p>
          </p:txBody>
        </p:sp>
        <p:sp>
          <p:nvSpPr>
            <p:cNvPr id="2868" name="Google Shape;2868;p67"/>
            <p:cNvSpPr/>
            <p:nvPr/>
          </p:nvSpPr>
          <p:spPr>
            <a:xfrm>
              <a:off x="8432608" y="2822723"/>
              <a:ext cx="2430737" cy="1243992"/>
            </a:xfrm>
            <a:prstGeom prst="roundRect">
              <a:avLst>
                <a:gd fmla="val 16667" name="adj"/>
              </a:avLst>
            </a:prstGeom>
            <a:solidFill>
              <a:srgbClr val="0097A7">
                <a:alpha val="30196"/>
              </a:srgbClr>
            </a:solidFill>
            <a:ln cap="flat" cmpd="sng" w="25400">
              <a:solidFill>
                <a:srgbClr val="0097A7"/>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Calibri"/>
                <a:buNone/>
              </a:pPr>
              <a:r>
                <a:t/>
              </a:r>
              <a:endParaRPr b="1" i="0" sz="1600" u="none" cap="none" strike="noStrike">
                <a:solidFill>
                  <a:srgbClr val="000000"/>
                </a:solidFill>
                <a:latin typeface="Arial"/>
                <a:ea typeface="Arial"/>
                <a:cs typeface="Arial"/>
                <a:sym typeface="Arial"/>
              </a:endParaRPr>
            </a:p>
          </p:txBody>
        </p:sp>
        <p:sp>
          <p:nvSpPr>
            <p:cNvPr id="2869" name="Google Shape;2869;p67"/>
            <p:cNvSpPr txBox="1"/>
            <p:nvPr/>
          </p:nvSpPr>
          <p:spPr>
            <a:xfrm>
              <a:off x="8504976" y="2405090"/>
              <a:ext cx="2286000"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1" lang="fr-FR" sz="1400" u="none" cap="none" strike="noStrike">
                  <a:solidFill>
                    <a:srgbClr val="000000"/>
                  </a:solidFill>
                  <a:latin typeface="Arial"/>
                  <a:ea typeface="Arial"/>
                  <a:cs typeface="Arial"/>
                  <a:sym typeface="Arial"/>
                </a:rPr>
                <a:t>Verbes de consigne</a:t>
              </a:r>
              <a:endParaRPr/>
            </a:p>
          </p:txBody>
        </p:sp>
        <p:sp>
          <p:nvSpPr>
            <p:cNvPr id="2870" name="Google Shape;2870;p67"/>
            <p:cNvSpPr/>
            <p:nvPr/>
          </p:nvSpPr>
          <p:spPr>
            <a:xfrm>
              <a:off x="903718" y="5583207"/>
              <a:ext cx="10021389" cy="996709"/>
            </a:xfrm>
            <a:prstGeom prst="roundRect">
              <a:avLst>
                <a:gd fmla="val 16667" name="adj"/>
              </a:avLst>
            </a:prstGeom>
            <a:solidFill>
              <a:srgbClr val="D8E6FC"/>
            </a:solidFill>
            <a:ln cap="flat" cmpd="sng" w="25400">
              <a:solidFill>
                <a:srgbClr val="4285F4"/>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600"/>
                <a:buFont typeface="Calibri"/>
                <a:buNone/>
              </a:pPr>
              <a:r>
                <a:t/>
              </a:r>
              <a:endParaRPr b="1" i="0" sz="1600" u="none" cap="none" strike="noStrike">
                <a:solidFill>
                  <a:srgbClr val="000000"/>
                </a:solidFill>
                <a:latin typeface="Arial"/>
                <a:ea typeface="Arial"/>
                <a:cs typeface="Arial"/>
                <a:sym typeface="Arial"/>
              </a:endParaRPr>
            </a:p>
          </p:txBody>
        </p:sp>
        <p:sp>
          <p:nvSpPr>
            <p:cNvPr id="2871" name="Google Shape;2871;p67"/>
            <p:cNvSpPr txBox="1"/>
            <p:nvPr/>
          </p:nvSpPr>
          <p:spPr>
            <a:xfrm>
              <a:off x="3722812" y="5262022"/>
              <a:ext cx="2407021" cy="3057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1" lang="fr-FR" sz="1400" u="none" cap="none" strike="noStrike">
                  <a:solidFill>
                    <a:srgbClr val="000000"/>
                  </a:solidFill>
                  <a:latin typeface="Arial"/>
                  <a:ea typeface="Arial"/>
                  <a:cs typeface="Arial"/>
                  <a:sym typeface="Arial"/>
                </a:rPr>
                <a:t>Structure pour répondre</a:t>
              </a:r>
              <a:endParaRPr/>
            </a:p>
          </p:txBody>
        </p:sp>
        <p:cxnSp>
          <p:nvCxnSpPr>
            <p:cNvPr id="2872" name="Google Shape;2872;p67"/>
            <p:cNvCxnSpPr>
              <a:stCxn id="2866" idx="3"/>
              <a:endCxn id="2865" idx="1"/>
            </p:cNvCxnSpPr>
            <p:nvPr/>
          </p:nvCxnSpPr>
          <p:spPr>
            <a:xfrm>
              <a:off x="3219570" y="3822268"/>
              <a:ext cx="1564500" cy="328200"/>
            </a:xfrm>
            <a:prstGeom prst="bentConnector3">
              <a:avLst>
                <a:gd fmla="val 50000" name="adj1"/>
              </a:avLst>
            </a:prstGeom>
            <a:noFill/>
            <a:ln cap="flat" cmpd="sng" w="9525">
              <a:solidFill>
                <a:srgbClr val="FFAB40"/>
              </a:solidFill>
              <a:prstDash val="solid"/>
              <a:round/>
              <a:headEnd len="sm" w="sm" type="none"/>
              <a:tailEnd len="sm" w="sm" type="none"/>
            </a:ln>
          </p:spPr>
        </p:cxnSp>
        <p:sp>
          <p:nvSpPr>
            <p:cNvPr id="2873" name="Google Shape;2873;p67"/>
            <p:cNvSpPr txBox="1"/>
            <p:nvPr/>
          </p:nvSpPr>
          <p:spPr>
            <a:xfrm>
              <a:off x="1003405" y="3153809"/>
              <a:ext cx="2216165" cy="1376041"/>
            </a:xfrm>
            <a:prstGeom prst="rect">
              <a:avLst/>
            </a:prstGeom>
            <a:noFill/>
            <a:ln>
              <a:noFill/>
            </a:ln>
          </p:spPr>
          <p:txBody>
            <a:bodyPr anchorCtr="0" anchor="t" bIns="45700" lIns="91425" spcFirstLastPara="1" rIns="91425" wrap="square" tIns="45700">
              <a:spAutoFit/>
            </a:bodyPr>
            <a:lstStyle/>
            <a:p>
              <a:pPr indent="-92075" lvl="0" marL="92075" marR="0" rtl="0" algn="l">
                <a:lnSpc>
                  <a:spcPct val="150000"/>
                </a:lnSpc>
                <a:spcBef>
                  <a:spcPts val="0"/>
                </a:spcBef>
                <a:spcAft>
                  <a:spcPts val="0"/>
                </a:spcAft>
                <a:buClr>
                  <a:srgbClr val="000000"/>
                </a:buClr>
                <a:buSzPts val="1400"/>
                <a:buFont typeface="Arial"/>
                <a:buChar char="•"/>
              </a:pPr>
              <a:r>
                <a:rPr lang="fr-FR" sz="1400">
                  <a:solidFill>
                    <a:srgbClr val="000000"/>
                  </a:solidFill>
                  <a:latin typeface="Arial"/>
                  <a:ea typeface="Arial"/>
                  <a:cs typeface="Arial"/>
                  <a:sym typeface="Arial"/>
                </a:rPr>
                <a:t>Alternateur </a:t>
              </a:r>
              <a:endParaRPr/>
            </a:p>
            <a:p>
              <a:pPr indent="-92075" lvl="0" marL="92075" marR="0" rtl="0" algn="l">
                <a:lnSpc>
                  <a:spcPct val="150000"/>
                </a:lnSpc>
                <a:spcBef>
                  <a:spcPts val="0"/>
                </a:spcBef>
                <a:spcAft>
                  <a:spcPts val="0"/>
                </a:spcAft>
                <a:buClr>
                  <a:srgbClr val="000000"/>
                </a:buClr>
                <a:buSzPts val="1400"/>
                <a:buFont typeface="Arial"/>
                <a:buChar char="•"/>
              </a:pPr>
              <a:r>
                <a:rPr lang="fr-FR" sz="1400">
                  <a:solidFill>
                    <a:srgbClr val="000000"/>
                  </a:solidFill>
                  <a:latin typeface="Arial"/>
                  <a:ea typeface="Arial"/>
                  <a:cs typeface="Arial"/>
                  <a:sym typeface="Arial"/>
                </a:rPr>
                <a:t>Rotor</a:t>
              </a:r>
              <a:endParaRPr/>
            </a:p>
            <a:p>
              <a:pPr indent="-92075" lvl="0" marL="92075" marR="0" rtl="0" algn="l">
                <a:lnSpc>
                  <a:spcPct val="150000"/>
                </a:lnSpc>
                <a:spcBef>
                  <a:spcPts val="0"/>
                </a:spcBef>
                <a:spcAft>
                  <a:spcPts val="0"/>
                </a:spcAft>
                <a:buClr>
                  <a:srgbClr val="000000"/>
                </a:buClr>
                <a:buSzPts val="1400"/>
                <a:buFont typeface="Arial"/>
                <a:buChar char="•"/>
              </a:pPr>
              <a:r>
                <a:rPr lang="fr-FR" sz="1400">
                  <a:solidFill>
                    <a:srgbClr val="000000"/>
                  </a:solidFill>
                  <a:latin typeface="Arial"/>
                  <a:ea typeface="Arial"/>
                  <a:cs typeface="Arial"/>
                  <a:sym typeface="Arial"/>
                </a:rPr>
                <a:t>Stator</a:t>
              </a:r>
              <a:endParaRPr/>
            </a:p>
            <a:p>
              <a:pPr indent="-92075" lvl="0" marL="92075" marR="0" rtl="0" algn="l">
                <a:lnSpc>
                  <a:spcPct val="150000"/>
                </a:lnSpc>
                <a:spcBef>
                  <a:spcPts val="0"/>
                </a:spcBef>
                <a:spcAft>
                  <a:spcPts val="0"/>
                </a:spcAft>
                <a:buClr>
                  <a:srgbClr val="000000"/>
                </a:buClr>
                <a:buSzPts val="1400"/>
                <a:buFont typeface="Arial"/>
                <a:buChar char="•"/>
              </a:pPr>
              <a:r>
                <a:rPr b="0" i="0" lang="fr-FR" sz="1400" u="none" cap="none" strike="noStrike">
                  <a:solidFill>
                    <a:srgbClr val="000000"/>
                  </a:solidFill>
                  <a:latin typeface="Arial"/>
                  <a:ea typeface="Arial"/>
                  <a:cs typeface="Arial"/>
                  <a:sym typeface="Arial"/>
                </a:rPr>
                <a:t>Tension alternative</a:t>
              </a:r>
              <a:endParaRPr/>
            </a:p>
          </p:txBody>
        </p:sp>
        <p:sp>
          <p:nvSpPr>
            <p:cNvPr id="2874" name="Google Shape;2874;p67"/>
            <p:cNvSpPr txBox="1"/>
            <p:nvPr/>
          </p:nvSpPr>
          <p:spPr>
            <a:xfrm>
              <a:off x="8781738" y="2737445"/>
              <a:ext cx="1843091" cy="1376041"/>
            </a:xfrm>
            <a:prstGeom prst="rect">
              <a:avLst/>
            </a:prstGeom>
            <a:noFill/>
            <a:ln>
              <a:noFill/>
            </a:ln>
          </p:spPr>
          <p:txBody>
            <a:bodyPr anchorCtr="0" anchor="t" bIns="45700" lIns="91425" spcFirstLastPara="1" rIns="91425" wrap="square" tIns="45700">
              <a:spAutoFit/>
            </a:bodyPr>
            <a:lstStyle/>
            <a:p>
              <a:pPr indent="-176213" lvl="0" marL="176213" marR="0" rtl="0" algn="l">
                <a:lnSpc>
                  <a:spcPct val="150000"/>
                </a:lnSpc>
                <a:spcBef>
                  <a:spcPts val="0"/>
                </a:spcBef>
                <a:spcAft>
                  <a:spcPts val="0"/>
                </a:spcAft>
                <a:buClr>
                  <a:srgbClr val="000000"/>
                </a:buClr>
                <a:buSzPts val="1400"/>
                <a:buFont typeface="Arial"/>
                <a:buChar char="•"/>
              </a:pPr>
              <a:r>
                <a:rPr lang="fr-FR" sz="1400">
                  <a:solidFill>
                    <a:srgbClr val="000000"/>
                  </a:solidFill>
                  <a:latin typeface="Arial"/>
                  <a:ea typeface="Arial"/>
                  <a:cs typeface="Arial"/>
                  <a:sym typeface="Arial"/>
                </a:rPr>
                <a:t>Identifier</a:t>
              </a:r>
              <a:endParaRPr/>
            </a:p>
            <a:p>
              <a:pPr indent="-176213" lvl="0" marL="176213" marR="0" rtl="0" algn="l">
                <a:lnSpc>
                  <a:spcPct val="150000"/>
                </a:lnSpc>
                <a:spcBef>
                  <a:spcPts val="0"/>
                </a:spcBef>
                <a:spcAft>
                  <a:spcPts val="0"/>
                </a:spcAft>
                <a:buClr>
                  <a:srgbClr val="000000"/>
                </a:buClr>
                <a:buSzPts val="1400"/>
                <a:buFont typeface="Arial"/>
                <a:buChar char="•"/>
              </a:pPr>
              <a:r>
                <a:rPr lang="fr-FR" sz="1400">
                  <a:solidFill>
                    <a:srgbClr val="000000"/>
                  </a:solidFill>
                  <a:latin typeface="Arial"/>
                  <a:ea typeface="Arial"/>
                  <a:cs typeface="Arial"/>
                  <a:sym typeface="Arial"/>
                </a:rPr>
                <a:t>Créer </a:t>
              </a:r>
              <a:endParaRPr/>
            </a:p>
            <a:p>
              <a:pPr indent="-176213" lvl="0" marL="176213" marR="0" rtl="0" algn="l">
                <a:lnSpc>
                  <a:spcPct val="150000"/>
                </a:lnSpc>
                <a:spcBef>
                  <a:spcPts val="0"/>
                </a:spcBef>
                <a:spcAft>
                  <a:spcPts val="0"/>
                </a:spcAft>
                <a:buClr>
                  <a:srgbClr val="000000"/>
                </a:buClr>
                <a:buSzPts val="1400"/>
                <a:buFont typeface="Arial"/>
                <a:buChar char="•"/>
              </a:pPr>
              <a:r>
                <a:rPr lang="fr-FR" sz="1400">
                  <a:solidFill>
                    <a:srgbClr val="000000"/>
                  </a:solidFill>
                  <a:latin typeface="Arial"/>
                  <a:ea typeface="Arial"/>
                  <a:cs typeface="Arial"/>
                  <a:sym typeface="Arial"/>
                </a:rPr>
                <a:t>Alterner  </a:t>
              </a:r>
              <a:endParaRPr/>
            </a:p>
            <a:p>
              <a:pPr indent="-176213" lvl="0" marL="176213" marR="0" rtl="0" algn="l">
                <a:lnSpc>
                  <a:spcPct val="150000"/>
                </a:lnSpc>
                <a:spcBef>
                  <a:spcPts val="0"/>
                </a:spcBef>
                <a:spcAft>
                  <a:spcPts val="0"/>
                </a:spcAft>
                <a:buClr>
                  <a:srgbClr val="000000"/>
                </a:buClr>
                <a:buSzPts val="1400"/>
                <a:buFont typeface="Arial"/>
                <a:buChar char="•"/>
              </a:pPr>
              <a:r>
                <a:rPr lang="fr-FR" sz="1400">
                  <a:solidFill>
                    <a:srgbClr val="000000"/>
                  </a:solidFill>
                  <a:latin typeface="Arial"/>
                  <a:ea typeface="Arial"/>
                  <a:cs typeface="Arial"/>
                  <a:sym typeface="Arial"/>
                </a:rPr>
                <a:t>Visualiser    </a:t>
              </a:r>
              <a:endParaRPr/>
            </a:p>
          </p:txBody>
        </p:sp>
        <p:cxnSp>
          <p:nvCxnSpPr>
            <p:cNvPr id="2875" name="Google Shape;2875;p67"/>
            <p:cNvCxnSpPr>
              <a:stCxn id="2865" idx="3"/>
            </p:cNvCxnSpPr>
            <p:nvPr/>
          </p:nvCxnSpPr>
          <p:spPr>
            <a:xfrm flipH="1" rot="10800000">
              <a:off x="7486774" y="3621513"/>
              <a:ext cx="1056300" cy="528900"/>
            </a:xfrm>
            <a:prstGeom prst="bentConnector3">
              <a:avLst>
                <a:gd fmla="val 44661" name="adj1"/>
              </a:avLst>
            </a:prstGeom>
            <a:noFill/>
            <a:ln cap="flat" cmpd="sng" w="9525">
              <a:solidFill>
                <a:srgbClr val="FFAB40"/>
              </a:solidFill>
              <a:prstDash val="solid"/>
              <a:round/>
              <a:headEnd len="sm" w="sm" type="none"/>
              <a:tailEnd len="sm" w="sm" type="none"/>
            </a:ln>
          </p:spPr>
        </p:cxnSp>
        <p:cxnSp>
          <p:nvCxnSpPr>
            <p:cNvPr id="2876" name="Google Shape;2876;p67"/>
            <p:cNvCxnSpPr>
              <a:endCxn id="2870" idx="0"/>
            </p:cNvCxnSpPr>
            <p:nvPr/>
          </p:nvCxnSpPr>
          <p:spPr>
            <a:xfrm rot="5400000">
              <a:off x="5656113" y="5125407"/>
              <a:ext cx="716100" cy="199500"/>
            </a:xfrm>
            <a:prstGeom prst="bentConnector3">
              <a:avLst>
                <a:gd fmla="val 101441" name="adj1"/>
              </a:avLst>
            </a:prstGeom>
            <a:noFill/>
            <a:ln cap="flat" cmpd="sng" w="9525">
              <a:solidFill>
                <a:srgbClr val="FFAB40"/>
              </a:solidFill>
              <a:prstDash val="solid"/>
              <a:round/>
              <a:headEnd len="sm" w="sm" type="none"/>
              <a:tailEnd len="sm" w="sm" type="none"/>
            </a:ln>
          </p:spPr>
        </p:cxnSp>
        <p:sp>
          <p:nvSpPr>
            <p:cNvPr id="2877" name="Google Shape;2877;p67"/>
            <p:cNvSpPr/>
            <p:nvPr/>
          </p:nvSpPr>
          <p:spPr>
            <a:xfrm>
              <a:off x="415600" y="1645615"/>
              <a:ext cx="11428467" cy="344835"/>
            </a:xfrm>
            <a:prstGeom prst="rect">
              <a:avLst/>
            </a:prstGeom>
            <a:solidFill>
              <a:srgbClr val="00717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400"/>
                <a:buFont typeface="Arial"/>
                <a:buNone/>
              </a:pPr>
              <a:r>
                <a:rPr b="1" i="0" lang="fr-FR" sz="1400" u="none" cap="none" strike="noStrike">
                  <a:solidFill>
                    <a:srgbClr val="FFFFFF"/>
                  </a:solidFill>
                  <a:latin typeface="Arial"/>
                  <a:ea typeface="Arial"/>
                  <a:cs typeface="Arial"/>
                  <a:sym typeface="Arial"/>
                </a:rPr>
                <a:t>MA CARTE LEXICALE</a:t>
              </a:r>
              <a:endParaRPr b="1" i="0" sz="1200" u="none" cap="none" strike="noStrike">
                <a:solidFill>
                  <a:srgbClr val="FFFFFF"/>
                </a:solidFill>
                <a:latin typeface="Arial"/>
                <a:ea typeface="Arial"/>
                <a:cs typeface="Arial"/>
                <a:sym typeface="Arial"/>
              </a:endParaRPr>
            </a:p>
          </p:txBody>
        </p:sp>
      </p:grpSp>
      <p:sp>
        <p:nvSpPr>
          <p:cNvPr id="2878" name="Google Shape;2878;p67"/>
          <p:cNvSpPr txBox="1"/>
          <p:nvPr/>
        </p:nvSpPr>
        <p:spPr>
          <a:xfrm>
            <a:off x="838200" y="2334401"/>
            <a:ext cx="2286000"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1" lang="fr-FR" sz="1400" u="none" cap="none" strike="noStrike">
                <a:solidFill>
                  <a:srgbClr val="000000"/>
                </a:solidFill>
                <a:latin typeface="Arial"/>
                <a:ea typeface="Arial"/>
                <a:cs typeface="Arial"/>
                <a:sym typeface="Arial"/>
              </a:rPr>
              <a:t>Termes thématiques</a:t>
            </a:r>
            <a:endParaRPr/>
          </a:p>
        </p:txBody>
      </p:sp>
      <p:sp>
        <p:nvSpPr>
          <p:cNvPr id="2879" name="Google Shape;2879;p67"/>
          <p:cNvSpPr/>
          <p:nvPr/>
        </p:nvSpPr>
        <p:spPr>
          <a:xfrm>
            <a:off x="960120" y="5245723"/>
            <a:ext cx="10110220" cy="923330"/>
          </a:xfrm>
          <a:prstGeom prst="rect">
            <a:avLst/>
          </a:prstGeom>
          <a:noFill/>
          <a:ln>
            <a:noFill/>
          </a:ln>
        </p:spPr>
        <p:txBody>
          <a:bodyPr anchorCtr="0" anchor="t" bIns="45700" lIns="91425" spcFirstLastPara="1" rIns="91425" wrap="square" tIns="45700">
            <a:spAutoFit/>
          </a:bodyPr>
          <a:lstStyle/>
          <a:p>
            <a:pPr indent="-171450" lvl="0" marL="171450" marR="0" rtl="0" algn="l">
              <a:spcBef>
                <a:spcPts val="0"/>
              </a:spcBef>
              <a:spcAft>
                <a:spcPts val="0"/>
              </a:spcAft>
              <a:buClr>
                <a:srgbClr val="000000"/>
              </a:buClr>
              <a:buSzPts val="1800"/>
              <a:buFont typeface="Arial"/>
              <a:buChar char="•"/>
            </a:pPr>
            <a:r>
              <a:rPr lang="fr-FR" sz="1800">
                <a:solidFill>
                  <a:srgbClr val="000000"/>
                </a:solidFill>
                <a:latin typeface="Arial"/>
                <a:ea typeface="Arial"/>
                <a:cs typeface="Arial"/>
                <a:sym typeface="Arial"/>
              </a:rPr>
              <a:t>Le rotor est: ......................................................car c’est celui qui ..................................................</a:t>
            </a:r>
            <a:endParaRPr/>
          </a:p>
          <a:p>
            <a:pPr indent="-171450" lvl="0" marL="171450" marR="0" rtl="0" algn="l">
              <a:spcBef>
                <a:spcPts val="0"/>
              </a:spcBef>
              <a:spcAft>
                <a:spcPts val="0"/>
              </a:spcAft>
              <a:buClr>
                <a:srgbClr val="000000"/>
              </a:buClr>
              <a:buSzPts val="1800"/>
              <a:buFont typeface="Arial"/>
              <a:buChar char="•"/>
            </a:pPr>
            <a:r>
              <a:rPr lang="fr-FR" sz="1800">
                <a:solidFill>
                  <a:srgbClr val="000000"/>
                </a:solidFill>
                <a:latin typeface="Arial"/>
                <a:ea typeface="Arial"/>
                <a:cs typeface="Arial"/>
                <a:sym typeface="Arial"/>
              </a:rPr>
              <a:t>Le stator est: ....................................................car c’est elle qui est ...............................................</a:t>
            </a:r>
            <a:endParaRPr/>
          </a:p>
          <a:p>
            <a:pPr indent="-171450" lvl="0" marL="171450" marR="0" rtl="0" algn="l">
              <a:spcBef>
                <a:spcPts val="0"/>
              </a:spcBef>
              <a:spcAft>
                <a:spcPts val="0"/>
              </a:spcAft>
              <a:buClr>
                <a:srgbClr val="000000"/>
              </a:buClr>
              <a:buSzPts val="1800"/>
              <a:buFont typeface="Arial"/>
              <a:buChar char="•"/>
            </a:pPr>
            <a:r>
              <a:rPr lang="fr-FR" sz="1800">
                <a:solidFill>
                  <a:srgbClr val="000000"/>
                </a:solidFill>
                <a:latin typeface="Arial"/>
                <a:ea typeface="Arial"/>
                <a:cs typeface="Arial"/>
                <a:sym typeface="Arial"/>
              </a:rPr>
              <a:t>La tension visualisée ............................................................alors .................................................</a:t>
            </a:r>
            <a:endParaRPr/>
          </a:p>
        </p:txBody>
      </p:sp>
      <p:sp>
        <p:nvSpPr>
          <p:cNvPr id="2880" name="Google Shape;2880;p67"/>
          <p:cNvSpPr/>
          <p:nvPr/>
        </p:nvSpPr>
        <p:spPr>
          <a:xfrm>
            <a:off x="219426" y="8561510"/>
            <a:ext cx="4763297" cy="45791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5821F"/>
              </a:buClr>
              <a:buSzPts val="1200"/>
              <a:buFont typeface="Calibri"/>
              <a:buNone/>
            </a:pPr>
            <a:r>
              <a:rPr b="0" i="0" lang="fr-FR" sz="1200" u="none" cap="none" strike="noStrike">
                <a:solidFill>
                  <a:srgbClr val="F5821F"/>
                </a:solidFill>
                <a:latin typeface="Calibri"/>
                <a:ea typeface="Calibri"/>
                <a:cs typeface="Calibri"/>
                <a:sym typeface="Calibri"/>
              </a:rPr>
              <a:t>- </a:t>
            </a:r>
            <a:r>
              <a:rPr b="0" i="0" lang="fr-FR" sz="1200" u="none" cap="none" strike="noStrike">
                <a:solidFill>
                  <a:srgbClr val="231F20"/>
                </a:solidFill>
                <a:latin typeface="Calibri"/>
                <a:ea typeface="Calibri"/>
                <a:cs typeface="Calibri"/>
                <a:sym typeface="Calibri"/>
              </a:rPr>
              <a:t>Le rotor est: </a:t>
            </a:r>
            <a:r>
              <a:rPr b="0" i="0" lang="fr-FR" sz="800" u="none" cap="none" strike="noStrike">
                <a:solidFill>
                  <a:srgbClr val="231F20"/>
                </a:solidFill>
                <a:latin typeface="Arial"/>
                <a:ea typeface="Arial"/>
                <a:cs typeface="Arial"/>
                <a:sym typeface="Arial"/>
              </a:rPr>
              <a:t>................................</a:t>
            </a:r>
            <a:r>
              <a:rPr b="0" i="0" lang="fr-FR" sz="1200" u="none" cap="none" strike="noStrike">
                <a:solidFill>
                  <a:srgbClr val="231F20"/>
                </a:solidFill>
                <a:latin typeface="Calibri"/>
                <a:ea typeface="Calibri"/>
                <a:cs typeface="Calibri"/>
                <a:sym typeface="Calibri"/>
              </a:rPr>
              <a:t>car c’est celui qui </a:t>
            </a:r>
            <a:r>
              <a:rPr b="0" i="0" lang="fr-FR" sz="800" u="none" cap="none" strike="noStrike">
                <a:solidFill>
                  <a:srgbClr val="231F20"/>
                </a:solidFill>
                <a:latin typeface="Arial"/>
                <a:ea typeface="Arial"/>
                <a:cs typeface="Arial"/>
                <a:sym typeface="Arial"/>
              </a:rPr>
              <a:t>................................</a:t>
            </a:r>
            <a:r>
              <a:rPr b="0" i="0" lang="fr-FR" sz="1200" u="none" cap="none" strike="noStrike">
                <a:solidFill>
                  <a:srgbClr val="231F20"/>
                </a:solidFill>
                <a:latin typeface="Calibri"/>
                <a:ea typeface="Calibri"/>
                <a:cs typeface="Calibri"/>
                <a:sym typeface="Calibri"/>
              </a:rPr>
              <a:t>.</a:t>
            </a:r>
            <a:endParaRPr/>
          </a:p>
          <a:p>
            <a:pPr indent="0" lvl="0" marL="0" marR="0" rtl="0" algn="l">
              <a:lnSpc>
                <a:spcPct val="166666"/>
              </a:lnSpc>
              <a:spcBef>
                <a:spcPts val="0"/>
              </a:spcBef>
              <a:spcAft>
                <a:spcPts val="0"/>
              </a:spcAft>
              <a:buClr>
                <a:srgbClr val="F5821F"/>
              </a:buClr>
              <a:buSzPts val="1200"/>
              <a:buFont typeface="Calibri"/>
              <a:buNone/>
            </a:pPr>
            <a:r>
              <a:rPr b="0" i="0" lang="fr-FR" sz="1200" u="none" cap="none" strike="noStrike">
                <a:solidFill>
                  <a:srgbClr val="F5821F"/>
                </a:solidFill>
                <a:latin typeface="Calibri"/>
                <a:ea typeface="Calibri"/>
                <a:cs typeface="Calibri"/>
                <a:sym typeface="Calibri"/>
              </a:rPr>
              <a:t>- </a:t>
            </a:r>
            <a:r>
              <a:rPr b="0" i="0" lang="fr-FR" sz="1200" u="none" cap="none" strike="noStrike">
                <a:solidFill>
                  <a:srgbClr val="231F20"/>
                </a:solidFill>
                <a:latin typeface="Calibri"/>
                <a:ea typeface="Calibri"/>
                <a:cs typeface="Calibri"/>
                <a:sym typeface="Calibri"/>
              </a:rPr>
              <a:t>Le stator est: </a:t>
            </a:r>
            <a:r>
              <a:rPr b="0" i="0" lang="fr-FR" sz="800" u="none" cap="none" strike="noStrike">
                <a:solidFill>
                  <a:srgbClr val="231F20"/>
                </a:solidFill>
                <a:latin typeface="Arial"/>
                <a:ea typeface="Arial"/>
                <a:cs typeface="Arial"/>
                <a:sym typeface="Arial"/>
              </a:rPr>
              <a:t>................................</a:t>
            </a:r>
            <a:r>
              <a:rPr b="0" i="0" lang="fr-FR" sz="1200" u="none" cap="none" strike="noStrike">
                <a:solidFill>
                  <a:srgbClr val="231F20"/>
                </a:solidFill>
                <a:latin typeface="Calibri"/>
                <a:ea typeface="Calibri"/>
                <a:cs typeface="Calibri"/>
                <a:sym typeface="Calibri"/>
              </a:rPr>
              <a:t>car c’est elle qui est </a:t>
            </a:r>
            <a:r>
              <a:rPr b="0" i="0" lang="fr-FR" sz="800" u="none" cap="none" strike="noStrike">
                <a:solidFill>
                  <a:srgbClr val="231F20"/>
                </a:solidFill>
                <a:latin typeface="Arial"/>
                <a:ea typeface="Arial"/>
                <a:cs typeface="Arial"/>
                <a:sym typeface="Arial"/>
              </a:rPr>
              <a:t>................................</a:t>
            </a:r>
            <a:r>
              <a:rPr b="0" i="0" lang="fr-FR" sz="1200" u="none" cap="none" strike="noStrike">
                <a:solidFill>
                  <a:srgbClr val="231F20"/>
                </a:solidFill>
                <a:latin typeface="Calibri"/>
                <a:ea typeface="Calibri"/>
                <a:cs typeface="Calibri"/>
                <a:sym typeface="Calibri"/>
              </a:rPr>
              <a:t>.</a:t>
            </a: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4" name="Shape 2884"/>
        <p:cNvGrpSpPr/>
        <p:nvPr/>
      </p:nvGrpSpPr>
      <p:grpSpPr>
        <a:xfrm>
          <a:off x="0" y="0"/>
          <a:ext cx="0" cy="0"/>
          <a:chOff x="0" y="0"/>
          <a:chExt cx="0" cy="0"/>
        </a:xfrm>
      </p:grpSpPr>
      <p:pic>
        <p:nvPicPr>
          <p:cNvPr id="2885" name="Google Shape;2885;p68"/>
          <p:cNvPicPr preferRelativeResize="0"/>
          <p:nvPr/>
        </p:nvPicPr>
        <p:blipFill rotWithShape="1">
          <a:blip r:embed="rId3">
            <a:alphaModFix/>
          </a:blip>
          <a:srcRect b="0" l="0" r="0" t="0"/>
          <a:stretch/>
        </p:blipFill>
        <p:spPr>
          <a:xfrm>
            <a:off x="11176808" y="212713"/>
            <a:ext cx="583170" cy="583170"/>
          </a:xfrm>
          <a:prstGeom prst="rect">
            <a:avLst/>
          </a:prstGeom>
          <a:noFill/>
          <a:ln>
            <a:noFill/>
          </a:ln>
        </p:spPr>
      </p:pic>
      <p:sp>
        <p:nvSpPr>
          <p:cNvPr id="2886" name="Google Shape;2886;p68"/>
          <p:cNvSpPr txBox="1"/>
          <p:nvPr/>
        </p:nvSpPr>
        <p:spPr>
          <a:xfrm>
            <a:off x="3701486" y="3189838"/>
            <a:ext cx="4225837" cy="754694"/>
          </a:xfrm>
          <a:prstGeom prst="rect">
            <a:avLst/>
          </a:prstGeom>
          <a:noFill/>
          <a:ln>
            <a:noFill/>
          </a:ln>
        </p:spPr>
        <p:txBody>
          <a:bodyPr anchorCtr="0" anchor="t" bIns="45700" lIns="91425" spcFirstLastPara="1" rIns="91425" wrap="square" tIns="45700">
            <a:spAutoFit/>
          </a:bodyPr>
          <a:lstStyle/>
          <a:p>
            <a:pPr indent="0" lvl="0" marL="0" marR="0" rtl="0" algn="just">
              <a:lnSpc>
                <a:spcPct val="150000"/>
              </a:lnSpc>
              <a:spcBef>
                <a:spcPts val="0"/>
              </a:spcBef>
              <a:spcAft>
                <a:spcPts val="0"/>
              </a:spcAft>
              <a:buNone/>
            </a:pPr>
            <a:r>
              <a:rPr b="1" i="1" lang="fr-FR" sz="3200">
                <a:solidFill>
                  <a:schemeClr val="dk1"/>
                </a:solidFill>
                <a:latin typeface="Calibri"/>
                <a:ea typeface="Calibri"/>
                <a:cs typeface="Calibri"/>
                <a:sym typeface="Calibri"/>
              </a:rPr>
              <a:t>Exercice 2 de la page 34</a:t>
            </a:r>
            <a:endParaRPr/>
          </a:p>
        </p:txBody>
      </p:sp>
      <p:sp>
        <p:nvSpPr>
          <p:cNvPr id="2887" name="Google Shape;2887;p68"/>
          <p:cNvSpPr txBox="1"/>
          <p:nvPr>
            <p:ph type="title"/>
          </p:nvPr>
        </p:nvSpPr>
        <p:spPr>
          <a:xfrm>
            <a:off x="1030246" y="318293"/>
            <a:ext cx="10277091" cy="267549"/>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600"/>
              <a:buFont typeface="Calibri"/>
              <a:buNone/>
            </a:pPr>
            <a:r>
              <a:rPr lang="fr-FR"/>
              <a:t>Bravo à tous ! Révisez dans le livret ce qu’on a vu aujourd'hui et faire l’exercice suivant: </a:t>
            </a:r>
            <a:endParaRPr/>
          </a:p>
        </p:txBody>
      </p:sp>
      <p:sp>
        <p:nvSpPr>
          <p:cNvPr id="2888" name="Google Shape;2888;p68"/>
          <p:cNvSpPr txBox="1"/>
          <p:nvPr>
            <p:ph idx="1" type="body"/>
          </p:nvPr>
        </p:nvSpPr>
        <p:spPr>
          <a:xfrm>
            <a:off x="1030288" y="668338"/>
            <a:ext cx="10277475" cy="268287"/>
          </a:xfrm>
          <a:prstGeom prst="rect">
            <a:avLst/>
          </a:prstGeom>
          <a:noFill/>
          <a:ln>
            <a:noFill/>
          </a:ln>
        </p:spPr>
        <p:txBody>
          <a:bodyPr anchorCtr="0" anchor="t" bIns="45700" lIns="91425" spcFirstLastPara="1" rIns="91425" wrap="square" tIns="45700">
            <a:noAutofit/>
          </a:bodyPr>
          <a:lstStyle/>
          <a:p>
            <a:pPr indent="-228600" lvl="0" marL="228600" rtl="0" algn="l">
              <a:lnSpc>
                <a:spcPct val="90000"/>
              </a:lnSpc>
              <a:spcBef>
                <a:spcPts val="0"/>
              </a:spcBef>
              <a:spcAft>
                <a:spcPts val="0"/>
              </a:spcAft>
              <a:buClr>
                <a:schemeClr val="dk1"/>
              </a:buClr>
              <a:buSzPts val="1000"/>
              <a:buNone/>
            </a:pPr>
            <a:r>
              <a:rPr lang="fr-FR"/>
              <a:t>L’enseignant.e incite les élèves à faire l’exercice à la maison et clore la séance.</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2" name="Shape 2892"/>
        <p:cNvGrpSpPr/>
        <p:nvPr/>
      </p:nvGrpSpPr>
      <p:grpSpPr>
        <a:xfrm>
          <a:off x="0" y="0"/>
          <a:ext cx="0" cy="0"/>
          <a:chOff x="0" y="0"/>
          <a:chExt cx="0" cy="0"/>
        </a:xfrm>
      </p:grpSpPr>
      <p:grpSp>
        <p:nvGrpSpPr>
          <p:cNvPr id="2893" name="Google Shape;2893;p69"/>
          <p:cNvGrpSpPr/>
          <p:nvPr/>
        </p:nvGrpSpPr>
        <p:grpSpPr>
          <a:xfrm>
            <a:off x="812158" y="844906"/>
            <a:ext cx="10567685" cy="5198169"/>
            <a:chOff x="2184399" y="1402024"/>
            <a:chExt cx="7823200" cy="4942038"/>
          </a:xfrm>
        </p:grpSpPr>
        <p:sp>
          <p:nvSpPr>
            <p:cNvPr id="2894" name="Google Shape;2894;p69"/>
            <p:cNvSpPr/>
            <p:nvPr/>
          </p:nvSpPr>
          <p:spPr>
            <a:xfrm>
              <a:off x="2184399" y="1402024"/>
              <a:ext cx="7823200" cy="4942038"/>
            </a:xfrm>
            <a:prstGeom prst="roundRect">
              <a:avLst>
                <a:gd fmla="val 2665" name="adj"/>
              </a:avLst>
            </a:prstGeom>
            <a:solidFill>
              <a:srgbClr val="F9D7A2"/>
            </a:solidFill>
            <a:ln cap="flat" cmpd="sng" w="12700">
              <a:solidFill>
                <a:srgbClr val="F9D7A2"/>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latin typeface="Calibri"/>
                <a:ea typeface="Calibri"/>
                <a:cs typeface="Calibri"/>
                <a:sym typeface="Calibri"/>
              </a:endParaRPr>
            </a:p>
          </p:txBody>
        </p:sp>
        <p:sp>
          <p:nvSpPr>
            <p:cNvPr id="2895" name="Google Shape;2895;p6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p:txBody>
        </p:sp>
      </p:grpSp>
      <p:grpSp>
        <p:nvGrpSpPr>
          <p:cNvPr id="2896" name="Google Shape;2896;p69"/>
          <p:cNvGrpSpPr/>
          <p:nvPr/>
        </p:nvGrpSpPr>
        <p:grpSpPr>
          <a:xfrm>
            <a:off x="812159" y="829917"/>
            <a:ext cx="10567685" cy="5198169"/>
            <a:chOff x="2184400" y="1402025"/>
            <a:chExt cx="7823200" cy="4942038"/>
          </a:xfrm>
        </p:grpSpPr>
        <p:sp>
          <p:nvSpPr>
            <p:cNvPr id="2897" name="Google Shape;2897;p69"/>
            <p:cNvSpPr/>
            <p:nvPr/>
          </p:nvSpPr>
          <p:spPr>
            <a:xfrm>
              <a:off x="2184400" y="1402025"/>
              <a:ext cx="7823200" cy="4942038"/>
            </a:xfrm>
            <a:prstGeom prst="roundRect">
              <a:avLst>
                <a:gd fmla="val 2665" name="adj"/>
              </a:avLst>
            </a:prstGeom>
            <a:solidFill>
              <a:srgbClr val="F6C374"/>
            </a:solidFill>
            <a:ln cap="flat" cmpd="sng" w="12700">
              <a:solidFill>
                <a:srgbClr val="F6C374"/>
              </a:solidFill>
              <a:prstDash val="solid"/>
              <a:miter lim="800000"/>
              <a:headEnd len="sm" w="sm" type="none"/>
              <a:tailEnd len="sm" w="sm" type="none"/>
            </a:ln>
            <a:effectLst>
              <a:outerShdw blurRad="63500" sx="102000" rotWithShape="0" algn="ctr" sy="102000">
                <a:srgbClr val="000000">
                  <a:alpha val="7058"/>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rgbClr val="FFFFFF"/>
                </a:solidFill>
                <a:highlight>
                  <a:srgbClr val="FFFF00"/>
                </a:highlight>
                <a:latin typeface="Calibri"/>
                <a:ea typeface="Calibri"/>
                <a:cs typeface="Calibri"/>
                <a:sym typeface="Calibri"/>
              </a:endParaRPr>
            </a:p>
          </p:txBody>
        </p:sp>
        <p:sp>
          <p:nvSpPr>
            <p:cNvPr id="2898" name="Google Shape;2898;p69"/>
            <p:cNvSpPr/>
            <p:nvPr/>
          </p:nvSpPr>
          <p:spPr>
            <a:xfrm>
              <a:off x="2284185" y="1499313"/>
              <a:ext cx="7623629" cy="4747463"/>
            </a:xfrm>
            <a:prstGeom prst="rect">
              <a:avLst/>
            </a:prstGeom>
            <a:solidFill>
              <a:schemeClr val="lt1"/>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b="1" sz="5600">
                <a:solidFill>
                  <a:srgbClr val="000000"/>
                </a:solidFill>
                <a:latin typeface="Calibri"/>
                <a:ea typeface="Calibri"/>
                <a:cs typeface="Calibri"/>
                <a:sym typeface="Calibri"/>
              </a:endParaRPr>
            </a:p>
            <a:p>
              <a:pPr indent="0" lvl="0" marL="0" marR="0" rtl="0" algn="ctr">
                <a:spcBef>
                  <a:spcPts val="0"/>
                </a:spcBef>
                <a:spcAft>
                  <a:spcPts val="0"/>
                </a:spcAft>
                <a:buNone/>
              </a:pPr>
              <a:r>
                <a:t/>
              </a:r>
              <a:endParaRPr i="1" sz="4800">
                <a:solidFill>
                  <a:srgbClr val="000000"/>
                </a:solidFill>
                <a:latin typeface="Calibri"/>
                <a:ea typeface="Calibri"/>
                <a:cs typeface="Calibri"/>
                <a:sym typeface="Calibri"/>
              </a:endParaRPr>
            </a:p>
            <a:p>
              <a:pPr indent="0" lvl="0" marL="0" marR="0" rtl="0" algn="ctr">
                <a:spcBef>
                  <a:spcPts val="0"/>
                </a:spcBef>
                <a:spcAft>
                  <a:spcPts val="0"/>
                </a:spcAft>
                <a:buNone/>
              </a:pPr>
              <a:r>
                <a:rPr i="1" lang="fr-FR" sz="4800">
                  <a:solidFill>
                    <a:srgbClr val="000000"/>
                  </a:solidFill>
                  <a:latin typeface="Calibri"/>
                  <a:ea typeface="Calibri"/>
                  <a:cs typeface="Calibri"/>
                  <a:sym typeface="Calibri"/>
                </a:rPr>
                <a:t>A la prochaine séance!</a:t>
              </a:r>
              <a:endParaRPr/>
            </a:p>
          </p:txBody>
        </p:sp>
      </p:grpSp>
      <p:pic>
        <p:nvPicPr>
          <p:cNvPr id="2899" name="Google Shape;2899;p69"/>
          <p:cNvPicPr preferRelativeResize="0"/>
          <p:nvPr/>
        </p:nvPicPr>
        <p:blipFill rotWithShape="1">
          <a:blip r:embed="rId3">
            <a:alphaModFix/>
          </a:blip>
          <a:srcRect b="0" l="0" r="0" t="0"/>
          <a:stretch/>
        </p:blipFill>
        <p:spPr>
          <a:xfrm>
            <a:off x="4632837" y="1903731"/>
            <a:ext cx="2783680" cy="278368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3_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2_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7_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8_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6_Office Them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2024-05-28T10:13:00Z</dcterms:created>
  <dc:creator>D_Abdellah</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07BCFC6302C549B0B0C2BCAF22236F3C_12</vt:lpwstr>
  </property>
  <property fmtid="{D5CDD505-2E9C-101B-9397-08002B2CF9AE}" pid="3" name="KSOProductBuildVer">
    <vt:lpwstr>1036-12.9.0.21549</vt:lpwstr>
  </property>
</Properties>
</file>