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image/gif" Extension="gif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7.xml"/>
  <Override ContentType="application/vnd.openxmlformats-officedocument.presentationml.notesSlide+xml" PartName="/ppt/notesSlides/notesSlide59.xml"/>
  <Override ContentType="application/vnd.openxmlformats-officedocument.presentationml.notesSlide+xml" PartName="/ppt/notesSlides/notesSlide32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33.xml"/>
  <Override ContentType="application/vnd.openxmlformats-officedocument.presentationml.notesSlide+xml" PartName="/ppt/notesSlides/notesSlide41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50.xml"/>
  <Override ContentType="application/vnd.openxmlformats-officedocument.presentationml.notesSlide+xml" PartName="/ppt/notesSlides/notesSlide68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42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34.xml"/>
  <Override ContentType="application/vnd.openxmlformats-officedocument.presentationml.notesSlide+xml" PartName="/ppt/notesSlides/notesSlide51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43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56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39.xml"/>
  <Override ContentType="application/vnd.openxmlformats-officedocument.presentationml.notesSlide+xml" PartName="/ppt/notesSlides/notesSlide31.xml"/>
  <Override ContentType="application/vnd.openxmlformats-officedocument.presentationml.notesSlide+xml" PartName="/ppt/notesSlides/notesSlide61.xml"/>
  <Override ContentType="application/vnd.openxmlformats-officedocument.presentationml.notesSlide+xml" PartName="/ppt/notesSlides/notesSlide57.xml"/>
  <Override ContentType="application/vnd.openxmlformats-officedocument.presentationml.notesSlide+xml" PartName="/ppt/notesSlides/notesSlide44.xml"/>
  <Override ContentType="application/vnd.openxmlformats-officedocument.presentationml.notesSlide+xml" PartName="/ppt/notesSlides/notesSlide58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37.xml"/>
  <Override ContentType="application/vnd.openxmlformats-officedocument.presentationml.notesSlide+xml" PartName="/ppt/notesSlides/notesSlide62.xml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54.xml"/>
  <Override ContentType="application/vnd.openxmlformats-officedocument.presentationml.notesSlide+xml" PartName="/ppt/notesSlides/notesSlide45.xml"/>
  <Override ContentType="application/vnd.openxmlformats-officedocument.presentationml.notesSlide+xml" PartName="/ppt/notesSlides/notesSlide46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63.xml"/>
  <Override ContentType="application/vnd.openxmlformats-officedocument.presentationml.notesSlide+xml" PartName="/ppt/notesSlides/notesSlide5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47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60.xml"/>
  <Override ContentType="application/vnd.openxmlformats-officedocument.presentationml.notesSlide+xml" PartName="/ppt/notesSlides/notesSlide38.xml"/>
  <Override ContentType="application/vnd.openxmlformats-officedocument.presentationml.notesSlide+xml" PartName="/ppt/notesSlides/notesSlide64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48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5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35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65.xml"/>
  <Override ContentType="application/vnd.openxmlformats-officedocument.presentationml.notesSlide+xml" PartName="/ppt/notesSlides/notesSlide36.xml"/>
  <Override ContentType="application/vnd.openxmlformats-officedocument.presentationml.notesSlide+xml" PartName="/ppt/notesSlides/notesSlide49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53.xml"/>
  <Override ContentType="application/vnd.openxmlformats-officedocument.presentationml.notesSlide+xml" PartName="/ppt/notesSlides/notesSlide40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66.xml"/>
  <Override ContentType="application/vnd.openxmlformats-officedocument.presentationml.notesSlide+xml" PartName="/ppt/notesSlides/notesSlide10.xml"/>
  <Override ContentType="application/vnd.openxmlformats-officedocument.custom-properties+xml" PartName="/docProps/custom.xml"/>
  <Override ContentType="application/vnd.openxmlformats-officedocument.presentationml.slideLayout+xml" PartName="/ppt/slideLayouts/slideLayout218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37.xml"/>
  <Override ContentType="application/vnd.openxmlformats-officedocument.presentationml.slideLayout+xml" PartName="/ppt/slideLayouts/slideLayout129.xml"/>
  <Override ContentType="application/vnd.openxmlformats-officedocument.presentationml.slideLayout+xml" PartName="/ppt/slideLayouts/slideLayout29.xml"/>
  <Override ContentType="application/vnd.openxmlformats-officedocument.presentationml.slideLayout+xml" PartName="/ppt/slideLayouts/slideLayout137.xml"/>
  <Override ContentType="application/vnd.openxmlformats-officedocument.presentationml.slideLayout+xml" PartName="/ppt/slideLayouts/slideLayout226.xml"/>
  <Override ContentType="application/vnd.openxmlformats-officedocument.presentationml.slideLayout+xml" PartName="/ppt/slideLayouts/slideLayout96.xml"/>
  <Override ContentType="application/vnd.openxmlformats-officedocument.presentationml.slideLayout+xml" PartName="/ppt/slideLayouts/slideLayout269.xml"/>
  <Override ContentType="application/vnd.openxmlformats-officedocument.presentationml.slideLayout+xml" PartName="/ppt/slideLayouts/slideLayout110.xml"/>
  <Override ContentType="application/vnd.openxmlformats-officedocument.presentationml.slideLayout+xml" PartName="/ppt/slideLayouts/slideLayout153.xml"/>
  <Override ContentType="application/vnd.openxmlformats-officedocument.presentationml.slideLayout+xml" PartName="/ppt/slideLayouts/slideLayout61.xml"/>
  <Override ContentType="application/vnd.openxmlformats-officedocument.presentationml.slideLayout+xml" PartName="/ppt/slideLayouts/slideLayout250.xml"/>
  <Override ContentType="application/vnd.openxmlformats-officedocument.presentationml.slideLayout+xml" PartName="/ppt/slideLayouts/slideLayout145.xml"/>
  <Override ContentType="application/vnd.openxmlformats-officedocument.presentationml.slideLayout+xml" PartName="/ppt/slideLayouts/slideLayout196.xml"/>
  <Override ContentType="application/vnd.openxmlformats-officedocument.presentationml.slideLayout+xml" PartName="/ppt/slideLayouts/slideLayout234.xml"/>
  <Override ContentType="application/vnd.openxmlformats-officedocument.presentationml.slideLayout+xml" PartName="/ppt/slideLayouts/slideLayout102.xml"/>
  <Override ContentType="application/vnd.openxmlformats-officedocument.presentationml.slideLayout+xml" PartName="/ppt/slideLayouts/slideLayout188.xml"/>
  <Override ContentType="application/vnd.openxmlformats-officedocument.presentationml.slideLayout+xml" PartName="/ppt/slideLayouts/slideLayout242.xml"/>
  <Override ContentType="application/vnd.openxmlformats-officedocument.presentationml.slideLayout+xml" PartName="/ppt/slideLayouts/slideLayout165.xml"/>
  <Override ContentType="application/vnd.openxmlformats-officedocument.presentationml.slideLayout+xml" PartName="/ppt/slideLayouts/slideLayout262.xml"/>
  <Override ContentType="application/vnd.openxmlformats-officedocument.presentationml.slideLayout+xml" PartName="/ppt/slideLayouts/slideLayout65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122.xml"/>
  <Override ContentType="application/vnd.openxmlformats-officedocument.presentationml.slideLayout+xml" PartName="/ppt/slideLayouts/slideLayout49.xml"/>
  <Override ContentType="application/vnd.openxmlformats-officedocument.presentationml.slideLayout+xml" PartName="/ppt/slideLayouts/slideLayout117.xml"/>
  <Override ContentType="application/vnd.openxmlformats-officedocument.presentationml.slideLayout+xml" PartName="/ppt/slideLayouts/slideLayout53.xml"/>
  <Override ContentType="application/vnd.openxmlformats-officedocument.presentationml.slideLayout+xml" PartName="/ppt/slideLayouts/slideLayout18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257.xml"/>
  <Override ContentType="application/vnd.openxmlformats-officedocument.presentationml.slideLayout+xml" PartName="/ppt/slideLayouts/slideLayout41.xml"/>
  <Override ContentType="application/vnd.openxmlformats-officedocument.presentationml.slideLayout+xml" PartName="/ppt/slideLayouts/slideLayout84.xml"/>
  <Override ContentType="application/vnd.openxmlformats-officedocument.presentationml.slideLayout+xml" PartName="/ppt/slideLayouts/slideLayout214.xml"/>
  <Override ContentType="application/vnd.openxmlformats-officedocument.presentationml.slideLayout+xml" PartName="/ppt/slideLayouts/slideLayout92.xml"/>
  <Override ContentType="application/vnd.openxmlformats-officedocument.presentationml.slideLayout+xml" PartName="/ppt/slideLayouts/slideLayout150.xml"/>
  <Override ContentType="application/vnd.openxmlformats-officedocument.presentationml.slideLayout+xml" PartName="/ppt/slideLayouts/slideLayout193.xml"/>
  <Override ContentType="application/vnd.openxmlformats-officedocument.presentationml.slideLayout+xml" PartName="/ppt/slideLayouts/slideLayout185.xml"/>
  <Override ContentType="application/vnd.openxmlformats-officedocument.presentationml.slideLayout+xml" PartName="/ppt/slideLayouts/slideLayout133.xml"/>
  <Override ContentType="application/vnd.openxmlformats-officedocument.presentationml.slideLayout+xml" PartName="/ppt/slideLayouts/slideLayout176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34.xml"/>
  <Override ContentType="application/vnd.openxmlformats-officedocument.presentationml.slideLayout+xml" PartName="/ppt/slideLayouts/slideLayout149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106.xml"/>
  <Override ContentType="application/vnd.openxmlformats-officedocument.presentationml.slideLayout+xml" PartName="/ppt/slideLayouts/slideLayout238.xml"/>
  <Override ContentType="application/vnd.openxmlformats-officedocument.presentationml.slideLayout+xml" PartName="/ppt/slideLayouts/slideLayout77.xml"/>
  <Override ContentType="application/vnd.openxmlformats-officedocument.presentationml.slideLayout+xml" PartName="/ppt/slideLayouts/slideLayout30.xml"/>
  <Override ContentType="application/vnd.openxmlformats-officedocument.presentationml.slideLayout+xml" PartName="/ppt/slideLayouts/slideLayout73.xml"/>
  <Override ContentType="application/vnd.openxmlformats-officedocument.presentationml.slideLayout+xml" PartName="/ppt/slideLayouts/slideLayout56.xml"/>
  <Override ContentType="application/vnd.openxmlformats-officedocument.presentationml.slideLayout+xml" PartName="/ppt/slideLayouts/slideLayout81.xml"/>
  <Override ContentType="application/vnd.openxmlformats-officedocument.presentationml.slideLayout+xml" PartName="/ppt/slideLayouts/slideLayout26.xml"/>
  <Override ContentType="application/vnd.openxmlformats-officedocument.presentationml.slideLayout+xml" PartName="/ppt/slideLayouts/slideLayout157.xml"/>
  <Override ContentType="application/vnd.openxmlformats-officedocument.presentationml.slideLayout+xml" PartName="/ppt/slideLayouts/slideLayout69.xml"/>
  <Override ContentType="application/vnd.openxmlformats-officedocument.presentationml.slideLayout+xml" PartName="/ppt/slideLayouts/slideLayout114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61.xml"/>
  <Override ContentType="application/vnd.openxmlformats-officedocument.presentationml.slideLayout+xml" PartName="/ppt/slideLayouts/slideLayout172.xml"/>
  <Override ContentType="application/vnd.openxmlformats-officedocument.presentationml.slideLayout+xml" PartName="/ppt/slideLayouts/slideLayout266.xml"/>
  <Override ContentType="application/vnd.openxmlformats-officedocument.presentationml.slideLayout+xml" PartName="/ppt/slideLayouts/slideLayout206.xml"/>
  <Override ContentType="application/vnd.openxmlformats-officedocument.presentationml.slideLayout+xml" PartName="/ppt/slideLayouts/slideLayout223.xml"/>
  <Override ContentType="application/vnd.openxmlformats-officedocument.presentationml.slideLayout+xml" PartName="/ppt/slideLayouts/slideLayout142.xml"/>
  <Override ContentType="application/vnd.openxmlformats-officedocument.presentationml.slideLayout+xml" PartName="/ppt/slideLayouts/slideLayout249.xml"/>
  <Override ContentType="application/vnd.openxmlformats-officedocument.presentationml.slideLayout+xml" PartName="/ppt/slideLayouts/slideLayout125.xml"/>
  <Override ContentType="application/vnd.openxmlformats-officedocument.presentationml.slideLayout+xml" PartName="/ppt/slideLayouts/slideLayout88.xml"/>
  <Override ContentType="application/vnd.openxmlformats-officedocument.presentationml.slideLayout+xml" PartName="/ppt/slideLayouts/slideLayout168.xml"/>
  <Override ContentType="application/vnd.openxmlformats-officedocument.presentationml.slideLayout+xml" PartName="/ppt/slideLayouts/slideLayout210.xml"/>
  <Override ContentType="application/vnd.openxmlformats-officedocument.presentationml.slideLayout+xml" PartName="/ppt/slideLayouts/slideLayout270.xml"/>
  <Override ContentType="application/vnd.openxmlformats-officedocument.presentationml.slideLayout+xml" PartName="/ppt/slideLayouts/slideLayout45.xml"/>
  <Override ContentType="application/vnd.openxmlformats-officedocument.presentationml.slideLayout+xml" PartName="/ppt/slideLayouts/slideLayout253.xml"/>
  <Override ContentType="application/vnd.openxmlformats-officedocument.presentationml.slideLayout+xml" PartName="/ppt/slideLayouts/slideLayout189.xml"/>
  <Override ContentType="application/vnd.openxmlformats-officedocument.presentationml.slideLayout+xml" PartName="/ppt/slideLayouts/slideLayout62.xml"/>
  <Override ContentType="application/vnd.openxmlformats-officedocument.presentationml.slideLayout+xml" PartName="/ppt/slideLayouts/slideLayout146.xml"/>
  <Override ContentType="application/vnd.openxmlformats-officedocument.presentationml.slideLayout+xml" PartName="/ppt/slideLayouts/slideLayout103.xml"/>
  <Override ContentType="application/vnd.openxmlformats-officedocument.presentationml.slideLayout+xml" PartName="/ppt/slideLayouts/slideLayout235.xml"/>
  <Override ContentType="application/vnd.openxmlformats-officedocument.presentationml.slideLayout+xml" PartName="/ppt/slideLayouts/slideLayout46.xml"/>
  <Override ContentType="application/vnd.openxmlformats-officedocument.presentationml.slideLayout+xml" PartName="/ppt/slideLayouts/slideLayout89.xml"/>
  <Override ContentType="application/vnd.openxmlformats-officedocument.presentationml.slideLayout+xml" PartName="/ppt/slideLayouts/slideLayout219.xml"/>
  <Override ContentType="application/vnd.openxmlformats-officedocument.presentationml.slideLayout+xml" PartName="/ppt/slideLayouts/slideLayout70.xml"/>
  <Override ContentType="application/vnd.openxmlformats-officedocument.presentationml.slideLayout+xml" PartName="/ppt/slideLayouts/slideLayout217.xml"/>
  <Override ContentType="application/vnd.openxmlformats-officedocument.presentationml.slideLayout+xml" PartName="/ppt/slideLayouts/slideLayout128.xml"/>
  <Override ContentType="application/vnd.openxmlformats-officedocument.presentationml.slideLayout+xml" PartName="/ppt/slideLayouts/slideLayout22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80.xml"/>
  <Override ContentType="application/vnd.openxmlformats-officedocument.presentationml.slideLayout+xml" PartName="/ppt/slideLayouts/slideLayout52.xml"/>
  <Override ContentType="application/vnd.openxmlformats-officedocument.presentationml.slideLayout+xml" PartName="/ppt/slideLayouts/slideLayout95.xml"/>
  <Override ContentType="application/vnd.openxmlformats-officedocument.presentationml.slideLayout+xml" PartName="/ppt/slideLayouts/slideLayout162.xml"/>
  <Override ContentType="application/vnd.openxmlformats-officedocument.presentationml.slideLayout+xml" PartName="/ppt/slideLayouts/slideLayout64.xml"/>
  <Override ContentType="application/vnd.openxmlformats-officedocument.presentationml.slideLayout+xml" PartName="/ppt/slideLayouts/slideLayout251.xml"/>
  <Override ContentType="application/vnd.openxmlformats-officedocument.presentationml.slideLayout+xml" PartName="/ppt/slideLayouts/slideLayout99.xml"/>
  <Override ContentType="application/vnd.openxmlformats-officedocument.presentationml.slideLayout+xml" PartName="/ppt/slideLayouts/slideLayout268.xml"/>
  <Override ContentType="application/vnd.openxmlformats-officedocument.presentationml.slideLayout+xml" PartName="/ppt/slideLayouts/slideLayout21.xml"/>
  <Override ContentType="application/vnd.openxmlformats-officedocument.presentationml.slideLayout+xml" PartName="/ppt/slideLayouts/slideLayout152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8.xml"/>
  <Override ContentType="application/vnd.openxmlformats-officedocument.presentationml.slideLayout+xml" PartName="/ppt/slideLayouts/slideLayout195.xml"/>
  <Override ContentType="application/vnd.openxmlformats-officedocument.presentationml.slideLayout+xml" PartName="/ppt/slideLayouts/slideLayout245.xml"/>
  <Override ContentType="application/vnd.openxmlformats-officedocument.presentationml.slideLayout+xml" PartName="/ppt/slideLayouts/slideLayout85.xml"/>
  <Override ContentType="application/vnd.openxmlformats-officedocument.presentationml.slideLayout+xml" PartName="/ppt/slideLayouts/slideLayout202.xml"/>
  <Override ContentType="application/vnd.openxmlformats-officedocument.presentationml.slideLayout+xml" PartName="/ppt/slideLayouts/slideLayout177.xml"/>
  <Override ContentType="application/vnd.openxmlformats-officedocument.presentationml.slideLayout+xml" PartName="/ppt/slideLayouts/slideLayout79.xml"/>
  <Override ContentType="application/vnd.openxmlformats-officedocument.presentationml.slideLayout+xml" PartName="/ppt/slideLayouts/slideLayout134.xml"/>
  <Override ContentType="application/vnd.openxmlformats-officedocument.presentationml.slideLayout+xml" PartName="/ppt/slideLayouts/slideLayout36.xml"/>
  <Override ContentType="application/vnd.openxmlformats-officedocument.presentationml.slideLayout+xml" PartName="/ppt/slideLayouts/slideLayout231.xml"/>
  <Override ContentType="application/vnd.openxmlformats-officedocument.presentationml.slideLayout+xml" PartName="/ppt/slideLayouts/slideLayout184.xml"/>
  <Override ContentType="application/vnd.openxmlformats-officedocument.presentationml.slideLayout+xml" PartName="/ppt/slideLayouts/slideLayout230.xml"/>
  <Override ContentType="application/vnd.openxmlformats-officedocument.presentationml.slideLayout+xml" PartName="/ppt/slideLayouts/slideLayout141.xml"/>
  <Override ContentType="application/vnd.openxmlformats-officedocument.presentationml.slideLayout+xml" PartName="/ppt/slideLayouts/slideLayout239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7.xml"/>
  <Override ContentType="application/vnd.openxmlformats-officedocument.presentationml.slideLayout+xml" PartName="/ppt/slideLayouts/slideLayout107.xml"/>
  <Override ContentType="application/vnd.openxmlformats-officedocument.presentationml.slideLayout+xml" PartName="/ppt/slideLayouts/slideLayout256.xml"/>
  <Override ContentType="application/vnd.openxmlformats-officedocument.presentationml.slideLayout+xml" PartName="/ppt/slideLayouts/slideLayout124.xml"/>
  <Override ContentType="application/vnd.openxmlformats-officedocument.presentationml.slideLayout+xml" PartName="/ppt/slideLayouts/slideLayout213.xml"/>
  <Override ContentType="application/vnd.openxmlformats-officedocument.presentationml.slideLayout+xml" PartName="/ppt/slideLayouts/slideLayout25.xml"/>
  <Override ContentType="application/vnd.openxmlformats-officedocument.presentationml.slideLayout+xml" PartName="/ppt/slideLayouts/slideLayout74.xml"/>
  <Override ContentType="application/vnd.openxmlformats-officedocument.presentationml.slideLayout+xml" PartName="/ppt/slideLayouts/slideLayout42.xml"/>
  <Override ContentType="application/vnd.openxmlformats-officedocument.presentationml.slideLayout+xml" PartName="/ppt/slideLayouts/slideLayout91.xml"/>
  <Override ContentType="application/vnd.openxmlformats-officedocument.presentationml.slideLayout+xml" PartName="/ppt/slideLayouts/slideLayout220.xml"/>
  <Override ContentType="application/vnd.openxmlformats-officedocument.presentationml.slideLayout+xml" PartName="/ppt/slideLayouts/slideLayout263.xml"/>
  <Override ContentType="application/vnd.openxmlformats-officedocument.presentationml.slideLayout+xml" PartName="/ppt/slideLayouts/slideLayout68.xml"/>
  <Override ContentType="application/vnd.openxmlformats-officedocument.presentationml.slideLayout+xml" PartName="/ppt/slideLayouts/slideLayout203.xml"/>
  <Override ContentType="application/vnd.openxmlformats-officedocument.presentationml.slideLayout+xml" PartName="/ppt/slideLayouts/slideLayout246.xml"/>
  <Override ContentType="application/vnd.openxmlformats-officedocument.presentationml.slideLayout+xml" PartName="/ppt/slideLayouts/slideLayout229.xml"/>
  <Override ContentType="application/vnd.openxmlformats-officedocument.presentationml.slideLayout+xml" PartName="/ppt/slideLayouts/slideLayout190.xml"/>
  <Override ContentType="application/vnd.openxmlformats-officedocument.presentationml.slideLayout+xml" PartName="/ppt/slideLayouts/slideLayout224.xml"/>
  <Override ContentType="application/vnd.openxmlformats-officedocument.presentationml.slideLayout+xml" PartName="/ppt/slideLayouts/slideLayout267.xml"/>
  <Override ContentType="application/vnd.openxmlformats-officedocument.presentationml.slideLayout+xml" PartName="/ppt/slideLayouts/slideLayout207.xml"/>
  <Override ContentType="application/vnd.openxmlformats-officedocument.presentationml.slideLayout+xml" PartName="/ppt/slideLayouts/slideLayout130.xml"/>
  <Override ContentType="application/vnd.openxmlformats-officedocument.presentationml.slideLayout+xml" PartName="/ppt/slideLayouts/slideLayout113.xml"/>
  <Override ContentType="application/vnd.openxmlformats-officedocument.presentationml.slideLayout+xml" PartName="/ppt/slideLayouts/slideLayout57.xml"/>
  <Override ContentType="application/vnd.openxmlformats-officedocument.presentationml.slideLayout+xml" PartName="/ppt/slideLayouts/slideLayout241.xml"/>
  <Override ContentType="application/vnd.openxmlformats-officedocument.presentationml.slideLayout+xml" PartName="/ppt/slideLayouts/slideLayout31.xml"/>
  <Override ContentType="application/vnd.openxmlformats-officedocument.presentationml.slideLayout+xml" PartName="/ppt/slideLayouts/slideLayout80.xml"/>
  <Override ContentType="application/vnd.openxmlformats-officedocument.presentationml.slideLayout+xml" PartName="/ppt/slideLayouts/slideLayout139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63.xml"/>
  <Override ContentType="application/vnd.openxmlformats-officedocument.presentationml.slideLayout+xml" PartName="/ppt/slideLayouts/slideLayout156.xml"/>
  <Override ContentType="application/vnd.openxmlformats-officedocument.presentationml.slideLayout+xml" PartName="/ppt/slideLayouts/slideLayout199.xml"/>
  <Override ContentType="application/vnd.openxmlformats-officedocument.presentationml.slideLayout+xml" PartName="/ppt/slideLayouts/slideLayout173.xml"/>
  <Override ContentType="application/vnd.openxmlformats-officedocument.presentationml.slideLayout+xml" PartName="/ppt/slideLayouts/slideLayout171.xml"/>
  <Override ContentType="application/vnd.openxmlformats-officedocument.presentationml.slideLayout+xml" PartName="/ppt/slideLayouts/slideLayout260.xml"/>
  <Override ContentType="application/vnd.openxmlformats-officedocument.presentationml.slideLayout+xml" PartName="/ppt/slideLayouts/slideLayout198.xml"/>
  <Override ContentType="application/vnd.openxmlformats-officedocument.presentationml.slideLayout+xml" PartName="/ppt/slideLayouts/slideLayout252.xml"/>
  <Override ContentType="application/vnd.openxmlformats-officedocument.presentationml.slideLayout+xml" PartName="/ppt/slideLayouts/slideLayout120.xml"/>
  <Override ContentType="application/vnd.openxmlformats-officedocument.presentationml.slideLayout+xml" PartName="/ppt/slideLayouts/slideLayout163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55.xml"/>
  <Override ContentType="application/vnd.openxmlformats-officedocument.presentationml.slideLayout+xml" PartName="/ppt/slideLayouts/slideLayout98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19.xml"/>
  <Override ContentType="application/vnd.openxmlformats-officedocument.presentationml.slideLayout+xml" PartName="/ppt/slideLayouts/slideLayout47.xml"/>
  <Override ContentType="application/vnd.openxmlformats-officedocument.presentationml.slideLayout+xml" PartName="/ppt/slideLayouts/slideLayout216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59.xml"/>
  <Override ContentType="application/vnd.openxmlformats-officedocument.presentationml.slideLayout+xml" PartName="/ppt/slideLayouts/slideLayout78.xml"/>
  <Override ContentType="application/vnd.openxmlformats-officedocument.presentationml.slideLayout+xml" PartName="/ppt/slideLayouts/slideLayout232.xml"/>
  <Override ContentType="application/vnd.openxmlformats-officedocument.presentationml.slideLayout+xml" PartName="/ppt/slideLayouts/slideLayout208.xml"/>
  <Override ContentType="application/vnd.openxmlformats-officedocument.presentationml.slideLayout+xml" PartName="/ppt/slideLayouts/slideLayout35.xml"/>
  <Override ContentType="application/vnd.openxmlformats-officedocument.presentationml.slideLayout+xml" PartName="/ppt/slideLayouts/slideLayout178.xml"/>
  <Override ContentType="application/vnd.openxmlformats-officedocument.presentationml.slideLayout+xml" PartName="/ppt/slideLayouts/slideLayout228.xml"/>
  <Override ContentType="application/vnd.openxmlformats-officedocument.presentationml.slideLayout+xml" PartName="/ppt/slideLayouts/slideLayout135.xml"/>
  <Override ContentType="application/vnd.openxmlformats-officedocument.presentationml.slideLayout+xml" PartName="/ppt/slideLayouts/slideLayout104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147.xml"/>
  <Override ContentType="application/vnd.openxmlformats-officedocument.presentationml.slideLayout+xml" PartName="/ppt/slideLayouts/slideLayout194.xml"/>
  <Override ContentType="application/vnd.openxmlformats-officedocument.presentationml.slideLayout+xml" PartName="/ppt/slideLayouts/slideLayout71.xml"/>
  <Override ContentType="application/vnd.openxmlformats-officedocument.presentationml.slideLayout+xml" PartName="/ppt/slideLayouts/slideLayout151.xml"/>
  <Override ContentType="application/vnd.openxmlformats-officedocument.presentationml.slideLayout+xml" PartName="/ppt/slideLayouts/slideLayout244.xml"/>
  <Override ContentType="application/vnd.openxmlformats-officedocument.presentationml.slideLayout+xml" PartName="/ppt/slideLayouts/slideLayout201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159.xml"/>
  <Override ContentType="application/vnd.openxmlformats-officedocument.presentationml.slideLayout+xml" PartName="/ppt/slideLayouts/slideLayout67.xml"/>
  <Override ContentType="application/vnd.openxmlformats-officedocument.presentationml.slideLayout+xml" PartName="/ppt/slideLayouts/slideLayout116.xml"/>
  <Override ContentType="application/vnd.openxmlformats-officedocument.presentationml.slideLayout+xml" PartName="/ppt/slideLayouts/slideLayout221.xml"/>
  <Override ContentType="application/vnd.openxmlformats-officedocument.presentationml.slideLayout+xml" PartName="/ppt/slideLayouts/slideLayout83.xml"/>
  <Override ContentType="application/vnd.openxmlformats-officedocument.presentationml.slideLayout+xml" PartName="/ppt/slideLayouts/slideLayout40.xml"/>
  <Override ContentType="application/vnd.openxmlformats-officedocument.presentationml.slideLayout+xml" PartName="/ppt/slideLayouts/slideLayout204.xml"/>
  <Override ContentType="application/vnd.openxmlformats-officedocument.presentationml.slideLayout+xml" PartName="/ppt/slideLayouts/slideLayout212.xml"/>
  <Override ContentType="application/vnd.openxmlformats-officedocument.presentationml.slideLayout+xml" PartName="/ppt/slideLayouts/slideLayout183.xml"/>
  <Override ContentType="application/vnd.openxmlformats-officedocument.presentationml.slideLayout+xml" PartName="/ppt/slideLayouts/slideLayout166.xml"/>
  <Override ContentType="application/vnd.openxmlformats-officedocument.presentationml.slideLayout+xml" PartName="/ppt/slideLayouts/slideLayout247.xml"/>
  <Override ContentType="application/vnd.openxmlformats-officedocument.presentationml.slideLayout+xml" PartName="/ppt/slideLayouts/slideLayout140.xml"/>
  <Override ContentType="application/vnd.openxmlformats-officedocument.presentationml.slideLayout+xml" PartName="/ppt/slideLayouts/slideLayout264.xml"/>
  <Override ContentType="application/vnd.openxmlformats-officedocument.presentationml.slideLayout+xml" PartName="/ppt/slideLayouts/slideLayout90.xml"/>
  <Override ContentType="application/vnd.openxmlformats-officedocument.presentationml.slideLayout+xml" PartName="/ppt/slideLayouts/slideLayout123.xml"/>
  <Override ContentType="application/vnd.openxmlformats-officedocument.presentationml.slideLayout+xml" PartName="/ppt/slideLayouts/slideLayout86.xml"/>
  <Override ContentType="application/vnd.openxmlformats-officedocument.presentationml.slideLayout+xml" PartName="/ppt/slideLayouts/slideLayout255.xml"/>
  <Override ContentType="application/vnd.openxmlformats-officedocument.presentationml.slideLayout+xml" PartName="/ppt/slideLayouts/slideLayout127.xml"/>
  <Override ContentType="application/vnd.openxmlformats-officedocument.presentationml.slideLayout+xml" PartName="/ppt/slideLayouts/slideLayout43.xml"/>
  <Override ContentType="application/vnd.openxmlformats-officedocument.presentationml.slideLayout+xml" PartName="/ppt/slideLayouts/slideLayout51.xml"/>
  <Override ContentType="application/vnd.openxmlformats-officedocument.presentationml.slideLayout+xml" PartName="/ppt/slideLayouts/slideLayout94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74.xml"/>
  <Override ContentType="application/vnd.openxmlformats-officedocument.presentationml.slideLayout+xml" PartName="/ppt/slideLayouts/slideLayout39.xml"/>
  <Override ContentType="application/vnd.openxmlformats-officedocument.presentationml.slideLayout+xml" PartName="/ppt/slideLayouts/slideLayout144.xml"/>
  <Override ContentType="application/vnd.openxmlformats-officedocument.presentationml.slideLayout+xml" PartName="/ppt/slideLayouts/slideLayout131.xml"/>
  <Override ContentType="application/vnd.openxmlformats-officedocument.presentationml.slideLayout+xml" PartName="/ppt/slideLayouts/slideLayout187.xml"/>
  <Override ContentType="application/vnd.openxmlformats-officedocument.presentationml.slideLayout+xml" PartName="/ppt/slideLayouts/slideLayout236.xml"/>
  <Override ContentType="application/vnd.openxmlformats-officedocument.presentationml.slideLayout+xml" PartName="/ppt/slideLayouts/slideLayout191.xml"/>
  <Override ContentType="application/vnd.openxmlformats-officedocument.presentationml.slideLayout+xml" PartName="/ppt/slideLayouts/slideLayout28.xml"/>
  <Override ContentType="application/vnd.openxmlformats-officedocument.presentationml.slideLayout+xml" PartName="/ppt/slideLayouts/slideLayout155.xml"/>
  <Override ContentType="application/vnd.openxmlformats-officedocument.presentationml.slideLayout+xml" PartName="/ppt/slideLayouts/slideLayout58.xml"/>
  <Override ContentType="application/vnd.openxmlformats-officedocument.presentationml.slideLayout+xml" PartName="/ppt/slideLayouts/slideLayout24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112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75.xml"/>
  <Override ContentType="application/vnd.openxmlformats-officedocument.presentationml.slideLayout+xml" PartName="/ppt/slideLayouts/slideLayout108.xml"/>
  <Override ContentType="application/vnd.openxmlformats-officedocument.presentationml.slideLayout+xml" PartName="/ppt/slideLayouts/slideLayout138.xml"/>
  <Override ContentType="application/vnd.openxmlformats-officedocument.presentationml.slideLayout+xml" PartName="/ppt/slideLayouts/slideLayout32.xml"/>
  <Override ContentType="application/vnd.openxmlformats-officedocument.presentationml.slideLayout+xml" PartName="/ppt/slideLayouts/slideLayout200.xml"/>
  <Override ContentType="application/vnd.openxmlformats-officedocument.presentationml.slideLayout+xml" PartName="/ppt/slideLayouts/slideLayout243.xml"/>
  <Override ContentType="application/vnd.openxmlformats-officedocument.presentationml.slideLayout+xml" PartName="/ppt/slideLayouts/slideLayout97.xml"/>
  <Override ContentType="application/vnd.openxmlformats-officedocument.presentationml.slideLayout+xml" PartName="/ppt/slideLayouts/slideLayout111.xml"/>
  <Override ContentType="application/vnd.openxmlformats-officedocument.presentationml.slideLayout+xml" PartName="/ppt/slideLayouts/slideLayout54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54.xml"/>
  <Override ContentType="application/vnd.openxmlformats-officedocument.presentationml.slideLayout+xml" PartName="/ppt/slideLayouts/slideLayout197.xml"/>
  <Override ContentType="application/vnd.openxmlformats-officedocument.presentationml.slideLayout+xml" PartName="/ppt/slideLayouts/slideLayout38.xml"/>
  <Override ContentType="application/vnd.openxmlformats-officedocument.presentationml.slideLayout+xml" PartName="/ppt/slideLayouts/slideLayout170.xml"/>
  <Override ContentType="application/vnd.openxmlformats-officedocument.presentationml.slideLayout+xml" PartName="/ppt/slideLayouts/slideLayout101.xml"/>
  <Override ContentType="application/vnd.openxmlformats-officedocument.presentationml.slideLayout+xml" PartName="/ppt/slideLayouts/slideLayout233.xml"/>
  <Override ContentType="application/vnd.openxmlformats-officedocument.presentationml.slideLayout+xml" PartName="/ppt/slideLayouts/slideLayout179.xml"/>
  <Override ContentType="application/vnd.openxmlformats-officedocument.presentationml.slideLayout+xml" PartName="/ppt/slideLayouts/slideLayout60.xml"/>
  <Override ContentType="application/vnd.openxmlformats-officedocument.presentationml.slideLayout+xml" PartName="/ppt/slideLayouts/slideLayout136.xml"/>
  <Override ContentType="application/vnd.openxmlformats-officedocument.presentationml.slideLayout+xml" PartName="/ppt/slideLayouts/slideLayout105.xml"/>
  <Override ContentType="application/vnd.openxmlformats-officedocument.presentationml.slideLayout+xml" PartName="/ppt/slideLayouts/slideLayout182.xml"/>
  <Override ContentType="application/vnd.openxmlformats-officedocument.presentationml.slideLayout+xml" PartName="/ppt/slideLayouts/slideLayout215.xml"/>
  <Override ContentType="application/vnd.openxmlformats-officedocument.presentationml.slideLayout+xml" PartName="/ppt/slideLayouts/slideLayout258.xml"/>
  <Override ContentType="application/vnd.openxmlformats-officedocument.presentationml.slideLayout+xml" PartName="/ppt/slideLayouts/slideLayout148.xml"/>
  <Override ContentType="application/vnd.openxmlformats-officedocument.presentationml.slideLayout+xml" PartName="/ppt/slideLayouts/slideLayout48.xml"/>
  <Override ContentType="application/vnd.openxmlformats-officedocument.presentationml.slideLayout+xml" PartName="/ppt/slideLayouts/slideLayout72.xml"/>
  <Override ContentType="application/vnd.openxmlformats-officedocument.presentationml.slideLayout+xml" PartName="/ppt/slideLayouts/slideLayout261.xml"/>
  <Override ContentType="application/vnd.openxmlformats-officedocument.presentationml.slideLayout+xml" PartName="/ppt/slideLayouts/slideLayout164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66.xml"/>
  <Override ContentType="application/vnd.openxmlformats-officedocument.presentationml.slideLayout+xml" PartName="/ppt/slideLayouts/slideLayout209.xml"/>
  <Override ContentType="application/vnd.openxmlformats-officedocument.presentationml.slideLayout+xml" PartName="/ppt/slideLayouts/slideLayout227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121.xml"/>
  <Override ContentType="application/vnd.openxmlformats-officedocument.presentationml.slideLayout+xml" PartName="/ppt/slideLayouts/slideLayout248.xml"/>
  <Override ContentType="application/vnd.openxmlformats-officedocument.presentationml.slideLayout+xml" PartName="/ppt/slideLayouts/slideLayout205.xml"/>
  <Override ContentType="application/vnd.openxmlformats-officedocument.presentationml.slideLayout+xml" PartName="/ppt/slideLayouts/slideLayout222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76.xml"/>
  <Override ContentType="application/vnd.openxmlformats-officedocument.presentationml.slideLayout+xml" PartName="/ppt/slideLayouts/slideLayout265.xml"/>
  <Override ContentType="application/vnd.openxmlformats-officedocument.presentationml.slideLayout+xml" PartName="/ppt/slideLayouts/slideLayout59.xml"/>
  <Override ContentType="application/vnd.openxmlformats-officedocument.presentationml.slideLayout+xml" PartName="/ppt/slideLayouts/slideLayout33.xml"/>
  <Override ContentType="application/vnd.openxmlformats-officedocument.presentationml.slideLayout+xml" PartName="/ppt/slideLayouts/slideLayout109.xml"/>
  <Override ContentType="application/vnd.openxmlformats-officedocument.presentationml.slideLayout+xml" PartName="/ppt/slideLayouts/slideLayout158.xml"/>
  <Override ContentType="application/vnd.openxmlformats-officedocument.presentationml.slideLayout+xml" PartName="/ppt/slideLayouts/slideLayout115.xml"/>
  <Override ContentType="application/vnd.openxmlformats-officedocument.presentationml.slideLayout+xml" PartName="/ppt/slideLayouts/slideLayout192.xml"/>
  <Override ContentType="application/vnd.openxmlformats-officedocument.presentationml.slideLayout+xml" PartName="/ppt/slideLayouts/slideLayout82.xml"/>
  <Override ContentType="application/vnd.openxmlformats-officedocument.presentationml.slideLayout+xml" PartName="/ppt/slideLayouts/slideLayout132.xml"/>
  <Override ContentType="application/vnd.openxmlformats-officedocument.presentationml.slideLayout+xml" PartName="/ppt/slideLayouts/slideLayout175.xml"/>
  <Override ContentType="application/vnd.openxmlformats-officedocument.presentationml.slideLayout+xml" PartName="/ppt/slideLayouts/slideLayout211.xml"/>
  <Override ContentType="application/vnd.openxmlformats-officedocument.presentationml.slideLayout+xml" PartName="/ppt/slideLayouts/slideLayout100.xml"/>
  <Override ContentType="application/vnd.openxmlformats-officedocument.presentationml.slideLayout+xml" PartName="/ppt/slideLayouts/slideLayout237.xml"/>
  <Override ContentType="application/vnd.openxmlformats-officedocument.presentationml.slideLayout+xml" PartName="/ppt/slideLayouts/slideLayout143.xml"/>
  <Override ContentType="application/vnd.openxmlformats-officedocument.presentationml.slideLayout+xml" PartName="/ppt/slideLayouts/slideLayout126.xml"/>
  <Override ContentType="application/vnd.openxmlformats-officedocument.presentationml.slideLayout+xml" PartName="/ppt/slideLayouts/slideLayout87.xml"/>
  <Override ContentType="application/vnd.openxmlformats-officedocument.presentationml.slideLayout+xml" PartName="/ppt/slideLayouts/slideLayout254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50.xml"/>
  <Override ContentType="application/vnd.openxmlformats-officedocument.presentationml.slideLayout+xml" PartName="/ppt/slideLayouts/slideLayout44.xml"/>
  <Override ContentType="application/vnd.openxmlformats-officedocument.presentationml.slideLayout+xml" PartName="/ppt/slideLayouts/slideLayout169.xml"/>
  <Override ContentType="application/vnd.openxmlformats-officedocument.presentationml.slideLayout+xml" PartName="/ppt/slideLayouts/slideLayout93.xml"/>
  <Override ContentType="application/vnd.openxmlformats-officedocument.presentationml.slideLayout+xml" PartName="/ppt/slideLayouts/slideLayout27.xml"/>
  <Override ContentType="application/vnd.openxmlformats-officedocument.presentationml.slideLayout+xml" PartName="/ppt/slideLayouts/slideLayout186.xml"/>
  <Override ContentType="application/vnd.openxmlformats-officedocument.presentationml.slideLayout+xml" PartName="/ppt/slideLayouts/slideLayout160.xml"/>
  <Override ContentType="application/vnd.openxmlformats-officedocument.presentationml.slideMaster+xml" PartName="/ppt/slideMasters/slideMaster8.xml"/>
  <Override ContentType="application/vnd.openxmlformats-officedocument.presentationml.slideMaster+xml" PartName="/ppt/slideMasters/slideMaster3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9.xml"/>
  <Override ContentType="application/vnd.openxmlformats-officedocument.presentationml.slideMaster+xml" PartName="/ppt/slideMasters/slideMaster1.xml"/>
  <Override ContentType="application/vnd.openxmlformats-officedocument.presentationml.slideMaster+xml" PartName="/ppt/slideMasters/slideMaster4.xml"/>
  <Override ContentType="application/vnd.openxmlformats-officedocument.presentationml.slideMaster+xml" PartName="/ppt/slideMasters/slideMaster7.xml"/>
  <Override ContentType="application/vnd.openxmlformats-officedocument.presentationml.slideMaster+xml" PartName="/ppt/slideMasters/slideMaster6.xml"/>
  <Override ContentType="application/vnd.openxmlformats-officedocument.presentationml.slideMaster+xml" PartName="/ppt/slideMasters/slideMaster5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43.xml"/>
  <Override ContentType="application/vnd.openxmlformats-officedocument.presentationml.slide+xml" PartName="/ppt/slides/slide35.xml"/>
  <Override ContentType="application/vnd.openxmlformats-officedocument.presentationml.slide+xml" PartName="/ppt/slides/slide60.xml"/>
  <Override ContentType="application/vnd.openxmlformats-officedocument.presentationml.slide+xml" PartName="/ppt/slides/slide5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5.xml"/>
  <Override ContentType="application/vnd.openxmlformats-officedocument.presentationml.slide+xml" PartName="/ppt/slides/slide17.xml"/>
  <Override ContentType="application/vnd.openxmlformats-officedocument.presentationml.slide+xml" PartName="/ppt/slides/slide42.xml"/>
  <Override ContentType="application/vnd.openxmlformats-officedocument.presentationml.slide+xml" PartName="/ppt/slides/slide25.xml"/>
  <Override ContentType="application/vnd.openxmlformats-officedocument.presentationml.slide+xml" PartName="/ppt/slides/slide50.xml"/>
  <Override ContentType="application/vnd.openxmlformats-officedocument.presentationml.slide+xml" PartName="/ppt/slides/slide34.xml"/>
  <Override ContentType="application/vnd.openxmlformats-officedocument.presentationml.slide+xml" PartName="/ppt/slides/slide33.xml"/>
  <Override ContentType="application/vnd.openxmlformats-officedocument.presentationml.slide+xml" PartName="/ppt/slides/slide51.xml"/>
  <Override ContentType="application/vnd.openxmlformats-officedocument.presentationml.slide+xml" PartName="/ppt/slides/slide16.xml"/>
  <Override ContentType="application/vnd.openxmlformats-officedocument.presentationml.slide+xml" PartName="/ppt/slides/slide68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37.xml"/>
  <Override ContentType="application/vnd.openxmlformats-officedocument.presentationml.slide+xml" PartName="/ppt/slides/slide41.xml"/>
  <Override ContentType="application/vnd.openxmlformats-officedocument.presentationml.slide+xml" PartName="/ppt/slides/slide67.xml"/>
  <Override ContentType="application/vnd.openxmlformats-officedocument.presentationml.slide+xml" PartName="/ppt/slides/slide7.xml"/>
  <Override ContentType="application/vnd.openxmlformats-officedocument.presentationml.slide+xml" PartName="/ppt/slides/slide54.xml"/>
  <Override ContentType="application/vnd.openxmlformats-officedocument.presentationml.slide+xml" PartName="/ppt/slides/slide36.xml"/>
  <Override ContentType="application/vnd.openxmlformats-officedocument.presentationml.slide+xml" PartName="/ppt/slides/slide66.xml"/>
  <Override ContentType="application/vnd.openxmlformats-officedocument.presentationml.slide+xml" PartName="/ppt/slides/slide23.xml"/>
  <Override ContentType="application/vnd.openxmlformats-officedocument.presentationml.slide+xml" PartName="/ppt/slides/slide49.xml"/>
  <Override ContentType="application/vnd.openxmlformats-officedocument.presentationml.slide+xml" PartName="/ppt/slides/slide10.xml"/>
  <Override ContentType="application/vnd.openxmlformats-officedocument.presentationml.slide+xml" PartName="/ppt/slides/slide6.xml"/>
  <Override ContentType="application/vnd.openxmlformats-officedocument.presentationml.slide+xml" PartName="/ppt/slides/slide53.xml"/>
  <Override ContentType="application/vnd.openxmlformats-officedocument.presentationml.slide+xml" PartName="/ppt/slides/slide40.xml"/>
  <Override ContentType="application/vnd.openxmlformats-officedocument.presentationml.slide+xml" PartName="/ppt/slides/slide48.xml"/>
  <Override ContentType="application/vnd.openxmlformats-officedocument.presentationml.slide+xml" PartName="/ppt/slides/slide30.xml"/>
  <Override ContentType="application/vnd.openxmlformats-officedocument.presentationml.slide+xml" PartName="/ppt/slides/slide22.xml"/>
  <Override ContentType="application/vnd.openxmlformats-officedocument.presentationml.slide+xml" PartName="/ppt/slides/slide39.xml"/>
  <Override ContentType="application/vnd.openxmlformats-officedocument.presentationml.slide+xml" PartName="/ppt/slides/slide65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6.xml"/>
  <Override ContentType="application/vnd.openxmlformats-officedocument.presentationml.slide+xml" PartName="/ppt/slides/slide12.xml"/>
  <Override ContentType="application/vnd.openxmlformats-officedocument.presentationml.slide+xml" PartName="/ppt/slides/slide47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38.xml"/>
  <Override ContentType="application/vnd.openxmlformats-officedocument.presentationml.slide+xml" PartName="/ppt/slides/slide46.xml"/>
  <Override ContentType="application/vnd.openxmlformats-officedocument.presentationml.slide+xml" PartName="/ppt/slides/slide64.xml"/>
  <Override ContentType="application/vnd.openxmlformats-officedocument.presentationml.slide+xml" PartName="/ppt/slides/slide8.xml"/>
  <Override ContentType="application/vnd.openxmlformats-officedocument.presentationml.slide+xml" PartName="/ppt/slides/slide55.xml"/>
  <Override ContentType="application/vnd.openxmlformats-officedocument.presentationml.slide+xml" PartName="/ppt/slides/slide29.xml"/>
  <Override ContentType="application/vnd.openxmlformats-officedocument.presentationml.slide+xml" PartName="/ppt/slides/slide59.xml"/>
  <Override ContentType="application/vnd.openxmlformats-officedocument.presentationml.slide+xml" PartName="/ppt/slides/slide32.xml"/>
  <Override ContentType="application/vnd.openxmlformats-officedocument.presentationml.slide+xml" PartName="/ppt/slides/slide62.xml"/>
  <Override ContentType="application/vnd.openxmlformats-officedocument.presentationml.slide+xml" PartName="/ppt/slides/slide1.xml"/>
  <Override ContentType="application/vnd.openxmlformats-officedocument.presentationml.slide+xml" PartName="/ppt/slides/slide58.xml"/>
  <Override ContentType="application/vnd.openxmlformats-officedocument.presentationml.slide+xml" PartName="/ppt/slides/slide63.xml"/>
  <Override ContentType="application/vnd.openxmlformats-officedocument.presentationml.slide+xml" PartName="/ppt/slides/slide45.xml"/>
  <Override ContentType="application/vnd.openxmlformats-officedocument.presentationml.slide+xml" PartName="/ppt/slides/slide28.xml"/>
  <Override ContentType="application/vnd.openxmlformats-officedocument.presentationml.slide+xml" PartName="/ppt/slides/slide15.xml"/>
  <Override ContentType="application/vnd.openxmlformats-officedocument.presentationml.slide+xml" PartName="/ppt/slides/slide61.xml"/>
  <Override ContentType="application/vnd.openxmlformats-officedocument.presentationml.slide+xml" PartName="/ppt/slides/slide31.xml"/>
  <Override ContentType="application/vnd.openxmlformats-officedocument.presentationml.slide+xml" PartName="/ppt/slides/slide27.xml"/>
  <Override ContentType="application/vnd.openxmlformats-officedocument.presentationml.slide+xml" PartName="/ppt/slides/slide57.xml"/>
  <Override ContentType="application/vnd.openxmlformats-officedocument.presentationml.slide+xml" PartName="/ppt/slides/slide2.xml"/>
  <Override ContentType="application/vnd.openxmlformats-officedocument.presentationml.slide+xml" PartName="/ppt/slides/slide44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7.xml"/>
  <Override ContentType="application/vnd.openxmlformats-officedocument.theme+xml" PartName="/ppt/theme/theme6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theme+xml" PartName="/ppt/theme/theme4.xml"/>
  <Override ContentType="application/vnd.openxmlformats-officedocument.theme+xml" PartName="/ppt/theme/theme5.xml"/>
  <Override ContentType="application/vnd.openxmlformats-officedocument.theme+xml" PartName="/ppt/theme/theme8.xml"/>
  <Override ContentType="application/vnd.openxmlformats-officedocument.theme+xml" PartName="/ppt/theme/theme10.xml"/>
  <Override ContentType="application/vnd.openxmlformats-officedocument.theme+xml" PartName="/ppt/theme/theme9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custom-properties" Target="docProps/custom.xml"/><Relationship Id="rId2" Type="http://schemas.openxmlformats.org/package/2006/relationships/metadata/core-properties" Target="docProps/core.xml"/><Relationship Id="rId3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3"/>
    <p:sldMasterId id="2147483677" r:id="rId4"/>
    <p:sldMasterId id="2147483728" r:id="rId5"/>
    <p:sldMasterId id="2147483759" r:id="rId6"/>
    <p:sldMasterId id="2147483782" r:id="rId7"/>
    <p:sldMasterId id="2147483811" r:id="rId8"/>
    <p:sldMasterId id="2147483840" r:id="rId9"/>
    <p:sldMasterId id="2147483869" r:id="rId10"/>
    <p:sldMasterId id="2147483898" r:id="rId11"/>
  </p:sldMasterIdLst>
  <p:notesMasterIdLst>
    <p:notesMasterId r:id="rId12"/>
  </p:notesMasterIdLst>
  <p:sldIdLst>
    <p:sldId id="256" r:id="rId13"/>
    <p:sldId id="257" r:id="rId14"/>
    <p:sldId id="258" r:id="rId15"/>
    <p:sldId id="259" r:id="rId16"/>
    <p:sldId id="260" r:id="rId17"/>
    <p:sldId id="261" r:id="rId18"/>
    <p:sldId id="262" r:id="rId19"/>
    <p:sldId id="263" r:id="rId20"/>
    <p:sldId id="264" r:id="rId21"/>
    <p:sldId id="265" r:id="rId22"/>
    <p:sldId id="266" r:id="rId23"/>
    <p:sldId id="267" r:id="rId24"/>
    <p:sldId id="268" r:id="rId25"/>
    <p:sldId id="269" r:id="rId26"/>
    <p:sldId id="270" r:id="rId27"/>
    <p:sldId id="271" r:id="rId28"/>
    <p:sldId id="272" r:id="rId29"/>
    <p:sldId id="273" r:id="rId30"/>
    <p:sldId id="274" r:id="rId31"/>
    <p:sldId id="275" r:id="rId32"/>
    <p:sldId id="276" r:id="rId33"/>
    <p:sldId id="277" r:id="rId34"/>
    <p:sldId id="278" r:id="rId35"/>
    <p:sldId id="279" r:id="rId36"/>
    <p:sldId id="280" r:id="rId37"/>
    <p:sldId id="281" r:id="rId38"/>
    <p:sldId id="282" r:id="rId39"/>
    <p:sldId id="283" r:id="rId40"/>
    <p:sldId id="284" r:id="rId41"/>
    <p:sldId id="285" r:id="rId42"/>
    <p:sldId id="286" r:id="rId43"/>
    <p:sldId id="287" r:id="rId44"/>
    <p:sldId id="288" r:id="rId45"/>
    <p:sldId id="289" r:id="rId46"/>
    <p:sldId id="290" r:id="rId47"/>
    <p:sldId id="291" r:id="rId48"/>
    <p:sldId id="292" r:id="rId49"/>
    <p:sldId id="293" r:id="rId50"/>
    <p:sldId id="294" r:id="rId51"/>
    <p:sldId id="295" r:id="rId52"/>
    <p:sldId id="296" r:id="rId53"/>
    <p:sldId id="297" r:id="rId54"/>
    <p:sldId id="298" r:id="rId55"/>
    <p:sldId id="299" r:id="rId56"/>
    <p:sldId id="300" r:id="rId57"/>
    <p:sldId id="301" r:id="rId58"/>
    <p:sldId id="302" r:id="rId59"/>
    <p:sldId id="303" r:id="rId60"/>
    <p:sldId id="304" r:id="rId61"/>
    <p:sldId id="305" r:id="rId62"/>
    <p:sldId id="306" r:id="rId63"/>
    <p:sldId id="307" r:id="rId64"/>
    <p:sldId id="308" r:id="rId65"/>
    <p:sldId id="309" r:id="rId66"/>
    <p:sldId id="310" r:id="rId67"/>
    <p:sldId id="311" r:id="rId68"/>
    <p:sldId id="312" r:id="rId69"/>
    <p:sldId id="313" r:id="rId70"/>
    <p:sldId id="314" r:id="rId71"/>
    <p:sldId id="315" r:id="rId72"/>
    <p:sldId id="316" r:id="rId73"/>
    <p:sldId id="317" r:id="rId74"/>
    <p:sldId id="318" r:id="rId75"/>
    <p:sldId id="319" r:id="rId76"/>
    <p:sldId id="320" r:id="rId77"/>
    <p:sldId id="321" r:id="rId78"/>
    <p:sldId id="322" r:id="rId79"/>
    <p:sldId id="323" r:id="rId80"/>
  </p:sldIdLst>
  <p:sldSz cy="6858000" cx="12192000"/>
  <p:notesSz cx="6858000" cy="9144000"/>
  <p:embeddedFontLst>
    <p:embeddedFont>
      <p:font typeface="Dosis"/>
      <p:regular r:id="rId81"/>
      <p:bold r:id="rId82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r:id="rId83" roundtripDataSignature="AMtx7miEz6hdFirxtLQ0Bh14Yx+g+4sC1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slide" Target="slides/slide28.xml"/><Relationship Id="rId83" Type="http://customschemas.google.com/relationships/presentationmetadata" Target="metadata"/><Relationship Id="rId42" Type="http://schemas.openxmlformats.org/officeDocument/2006/relationships/slide" Target="slides/slide30.xml"/><Relationship Id="rId41" Type="http://schemas.openxmlformats.org/officeDocument/2006/relationships/slide" Target="slides/slide29.xml"/><Relationship Id="rId44" Type="http://schemas.openxmlformats.org/officeDocument/2006/relationships/slide" Target="slides/slide32.xml"/><Relationship Id="rId43" Type="http://schemas.openxmlformats.org/officeDocument/2006/relationships/slide" Target="slides/slide31.xml"/><Relationship Id="rId46" Type="http://schemas.openxmlformats.org/officeDocument/2006/relationships/slide" Target="slides/slide34.xml"/><Relationship Id="rId45" Type="http://schemas.openxmlformats.org/officeDocument/2006/relationships/slide" Target="slides/slide33.xml"/><Relationship Id="rId80" Type="http://schemas.openxmlformats.org/officeDocument/2006/relationships/slide" Target="slides/slide68.xml"/><Relationship Id="rId82" Type="http://schemas.openxmlformats.org/officeDocument/2006/relationships/font" Target="fonts/Dosis-bold.fntdata"/><Relationship Id="rId81" Type="http://schemas.openxmlformats.org/officeDocument/2006/relationships/font" Target="fonts/Dosis-regular.fntdata"/><Relationship Id="rId1" Type="http://schemas.openxmlformats.org/officeDocument/2006/relationships/theme" Target="theme/theme4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slideMaster" Target="slideMasters/slideMaster2.xml"/><Relationship Id="rId9" Type="http://schemas.openxmlformats.org/officeDocument/2006/relationships/slideMaster" Target="slideMasters/slideMaster7.xml"/><Relationship Id="rId48" Type="http://schemas.openxmlformats.org/officeDocument/2006/relationships/slide" Target="slides/slide36.xml"/><Relationship Id="rId47" Type="http://schemas.openxmlformats.org/officeDocument/2006/relationships/slide" Target="slides/slide35.xml"/><Relationship Id="rId49" Type="http://schemas.openxmlformats.org/officeDocument/2006/relationships/slide" Target="slides/slide37.xml"/><Relationship Id="rId5" Type="http://schemas.openxmlformats.org/officeDocument/2006/relationships/slideMaster" Target="slideMasters/slideMaster3.xml"/><Relationship Id="rId6" Type="http://schemas.openxmlformats.org/officeDocument/2006/relationships/slideMaster" Target="slideMasters/slideMaster4.xml"/><Relationship Id="rId7" Type="http://schemas.openxmlformats.org/officeDocument/2006/relationships/slideMaster" Target="slideMasters/slideMaster5.xml"/><Relationship Id="rId8" Type="http://schemas.openxmlformats.org/officeDocument/2006/relationships/slideMaster" Target="slideMasters/slideMaster6.xml"/><Relationship Id="rId73" Type="http://schemas.openxmlformats.org/officeDocument/2006/relationships/slide" Target="slides/slide61.xml"/><Relationship Id="rId72" Type="http://schemas.openxmlformats.org/officeDocument/2006/relationships/slide" Target="slides/slide60.xml"/><Relationship Id="rId31" Type="http://schemas.openxmlformats.org/officeDocument/2006/relationships/slide" Target="slides/slide19.xml"/><Relationship Id="rId75" Type="http://schemas.openxmlformats.org/officeDocument/2006/relationships/slide" Target="slides/slide63.xml"/><Relationship Id="rId30" Type="http://schemas.openxmlformats.org/officeDocument/2006/relationships/slide" Target="slides/slide18.xml"/><Relationship Id="rId74" Type="http://schemas.openxmlformats.org/officeDocument/2006/relationships/slide" Target="slides/slide62.xml"/><Relationship Id="rId33" Type="http://schemas.openxmlformats.org/officeDocument/2006/relationships/slide" Target="slides/slide21.xml"/><Relationship Id="rId77" Type="http://schemas.openxmlformats.org/officeDocument/2006/relationships/slide" Target="slides/slide65.xml"/><Relationship Id="rId32" Type="http://schemas.openxmlformats.org/officeDocument/2006/relationships/slide" Target="slides/slide20.xml"/><Relationship Id="rId76" Type="http://schemas.openxmlformats.org/officeDocument/2006/relationships/slide" Target="slides/slide64.xml"/><Relationship Id="rId35" Type="http://schemas.openxmlformats.org/officeDocument/2006/relationships/slide" Target="slides/slide23.xml"/><Relationship Id="rId79" Type="http://schemas.openxmlformats.org/officeDocument/2006/relationships/slide" Target="slides/slide67.xml"/><Relationship Id="rId34" Type="http://schemas.openxmlformats.org/officeDocument/2006/relationships/slide" Target="slides/slide22.xml"/><Relationship Id="rId78" Type="http://schemas.openxmlformats.org/officeDocument/2006/relationships/slide" Target="slides/slide66.xml"/><Relationship Id="rId71" Type="http://schemas.openxmlformats.org/officeDocument/2006/relationships/slide" Target="slides/slide59.xml"/><Relationship Id="rId70" Type="http://schemas.openxmlformats.org/officeDocument/2006/relationships/slide" Target="slides/slide58.xml"/><Relationship Id="rId37" Type="http://schemas.openxmlformats.org/officeDocument/2006/relationships/slide" Target="slides/slide25.xml"/><Relationship Id="rId36" Type="http://schemas.openxmlformats.org/officeDocument/2006/relationships/slide" Target="slides/slide24.xml"/><Relationship Id="rId39" Type="http://schemas.openxmlformats.org/officeDocument/2006/relationships/slide" Target="slides/slide27.xml"/><Relationship Id="rId38" Type="http://schemas.openxmlformats.org/officeDocument/2006/relationships/slide" Target="slides/slide26.xml"/><Relationship Id="rId62" Type="http://schemas.openxmlformats.org/officeDocument/2006/relationships/slide" Target="slides/slide50.xml"/><Relationship Id="rId61" Type="http://schemas.openxmlformats.org/officeDocument/2006/relationships/slide" Target="slides/slide49.xml"/><Relationship Id="rId20" Type="http://schemas.openxmlformats.org/officeDocument/2006/relationships/slide" Target="slides/slide8.xml"/><Relationship Id="rId64" Type="http://schemas.openxmlformats.org/officeDocument/2006/relationships/slide" Target="slides/slide52.xml"/><Relationship Id="rId63" Type="http://schemas.openxmlformats.org/officeDocument/2006/relationships/slide" Target="slides/slide51.xml"/><Relationship Id="rId22" Type="http://schemas.openxmlformats.org/officeDocument/2006/relationships/slide" Target="slides/slide10.xml"/><Relationship Id="rId66" Type="http://schemas.openxmlformats.org/officeDocument/2006/relationships/slide" Target="slides/slide54.xml"/><Relationship Id="rId21" Type="http://schemas.openxmlformats.org/officeDocument/2006/relationships/slide" Target="slides/slide9.xml"/><Relationship Id="rId65" Type="http://schemas.openxmlformats.org/officeDocument/2006/relationships/slide" Target="slides/slide53.xml"/><Relationship Id="rId24" Type="http://schemas.openxmlformats.org/officeDocument/2006/relationships/slide" Target="slides/slide12.xml"/><Relationship Id="rId68" Type="http://schemas.openxmlformats.org/officeDocument/2006/relationships/slide" Target="slides/slide56.xml"/><Relationship Id="rId23" Type="http://schemas.openxmlformats.org/officeDocument/2006/relationships/slide" Target="slides/slide11.xml"/><Relationship Id="rId67" Type="http://schemas.openxmlformats.org/officeDocument/2006/relationships/slide" Target="slides/slide55.xml"/><Relationship Id="rId60" Type="http://schemas.openxmlformats.org/officeDocument/2006/relationships/slide" Target="slides/slide48.xml"/><Relationship Id="rId26" Type="http://schemas.openxmlformats.org/officeDocument/2006/relationships/slide" Target="slides/slide14.xml"/><Relationship Id="rId25" Type="http://schemas.openxmlformats.org/officeDocument/2006/relationships/slide" Target="slides/slide13.xml"/><Relationship Id="rId69" Type="http://schemas.openxmlformats.org/officeDocument/2006/relationships/slide" Target="slides/slide57.xml"/><Relationship Id="rId28" Type="http://schemas.openxmlformats.org/officeDocument/2006/relationships/slide" Target="slides/slide16.xml"/><Relationship Id="rId27" Type="http://schemas.openxmlformats.org/officeDocument/2006/relationships/slide" Target="slides/slide15.xml"/><Relationship Id="rId29" Type="http://schemas.openxmlformats.org/officeDocument/2006/relationships/slide" Target="slides/slide17.xml"/><Relationship Id="rId51" Type="http://schemas.openxmlformats.org/officeDocument/2006/relationships/slide" Target="slides/slide39.xml"/><Relationship Id="rId50" Type="http://schemas.openxmlformats.org/officeDocument/2006/relationships/slide" Target="slides/slide38.xml"/><Relationship Id="rId53" Type="http://schemas.openxmlformats.org/officeDocument/2006/relationships/slide" Target="slides/slide41.xml"/><Relationship Id="rId52" Type="http://schemas.openxmlformats.org/officeDocument/2006/relationships/slide" Target="slides/slide40.xml"/><Relationship Id="rId11" Type="http://schemas.openxmlformats.org/officeDocument/2006/relationships/slideMaster" Target="slideMasters/slideMaster9.xml"/><Relationship Id="rId55" Type="http://schemas.openxmlformats.org/officeDocument/2006/relationships/slide" Target="slides/slide43.xml"/><Relationship Id="rId10" Type="http://schemas.openxmlformats.org/officeDocument/2006/relationships/slideMaster" Target="slideMasters/slideMaster8.xml"/><Relationship Id="rId54" Type="http://schemas.openxmlformats.org/officeDocument/2006/relationships/slide" Target="slides/slide42.xml"/><Relationship Id="rId13" Type="http://schemas.openxmlformats.org/officeDocument/2006/relationships/slide" Target="slides/slide1.xml"/><Relationship Id="rId57" Type="http://schemas.openxmlformats.org/officeDocument/2006/relationships/slide" Target="slides/slide45.xml"/><Relationship Id="rId12" Type="http://schemas.openxmlformats.org/officeDocument/2006/relationships/notesMaster" Target="notesMasters/notesMaster1.xml"/><Relationship Id="rId56" Type="http://schemas.openxmlformats.org/officeDocument/2006/relationships/slide" Target="slides/slide44.xml"/><Relationship Id="rId15" Type="http://schemas.openxmlformats.org/officeDocument/2006/relationships/slide" Target="slides/slide3.xml"/><Relationship Id="rId59" Type="http://schemas.openxmlformats.org/officeDocument/2006/relationships/slide" Target="slides/slide47.xml"/><Relationship Id="rId14" Type="http://schemas.openxmlformats.org/officeDocument/2006/relationships/slide" Target="slides/slide2.xml"/><Relationship Id="rId58" Type="http://schemas.openxmlformats.org/officeDocument/2006/relationships/slide" Target="slides/slide46.xml"/><Relationship Id="rId17" Type="http://schemas.openxmlformats.org/officeDocument/2006/relationships/slide" Target="slides/slide5.xml"/><Relationship Id="rId16" Type="http://schemas.openxmlformats.org/officeDocument/2006/relationships/slide" Target="slides/slide4.xml"/><Relationship Id="rId19" Type="http://schemas.openxmlformats.org/officeDocument/2006/relationships/slide" Target="slides/slide7.xml"/><Relationship Id="rId18" Type="http://schemas.openxmlformats.org/officeDocument/2006/relationships/slide" Target="slides/slide6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fr-FR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31" name="Shape 2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2" name="Google Shape;2332;p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33" name="Google Shape;2333;p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18" name="Shape 24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9" name="Google Shape;2419;p1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20" name="Google Shape;2420;p1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32" name="Shape 24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3" name="Google Shape;2433;p1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34" name="Google Shape;2434;p1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43" name="Shape 24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4" name="Google Shape;2444;p1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45" name="Google Shape;2445;p1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56" name="Shape 24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" name="Google Shape;2457;p1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58" name="Google Shape;2458;p1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70" name="Shape 24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1" name="Google Shape;2471;p1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72" name="Google Shape;2472;p1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84" name="Shape 24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5" name="Google Shape;2485;p1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86" name="Google Shape;2486;p1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97" name="Shape 24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8" name="Google Shape;2498;p1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99" name="Google Shape;2499;p1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10" name="Shape 25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1" name="Google Shape;2511;p1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12" name="Google Shape;2512;p1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22" name="Shape 25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3" name="Google Shape;2523;p1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24" name="Google Shape;2524;p1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35" name="Shape 25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6" name="Google Shape;2536;p1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37" name="Google Shape;2537;p1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43" name="Shape 23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4" name="Google Shape;2344;p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45" name="Google Shape;2345;p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47" name="Shape 25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8" name="Google Shape;2548;p2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49" name="Google Shape;2549;p2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59" name="Shape 25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" name="Google Shape;2560;p2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61" name="Google Shape;2561;p2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70" name="Shape 25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1" name="Google Shape;2571;p2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72" name="Google Shape;2572;p2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82" name="Shape 25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3" name="Google Shape;2583;p2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84" name="Google Shape;2584;p2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93" name="Shape 25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4" name="Google Shape;2594;p2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95" name="Google Shape;2595;p2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09" name="Shape 26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0" name="Google Shape;2610;p2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11" name="Google Shape;2611;p2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25" name="Shape 26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6" name="Google Shape;2626;p2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27" name="Google Shape;2627;p2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36" name="Shape 26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7" name="Google Shape;2637;p2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38" name="Google Shape;2638;p2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47" name="Shape 26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8" name="Google Shape;2648;p2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49" name="Google Shape;2649;p2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61" name="Shape 26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" name="Google Shape;2662;p2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63" name="Google Shape;2663;p2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47" name="Shape 23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8" name="Google Shape;2348;p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49" name="Google Shape;2349;p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72" name="Shape 26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3" name="Google Shape;2673;p3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74" name="Google Shape;2674;p3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90" name="Shape 26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1" name="Google Shape;2691;p3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92" name="Google Shape;2692;p3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13" name="Shape 27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4" name="Google Shape;2714;p3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15" name="Google Shape;2715;p3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18" name="Shape 27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9" name="Google Shape;2719;p3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20" name="Google Shape;2720;p3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30" name="Shape 27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1" name="Google Shape;2731;p3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32" name="Google Shape;2732;p3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42" name="Shape 27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3" name="Google Shape;2743;p3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44" name="Google Shape;2744;p3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58" name="Shape 27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9" name="Google Shape;2759;p3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60" name="Google Shape;2760;p3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75" name="Shape 27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6" name="Google Shape;2776;p3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77" name="Google Shape;2777;p3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92" name="Shape 27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3" name="Google Shape;2793;p3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94" name="Google Shape;2794;p3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07" name="Shape 28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8" name="Google Shape;2808;p3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09" name="Google Shape;2809;p3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51" name="Shape 23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2" name="Google Shape;2352;p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53" name="Google Shape;2353;p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25" name="Shape 28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6" name="Google Shape;2826;p4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27" name="Google Shape;2827;p4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36" name="Shape 28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7" name="Google Shape;2837;p4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38" name="Google Shape;2838;p4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52" name="Shape 28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3" name="Google Shape;2853;p4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54" name="Google Shape;2854;p4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57" name="Shape 28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8" name="Google Shape;2858;p4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59" name="Google Shape;2859;p4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71" name="Shape 28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2" name="Google Shape;2872;p4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73" name="Google Shape;2873;p4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84" name="Shape 28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5" name="Google Shape;2885;p4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86" name="Google Shape;2886;p4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98" name="Shape 28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9" name="Google Shape;2899;p4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00" name="Google Shape;2900;p4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11" name="Shape 29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2" name="Google Shape;2912;p4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13" name="Google Shape;2913;p4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25" name="Shape 29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6" name="Google Shape;2926;p4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27" name="Google Shape;2927;p4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38" name="Shape 29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9" name="Google Shape;2939;p4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40" name="Google Shape;2940;p4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73" name="Shape 23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4" name="Google Shape;2374;p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75" name="Google Shape;2375;p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51" name="Shape 29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2" name="Google Shape;2952;p5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53" name="Google Shape;2953;p5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66" name="Shape 29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7" name="Google Shape;2967;p5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68" name="Google Shape;2968;p5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77" name="Shape 29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8" name="Google Shape;2978;p5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79" name="Google Shape;2979;p5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98" name="Shape 29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9" name="Google Shape;2999;p5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00" name="Google Shape;3000;p5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03" name="Shape 30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4" name="Google Shape;3004;p5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05" name="Google Shape;3005;p5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10" name="Shape 30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1" name="Google Shape;3011;p5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12" name="Google Shape;3012;p5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28" name="Shape 30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9" name="Google Shape;3029;p5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30" name="Google Shape;3030;p5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40" name="Shape 30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1" name="Google Shape;3041;p5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42" name="Google Shape;3042;p5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59" name="Shape 30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0" name="Google Shape;3060;p5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61" name="Google Shape;3061;p5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64" name="Shape 30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5" name="Google Shape;3065;p5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66" name="Google Shape;3066;p5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83" name="Shape 23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4" name="Google Shape;2384;p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385" name="Google Shape;2385;p6:notes"/>
          <p:cNvSpPr txBox="1"/>
          <p:nvPr>
            <p:ph idx="1" type="body"/>
          </p:nvPr>
        </p:nvSpPr>
        <p:spPr>
          <a:xfrm>
            <a:off x="685800" y="4400549"/>
            <a:ext cx="5486400" cy="360059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86" name="Google Shape;2386;p6:notes"/>
          <p:cNvSpPr txBox="1"/>
          <p:nvPr>
            <p:ph idx="12" type="sldNum"/>
          </p:nvPr>
        </p:nvSpPr>
        <p:spPr>
          <a:xfrm>
            <a:off x="3884608" y="8685208"/>
            <a:ext cx="2971800" cy="458699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00" spcFirstLastPara="1" rIns="91400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74" name="Shape 30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Google Shape;3075;p6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76" name="Google Shape;3076;p6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85" name="Shape 30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6" name="Google Shape;3086;p6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87" name="Google Shape;3087;p6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98" name="Shape 30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9" name="Google Shape;3099;p6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00" name="Google Shape;3100;p6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03" name="Shape 3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4" name="Google Shape;3104;p6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05" name="Google Shape;3105;p6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11" name="Shape 3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2" name="Google Shape;3112;p6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13" name="Google Shape;3113;p6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22" name="Shape 3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3" name="Google Shape;3123;p6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24" name="Google Shape;3124;p6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33" name="Shape 3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4" name="Google Shape;3134;p6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135" name="Google Shape;3135;p6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36" name="Google Shape;3136;p66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62" name="Shape 3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63" name="Google Shape;3163;p6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64" name="Google Shape;3164;p6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70" name="Shape 3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1" name="Google Shape;3171;p6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72" name="Google Shape;3172;p6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96" name="Shape 23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7" name="Google Shape;2397;p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98" name="Google Shape;2398;p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06" name="Shape 24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7" name="Google Shape;2407;p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08" name="Google Shape;2408;p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11" name="Shape 24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2" name="Google Shape;2412;p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13" name="Google Shape;2413;p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image" Target="../media/image38.png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7.png"/><Relationship Id="rId3" Type="http://schemas.openxmlformats.org/officeDocument/2006/relationships/image" Target="../media/image40.png"/><Relationship Id="rId4" Type="http://schemas.openxmlformats.org/officeDocument/2006/relationships/image" Target="../media/image11.png"/><Relationship Id="rId9" Type="http://schemas.openxmlformats.org/officeDocument/2006/relationships/image" Target="../media/image17.png"/><Relationship Id="rId5" Type="http://schemas.openxmlformats.org/officeDocument/2006/relationships/image" Target="../media/image13.png"/><Relationship Id="rId6" Type="http://schemas.openxmlformats.org/officeDocument/2006/relationships/image" Target="../media/image43.png"/><Relationship Id="rId7" Type="http://schemas.openxmlformats.org/officeDocument/2006/relationships/image" Target="../media/image16.jpg"/><Relationship Id="rId8" Type="http://schemas.openxmlformats.org/officeDocument/2006/relationships/image" Target="../media/image12.jpg"/></Relationships>
</file>

<file path=ppt/slideLayouts/_rels/slideLayout10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18.gif"/><Relationship Id="rId3" Type="http://schemas.openxmlformats.org/officeDocument/2006/relationships/image" Target="../media/image14.png"/><Relationship Id="rId4" Type="http://schemas.openxmlformats.org/officeDocument/2006/relationships/image" Target="../media/image45.png"/><Relationship Id="rId5" Type="http://schemas.openxmlformats.org/officeDocument/2006/relationships/image" Target="../media/image10.png"/></Relationships>
</file>

<file path=ppt/slideLayouts/_rels/slideLayout10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41.png"/></Relationships>
</file>

<file path=ppt/slideLayouts/_rels/slideLayout10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18.gif"/><Relationship Id="rId3" Type="http://schemas.openxmlformats.org/officeDocument/2006/relationships/image" Target="../media/image32.png"/></Relationships>
</file>

<file path=ppt/slideLayouts/_rels/slideLayout10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3.png"/></Relationships>
</file>

<file path=ppt/slideLayouts/_rels/slideLayout10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18.gif"/><Relationship Id="rId3" Type="http://schemas.openxmlformats.org/officeDocument/2006/relationships/image" Target="../media/image25.png"/></Relationships>
</file>

<file path=ppt/slideLayouts/_rels/slideLayout10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3.png"/></Relationships>
</file>

<file path=ppt/slideLayouts/_rels/slideLayout10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18.gif"/><Relationship Id="rId3" Type="http://schemas.openxmlformats.org/officeDocument/2006/relationships/image" Target="../media/image39.png"/><Relationship Id="rId4" Type="http://schemas.openxmlformats.org/officeDocument/2006/relationships/image" Target="../media/image15.png"/></Relationships>
</file>

<file path=ppt/slideLayouts/_rels/slideLayout10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3.png"/></Relationships>
</file>

<file path=ppt/slideLayouts/_rels/slideLayout10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3.png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1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52.png"/><Relationship Id="rId3" Type="http://schemas.openxmlformats.org/officeDocument/2006/relationships/image" Target="../media/image53.png"/></Relationships>
</file>

<file path=ppt/slideLayouts/_rels/slideLayout1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52.png"/><Relationship Id="rId3" Type="http://schemas.openxmlformats.org/officeDocument/2006/relationships/image" Target="../media/image53.png"/></Relationships>
</file>

<file path=ppt/slideLayouts/_rels/slideLayout1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3.png"/></Relationships>
</file>

<file path=ppt/slideLayouts/_rels/slideLayout1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3.png"/><Relationship Id="rId3" Type="http://schemas.openxmlformats.org/officeDocument/2006/relationships/image" Target="../media/image55.png"/></Relationships>
</file>

<file path=ppt/slideLayouts/_rels/slideLayout1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18.gif"/><Relationship Id="rId3" Type="http://schemas.openxmlformats.org/officeDocument/2006/relationships/image" Target="../media/image50.png"/></Relationships>
</file>

<file path=ppt/slideLayouts/_rels/slideLayout1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1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4.png"/></Relationships>
</file>

<file path=ppt/slideLayouts/_rels/slideLayout1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5.png"/></Relationships>
</file>

<file path=ppt/slideLayouts/_rels/slideLayout1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5.png"/></Relationships>
</file>

<file path=ppt/slideLayouts/_rels/slideLayout1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5.png"/></Relationships>
</file>

<file path=ppt/slideLayouts/_rels/slideLayout1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5.png"/></Relationships>
</file>

<file path=ppt/slideLayouts/_rels/slideLayout1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5.png"/></Relationships>
</file>

<file path=ppt/slideLayouts/_rels/slideLayout1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5.png"/></Relationships>
</file>

<file path=ppt/slideLayouts/_rels/slideLayout1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5.png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1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5.png"/></Relationships>
</file>

<file path=ppt/slideLayouts/_rels/slideLayout13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Relationship Id="rId2" Type="http://schemas.openxmlformats.org/officeDocument/2006/relationships/image" Target="../media/image3.png"/></Relationships>
</file>

<file path=ppt/slideLayouts/_rels/slideLayout13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3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3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3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3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3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3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Relationship Id="rId2" Type="http://schemas.openxmlformats.org/officeDocument/2006/relationships/image" Target="../media/image4.png"/></Relationships>
</file>

<file path=ppt/slideLayouts/_rels/slideLayout13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14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Relationship Id="rId2" Type="http://schemas.openxmlformats.org/officeDocument/2006/relationships/image" Target="../media/image5.png"/></Relationships>
</file>

<file path=ppt/slideLayouts/_rels/slideLayout14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Relationship Id="rId2" Type="http://schemas.openxmlformats.org/officeDocument/2006/relationships/image" Target="../media/image5.png"/></Relationships>
</file>

<file path=ppt/slideLayouts/_rels/slideLayout14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Relationship Id="rId2" Type="http://schemas.openxmlformats.org/officeDocument/2006/relationships/image" Target="../media/image5.png"/></Relationships>
</file>

<file path=ppt/slideLayouts/_rels/slideLayout14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Relationship Id="rId2" Type="http://schemas.openxmlformats.org/officeDocument/2006/relationships/image" Target="../media/image5.png"/></Relationships>
</file>

<file path=ppt/slideLayouts/_rels/slideLayout14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Relationship Id="rId2" Type="http://schemas.openxmlformats.org/officeDocument/2006/relationships/image" Target="../media/image5.png"/></Relationships>
</file>

<file path=ppt/slideLayouts/_rels/slideLayout14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Relationship Id="rId2" Type="http://schemas.openxmlformats.org/officeDocument/2006/relationships/image" Target="../media/image5.png"/></Relationships>
</file>

<file path=ppt/slideLayouts/_rels/slideLayout14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Relationship Id="rId2" Type="http://schemas.openxmlformats.org/officeDocument/2006/relationships/image" Target="../media/image5.png"/></Relationships>
</file>

<file path=ppt/slideLayouts/_rels/slideLayout14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Relationship Id="rId2" Type="http://schemas.openxmlformats.org/officeDocument/2006/relationships/image" Target="../media/image5.png"/></Relationships>
</file>

<file path=ppt/slideLayouts/_rels/slideLayout14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Relationship Id="rId2" Type="http://schemas.openxmlformats.org/officeDocument/2006/relationships/image" Target="../media/image5.png"/></Relationships>
</file>

<file path=ppt/slideLayouts/_rels/slideLayout14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Relationship Id="rId2" Type="http://schemas.openxmlformats.org/officeDocument/2006/relationships/image" Target="../media/image5.png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15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5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image" Target="../media/image38.png"/></Relationships>
</file>

<file path=ppt/slideLayouts/_rels/slideLayout15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Relationship Id="rId2" Type="http://schemas.openxmlformats.org/officeDocument/2006/relationships/image" Target="../media/image9.png"/><Relationship Id="rId3" Type="http://schemas.openxmlformats.org/officeDocument/2006/relationships/image" Target="../media/image15.png"/><Relationship Id="rId4" Type="http://schemas.openxmlformats.org/officeDocument/2006/relationships/image" Target="../media/image45.png"/><Relationship Id="rId5" Type="http://schemas.openxmlformats.org/officeDocument/2006/relationships/image" Target="../media/image10.png"/><Relationship Id="rId6" Type="http://schemas.openxmlformats.org/officeDocument/2006/relationships/image" Target="../media/image8.png"/><Relationship Id="rId7" Type="http://schemas.openxmlformats.org/officeDocument/2006/relationships/image" Target="../media/image6.png"/></Relationships>
</file>

<file path=ppt/slideLayouts/_rels/slideLayout15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Relationship Id="rId2" Type="http://schemas.openxmlformats.org/officeDocument/2006/relationships/image" Target="../media/image7.png"/><Relationship Id="rId3" Type="http://schemas.openxmlformats.org/officeDocument/2006/relationships/image" Target="../media/image40.png"/><Relationship Id="rId4" Type="http://schemas.openxmlformats.org/officeDocument/2006/relationships/image" Target="../media/image11.png"/><Relationship Id="rId9" Type="http://schemas.openxmlformats.org/officeDocument/2006/relationships/image" Target="../media/image17.png"/><Relationship Id="rId5" Type="http://schemas.openxmlformats.org/officeDocument/2006/relationships/image" Target="../media/image13.png"/><Relationship Id="rId6" Type="http://schemas.openxmlformats.org/officeDocument/2006/relationships/image" Target="../media/image43.png"/><Relationship Id="rId7" Type="http://schemas.openxmlformats.org/officeDocument/2006/relationships/image" Target="../media/image16.jpg"/><Relationship Id="rId8" Type="http://schemas.openxmlformats.org/officeDocument/2006/relationships/image" Target="../media/image12.jpg"/></Relationships>
</file>

<file path=ppt/slideLayouts/_rels/slideLayout15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Relationship Id="rId2" Type="http://schemas.openxmlformats.org/officeDocument/2006/relationships/image" Target="../media/image18.gif"/><Relationship Id="rId3" Type="http://schemas.openxmlformats.org/officeDocument/2006/relationships/image" Target="../media/image14.png"/><Relationship Id="rId4" Type="http://schemas.openxmlformats.org/officeDocument/2006/relationships/image" Target="../media/image45.png"/><Relationship Id="rId5" Type="http://schemas.openxmlformats.org/officeDocument/2006/relationships/image" Target="../media/image10.png"/></Relationships>
</file>

<file path=ppt/slideLayouts/_rels/slideLayout15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Relationship Id="rId2" Type="http://schemas.openxmlformats.org/officeDocument/2006/relationships/image" Target="../media/image41.png"/></Relationships>
</file>

<file path=ppt/slideLayouts/_rels/slideLayout15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Relationship Id="rId2" Type="http://schemas.openxmlformats.org/officeDocument/2006/relationships/image" Target="../media/image18.gif"/><Relationship Id="rId3" Type="http://schemas.openxmlformats.org/officeDocument/2006/relationships/image" Target="../media/image32.png"/></Relationships>
</file>

<file path=ppt/slideLayouts/_rels/slideLayout15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Relationship Id="rId2" Type="http://schemas.openxmlformats.org/officeDocument/2006/relationships/image" Target="../media/image3.png"/></Relationships>
</file>

<file path=ppt/slideLayouts/_rels/slideLayout15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Relationship Id="rId2" Type="http://schemas.openxmlformats.org/officeDocument/2006/relationships/image" Target="../media/image18.gif"/><Relationship Id="rId3" Type="http://schemas.openxmlformats.org/officeDocument/2006/relationships/image" Target="../media/image25.png"/></Relationships>
</file>

<file path=ppt/slideLayouts/_rels/slideLayout15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6.xml"/><Relationship Id="rId2" Type="http://schemas.openxmlformats.org/officeDocument/2006/relationships/image" Target="../media/image18.gif"/><Relationship Id="rId3" Type="http://schemas.openxmlformats.org/officeDocument/2006/relationships/image" Target="../media/image14.png"/><Relationship Id="rId4" Type="http://schemas.openxmlformats.org/officeDocument/2006/relationships/image" Target="../media/image45.png"/><Relationship Id="rId5" Type="http://schemas.openxmlformats.org/officeDocument/2006/relationships/image" Target="../media/image10.png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16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6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6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6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6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6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6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6.xml"/><Relationship Id="rId2" Type="http://schemas.openxmlformats.org/officeDocument/2006/relationships/image" Target="../media/image4.png"/></Relationships>
</file>

<file path=ppt/slideLayouts/_rels/slideLayout16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6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6.xml"/><Relationship Id="rId2" Type="http://schemas.openxmlformats.org/officeDocument/2006/relationships/image" Target="../media/image5.png"/></Relationships>
</file>

<file path=ppt/slideLayouts/_rels/slideLayout16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6.xml"/><Relationship Id="rId2" Type="http://schemas.openxmlformats.org/officeDocument/2006/relationships/image" Target="../media/image5.png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17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6.xml"/><Relationship Id="rId2" Type="http://schemas.openxmlformats.org/officeDocument/2006/relationships/image" Target="../media/image5.png"/></Relationships>
</file>

<file path=ppt/slideLayouts/_rels/slideLayout17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6.xml"/><Relationship Id="rId2" Type="http://schemas.openxmlformats.org/officeDocument/2006/relationships/image" Target="../media/image5.png"/></Relationships>
</file>

<file path=ppt/slideLayouts/_rels/slideLayout17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6.xml"/><Relationship Id="rId2" Type="http://schemas.openxmlformats.org/officeDocument/2006/relationships/image" Target="../media/image5.png"/></Relationships>
</file>

<file path=ppt/slideLayouts/_rels/slideLayout17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6.xml"/><Relationship Id="rId2" Type="http://schemas.openxmlformats.org/officeDocument/2006/relationships/image" Target="../media/image5.png"/></Relationships>
</file>

<file path=ppt/slideLayouts/_rels/slideLayout17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6.xml"/><Relationship Id="rId2" Type="http://schemas.openxmlformats.org/officeDocument/2006/relationships/image" Target="../media/image5.png"/></Relationships>
</file>

<file path=ppt/slideLayouts/_rels/slideLayout17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6.xml"/><Relationship Id="rId2" Type="http://schemas.openxmlformats.org/officeDocument/2006/relationships/image" Target="../media/image5.png"/></Relationships>
</file>

<file path=ppt/slideLayouts/_rels/slideLayout17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6.xml"/><Relationship Id="rId2" Type="http://schemas.openxmlformats.org/officeDocument/2006/relationships/image" Target="../media/image5.png"/></Relationships>
</file>

<file path=ppt/slideLayouts/_rels/slideLayout17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6.xml"/><Relationship Id="rId2" Type="http://schemas.openxmlformats.org/officeDocument/2006/relationships/image" Target="../media/image5.png"/></Relationships>
</file>

<file path=ppt/slideLayouts/_rels/slideLayout17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7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6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image" Target="../media/image38.png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18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6.xml"/><Relationship Id="rId2" Type="http://schemas.openxmlformats.org/officeDocument/2006/relationships/image" Target="../media/image9.png"/><Relationship Id="rId3" Type="http://schemas.openxmlformats.org/officeDocument/2006/relationships/image" Target="../media/image15.png"/><Relationship Id="rId4" Type="http://schemas.openxmlformats.org/officeDocument/2006/relationships/image" Target="../media/image45.png"/><Relationship Id="rId5" Type="http://schemas.openxmlformats.org/officeDocument/2006/relationships/image" Target="../media/image10.png"/><Relationship Id="rId6" Type="http://schemas.openxmlformats.org/officeDocument/2006/relationships/image" Target="../media/image8.png"/><Relationship Id="rId7" Type="http://schemas.openxmlformats.org/officeDocument/2006/relationships/image" Target="../media/image6.png"/></Relationships>
</file>

<file path=ppt/slideLayouts/_rels/slideLayout18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6.xml"/><Relationship Id="rId2" Type="http://schemas.openxmlformats.org/officeDocument/2006/relationships/image" Target="../media/image7.png"/><Relationship Id="rId3" Type="http://schemas.openxmlformats.org/officeDocument/2006/relationships/image" Target="../media/image40.png"/><Relationship Id="rId4" Type="http://schemas.openxmlformats.org/officeDocument/2006/relationships/image" Target="../media/image11.png"/><Relationship Id="rId9" Type="http://schemas.openxmlformats.org/officeDocument/2006/relationships/image" Target="../media/image17.png"/><Relationship Id="rId5" Type="http://schemas.openxmlformats.org/officeDocument/2006/relationships/image" Target="../media/image13.png"/><Relationship Id="rId6" Type="http://schemas.openxmlformats.org/officeDocument/2006/relationships/image" Target="../media/image43.png"/><Relationship Id="rId7" Type="http://schemas.openxmlformats.org/officeDocument/2006/relationships/image" Target="../media/image16.jpg"/><Relationship Id="rId8" Type="http://schemas.openxmlformats.org/officeDocument/2006/relationships/image" Target="../media/image12.jpg"/></Relationships>
</file>

<file path=ppt/slideLayouts/_rels/slideLayout18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6.xml"/><Relationship Id="rId2" Type="http://schemas.openxmlformats.org/officeDocument/2006/relationships/image" Target="../media/image41.png"/></Relationships>
</file>

<file path=ppt/slideLayouts/_rels/slideLayout18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6.xml"/><Relationship Id="rId2" Type="http://schemas.openxmlformats.org/officeDocument/2006/relationships/image" Target="../media/image18.gif"/><Relationship Id="rId3" Type="http://schemas.openxmlformats.org/officeDocument/2006/relationships/image" Target="../media/image32.png"/></Relationships>
</file>

<file path=ppt/slideLayouts/_rels/slideLayout18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6.xml"/><Relationship Id="rId2" Type="http://schemas.openxmlformats.org/officeDocument/2006/relationships/image" Target="../media/image3.png"/></Relationships>
</file>

<file path=ppt/slideLayouts/_rels/slideLayout18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6.xml"/><Relationship Id="rId2" Type="http://schemas.openxmlformats.org/officeDocument/2006/relationships/image" Target="../media/image18.gif"/><Relationship Id="rId3" Type="http://schemas.openxmlformats.org/officeDocument/2006/relationships/image" Target="../media/image25.png"/></Relationships>
</file>

<file path=ppt/slideLayouts/_rels/slideLayout18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6.xml"/><Relationship Id="rId2" Type="http://schemas.openxmlformats.org/officeDocument/2006/relationships/image" Target="../media/image3.png"/></Relationships>
</file>

<file path=ppt/slideLayouts/_rels/slideLayout18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7.xml"/><Relationship Id="rId2" Type="http://schemas.openxmlformats.org/officeDocument/2006/relationships/image" Target="../media/image18.gif"/><Relationship Id="rId3" Type="http://schemas.openxmlformats.org/officeDocument/2006/relationships/image" Target="../media/image32.png"/></Relationships>
</file>

<file path=ppt/slideLayouts/_rels/slideLayout18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7.xml"/><Relationship Id="rId2" Type="http://schemas.openxmlformats.org/officeDocument/2006/relationships/image" Target="../media/image3.png"/></Relationships>
</file>

<file path=ppt/slideLayouts/_rels/slideLayout18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19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9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9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9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9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9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7.xml"/><Relationship Id="rId2" Type="http://schemas.openxmlformats.org/officeDocument/2006/relationships/image" Target="../media/image4.png"/></Relationships>
</file>

<file path=ppt/slideLayouts/_rels/slideLayout19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9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7.xml"/><Relationship Id="rId2" Type="http://schemas.openxmlformats.org/officeDocument/2006/relationships/image" Target="../media/image5.png"/></Relationships>
</file>

<file path=ppt/slideLayouts/_rels/slideLayout19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7.xml"/><Relationship Id="rId2" Type="http://schemas.openxmlformats.org/officeDocument/2006/relationships/image" Target="../media/image5.png"/></Relationships>
</file>

<file path=ppt/slideLayouts/_rels/slideLayout19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7.xml"/><Relationship Id="rId2" Type="http://schemas.openxmlformats.org/officeDocument/2006/relationships/image" Target="../media/image5.png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20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7.xml"/><Relationship Id="rId2" Type="http://schemas.openxmlformats.org/officeDocument/2006/relationships/image" Target="../media/image5.png"/></Relationships>
</file>

<file path=ppt/slideLayouts/_rels/slideLayout20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7.xml"/><Relationship Id="rId2" Type="http://schemas.openxmlformats.org/officeDocument/2006/relationships/image" Target="../media/image5.png"/></Relationships>
</file>

<file path=ppt/slideLayouts/_rels/slideLayout20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7.xml"/><Relationship Id="rId2" Type="http://schemas.openxmlformats.org/officeDocument/2006/relationships/image" Target="../media/image5.png"/></Relationships>
</file>

<file path=ppt/slideLayouts/_rels/slideLayout20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7.xml"/><Relationship Id="rId2" Type="http://schemas.openxmlformats.org/officeDocument/2006/relationships/image" Target="../media/image5.png"/></Relationships>
</file>

<file path=ppt/slideLayouts/_rels/slideLayout20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7.xml"/><Relationship Id="rId2" Type="http://schemas.openxmlformats.org/officeDocument/2006/relationships/image" Target="../media/image5.png"/></Relationships>
</file>

<file path=ppt/slideLayouts/_rels/slideLayout20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7.xml"/><Relationship Id="rId2" Type="http://schemas.openxmlformats.org/officeDocument/2006/relationships/image" Target="../media/image5.png"/></Relationships>
</file>

<file path=ppt/slideLayouts/_rels/slideLayout20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7.xml"/><Relationship Id="rId2" Type="http://schemas.openxmlformats.org/officeDocument/2006/relationships/image" Target="../media/image5.png"/></Relationships>
</file>

<file path=ppt/slideLayouts/_rels/slideLayout20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0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7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image" Target="../media/image38.png"/></Relationships>
</file>

<file path=ppt/slideLayouts/_rels/slideLayout20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7.xml"/><Relationship Id="rId2" Type="http://schemas.openxmlformats.org/officeDocument/2006/relationships/image" Target="../media/image9.png"/><Relationship Id="rId3" Type="http://schemas.openxmlformats.org/officeDocument/2006/relationships/image" Target="../media/image15.png"/><Relationship Id="rId4" Type="http://schemas.openxmlformats.org/officeDocument/2006/relationships/image" Target="../media/image45.png"/><Relationship Id="rId5" Type="http://schemas.openxmlformats.org/officeDocument/2006/relationships/image" Target="../media/image10.png"/><Relationship Id="rId6" Type="http://schemas.openxmlformats.org/officeDocument/2006/relationships/image" Target="../media/image8.png"/><Relationship Id="rId7" Type="http://schemas.openxmlformats.org/officeDocument/2006/relationships/image" Target="../media/image6.png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7.xml"/><Relationship Id="rId2" Type="http://schemas.openxmlformats.org/officeDocument/2006/relationships/image" Target="../media/image7.png"/><Relationship Id="rId3" Type="http://schemas.openxmlformats.org/officeDocument/2006/relationships/image" Target="../media/image40.png"/><Relationship Id="rId4" Type="http://schemas.openxmlformats.org/officeDocument/2006/relationships/image" Target="../media/image11.png"/><Relationship Id="rId9" Type="http://schemas.openxmlformats.org/officeDocument/2006/relationships/image" Target="../media/image17.png"/><Relationship Id="rId5" Type="http://schemas.openxmlformats.org/officeDocument/2006/relationships/image" Target="../media/image13.png"/><Relationship Id="rId6" Type="http://schemas.openxmlformats.org/officeDocument/2006/relationships/image" Target="../media/image43.png"/><Relationship Id="rId7" Type="http://schemas.openxmlformats.org/officeDocument/2006/relationships/image" Target="../media/image16.jpg"/><Relationship Id="rId8" Type="http://schemas.openxmlformats.org/officeDocument/2006/relationships/image" Target="../media/image12.jpg"/></Relationships>
</file>

<file path=ppt/slideLayouts/_rels/slideLayout2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7.xml"/><Relationship Id="rId2" Type="http://schemas.openxmlformats.org/officeDocument/2006/relationships/image" Target="../media/image18.gif"/><Relationship Id="rId3" Type="http://schemas.openxmlformats.org/officeDocument/2006/relationships/image" Target="../media/image14.png"/><Relationship Id="rId4" Type="http://schemas.openxmlformats.org/officeDocument/2006/relationships/image" Target="../media/image45.png"/><Relationship Id="rId5" Type="http://schemas.openxmlformats.org/officeDocument/2006/relationships/image" Target="../media/image10.png"/></Relationships>
</file>

<file path=ppt/slideLayouts/_rels/slideLayout2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7.xml"/><Relationship Id="rId2" Type="http://schemas.openxmlformats.org/officeDocument/2006/relationships/image" Target="../media/image41.png"/></Relationships>
</file>

<file path=ppt/slideLayouts/_rels/slideLayout2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7.xml"/><Relationship Id="rId2" Type="http://schemas.openxmlformats.org/officeDocument/2006/relationships/image" Target="../media/image18.gif"/><Relationship Id="rId3" Type="http://schemas.openxmlformats.org/officeDocument/2006/relationships/image" Target="../media/image25.png"/></Relationships>
</file>

<file path=ppt/slideLayouts/_rels/slideLayout2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7.xml"/><Relationship Id="rId2" Type="http://schemas.openxmlformats.org/officeDocument/2006/relationships/image" Target="../media/image3.png"/></Relationships>
</file>

<file path=ppt/slideLayouts/_rels/slideLayout2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8.xml"/><Relationship Id="rId2" Type="http://schemas.openxmlformats.org/officeDocument/2006/relationships/image" Target="../media/image3.png"/></Relationships>
</file>

<file path=ppt/slideLayouts/_rels/slideLayout2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2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2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2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png"/><Relationship Id="rId3" Type="http://schemas.openxmlformats.org/officeDocument/2006/relationships/image" Target="../media/image15.png"/><Relationship Id="rId4" Type="http://schemas.openxmlformats.org/officeDocument/2006/relationships/image" Target="../media/image45.png"/><Relationship Id="rId5" Type="http://schemas.openxmlformats.org/officeDocument/2006/relationships/image" Target="../media/image10.png"/><Relationship Id="rId6" Type="http://schemas.openxmlformats.org/officeDocument/2006/relationships/image" Target="../media/image8.png"/><Relationship Id="rId7" Type="http://schemas.openxmlformats.org/officeDocument/2006/relationships/image" Target="../media/image6.png"/></Relationships>
</file>

<file path=ppt/slideLayouts/_rels/slideLayout2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2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2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8.xml"/><Relationship Id="rId2" Type="http://schemas.openxmlformats.org/officeDocument/2006/relationships/image" Target="../media/image4.png"/></Relationships>
</file>

<file path=ppt/slideLayouts/_rels/slideLayout2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2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8.xml"/><Relationship Id="rId2" Type="http://schemas.openxmlformats.org/officeDocument/2006/relationships/image" Target="../media/image5.png"/></Relationships>
</file>

<file path=ppt/slideLayouts/_rels/slideLayout2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8.xml"/><Relationship Id="rId2" Type="http://schemas.openxmlformats.org/officeDocument/2006/relationships/image" Target="../media/image5.png"/></Relationships>
</file>

<file path=ppt/slideLayouts/_rels/slideLayout2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8.xml"/><Relationship Id="rId2" Type="http://schemas.openxmlformats.org/officeDocument/2006/relationships/image" Target="../media/image5.png"/></Relationships>
</file>

<file path=ppt/slideLayouts/_rels/slideLayout2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8.xml"/><Relationship Id="rId2" Type="http://schemas.openxmlformats.org/officeDocument/2006/relationships/image" Target="../media/image5.png"/></Relationships>
</file>

<file path=ppt/slideLayouts/_rels/slideLayout2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8.xml"/><Relationship Id="rId2" Type="http://schemas.openxmlformats.org/officeDocument/2006/relationships/image" Target="../media/image5.png"/></Relationships>
</file>

<file path=ppt/slideLayouts/_rels/slideLayout2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8.xml"/><Relationship Id="rId2" Type="http://schemas.openxmlformats.org/officeDocument/2006/relationships/image" Target="../media/image5.png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Relationship Id="rId3" Type="http://schemas.openxmlformats.org/officeDocument/2006/relationships/image" Target="../media/image40.png"/><Relationship Id="rId4" Type="http://schemas.openxmlformats.org/officeDocument/2006/relationships/image" Target="../media/image11.png"/><Relationship Id="rId9" Type="http://schemas.openxmlformats.org/officeDocument/2006/relationships/image" Target="../media/image17.png"/><Relationship Id="rId5" Type="http://schemas.openxmlformats.org/officeDocument/2006/relationships/image" Target="../media/image13.png"/><Relationship Id="rId6" Type="http://schemas.openxmlformats.org/officeDocument/2006/relationships/image" Target="../media/image43.png"/><Relationship Id="rId7" Type="http://schemas.openxmlformats.org/officeDocument/2006/relationships/image" Target="../media/image16.jpg"/><Relationship Id="rId8" Type="http://schemas.openxmlformats.org/officeDocument/2006/relationships/image" Target="../media/image12.jpg"/></Relationships>
</file>

<file path=ppt/slideLayouts/_rels/slideLayout2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8.xml"/><Relationship Id="rId2" Type="http://schemas.openxmlformats.org/officeDocument/2006/relationships/image" Target="../media/image5.png"/></Relationships>
</file>

<file path=ppt/slideLayouts/_rels/slideLayout23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8.xml"/><Relationship Id="rId2" Type="http://schemas.openxmlformats.org/officeDocument/2006/relationships/image" Target="../media/image5.png"/></Relationships>
</file>

<file path=ppt/slideLayouts/_rels/slideLayout23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8.xml"/><Relationship Id="rId2" Type="http://schemas.openxmlformats.org/officeDocument/2006/relationships/image" Target="../media/image5.png"/></Relationships>
</file>

<file path=ppt/slideLayouts/_rels/slideLayout23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8.xml"/><Relationship Id="rId2" Type="http://schemas.openxmlformats.org/officeDocument/2006/relationships/image" Target="../media/image5.png"/></Relationships>
</file>

<file path=ppt/slideLayouts/_rels/slideLayout23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23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8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image" Target="../media/image38.png"/></Relationships>
</file>

<file path=ppt/slideLayouts/_rels/slideLayout23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8.xml"/><Relationship Id="rId2" Type="http://schemas.openxmlformats.org/officeDocument/2006/relationships/image" Target="../media/image9.png"/><Relationship Id="rId3" Type="http://schemas.openxmlformats.org/officeDocument/2006/relationships/image" Target="../media/image15.png"/><Relationship Id="rId4" Type="http://schemas.openxmlformats.org/officeDocument/2006/relationships/image" Target="../media/image45.png"/><Relationship Id="rId5" Type="http://schemas.openxmlformats.org/officeDocument/2006/relationships/image" Target="../media/image10.png"/><Relationship Id="rId6" Type="http://schemas.openxmlformats.org/officeDocument/2006/relationships/image" Target="../media/image8.png"/><Relationship Id="rId7" Type="http://schemas.openxmlformats.org/officeDocument/2006/relationships/image" Target="../media/image6.png"/></Relationships>
</file>

<file path=ppt/slideLayouts/_rels/slideLayout23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8.xml"/><Relationship Id="rId2" Type="http://schemas.openxmlformats.org/officeDocument/2006/relationships/image" Target="../media/image7.png"/><Relationship Id="rId3" Type="http://schemas.openxmlformats.org/officeDocument/2006/relationships/image" Target="../media/image40.png"/><Relationship Id="rId4" Type="http://schemas.openxmlformats.org/officeDocument/2006/relationships/image" Target="../media/image11.png"/><Relationship Id="rId9" Type="http://schemas.openxmlformats.org/officeDocument/2006/relationships/image" Target="../media/image17.png"/><Relationship Id="rId5" Type="http://schemas.openxmlformats.org/officeDocument/2006/relationships/image" Target="../media/image13.png"/><Relationship Id="rId6" Type="http://schemas.openxmlformats.org/officeDocument/2006/relationships/image" Target="../media/image43.png"/><Relationship Id="rId7" Type="http://schemas.openxmlformats.org/officeDocument/2006/relationships/image" Target="../media/image16.jpg"/><Relationship Id="rId8" Type="http://schemas.openxmlformats.org/officeDocument/2006/relationships/image" Target="../media/image12.jpg"/></Relationships>
</file>

<file path=ppt/slideLayouts/_rels/slideLayout23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8.xml"/><Relationship Id="rId2" Type="http://schemas.openxmlformats.org/officeDocument/2006/relationships/image" Target="../media/image18.gif"/><Relationship Id="rId3" Type="http://schemas.openxmlformats.org/officeDocument/2006/relationships/image" Target="../media/image14.png"/><Relationship Id="rId4" Type="http://schemas.openxmlformats.org/officeDocument/2006/relationships/image" Target="../media/image45.png"/><Relationship Id="rId5" Type="http://schemas.openxmlformats.org/officeDocument/2006/relationships/image" Target="../media/image10.png"/></Relationships>
</file>

<file path=ppt/slideLayouts/_rels/slideLayout23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8.xml"/><Relationship Id="rId2" Type="http://schemas.openxmlformats.org/officeDocument/2006/relationships/image" Target="../media/image41.png"/></Relationships>
</file>

<file path=ppt/slideLayouts/_rels/slideLayout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8.gif"/><Relationship Id="rId3" Type="http://schemas.openxmlformats.org/officeDocument/2006/relationships/image" Target="../media/image14.png"/><Relationship Id="rId4" Type="http://schemas.openxmlformats.org/officeDocument/2006/relationships/image" Target="../media/image45.png"/><Relationship Id="rId5" Type="http://schemas.openxmlformats.org/officeDocument/2006/relationships/image" Target="../media/image10.png"/></Relationships>
</file>

<file path=ppt/slideLayouts/_rels/slideLayout24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8.xml"/><Relationship Id="rId2" Type="http://schemas.openxmlformats.org/officeDocument/2006/relationships/image" Target="../media/image18.gif"/><Relationship Id="rId3" Type="http://schemas.openxmlformats.org/officeDocument/2006/relationships/image" Target="../media/image32.png"/></Relationships>
</file>

<file path=ppt/slideLayouts/_rels/slideLayout24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8.xml"/><Relationship Id="rId2" Type="http://schemas.openxmlformats.org/officeDocument/2006/relationships/image" Target="../media/image18.gif"/><Relationship Id="rId3" Type="http://schemas.openxmlformats.org/officeDocument/2006/relationships/image" Target="../media/image25.png"/></Relationships>
</file>

<file path=ppt/slideLayouts/_rels/slideLayout24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8.xml"/><Relationship Id="rId2" Type="http://schemas.openxmlformats.org/officeDocument/2006/relationships/image" Target="../media/image3.png"/></Relationships>
</file>

<file path=ppt/slideLayouts/_rels/slideLayout24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9.xml"/><Relationship Id="rId2" Type="http://schemas.openxmlformats.org/officeDocument/2006/relationships/image" Target="../media/image18.gif"/><Relationship Id="rId3" Type="http://schemas.openxmlformats.org/officeDocument/2006/relationships/image" Target="../media/image25.png"/></Relationships>
</file>

<file path=ppt/slideLayouts/_rels/slideLayout24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24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24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24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24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24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1.png"/></Relationships>
</file>

<file path=ppt/slideLayouts/_rels/slideLayout25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9.xml"/><Relationship Id="rId2" Type="http://schemas.openxmlformats.org/officeDocument/2006/relationships/image" Target="../media/image4.png"/></Relationships>
</file>

<file path=ppt/slideLayouts/_rels/slideLayout25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25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9.xml"/><Relationship Id="rId2" Type="http://schemas.openxmlformats.org/officeDocument/2006/relationships/image" Target="../media/image5.png"/></Relationships>
</file>

<file path=ppt/slideLayouts/_rels/slideLayout25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9.xml"/><Relationship Id="rId2" Type="http://schemas.openxmlformats.org/officeDocument/2006/relationships/image" Target="../media/image5.png"/></Relationships>
</file>

<file path=ppt/slideLayouts/_rels/slideLayout25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9.xml"/><Relationship Id="rId2" Type="http://schemas.openxmlformats.org/officeDocument/2006/relationships/image" Target="../media/image5.png"/></Relationships>
</file>

<file path=ppt/slideLayouts/_rels/slideLayout25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9.xml"/><Relationship Id="rId2" Type="http://schemas.openxmlformats.org/officeDocument/2006/relationships/image" Target="../media/image5.png"/></Relationships>
</file>

<file path=ppt/slideLayouts/_rels/slideLayout25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9.xml"/><Relationship Id="rId2" Type="http://schemas.openxmlformats.org/officeDocument/2006/relationships/image" Target="../media/image5.png"/></Relationships>
</file>

<file path=ppt/slideLayouts/_rels/slideLayout25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9.xml"/><Relationship Id="rId2" Type="http://schemas.openxmlformats.org/officeDocument/2006/relationships/image" Target="../media/image5.png"/></Relationships>
</file>

<file path=ppt/slideLayouts/_rels/slideLayout25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9.xml"/><Relationship Id="rId2" Type="http://schemas.openxmlformats.org/officeDocument/2006/relationships/image" Target="../media/image5.png"/></Relationships>
</file>

<file path=ppt/slideLayouts/_rels/slideLayout25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9.xml"/><Relationship Id="rId2" Type="http://schemas.openxmlformats.org/officeDocument/2006/relationships/image" Target="../media/image5.png"/></Relationships>
</file>

<file path=ppt/slideLayouts/_rels/slideLayout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8.gif"/><Relationship Id="rId3" Type="http://schemas.openxmlformats.org/officeDocument/2006/relationships/image" Target="../media/image32.png"/></Relationships>
</file>

<file path=ppt/slideLayouts/_rels/slideLayout26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9.xml"/><Relationship Id="rId2" Type="http://schemas.openxmlformats.org/officeDocument/2006/relationships/image" Target="../media/image5.png"/></Relationships>
</file>

<file path=ppt/slideLayouts/_rels/slideLayout26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9.xml"/><Relationship Id="rId2" Type="http://schemas.openxmlformats.org/officeDocument/2006/relationships/image" Target="../media/image5.png"/></Relationships>
</file>

<file path=ppt/slideLayouts/_rels/slideLayout26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26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9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image" Target="../media/image38.png"/></Relationships>
</file>

<file path=ppt/slideLayouts/_rels/slideLayout26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9.xml"/><Relationship Id="rId2" Type="http://schemas.openxmlformats.org/officeDocument/2006/relationships/image" Target="../media/image9.png"/><Relationship Id="rId3" Type="http://schemas.openxmlformats.org/officeDocument/2006/relationships/image" Target="../media/image15.png"/><Relationship Id="rId4" Type="http://schemas.openxmlformats.org/officeDocument/2006/relationships/image" Target="../media/image45.png"/><Relationship Id="rId5" Type="http://schemas.openxmlformats.org/officeDocument/2006/relationships/image" Target="../media/image10.png"/><Relationship Id="rId6" Type="http://schemas.openxmlformats.org/officeDocument/2006/relationships/image" Target="../media/image8.png"/><Relationship Id="rId7" Type="http://schemas.openxmlformats.org/officeDocument/2006/relationships/image" Target="../media/image6.png"/></Relationships>
</file>

<file path=ppt/slideLayouts/_rels/slideLayout26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9.xml"/><Relationship Id="rId2" Type="http://schemas.openxmlformats.org/officeDocument/2006/relationships/image" Target="../media/image7.png"/><Relationship Id="rId3" Type="http://schemas.openxmlformats.org/officeDocument/2006/relationships/image" Target="../media/image40.png"/><Relationship Id="rId4" Type="http://schemas.openxmlformats.org/officeDocument/2006/relationships/image" Target="../media/image11.png"/><Relationship Id="rId9" Type="http://schemas.openxmlformats.org/officeDocument/2006/relationships/image" Target="../media/image17.png"/><Relationship Id="rId5" Type="http://schemas.openxmlformats.org/officeDocument/2006/relationships/image" Target="../media/image13.png"/><Relationship Id="rId6" Type="http://schemas.openxmlformats.org/officeDocument/2006/relationships/image" Target="../media/image43.png"/><Relationship Id="rId7" Type="http://schemas.openxmlformats.org/officeDocument/2006/relationships/image" Target="../media/image16.jpg"/><Relationship Id="rId8" Type="http://schemas.openxmlformats.org/officeDocument/2006/relationships/image" Target="../media/image12.jpg"/></Relationships>
</file>

<file path=ppt/slideLayouts/_rels/slideLayout26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9.xml"/><Relationship Id="rId2" Type="http://schemas.openxmlformats.org/officeDocument/2006/relationships/image" Target="../media/image18.gif"/><Relationship Id="rId3" Type="http://schemas.openxmlformats.org/officeDocument/2006/relationships/image" Target="../media/image14.png"/><Relationship Id="rId4" Type="http://schemas.openxmlformats.org/officeDocument/2006/relationships/image" Target="../media/image45.png"/><Relationship Id="rId5" Type="http://schemas.openxmlformats.org/officeDocument/2006/relationships/image" Target="../media/image10.png"/></Relationships>
</file>

<file path=ppt/slideLayouts/_rels/slideLayout26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9.xml"/><Relationship Id="rId2" Type="http://schemas.openxmlformats.org/officeDocument/2006/relationships/image" Target="../media/image41.png"/></Relationships>
</file>

<file path=ppt/slideLayouts/_rels/slideLayout26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9.xml"/><Relationship Id="rId2" Type="http://schemas.openxmlformats.org/officeDocument/2006/relationships/image" Target="../media/image18.gif"/><Relationship Id="rId3" Type="http://schemas.openxmlformats.org/officeDocument/2006/relationships/image" Target="../media/image32.png"/></Relationships>
</file>

<file path=ppt/slideLayouts/_rels/slideLayout26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9.xml"/><Relationship Id="rId2" Type="http://schemas.openxmlformats.org/officeDocument/2006/relationships/image" Target="../media/image3.png"/></Relationships>
</file>

<file path=ppt/slideLayouts/_rels/slideLayout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27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9.xml"/><Relationship Id="rId2" Type="http://schemas.openxmlformats.org/officeDocument/2006/relationships/image" Target="../media/image3.png"/></Relationships>
</file>

<file path=ppt/slideLayouts/_rels/slideLayout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8.gif"/><Relationship Id="rId3" Type="http://schemas.openxmlformats.org/officeDocument/2006/relationships/image" Target="../media/image25.png"/></Relationships>
</file>

<file path=ppt/slideLayouts/_rels/slideLayout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9.png"/><Relationship Id="rId3" Type="http://schemas.openxmlformats.org/officeDocument/2006/relationships/image" Target="../media/image15.png"/><Relationship Id="rId4" Type="http://schemas.openxmlformats.org/officeDocument/2006/relationships/image" Target="../media/image45.png"/><Relationship Id="rId5" Type="http://schemas.openxmlformats.org/officeDocument/2006/relationships/image" Target="../media/image10.png"/><Relationship Id="rId6" Type="http://schemas.openxmlformats.org/officeDocument/2006/relationships/image" Target="../media/image8.png"/><Relationship Id="rId7" Type="http://schemas.openxmlformats.org/officeDocument/2006/relationships/image" Target="../media/image24.pn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7.png"/><Relationship Id="rId3" Type="http://schemas.openxmlformats.org/officeDocument/2006/relationships/image" Target="../media/image40.png"/><Relationship Id="rId4" Type="http://schemas.openxmlformats.org/officeDocument/2006/relationships/image" Target="../media/image11.png"/><Relationship Id="rId9" Type="http://schemas.openxmlformats.org/officeDocument/2006/relationships/image" Target="../media/image17.png"/><Relationship Id="rId5" Type="http://schemas.openxmlformats.org/officeDocument/2006/relationships/image" Target="../media/image13.png"/><Relationship Id="rId6" Type="http://schemas.openxmlformats.org/officeDocument/2006/relationships/image" Target="../media/image43.png"/><Relationship Id="rId7" Type="http://schemas.openxmlformats.org/officeDocument/2006/relationships/image" Target="../media/image16.jpg"/><Relationship Id="rId8" Type="http://schemas.openxmlformats.org/officeDocument/2006/relationships/image" Target="../media/image12.jpg"/></Relationships>
</file>

<file path=ppt/slideLayouts/_rels/slideLayout3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34.png"/><Relationship Id="rId3" Type="http://schemas.openxmlformats.org/officeDocument/2006/relationships/image" Target="../media/image18.gif"/></Relationships>
</file>

<file path=ppt/slideLayouts/_rels/slideLayout3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8.gif"/><Relationship Id="rId3" Type="http://schemas.openxmlformats.org/officeDocument/2006/relationships/image" Target="../media/image39.png"/><Relationship Id="rId4" Type="http://schemas.openxmlformats.org/officeDocument/2006/relationships/image" Target="../media/image15.png"/></Relationships>
</file>

<file path=ppt/slideLayouts/_rels/slideLayout3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3.png"/></Relationships>
</file>

<file path=ppt/slideLayouts/_rels/slideLayout3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5.png"/><Relationship Id="rId3" Type="http://schemas.openxmlformats.org/officeDocument/2006/relationships/image" Target="../media/image3.png"/><Relationship Id="rId4" Type="http://schemas.openxmlformats.org/officeDocument/2006/relationships/image" Target="../media/image37.png"/></Relationships>
</file>

<file path=ppt/slideLayouts/_rels/slideLayout3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8.gif"/><Relationship Id="rId3" Type="http://schemas.openxmlformats.org/officeDocument/2006/relationships/image" Target="../media/image39.png"/></Relationships>
</file>

<file path=ppt/slideLayouts/_rels/slideLayout3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3.png"/></Relationships>
</file>

<file path=ppt/slideLayouts/_rels/slideLayout3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5.png"/></Relationships>
</file>

<file path=ppt/slideLayouts/_rels/slideLayout4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5.png"/></Relationships>
</file>

<file path=ppt/slideLayouts/_rels/slideLayout4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5.png"/></Relationships>
</file>

<file path=ppt/slideLayouts/_rels/slideLayout4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5.png"/></Relationships>
</file>

<file path=ppt/slideLayouts/_rels/slideLayout4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5.png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5.png"/></Relationships>
</file>

<file path=ppt/slideLayouts/_rels/slideLayout5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5.png"/></Relationships>
</file>

<file path=ppt/slideLayouts/_rels/slideLayout5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5.png"/></Relationships>
</file>

<file path=ppt/slideLayouts/_rels/slideLayout5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5.png"/></Relationships>
</file>

<file path=ppt/slideLayouts/_rels/slideLayout5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5.png"/></Relationships>
</file>

<file path=ppt/slideLayouts/_rels/slideLayout5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5.png"/></Relationships>
</file>

<file path=ppt/slideLayouts/_rels/slideLayout5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5.png"/></Relationships>
</file>

<file path=ppt/slideLayouts/_rels/slideLayout5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5.png"/></Relationships>
</file>

<file path=ppt/slideLayouts/_rels/slideLayout5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5.png"/></Relationships>
</file>

<file path=ppt/slideLayouts/_rels/slideLayout5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5.png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5.png"/></Relationships>
</file>

<file path=ppt/slideLayouts/_rels/slideLayout6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5.png"/></Relationships>
</file>

<file path=ppt/slideLayouts/_rels/slideLayout6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5.png"/></Relationships>
</file>

<file path=ppt/slideLayouts/_rels/slideLayout6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5.png"/></Relationships>
</file>

<file path=ppt/slideLayouts/_rels/slideLayout6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5.png"/></Relationships>
</file>

<file path=ppt/slideLayouts/_rels/slideLayout6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5.png"/></Relationships>
</file>

<file path=ppt/slideLayouts/_rels/slideLayout6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5.png"/></Relationships>
</file>

<file path=ppt/slideLayouts/_rels/slideLayout6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5.png"/></Relationships>
</file>

<file path=ppt/slideLayouts/_rels/slideLayout6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5.png"/></Relationships>
</file>

<file path=ppt/slideLayouts/_rels/slideLayout6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5.png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5.png"/></Relationships>
</file>

<file path=ppt/slideLayouts/_rels/slideLayout7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5.png"/></Relationships>
</file>

<file path=ppt/slideLayouts/_rels/slideLayout7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5.png"/></Relationships>
</file>

<file path=ppt/slideLayouts/_rels/slideLayout7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5.png"/></Relationships>
</file>

<file path=ppt/slideLayouts/_rels/slideLayout7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5.png"/></Relationships>
</file>

<file path=ppt/slideLayouts/_rels/slideLayout7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5.png"/></Relationships>
</file>

<file path=ppt/slideLayouts/_rels/slideLayout7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5.png"/></Relationships>
</file>

<file path=ppt/slideLayouts/_rels/slideLayout7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5.png"/></Relationships>
</file>

<file path=ppt/slideLayouts/_rels/slideLayout7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5.png"/></Relationships>
</file>

<file path=ppt/slideLayouts/_rels/slideLayout7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4.png"/></Relationships>
</file>

<file path=ppt/slideLayouts/_rels/slideLayout8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5.png"/></Relationships>
</file>

<file path=ppt/slideLayouts/_rels/slideLayout8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5.png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9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5.png"/></Relationships>
</file>

<file path=ppt/slideLayouts/_rels/slideLayout9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5.png"/></Relationships>
</file>

<file path=ppt/slideLayouts/_rels/slideLayout9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5.png"/></Relationships>
</file>

<file path=ppt/slideLayouts/_rels/slideLayout9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5.png"/></Relationships>
</file>

<file path=ppt/slideLayouts/_rels/slideLayout9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5.png"/></Relationships>
</file>

<file path=ppt/slideLayouts/_rels/slideLayout9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5.png"/></Relationships>
</file>

<file path=ppt/slideLayouts/_rels/slideLayout9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5.png"/></Relationships>
</file>

<file path=ppt/slideLayouts/_rels/slideLayout9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5.png"/></Relationships>
</file>

<file path=ppt/slideLayouts/_rels/slideLayout9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image" Target="../media/image38.png"/></Relationships>
</file>

<file path=ppt/slideLayouts/_rels/slideLayout9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9.png"/><Relationship Id="rId3" Type="http://schemas.openxmlformats.org/officeDocument/2006/relationships/image" Target="../media/image15.png"/><Relationship Id="rId4" Type="http://schemas.openxmlformats.org/officeDocument/2006/relationships/image" Target="../media/image45.png"/><Relationship Id="rId5" Type="http://schemas.openxmlformats.org/officeDocument/2006/relationships/image" Target="../media/image10.png"/><Relationship Id="rId6" Type="http://schemas.openxmlformats.org/officeDocument/2006/relationships/image" Target="../media/image8.png"/><Relationship Id="rId7" Type="http://schemas.openxmlformats.org/officeDocument/2006/relationships/image" Target="../media/image6.png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age de garde">
  <p:cSld name="Page de garde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70"/>
          <p:cNvSpPr txBox="1"/>
          <p:nvPr/>
        </p:nvSpPr>
        <p:spPr>
          <a:xfrm>
            <a:off x="10470737" y="1351027"/>
            <a:ext cx="1278303" cy="443198"/>
          </a:xfrm>
          <a:prstGeom prst="rect">
            <a:avLst/>
          </a:prstGeom>
          <a:noFill/>
          <a:ln>
            <a:noFill/>
          </a:ln>
        </p:spPr>
        <p:txBody>
          <a:bodyPr anchorCtr="1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8350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Niveau</a:t>
            </a:r>
            <a:r>
              <a:rPr b="1" i="0" lang="fr-FR" sz="1200" u="none" cap="none" strike="noStrike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rPr>
              <a:t>    </a:t>
            </a:r>
            <a:r>
              <a:rPr b="1" i="0" lang="fr-FR" sz="1000" u="none" cap="none" strike="noStrike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rPr>
              <a:t>            </a:t>
            </a:r>
            <a:r>
              <a:rPr b="1" i="0" lang="fr-FR" sz="1200" u="none" cap="none" strike="noStrike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rPr>
              <a:t>             </a:t>
            </a:r>
            <a:endParaRPr b="0" i="0" sz="11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7" name="Google Shape;17;p7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0400923" y="1260711"/>
            <a:ext cx="1519859" cy="1217796"/>
          </a:xfrm>
          <a:prstGeom prst="rect">
            <a:avLst/>
          </a:prstGeom>
          <a:noFill/>
          <a:ln>
            <a:noFill/>
          </a:ln>
        </p:spPr>
      </p:pic>
      <p:sp>
        <p:nvSpPr>
          <p:cNvPr id="18" name="Google Shape;18;p70"/>
          <p:cNvSpPr txBox="1"/>
          <p:nvPr/>
        </p:nvSpPr>
        <p:spPr>
          <a:xfrm>
            <a:off x="10521700" y="1400907"/>
            <a:ext cx="1278303" cy="443198"/>
          </a:xfrm>
          <a:prstGeom prst="rect">
            <a:avLst/>
          </a:prstGeom>
          <a:noFill/>
          <a:ln>
            <a:noFill/>
          </a:ln>
        </p:spPr>
        <p:txBody>
          <a:bodyPr anchorCtr="1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8350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Niveau</a:t>
            </a:r>
            <a:r>
              <a:rPr b="1" i="0" lang="fr-FR" sz="16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        </a:t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" name="Google Shape;19;p70"/>
          <p:cNvSpPr txBox="1"/>
          <p:nvPr/>
        </p:nvSpPr>
        <p:spPr>
          <a:xfrm>
            <a:off x="10599248" y="1869610"/>
            <a:ext cx="1123203" cy="346210"/>
          </a:xfrm>
          <a:prstGeom prst="rect">
            <a:avLst/>
          </a:prstGeom>
          <a:noFill/>
          <a:ln>
            <a:noFill/>
          </a:ln>
        </p:spPr>
        <p:txBody>
          <a:bodyPr anchorCtr="1" anchor="t" bIns="34250" lIns="68550" spcFirstLastPara="1" rIns="68550" wrap="square" tIns="3425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1800" u="none" cap="none" strike="noStrike">
                <a:solidFill>
                  <a:srgbClr val="FCBF18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/>
          </a:p>
        </p:txBody>
      </p:sp>
      <p:sp>
        <p:nvSpPr>
          <p:cNvPr id="20" name="Google Shape;20;p70"/>
          <p:cNvSpPr/>
          <p:nvPr/>
        </p:nvSpPr>
        <p:spPr>
          <a:xfrm>
            <a:off x="271218" y="4592685"/>
            <a:ext cx="6693265" cy="522000"/>
          </a:xfrm>
          <a:prstGeom prst="rect">
            <a:avLst/>
          </a:prstGeom>
          <a:solidFill>
            <a:srgbClr val="0F9ED5"/>
          </a:solidFill>
          <a:ln>
            <a:noFill/>
          </a:ln>
        </p:spPr>
        <p:txBody>
          <a:bodyPr anchorCtr="0" anchor="ctr" bIns="34250" lIns="68550" spcFirstLastPara="1" rIns="68550" wrap="square" tIns="342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" name="Google Shape;21;p70"/>
          <p:cNvSpPr/>
          <p:nvPr/>
        </p:nvSpPr>
        <p:spPr>
          <a:xfrm>
            <a:off x="271218" y="5289789"/>
            <a:ext cx="6693265" cy="522000"/>
          </a:xfrm>
          <a:prstGeom prst="rect">
            <a:avLst/>
          </a:prstGeom>
          <a:solidFill>
            <a:srgbClr val="336FB6"/>
          </a:solidFill>
          <a:ln>
            <a:noFill/>
          </a:ln>
        </p:spPr>
        <p:txBody>
          <a:bodyPr anchorCtr="0" anchor="ctr" bIns="34250" lIns="68550" spcFirstLastPara="1" rIns="68550" wrap="square" tIns="342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1" i="0" lang="fr-FR" sz="20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/>
          </a:p>
        </p:txBody>
      </p:sp>
      <p:pic>
        <p:nvPicPr>
          <p:cNvPr descr="الصفحة الرئيسية" id="22" name="Google Shape;22;p7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668233" y="0"/>
            <a:ext cx="4855535" cy="736270"/>
          </a:xfrm>
          <a:prstGeom prst="rect">
            <a:avLst/>
          </a:prstGeom>
          <a:noFill/>
          <a:ln>
            <a:noFill/>
          </a:ln>
        </p:spPr>
      </p:pic>
      <p:sp>
        <p:nvSpPr>
          <p:cNvPr id="23" name="Google Shape;23;p70"/>
          <p:cNvSpPr txBox="1"/>
          <p:nvPr>
            <p:ph idx="1" type="body"/>
          </p:nvPr>
        </p:nvSpPr>
        <p:spPr>
          <a:xfrm>
            <a:off x="10803924" y="1882678"/>
            <a:ext cx="717129" cy="34621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CBF18"/>
              </a:buClr>
              <a:buSzPts val="1800"/>
              <a:buNone/>
              <a:defRPr b="1" i="0" sz="1800" u="none" cap="none" strike="noStrike">
                <a:solidFill>
                  <a:srgbClr val="FCBF1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" name="Google Shape;24;p70"/>
          <p:cNvSpPr txBox="1"/>
          <p:nvPr>
            <p:ph idx="2" type="body"/>
          </p:nvPr>
        </p:nvSpPr>
        <p:spPr>
          <a:xfrm>
            <a:off x="1686856" y="2366503"/>
            <a:ext cx="409473" cy="522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70C0"/>
              </a:buClr>
              <a:buSzPts val="3000"/>
              <a:buNone/>
              <a:defRPr b="1" i="0" sz="3000" u="none" cap="none" strike="noStrike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" name="Google Shape;25;p70"/>
          <p:cNvSpPr txBox="1"/>
          <p:nvPr/>
        </p:nvSpPr>
        <p:spPr>
          <a:xfrm>
            <a:off x="391997" y="1378425"/>
            <a:ext cx="4855536" cy="92333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5400" u="none" cap="none" strike="noStrike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Physique chimie</a:t>
            </a:r>
            <a:endParaRPr/>
          </a:p>
        </p:txBody>
      </p:sp>
      <p:sp>
        <p:nvSpPr>
          <p:cNvPr id="26" name="Google Shape;26;p70"/>
          <p:cNvSpPr txBox="1"/>
          <p:nvPr/>
        </p:nvSpPr>
        <p:spPr>
          <a:xfrm>
            <a:off x="391997" y="2305050"/>
            <a:ext cx="1519200" cy="55399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300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Période</a:t>
            </a:r>
            <a:endParaRPr b="1" sz="3000">
              <a:solidFill>
                <a:srgbClr val="0070C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" name="Google Shape;27;p70"/>
          <p:cNvSpPr txBox="1"/>
          <p:nvPr>
            <p:ph idx="3" type="body"/>
          </p:nvPr>
        </p:nvSpPr>
        <p:spPr>
          <a:xfrm>
            <a:off x="2120815" y="4591216"/>
            <a:ext cx="4843667" cy="52199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b="1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" name="Google Shape;28;p70"/>
          <p:cNvSpPr txBox="1"/>
          <p:nvPr>
            <p:ph idx="4" type="body"/>
          </p:nvPr>
        </p:nvSpPr>
        <p:spPr>
          <a:xfrm>
            <a:off x="271217" y="4591216"/>
            <a:ext cx="1288409" cy="52199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b="1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9" name="Google Shape;29;p70"/>
          <p:cNvSpPr txBox="1"/>
          <p:nvPr>
            <p:ph idx="5" type="body"/>
          </p:nvPr>
        </p:nvSpPr>
        <p:spPr>
          <a:xfrm>
            <a:off x="271217" y="5288319"/>
            <a:ext cx="1288409" cy="52199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b="1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0" name="Google Shape;30;p70"/>
          <p:cNvSpPr txBox="1"/>
          <p:nvPr>
            <p:ph idx="6" type="body"/>
          </p:nvPr>
        </p:nvSpPr>
        <p:spPr>
          <a:xfrm>
            <a:off x="2120815" y="5288319"/>
            <a:ext cx="4843667" cy="52199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marR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rial"/>
              <a:buNone/>
              <a:defRPr b="1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1" name="Google Shape;31;p70"/>
          <p:cNvSpPr/>
          <p:nvPr/>
        </p:nvSpPr>
        <p:spPr>
          <a:xfrm>
            <a:off x="271217" y="3894112"/>
            <a:ext cx="6693265" cy="522000"/>
          </a:xfrm>
          <a:prstGeom prst="rect">
            <a:avLst/>
          </a:prstGeom>
          <a:solidFill>
            <a:srgbClr val="336FB6"/>
          </a:solidFill>
          <a:ln>
            <a:noFill/>
          </a:ln>
        </p:spPr>
        <p:txBody>
          <a:bodyPr anchorCtr="0" anchor="ctr" bIns="34250" lIns="68550" spcFirstLastPara="1" rIns="68550" wrap="square" tIns="342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" name="Google Shape;32;p70"/>
          <p:cNvSpPr txBox="1"/>
          <p:nvPr>
            <p:ph idx="7" type="body"/>
          </p:nvPr>
        </p:nvSpPr>
        <p:spPr>
          <a:xfrm>
            <a:off x="2120814" y="3892643"/>
            <a:ext cx="4843667" cy="52199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b="1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" name="Google Shape;33;p70"/>
          <p:cNvSpPr txBox="1"/>
          <p:nvPr>
            <p:ph idx="8" type="body"/>
          </p:nvPr>
        </p:nvSpPr>
        <p:spPr>
          <a:xfrm>
            <a:off x="271216" y="3892643"/>
            <a:ext cx="1288409" cy="52199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b="1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34" name="Google Shape;34;p7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966502" y="3495345"/>
            <a:ext cx="3952359" cy="292597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67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" name="Google Shape;94;p167"/>
          <p:cNvSpPr txBox="1"/>
          <p:nvPr>
            <p:ph idx="1" type="body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95" name="Google Shape;95;p167"/>
          <p:cNvSpPr txBox="1"/>
          <p:nvPr>
            <p:ph idx="2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96" name="Google Shape;96;p167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7" name="Google Shape;97;p167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8" name="Google Shape;98;p167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cônes pour l’élève">
  <p:cSld name="Icônes pour l’élève">
    <p:bg>
      <p:bgPr>
        <a:solidFill>
          <a:srgbClr val="DCE6F2"/>
        </a:solidFill>
      </p:bgPr>
    </p:bg>
    <p:spTree>
      <p:nvGrpSpPr>
        <p:cNvPr id="823" name="Shape 8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24" name="Google Shape;824;p339"/>
          <p:cNvGrpSpPr/>
          <p:nvPr/>
        </p:nvGrpSpPr>
        <p:grpSpPr>
          <a:xfrm>
            <a:off x="863927" y="4507781"/>
            <a:ext cx="5760430" cy="603600"/>
            <a:chOff x="647945" y="3380837"/>
            <a:chExt cx="4320322" cy="452700"/>
          </a:xfrm>
        </p:grpSpPr>
        <p:sp>
          <p:nvSpPr>
            <p:cNvPr id="825" name="Google Shape;825;p339"/>
            <p:cNvSpPr txBox="1"/>
            <p:nvPr/>
          </p:nvSpPr>
          <p:spPr>
            <a:xfrm>
              <a:off x="1372968" y="3457186"/>
              <a:ext cx="3595299" cy="30000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650" lIns="91400" spcFirstLastPara="1" rIns="91400" wrap="square" tIns="4565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2000">
                  <a:solidFill>
                    <a:srgbClr val="44546A"/>
                  </a:solidFill>
                  <a:latin typeface="Calibri"/>
                  <a:ea typeface="Calibri"/>
                  <a:cs typeface="Calibri"/>
                  <a:sym typeface="Calibri"/>
                </a:rPr>
                <a:t>Les élèves travaillent en autonomie</a:t>
              </a:r>
              <a:endParaRPr sz="2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826" name="Google Shape;826;p339"/>
            <p:cNvPicPr preferRelativeResize="0"/>
            <p:nvPr/>
          </p:nvPicPr>
          <p:blipFill rotWithShape="1">
            <a:blip r:embed="rId2">
              <a:alphaModFix/>
            </a:blip>
            <a:srcRect b="0" l="0" r="0" t="0"/>
            <a:stretch/>
          </p:blipFill>
          <p:spPr>
            <a:xfrm>
              <a:off x="647945" y="3380837"/>
              <a:ext cx="460215" cy="452700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827" name="Google Shape;827;p339"/>
          <p:cNvGrpSpPr/>
          <p:nvPr/>
        </p:nvGrpSpPr>
        <p:grpSpPr>
          <a:xfrm>
            <a:off x="884384" y="3752370"/>
            <a:ext cx="10372677" cy="498415"/>
            <a:chOff x="663288" y="2814277"/>
            <a:chExt cx="7779508" cy="373811"/>
          </a:xfrm>
        </p:grpSpPr>
        <p:sp>
          <p:nvSpPr>
            <p:cNvPr id="828" name="Google Shape;828;p339"/>
            <p:cNvSpPr txBox="1"/>
            <p:nvPr/>
          </p:nvSpPr>
          <p:spPr>
            <a:xfrm>
              <a:off x="1372969" y="2851181"/>
              <a:ext cx="7069827" cy="30000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650" lIns="91400" spcFirstLastPara="1" rIns="91400" wrap="square" tIns="4565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2000">
                  <a:solidFill>
                    <a:srgbClr val="44546A"/>
                  </a:solidFill>
                  <a:latin typeface="Calibri"/>
                  <a:ea typeface="Calibri"/>
                  <a:cs typeface="Calibri"/>
                  <a:sym typeface="Calibri"/>
                </a:rPr>
                <a:t>Les élèves travaillent en binômes</a:t>
              </a:r>
              <a:endParaRPr/>
            </a:p>
          </p:txBody>
        </p:sp>
        <p:pic>
          <p:nvPicPr>
            <p:cNvPr id="829" name="Google Shape;829;p339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663288" y="2814277"/>
              <a:ext cx="413750" cy="373811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830" name="Google Shape;830;p339"/>
          <p:cNvGrpSpPr/>
          <p:nvPr/>
        </p:nvGrpSpPr>
        <p:grpSpPr>
          <a:xfrm>
            <a:off x="887673" y="2319672"/>
            <a:ext cx="6840126" cy="498414"/>
            <a:chOff x="657162" y="1688359"/>
            <a:chExt cx="5130094" cy="373810"/>
          </a:xfrm>
        </p:grpSpPr>
        <p:pic>
          <p:nvPicPr>
            <p:cNvPr id="831" name="Google Shape;831;p339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657162" y="1688359"/>
              <a:ext cx="417704" cy="37381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832" name="Google Shape;832;p339"/>
            <p:cNvSpPr txBox="1"/>
            <p:nvPr/>
          </p:nvSpPr>
          <p:spPr>
            <a:xfrm>
              <a:off x="1364376" y="1725263"/>
              <a:ext cx="4422880" cy="30000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650" lIns="91425" spcFirstLastPara="1" rIns="91425" wrap="square" tIns="4565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2000">
                  <a:solidFill>
                    <a:srgbClr val="44546A"/>
                  </a:solidFill>
                  <a:latin typeface="Calibri"/>
                  <a:ea typeface="Calibri"/>
                  <a:cs typeface="Calibri"/>
                  <a:sym typeface="Calibri"/>
                </a:rPr>
                <a:t>Les élèves écoutent l’enseignant avec attention</a:t>
              </a:r>
              <a:endParaRPr sz="1467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33" name="Google Shape;833;p339"/>
          <p:cNvGrpSpPr/>
          <p:nvPr/>
        </p:nvGrpSpPr>
        <p:grpSpPr>
          <a:xfrm>
            <a:off x="954798" y="1692132"/>
            <a:ext cx="5669559" cy="426303"/>
            <a:chOff x="716099" y="1269098"/>
            <a:chExt cx="4252169" cy="319727"/>
          </a:xfrm>
        </p:grpSpPr>
        <p:sp>
          <p:nvSpPr>
            <p:cNvPr id="834" name="Google Shape;834;p339"/>
            <p:cNvSpPr txBox="1"/>
            <p:nvPr/>
          </p:nvSpPr>
          <p:spPr>
            <a:xfrm>
              <a:off x="1372969" y="1278960"/>
              <a:ext cx="3595299" cy="30000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650" lIns="91425" spcFirstLastPara="1" rIns="91425" wrap="square" tIns="4565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2000">
                  <a:solidFill>
                    <a:srgbClr val="44546A"/>
                  </a:solidFill>
                  <a:latin typeface="Calibri"/>
                  <a:ea typeface="Calibri"/>
                  <a:cs typeface="Calibri"/>
                  <a:sym typeface="Calibri"/>
                </a:rPr>
                <a:t>Les élèves lèvent la main pour participer</a:t>
              </a:r>
              <a:endParaRPr sz="1467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descr="Lever la main - Icônes mains et gestes gratuites" id="835" name="Google Shape;835;p339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716099" y="1269098"/>
              <a:ext cx="405665" cy="319727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836" name="Google Shape;836;p339"/>
          <p:cNvGrpSpPr/>
          <p:nvPr/>
        </p:nvGrpSpPr>
        <p:grpSpPr>
          <a:xfrm>
            <a:off x="863575" y="916351"/>
            <a:ext cx="6681334" cy="603600"/>
            <a:chOff x="915782" y="892042"/>
            <a:chExt cx="6681334" cy="603600"/>
          </a:xfrm>
        </p:grpSpPr>
        <p:sp>
          <p:nvSpPr>
            <p:cNvPr id="837" name="Google Shape;837;p339"/>
            <p:cNvSpPr txBox="1"/>
            <p:nvPr/>
          </p:nvSpPr>
          <p:spPr>
            <a:xfrm>
              <a:off x="1882832" y="949173"/>
              <a:ext cx="5714284" cy="40000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650" lIns="91400" spcFirstLastPara="1" rIns="91400" wrap="square" tIns="4565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2000">
                  <a:solidFill>
                    <a:srgbClr val="44546A"/>
                  </a:solidFill>
                  <a:latin typeface="Calibri"/>
                  <a:ea typeface="Calibri"/>
                  <a:cs typeface="Calibri"/>
                  <a:sym typeface="Calibri"/>
                </a:rPr>
                <a:t>Les élèves utilisent l’ardoise pour répondre</a:t>
              </a:r>
              <a:endParaRPr sz="2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838" name="Google Shape;838;p339"/>
            <p:cNvGrpSpPr/>
            <p:nvPr/>
          </p:nvGrpSpPr>
          <p:grpSpPr>
            <a:xfrm>
              <a:off x="915782" y="892042"/>
              <a:ext cx="632111" cy="603600"/>
              <a:chOff x="779845" y="4335989"/>
              <a:chExt cx="442253" cy="575842"/>
            </a:xfrm>
          </p:grpSpPr>
          <p:pic>
            <p:nvPicPr>
              <p:cNvPr descr="Une image contenant Dessin animé, clipart, Animation, illustration&#10;&#10;Description générée automatiquement" id="839" name="Google Shape;839;p339"/>
              <p:cNvPicPr preferRelativeResize="0"/>
              <p:nvPr/>
            </p:nvPicPr>
            <p:blipFill rotWithShape="1">
              <a:blip r:embed="rId6">
                <a:alphaModFix/>
              </a:blip>
              <a:srcRect b="23864" l="18242" r="18458" t="9344"/>
              <a:stretch/>
            </p:blipFill>
            <p:spPr>
              <a:xfrm>
                <a:off x="779845" y="4335989"/>
                <a:ext cx="442253" cy="575842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840" name="Google Shape;840;p339"/>
              <p:cNvSpPr/>
              <p:nvPr/>
            </p:nvSpPr>
            <p:spPr>
              <a:xfrm>
                <a:off x="1078544" y="4438901"/>
                <a:ext cx="126559" cy="89253"/>
              </a:xfrm>
              <a:prstGeom prst="rect">
                <a:avLst/>
              </a:prstGeom>
              <a:solidFill>
                <a:srgbClr val="268B6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67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841" name="Google Shape;841;p339"/>
          <p:cNvGrpSpPr/>
          <p:nvPr/>
        </p:nvGrpSpPr>
        <p:grpSpPr>
          <a:xfrm>
            <a:off x="915782" y="3007446"/>
            <a:ext cx="8342891" cy="490417"/>
            <a:chOff x="686836" y="2255584"/>
            <a:chExt cx="6257168" cy="367813"/>
          </a:xfrm>
        </p:grpSpPr>
        <p:sp>
          <p:nvSpPr>
            <p:cNvPr id="842" name="Google Shape;842;p339"/>
            <p:cNvSpPr txBox="1"/>
            <p:nvPr/>
          </p:nvSpPr>
          <p:spPr>
            <a:xfrm>
              <a:off x="1372968" y="2323395"/>
              <a:ext cx="5571036" cy="30000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650" lIns="91425" spcFirstLastPara="1" rIns="91425" wrap="square" tIns="4565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2000">
                  <a:solidFill>
                    <a:srgbClr val="44546A"/>
                  </a:solidFill>
                  <a:latin typeface="Calibri"/>
                  <a:ea typeface="Calibri"/>
                  <a:cs typeface="Calibri"/>
                  <a:sym typeface="Calibri"/>
                </a:rPr>
                <a:t>Les élèvent gardent des traces écrites sur les livrets ou leurs cahiers</a:t>
              </a:r>
              <a:endParaRPr sz="1467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843" name="Google Shape;843;p339"/>
            <p:cNvGrpSpPr/>
            <p:nvPr/>
          </p:nvGrpSpPr>
          <p:grpSpPr>
            <a:xfrm>
              <a:off x="686836" y="2255584"/>
              <a:ext cx="413750" cy="359624"/>
              <a:chOff x="10280460" y="4841540"/>
              <a:chExt cx="630930" cy="597556"/>
            </a:xfrm>
          </p:grpSpPr>
          <p:pic>
            <p:nvPicPr>
              <p:cNvPr id="844" name="Google Shape;844;p339"/>
              <p:cNvPicPr preferRelativeResize="0"/>
              <p:nvPr/>
            </p:nvPicPr>
            <p:blipFill rotWithShape="1">
              <a:blip r:embed="rId7">
                <a:alphaModFix/>
              </a:blip>
              <a:srcRect b="30055" l="11664" r="25923" t="23325"/>
              <a:stretch/>
            </p:blipFill>
            <p:spPr>
              <a:xfrm>
                <a:off x="10280460" y="4967823"/>
                <a:ext cx="630930" cy="471273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845" name="Google Shape;845;p339"/>
              <p:cNvPicPr preferRelativeResize="0"/>
              <p:nvPr/>
            </p:nvPicPr>
            <p:blipFill rotWithShape="1">
              <a:blip r:embed="rId8">
                <a:alphaModFix/>
              </a:blip>
              <a:srcRect b="30055" l="74744" r="10688" t="23325"/>
              <a:stretch/>
            </p:blipFill>
            <p:spPr>
              <a:xfrm rot="1461832">
                <a:off x="10456526" y="4850932"/>
                <a:ext cx="147273" cy="471273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</p:grpSp>
      <p:sp>
        <p:nvSpPr>
          <p:cNvPr id="846" name="Google Shape;846;p339"/>
          <p:cNvSpPr/>
          <p:nvPr/>
        </p:nvSpPr>
        <p:spPr>
          <a:xfrm>
            <a:off x="63503" y="27983"/>
            <a:ext cx="8241200" cy="603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650" lIns="91425" spcFirstLastPara="1" rIns="91425" wrap="square" tIns="456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3200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Icônes pour l’élève</a:t>
            </a:r>
            <a:endParaRPr sz="1867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47" name="Google Shape;847;p339"/>
          <p:cNvSpPr txBox="1"/>
          <p:nvPr/>
        </p:nvSpPr>
        <p:spPr>
          <a:xfrm>
            <a:off x="1830624" y="5422784"/>
            <a:ext cx="4867240" cy="400002"/>
          </a:xfrm>
          <a:prstGeom prst="rect">
            <a:avLst/>
          </a:prstGeom>
          <a:noFill/>
          <a:ln>
            <a:noFill/>
          </a:ln>
        </p:spPr>
        <p:txBody>
          <a:bodyPr anchorCtr="0" anchor="t" bIns="45650" lIns="91400" spcFirstLastPara="1" rIns="91400" wrap="square" tIns="4565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000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Les élèves passent au tableau</a:t>
            </a:r>
            <a:endParaRPr sz="20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848" name="Google Shape;848;p339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863575" y="5298758"/>
            <a:ext cx="648055" cy="648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odelage">
  <p:cSld name="Modelage">
    <p:bg>
      <p:bgPr>
        <a:gradFill>
          <a:gsLst>
            <a:gs pos="0">
              <a:schemeClr val="lt1"/>
            </a:gs>
            <a:gs pos="71000">
              <a:schemeClr val="lt1"/>
            </a:gs>
            <a:gs pos="85000">
              <a:srgbClr val="FF0000"/>
            </a:gs>
            <a:gs pos="100000">
              <a:srgbClr val="C00000"/>
            </a:gs>
          </a:gsLst>
          <a:path path="circle">
            <a:fillToRect b="50%" l="50%" r="50%" t="50%"/>
          </a:path>
          <a:tileRect/>
        </a:gradFill>
      </p:bgPr>
    </p:bg>
    <p:spTree>
      <p:nvGrpSpPr>
        <p:cNvPr id="849" name="Shape 8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50" name="Google Shape;850;p340"/>
          <p:cNvGrpSpPr/>
          <p:nvPr/>
        </p:nvGrpSpPr>
        <p:grpSpPr>
          <a:xfrm>
            <a:off x="812158" y="829917"/>
            <a:ext cx="10567685" cy="5198169"/>
            <a:chOff x="2184400" y="1402025"/>
            <a:chExt cx="7823200" cy="4942038"/>
          </a:xfrm>
        </p:grpSpPr>
        <p:sp>
          <p:nvSpPr>
            <p:cNvPr id="851" name="Google Shape;851;p340"/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fmla="val 2665" name="adj"/>
              </a:avLst>
            </a:prstGeom>
            <a:solidFill>
              <a:srgbClr val="C00000"/>
            </a:solidFill>
            <a:ln cap="flat" cmpd="sng" w="12700">
              <a:solidFill>
                <a:srgbClr val="C00000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63500" sx="102000" rotWithShape="0" algn="ctr" sy="102000">
                <a:srgbClr val="000000">
                  <a:alpha val="7058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52" name="Google Shape;852;p340"/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1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56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56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853" name="Google Shape;853;p340"/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 rotWithShape="1">
            <a:blip r:embed="rId2">
              <a:alphaModFix/>
            </a:blip>
            <a:stretch>
              <a:fillRect b="0" l="0" r="0" t="0"/>
            </a:stretch>
          </a:blipFill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54" name="Google Shape;854;p340"/>
          <p:cNvSpPr txBox="1"/>
          <p:nvPr/>
        </p:nvSpPr>
        <p:spPr>
          <a:xfrm>
            <a:off x="2858328" y="3954018"/>
            <a:ext cx="6097656" cy="769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440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Modelage</a:t>
            </a:r>
            <a:endParaRPr/>
          </a:p>
        </p:txBody>
      </p:sp>
      <p:pic>
        <p:nvPicPr>
          <p:cNvPr id="855" name="Google Shape;855;p34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344253" y="1192462"/>
            <a:ext cx="3503492" cy="2545921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856" name="Google Shape;856;p340"/>
          <p:cNvGrpSpPr/>
          <p:nvPr/>
        </p:nvGrpSpPr>
        <p:grpSpPr>
          <a:xfrm>
            <a:off x="5759801" y="1118243"/>
            <a:ext cx="670236" cy="588434"/>
            <a:chOff x="277892" y="2283969"/>
            <a:chExt cx="939577" cy="824904"/>
          </a:xfrm>
        </p:grpSpPr>
        <p:sp>
          <p:nvSpPr>
            <p:cNvPr id="857" name="Google Shape;857;p340"/>
            <p:cNvSpPr/>
            <p:nvPr/>
          </p:nvSpPr>
          <p:spPr>
            <a:xfrm>
              <a:off x="277892" y="2557025"/>
              <a:ext cx="685139" cy="551848"/>
            </a:xfrm>
            <a:custGeom>
              <a:rect b="b" l="l" r="r" t="t"/>
              <a:pathLst>
                <a:path extrusionOk="0" h="2757643" w="3423710">
                  <a:moveTo>
                    <a:pt x="0" y="0"/>
                  </a:moveTo>
                  <a:lnTo>
                    <a:pt x="3423710" y="0"/>
                  </a:lnTo>
                  <a:lnTo>
                    <a:pt x="3423710" y="2757643"/>
                  </a:lnTo>
                  <a:lnTo>
                    <a:pt x="0" y="2757643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4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58" name="Google Shape;858;p340"/>
            <p:cNvSpPr/>
            <p:nvPr/>
          </p:nvSpPr>
          <p:spPr>
            <a:xfrm rot="-1930306">
              <a:off x="819513" y="2322046"/>
              <a:ext cx="287035" cy="499407"/>
            </a:xfrm>
            <a:custGeom>
              <a:rect b="b" l="l" r="r" t="t"/>
              <a:pathLst>
                <a:path extrusionOk="0" h="2076288" w="1193350">
                  <a:moveTo>
                    <a:pt x="0" y="0"/>
                  </a:moveTo>
                  <a:lnTo>
                    <a:pt x="1193350" y="0"/>
                  </a:lnTo>
                  <a:lnTo>
                    <a:pt x="1193350" y="2076287"/>
                  </a:lnTo>
                  <a:lnTo>
                    <a:pt x="0" y="2076287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5">
                <a:alphaModFix amt="72000"/>
              </a:blip>
              <a:stretch>
                <a:fillRect b="0" l="-101446" r="0" t="-1678"/>
              </a:stretch>
            </a:blip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859" name="Google Shape;859;p340"/>
          <p:cNvSpPr txBox="1"/>
          <p:nvPr>
            <p:ph idx="1" type="body"/>
          </p:nvPr>
        </p:nvSpPr>
        <p:spPr>
          <a:xfrm>
            <a:off x="8799191" y="5236960"/>
            <a:ext cx="1486341" cy="50330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âche principale">
  <p:cSld name="Tâche principale">
    <p:spTree>
      <p:nvGrpSpPr>
        <p:cNvPr id="860" name="Shape 8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61" name="Google Shape;861;p341"/>
          <p:cNvGrpSpPr/>
          <p:nvPr/>
        </p:nvGrpSpPr>
        <p:grpSpPr>
          <a:xfrm>
            <a:off x="4932835" y="1459304"/>
            <a:ext cx="6054377" cy="3711725"/>
            <a:chOff x="1715066" y="1103461"/>
            <a:chExt cx="5717724" cy="3124203"/>
          </a:xfrm>
        </p:grpSpPr>
        <p:sp>
          <p:nvSpPr>
            <p:cNvPr id="862" name="Google Shape;862;p341"/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C00000"/>
            </a:solidFill>
            <a:ln cap="flat" cmpd="sng" w="9525">
              <a:solidFill>
                <a:srgbClr val="C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1" anchor="ctr" bIns="60950" lIns="121900" spcFirstLastPara="1" rIns="121900" wrap="square" tIns="6095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3" name="Google Shape;863;p341"/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 cmpd="sng" w="9525">
              <a:solidFill>
                <a:srgbClr val="C00000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algn="tl">
                <a:srgbClr val="000000">
                  <a:alpha val="5098"/>
                </a:srgbClr>
              </a:outerShdw>
            </a:effectLst>
          </p:spPr>
          <p:txBody>
            <a:bodyPr anchorCtr="1" anchor="ctr" bIns="60950" lIns="121900" spcFirstLastPara="1" rIns="121900" wrap="square" tIns="6095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864" name="Google Shape;864;p341"/>
          <p:cNvSpPr txBox="1"/>
          <p:nvPr>
            <p:ph idx="1" type="body"/>
          </p:nvPr>
        </p:nvSpPr>
        <p:spPr>
          <a:xfrm>
            <a:off x="5025419" y="4219335"/>
            <a:ext cx="5869201" cy="4188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7F7F7F"/>
              </a:buClr>
              <a:buSzPts val="2000"/>
              <a:buNone/>
              <a:defRPr i="1" sz="2000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i="1" sz="2000"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i="1" sz="2000"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i="1" sz="2000"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i="1" sz="2000"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65" name="Google Shape;865;p341"/>
          <p:cNvSpPr txBox="1"/>
          <p:nvPr/>
        </p:nvSpPr>
        <p:spPr>
          <a:xfrm>
            <a:off x="5025418" y="2384963"/>
            <a:ext cx="5869201" cy="690767"/>
          </a:xfrm>
          <a:prstGeom prst="rect">
            <a:avLst/>
          </a:prstGeom>
          <a:noFill/>
          <a:ln>
            <a:noFill/>
          </a:ln>
        </p:spPr>
        <p:txBody>
          <a:bodyPr anchorCtr="1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121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3733" u="none" cap="none" strike="noStrike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Tâche principale</a:t>
            </a:r>
            <a:endParaRPr/>
          </a:p>
        </p:txBody>
      </p:sp>
      <p:sp>
        <p:nvSpPr>
          <p:cNvPr id="866" name="Google Shape;866;p341"/>
          <p:cNvSpPr/>
          <p:nvPr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C00000"/>
          </a:solidFill>
          <a:ln cap="flat" cmpd="sng" w="25400">
            <a:solidFill>
              <a:srgbClr val="C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1" anchor="ctr" bIns="60950" lIns="121900" spcFirstLastPara="1" rIns="121900" wrap="square" tIns="6095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7" name="Google Shape;867;p341"/>
          <p:cNvSpPr/>
          <p:nvPr/>
        </p:nvSpPr>
        <p:spPr>
          <a:xfrm>
            <a:off x="4469041" y="1746942"/>
            <a:ext cx="1052999" cy="492443"/>
          </a:xfrm>
          <a:prstGeom prst="rect">
            <a:avLst/>
          </a:prstGeom>
          <a:solidFill>
            <a:srgbClr val="C00000"/>
          </a:solidFill>
          <a:ln cap="flat" cmpd="sng" w="9525">
            <a:solidFill>
              <a:srgbClr val="C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60950" lIns="121900" spcFirstLastPara="1" rIns="121900" wrap="square" tIns="6095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2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M</a:t>
            </a:r>
            <a:endParaRPr b="1" sz="24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68" name="Google Shape;868;p34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04787" y="2396885"/>
            <a:ext cx="2432604" cy="243260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Pratique collective">
  <p:cSld name="1_Pratique collective">
    <p:bg>
      <p:bgPr>
        <a:gradFill>
          <a:gsLst>
            <a:gs pos="0">
              <a:srgbClr val="FFFFFF"/>
            </a:gs>
            <a:gs pos="21000">
              <a:srgbClr val="FFFFFF"/>
            </a:gs>
            <a:gs pos="41000">
              <a:srgbClr val="1D6FA9"/>
            </a:gs>
            <a:gs pos="100000">
              <a:srgbClr val="FFFFFF"/>
            </a:gs>
          </a:gsLst>
          <a:path path="circle">
            <a:fillToRect b="50%" l="50%" r="50%" t="50%"/>
          </a:path>
          <a:tileRect/>
        </a:gradFill>
      </p:bgPr>
    </p:bg>
    <p:spTree>
      <p:nvGrpSpPr>
        <p:cNvPr id="869" name="Shape 8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70" name="Google Shape;870;p342"/>
          <p:cNvGrpSpPr/>
          <p:nvPr/>
        </p:nvGrpSpPr>
        <p:grpSpPr>
          <a:xfrm>
            <a:off x="812159" y="829917"/>
            <a:ext cx="10567685" cy="5198169"/>
            <a:chOff x="2184400" y="1402025"/>
            <a:chExt cx="7823200" cy="4942038"/>
          </a:xfrm>
        </p:grpSpPr>
        <p:sp>
          <p:nvSpPr>
            <p:cNvPr id="871" name="Google Shape;871;p342"/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fmla="val 2665" name="adj"/>
              </a:avLst>
            </a:prstGeom>
            <a:solidFill>
              <a:srgbClr val="0F9ED5"/>
            </a:solidFill>
            <a:ln cap="flat" cmpd="sng" w="12700">
              <a:solidFill>
                <a:srgbClr val="0F9ED5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63500" sx="102000" rotWithShape="0" algn="ctr" sy="102000">
                <a:srgbClr val="000000">
                  <a:alpha val="7058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72" name="Google Shape;872;p342"/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1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56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56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4400">
                  <a:solidFill>
                    <a:srgbClr val="0F9ED5"/>
                  </a:solidFill>
                  <a:latin typeface="Calibri"/>
                  <a:ea typeface="Calibri"/>
                  <a:cs typeface="Calibri"/>
                  <a:sym typeface="Calibri"/>
                </a:rPr>
                <a:t>Pratique collective</a:t>
              </a:r>
              <a:endParaRPr/>
            </a:p>
          </p:txBody>
        </p:sp>
      </p:grpSp>
      <p:sp>
        <p:nvSpPr>
          <p:cNvPr id="873" name="Google Shape;873;p342"/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 rotWithShape="1">
            <a:blip r:embed="rId2">
              <a:alphaModFix/>
            </a:blip>
            <a:stretch>
              <a:fillRect b="0" l="0" r="0" t="0"/>
            </a:stretch>
          </a:blipFill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874" name="Google Shape;874;p34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992506" y="1398207"/>
            <a:ext cx="2206989" cy="2206989"/>
          </a:xfrm>
          <a:prstGeom prst="rect">
            <a:avLst/>
          </a:prstGeom>
          <a:noFill/>
          <a:ln>
            <a:noFill/>
          </a:ln>
        </p:spPr>
      </p:pic>
      <p:sp>
        <p:nvSpPr>
          <p:cNvPr id="875" name="Google Shape;875;p342"/>
          <p:cNvSpPr txBox="1"/>
          <p:nvPr>
            <p:ph idx="1" type="body"/>
          </p:nvPr>
        </p:nvSpPr>
        <p:spPr>
          <a:xfrm>
            <a:off x="8799191" y="5236960"/>
            <a:ext cx="1486341" cy="50330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PC">
  <p:cSld name="Slide PC">
    <p:spTree>
      <p:nvGrpSpPr>
        <p:cNvPr id="876" name="Shape 8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77" name="Google Shape;877;p343"/>
          <p:cNvGrpSpPr/>
          <p:nvPr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878" name="Google Shape;878;p343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0F9ED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1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879" name="Google Shape;879;p343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1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880" name="Google Shape;880;p343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1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881" name="Google Shape;881;p343"/>
          <p:cNvSpPr txBox="1"/>
          <p:nvPr>
            <p:ph type="title"/>
          </p:nvPr>
        </p:nvSpPr>
        <p:spPr>
          <a:xfrm>
            <a:off x="935304" y="318293"/>
            <a:ext cx="10372033" cy="2675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  <a:defRPr b="1" sz="1600"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82" name="Google Shape;882;p343"/>
          <p:cNvSpPr txBox="1"/>
          <p:nvPr>
            <p:ph idx="1" type="body"/>
          </p:nvPr>
        </p:nvSpPr>
        <p:spPr>
          <a:xfrm>
            <a:off x="530225" y="1136650"/>
            <a:ext cx="11179175" cy="53895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55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1pPr>
            <a:lvl2pPr indent="-355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83" name="Google Shape;883;p343"/>
          <p:cNvSpPr txBox="1"/>
          <p:nvPr>
            <p:ph idx="2" type="body"/>
          </p:nvPr>
        </p:nvSpPr>
        <p:spPr>
          <a:xfrm>
            <a:off x="935304" y="668338"/>
            <a:ext cx="10372459" cy="29932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i="1" sz="1050">
                <a:latin typeface="Calibri"/>
                <a:ea typeface="Calibri"/>
                <a:cs typeface="Calibri"/>
                <a:sym typeface="Calibri"/>
              </a:defRPr>
            </a:lvl1pPr>
            <a:lvl2pPr indent="-3048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2pPr>
            <a:lvl3pPr indent="-3048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3pPr>
            <a:lvl4pPr indent="-3048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4pPr>
            <a:lvl5pPr indent="-3048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84" name="Google Shape;884;p343"/>
          <p:cNvSpPr txBox="1"/>
          <p:nvPr/>
        </p:nvSpPr>
        <p:spPr>
          <a:xfrm>
            <a:off x="11597589" y="56566"/>
            <a:ext cx="598963" cy="369332"/>
          </a:xfrm>
          <a:prstGeom prst="rect">
            <a:avLst/>
          </a:prstGeom>
          <a:solidFill>
            <a:srgbClr val="0F9ED5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PC</a:t>
            </a:r>
            <a:endParaRPr b="1"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mage générée" id="885" name="Google Shape;885;p343"/>
          <p:cNvPicPr preferRelativeResize="0"/>
          <p:nvPr/>
        </p:nvPicPr>
        <p:blipFill rotWithShape="1">
          <a:blip r:embed="rId2">
            <a:alphaModFix/>
          </a:blip>
          <a:srcRect b="62431" l="6026" r="75345" t="25227"/>
          <a:stretch/>
        </p:blipFill>
        <p:spPr>
          <a:xfrm>
            <a:off x="233374" y="168983"/>
            <a:ext cx="506620" cy="50351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ratique en binôme">
  <p:cSld name="Pratique en binôme">
    <p:bg>
      <p:bgPr>
        <a:gradFill>
          <a:gsLst>
            <a:gs pos="0">
              <a:srgbClr val="16537F"/>
            </a:gs>
            <a:gs pos="8000">
              <a:srgbClr val="16537F"/>
            </a:gs>
            <a:gs pos="39000">
              <a:srgbClr val="FFFFFF"/>
            </a:gs>
            <a:gs pos="73000">
              <a:srgbClr val="16537F"/>
            </a:gs>
            <a:gs pos="100000">
              <a:srgbClr val="16537F"/>
            </a:gs>
          </a:gsLst>
          <a:path path="circle">
            <a:fillToRect b="50%" l="50%" r="50%" t="50%"/>
          </a:path>
          <a:tileRect/>
        </a:gradFill>
      </p:bgPr>
    </p:bg>
    <p:spTree>
      <p:nvGrpSpPr>
        <p:cNvPr id="886" name="Shape 8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87" name="Google Shape;887;p344"/>
          <p:cNvGrpSpPr/>
          <p:nvPr/>
        </p:nvGrpSpPr>
        <p:grpSpPr>
          <a:xfrm>
            <a:off x="812159" y="829917"/>
            <a:ext cx="10567685" cy="5198169"/>
            <a:chOff x="2184400" y="1402025"/>
            <a:chExt cx="7823200" cy="4942038"/>
          </a:xfrm>
        </p:grpSpPr>
        <p:sp>
          <p:nvSpPr>
            <p:cNvPr id="888" name="Google Shape;888;p344"/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fmla="val 2665" name="adj"/>
              </a:avLst>
            </a:prstGeom>
            <a:solidFill>
              <a:srgbClr val="0070C0"/>
            </a:solidFill>
            <a:ln cap="flat" cmpd="sng" w="12700">
              <a:solidFill>
                <a:srgbClr val="0070C0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63500" sx="102000" rotWithShape="0" algn="ctr" sy="102000">
                <a:srgbClr val="000000">
                  <a:alpha val="7058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89" name="Google Shape;889;p344"/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1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56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440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4400">
                  <a:solidFill>
                    <a:srgbClr val="0070C0"/>
                  </a:solidFill>
                  <a:latin typeface="Calibri"/>
                  <a:ea typeface="Calibri"/>
                  <a:cs typeface="Calibri"/>
                  <a:sym typeface="Calibri"/>
                </a:rPr>
                <a:t>Pratique en binôme</a:t>
              </a:r>
              <a:endParaRPr/>
            </a:p>
          </p:txBody>
        </p:sp>
      </p:grpSp>
      <p:sp>
        <p:nvSpPr>
          <p:cNvPr id="890" name="Google Shape;890;p344"/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 rotWithShape="1">
            <a:blip r:embed="rId2">
              <a:alphaModFix/>
            </a:blip>
            <a:stretch>
              <a:fillRect b="0" l="0" r="0" t="0"/>
            </a:stretch>
          </a:blipFill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891" name="Google Shape;891;p34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959577" y="1244095"/>
            <a:ext cx="2494771" cy="2494771"/>
          </a:xfrm>
          <a:prstGeom prst="rect">
            <a:avLst/>
          </a:prstGeom>
          <a:noFill/>
          <a:ln>
            <a:noFill/>
          </a:ln>
        </p:spPr>
      </p:pic>
      <p:sp>
        <p:nvSpPr>
          <p:cNvPr id="892" name="Google Shape;892;p344"/>
          <p:cNvSpPr txBox="1"/>
          <p:nvPr>
            <p:ph idx="1" type="body"/>
          </p:nvPr>
        </p:nvSpPr>
        <p:spPr>
          <a:xfrm>
            <a:off x="8799191" y="5236960"/>
            <a:ext cx="1486341" cy="50330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Clôture">
  <p:cSld name="Slide Clôture">
    <p:spTree>
      <p:nvGrpSpPr>
        <p:cNvPr id="893" name="Shape 8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94" name="Google Shape;894;p345"/>
          <p:cNvGrpSpPr/>
          <p:nvPr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895" name="Google Shape;895;p345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1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896" name="Google Shape;896;p345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1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897" name="Google Shape;897;p345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1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898" name="Google Shape;898;p345"/>
          <p:cNvSpPr txBox="1"/>
          <p:nvPr>
            <p:ph type="title"/>
          </p:nvPr>
        </p:nvSpPr>
        <p:spPr>
          <a:xfrm>
            <a:off x="1030246" y="318293"/>
            <a:ext cx="10277091" cy="2675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  <a:defRPr b="1" sz="1600"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99" name="Google Shape;899;p345"/>
          <p:cNvSpPr txBox="1"/>
          <p:nvPr>
            <p:ph idx="1" type="body"/>
          </p:nvPr>
        </p:nvSpPr>
        <p:spPr>
          <a:xfrm>
            <a:off x="530225" y="1136650"/>
            <a:ext cx="11179175" cy="53895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55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1pPr>
            <a:lvl2pPr indent="-355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00" name="Google Shape;900;p345"/>
          <p:cNvSpPr txBox="1"/>
          <p:nvPr>
            <p:ph idx="2" type="body"/>
          </p:nvPr>
        </p:nvSpPr>
        <p:spPr>
          <a:xfrm>
            <a:off x="1030288" y="668338"/>
            <a:ext cx="10277475" cy="2682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i="1" sz="1050">
                <a:latin typeface="Calibri"/>
                <a:ea typeface="Calibri"/>
                <a:cs typeface="Calibri"/>
                <a:sym typeface="Calibri"/>
              </a:defRPr>
            </a:lvl1pPr>
            <a:lvl2pPr indent="-3048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2pPr>
            <a:lvl3pPr indent="-3048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3pPr>
            <a:lvl4pPr indent="-3048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4pPr>
            <a:lvl5pPr indent="-3048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01" name="Google Shape;901;p345"/>
          <p:cNvSpPr/>
          <p:nvPr/>
        </p:nvSpPr>
        <p:spPr>
          <a:xfrm>
            <a:off x="11810035" y="23011"/>
            <a:ext cx="291709" cy="369333"/>
          </a:xfrm>
          <a:prstGeom prst="rect">
            <a:avLst/>
          </a:prstGeom>
          <a:solidFill>
            <a:srgbClr val="F19D19"/>
          </a:solidFill>
          <a:ln cap="flat" cmpd="sng" w="9525">
            <a:solidFill>
              <a:srgbClr val="F19D1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18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C</a:t>
            </a:r>
            <a:endParaRPr b="1" sz="18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Image générée" id="902" name="Google Shape;902;p345"/>
          <p:cNvPicPr preferRelativeResize="0"/>
          <p:nvPr/>
        </p:nvPicPr>
        <p:blipFill rotWithShape="1">
          <a:blip r:embed="rId2">
            <a:alphaModFix/>
          </a:blip>
          <a:srcRect b="62431" l="6026" r="75345" t="25227"/>
          <a:stretch/>
        </p:blipFill>
        <p:spPr>
          <a:xfrm>
            <a:off x="233374" y="168983"/>
            <a:ext cx="506620" cy="50351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uverture de la séance">
  <p:cSld name="Ouverture de la séance">
    <p:bg>
      <p:bgPr>
        <a:gradFill>
          <a:gsLst>
            <a:gs pos="0">
              <a:srgbClr val="F19D19"/>
            </a:gs>
            <a:gs pos="3000">
              <a:schemeClr val="lt1"/>
            </a:gs>
            <a:gs pos="94000">
              <a:srgbClr val="F19D19"/>
            </a:gs>
            <a:gs pos="100000">
              <a:srgbClr val="F19D19"/>
            </a:gs>
          </a:gsLst>
          <a:path path="circle">
            <a:fillToRect b="50%" l="50%" r="50%" t="50%"/>
          </a:path>
          <a:tileRect/>
        </a:gradFill>
      </p:bgPr>
    </p:bg>
    <p:spTree>
      <p:nvGrpSpPr>
        <p:cNvPr id="903" name="Shape 9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04" name="Google Shape;904;p346"/>
          <p:cNvGrpSpPr/>
          <p:nvPr/>
        </p:nvGrpSpPr>
        <p:grpSpPr>
          <a:xfrm>
            <a:off x="812158" y="844906"/>
            <a:ext cx="10567685" cy="5198169"/>
            <a:chOff x="2184399" y="1402024"/>
            <a:chExt cx="7823200" cy="4942038"/>
          </a:xfrm>
        </p:grpSpPr>
        <p:sp>
          <p:nvSpPr>
            <p:cNvPr id="905" name="Google Shape;905;p346"/>
            <p:cNvSpPr/>
            <p:nvPr/>
          </p:nvSpPr>
          <p:spPr>
            <a:xfrm>
              <a:off x="2184399" y="1402024"/>
              <a:ext cx="7823200" cy="4942038"/>
            </a:xfrm>
            <a:prstGeom prst="roundRect">
              <a:avLst>
                <a:gd fmla="val 2665" name="adj"/>
              </a:avLst>
            </a:prstGeom>
            <a:solidFill>
              <a:srgbClr val="F19D19"/>
            </a:solidFill>
            <a:ln cap="flat" cmpd="sng" w="12700">
              <a:solidFill>
                <a:srgbClr val="F19D19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63500" sx="102000" rotWithShape="0" algn="ctr" sy="102000">
                <a:srgbClr val="000000">
                  <a:alpha val="7058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06" name="Google Shape;906;p346"/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1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56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907" name="Google Shape;907;p346"/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 rotWithShape="1">
            <a:blip r:embed="rId2">
              <a:alphaModFix/>
            </a:blip>
            <a:stretch>
              <a:fillRect b="0" l="0" r="0" t="0"/>
            </a:stretch>
          </a:blipFill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08" name="Google Shape;908;p346"/>
          <p:cNvSpPr txBox="1"/>
          <p:nvPr/>
        </p:nvSpPr>
        <p:spPr>
          <a:xfrm>
            <a:off x="946951" y="3651380"/>
            <a:ext cx="10298101" cy="769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4400">
                <a:solidFill>
                  <a:srgbClr val="F19D19"/>
                </a:solidFill>
                <a:latin typeface="Calibri"/>
                <a:ea typeface="Calibri"/>
                <a:cs typeface="Calibri"/>
                <a:sym typeface="Calibri"/>
              </a:rPr>
              <a:t>Ouverture de la séance</a:t>
            </a:r>
            <a:endParaRPr/>
          </a:p>
        </p:txBody>
      </p:sp>
      <p:pic>
        <p:nvPicPr>
          <p:cNvPr id="909" name="Google Shape;909;p34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973623" y="1310778"/>
            <a:ext cx="2096135" cy="2158333"/>
          </a:xfrm>
          <a:prstGeom prst="rect">
            <a:avLst/>
          </a:prstGeom>
          <a:noFill/>
          <a:ln>
            <a:noFill/>
          </a:ln>
        </p:spPr>
      </p:pic>
      <p:pic>
        <p:nvPicPr>
          <p:cNvPr id="910" name="Google Shape;910;p34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261214" y="1609414"/>
            <a:ext cx="649253" cy="649253"/>
          </a:xfrm>
          <a:prstGeom prst="rect">
            <a:avLst/>
          </a:prstGeom>
          <a:noFill/>
          <a:ln>
            <a:noFill/>
          </a:ln>
        </p:spPr>
      </p:pic>
      <p:sp>
        <p:nvSpPr>
          <p:cNvPr id="911" name="Google Shape;911;p346"/>
          <p:cNvSpPr txBox="1"/>
          <p:nvPr>
            <p:ph idx="1" type="body"/>
          </p:nvPr>
        </p:nvSpPr>
        <p:spPr>
          <a:xfrm>
            <a:off x="8799191" y="5236960"/>
            <a:ext cx="1486341" cy="50330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Ouverture">
  <p:cSld name="Slide Ouverture">
    <p:spTree>
      <p:nvGrpSpPr>
        <p:cNvPr id="912" name="Shape 9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13" name="Google Shape;913;p347"/>
          <p:cNvGrpSpPr/>
          <p:nvPr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914" name="Google Shape;914;p347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1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915" name="Google Shape;915;p347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1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916" name="Google Shape;916;p347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1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917" name="Google Shape;917;p347"/>
          <p:cNvSpPr txBox="1"/>
          <p:nvPr>
            <p:ph type="title"/>
          </p:nvPr>
        </p:nvSpPr>
        <p:spPr>
          <a:xfrm>
            <a:off x="778058" y="318293"/>
            <a:ext cx="10529279" cy="2675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  <a:defRPr b="1" sz="1600"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8" name="Google Shape;918;p347"/>
          <p:cNvSpPr txBox="1"/>
          <p:nvPr>
            <p:ph idx="1" type="body"/>
          </p:nvPr>
        </p:nvSpPr>
        <p:spPr>
          <a:xfrm>
            <a:off x="530225" y="1136650"/>
            <a:ext cx="11179175" cy="53895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55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1pPr>
            <a:lvl2pPr indent="-355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19" name="Google Shape;919;p347"/>
          <p:cNvSpPr txBox="1"/>
          <p:nvPr>
            <p:ph idx="2" type="body"/>
          </p:nvPr>
        </p:nvSpPr>
        <p:spPr>
          <a:xfrm>
            <a:off x="778058" y="668338"/>
            <a:ext cx="10529705" cy="2682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i="1" sz="1050">
                <a:latin typeface="Calibri"/>
                <a:ea typeface="Calibri"/>
                <a:cs typeface="Calibri"/>
                <a:sym typeface="Calibri"/>
              </a:defRPr>
            </a:lvl1pPr>
            <a:lvl2pPr indent="-3048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2pPr>
            <a:lvl3pPr indent="-3048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3pPr>
            <a:lvl4pPr indent="-3048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4pPr>
            <a:lvl5pPr indent="-3048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grpSp>
        <p:nvGrpSpPr>
          <p:cNvPr id="920" name="Google Shape;920;p347"/>
          <p:cNvGrpSpPr/>
          <p:nvPr/>
        </p:nvGrpSpPr>
        <p:grpSpPr>
          <a:xfrm>
            <a:off x="11779124" y="79508"/>
            <a:ext cx="232364" cy="304873"/>
            <a:chOff x="3292012" y="1302714"/>
            <a:chExt cx="867138" cy="384316"/>
          </a:xfrm>
        </p:grpSpPr>
        <p:sp>
          <p:nvSpPr>
            <p:cNvPr id="921" name="Google Shape;921;p347"/>
            <p:cNvSpPr/>
            <p:nvPr/>
          </p:nvSpPr>
          <p:spPr>
            <a:xfrm>
              <a:off x="3292012" y="1302714"/>
              <a:ext cx="867138" cy="384316"/>
            </a:xfrm>
            <a:prstGeom prst="rect">
              <a:avLst/>
            </a:prstGeom>
            <a:solidFill>
              <a:srgbClr val="F19D19"/>
            </a:solidFill>
            <a:ln cap="flat" cmpd="sng" w="25400">
              <a:solidFill>
                <a:srgbClr val="F19D1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1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rgbClr val="F7C47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22" name="Google Shape;922;p347"/>
            <p:cNvSpPr/>
            <p:nvPr/>
          </p:nvSpPr>
          <p:spPr>
            <a:xfrm>
              <a:off x="3351780" y="1310206"/>
              <a:ext cx="789749" cy="369332"/>
            </a:xfrm>
            <a:prstGeom prst="rect">
              <a:avLst/>
            </a:prstGeom>
            <a:solidFill>
              <a:srgbClr val="F19D19"/>
            </a:solidFill>
            <a:ln cap="flat" cmpd="sng" w="9525">
              <a:solidFill>
                <a:srgbClr val="F19D1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fr-FR" sz="1800" u="none" cap="none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O</a:t>
              </a:r>
              <a:endParaRPr b="1"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descr="Image générée" id="923" name="Google Shape;923;p347"/>
          <p:cNvPicPr preferRelativeResize="0"/>
          <p:nvPr/>
        </p:nvPicPr>
        <p:blipFill rotWithShape="1">
          <a:blip r:embed="rId2">
            <a:alphaModFix/>
          </a:blip>
          <a:srcRect b="62431" l="6026" r="75345" t="25227"/>
          <a:stretch/>
        </p:blipFill>
        <p:spPr>
          <a:xfrm>
            <a:off x="233374" y="168983"/>
            <a:ext cx="506620" cy="50351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0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Ouverture">
  <p:cSld name="Slide Ouverture">
    <p:spTree>
      <p:nvGrpSpPr>
        <p:cNvPr id="930" name="Shape 9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31" name="Google Shape;931;p81"/>
          <p:cNvGrpSpPr/>
          <p:nvPr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932" name="Google Shape;932;p81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1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933" name="Google Shape;933;p81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1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934" name="Google Shape;934;p81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1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935" name="Google Shape;935;p81"/>
          <p:cNvSpPr txBox="1"/>
          <p:nvPr>
            <p:ph type="title"/>
          </p:nvPr>
        </p:nvSpPr>
        <p:spPr>
          <a:xfrm>
            <a:off x="778058" y="318293"/>
            <a:ext cx="10529279" cy="2675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  <a:defRPr b="1" sz="1600"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36" name="Google Shape;936;p81"/>
          <p:cNvSpPr txBox="1"/>
          <p:nvPr>
            <p:ph idx="1" type="body"/>
          </p:nvPr>
        </p:nvSpPr>
        <p:spPr>
          <a:xfrm>
            <a:off x="530225" y="1136650"/>
            <a:ext cx="11179175" cy="53895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55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1pPr>
            <a:lvl2pPr indent="-355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37" name="Google Shape;937;p81"/>
          <p:cNvSpPr txBox="1"/>
          <p:nvPr>
            <p:ph idx="2" type="body"/>
          </p:nvPr>
        </p:nvSpPr>
        <p:spPr>
          <a:xfrm>
            <a:off x="778058" y="668338"/>
            <a:ext cx="10529705" cy="2682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i="1" sz="1050">
                <a:latin typeface="Calibri"/>
                <a:ea typeface="Calibri"/>
                <a:cs typeface="Calibri"/>
                <a:sym typeface="Calibri"/>
              </a:defRPr>
            </a:lvl1pPr>
            <a:lvl2pPr indent="-3048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2pPr>
            <a:lvl3pPr indent="-3048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3pPr>
            <a:lvl4pPr indent="-3048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4pPr>
            <a:lvl5pPr indent="-3048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grpSp>
        <p:nvGrpSpPr>
          <p:cNvPr id="938" name="Google Shape;938;p81"/>
          <p:cNvGrpSpPr/>
          <p:nvPr/>
        </p:nvGrpSpPr>
        <p:grpSpPr>
          <a:xfrm>
            <a:off x="11779124" y="79508"/>
            <a:ext cx="232364" cy="304873"/>
            <a:chOff x="3292012" y="1302714"/>
            <a:chExt cx="867138" cy="384316"/>
          </a:xfrm>
        </p:grpSpPr>
        <p:sp>
          <p:nvSpPr>
            <p:cNvPr id="939" name="Google Shape;939;p81"/>
            <p:cNvSpPr/>
            <p:nvPr/>
          </p:nvSpPr>
          <p:spPr>
            <a:xfrm>
              <a:off x="3292012" y="1302714"/>
              <a:ext cx="867138" cy="384316"/>
            </a:xfrm>
            <a:prstGeom prst="rect">
              <a:avLst/>
            </a:prstGeom>
            <a:solidFill>
              <a:srgbClr val="F19D19"/>
            </a:solidFill>
            <a:ln cap="flat" cmpd="sng" w="25400">
              <a:solidFill>
                <a:srgbClr val="F19D1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1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Calibri"/>
                <a:buNone/>
              </a:pPr>
              <a:r>
                <a:t/>
              </a:r>
              <a:endParaRPr b="0" i="0" sz="900" u="none" cap="none" strike="noStrike">
                <a:solidFill>
                  <a:srgbClr val="F7C47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40" name="Google Shape;940;p81"/>
            <p:cNvSpPr/>
            <p:nvPr/>
          </p:nvSpPr>
          <p:spPr>
            <a:xfrm>
              <a:off x="3351780" y="1310206"/>
              <a:ext cx="789749" cy="369332"/>
            </a:xfrm>
            <a:prstGeom prst="rect">
              <a:avLst/>
            </a:prstGeom>
            <a:solidFill>
              <a:srgbClr val="F19D19"/>
            </a:solidFill>
            <a:ln cap="flat" cmpd="sng" w="9525">
              <a:solidFill>
                <a:srgbClr val="F19D1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800"/>
                <a:buFont typeface="Arial"/>
                <a:buNone/>
              </a:pPr>
              <a:r>
                <a:rPr b="1" i="0" lang="fr-FR" sz="1800" u="none" cap="none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O</a:t>
              </a:r>
              <a:endParaRPr b="1" i="0" sz="18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descr="Image générée" id="941" name="Google Shape;941;p81"/>
          <p:cNvPicPr preferRelativeResize="0"/>
          <p:nvPr/>
        </p:nvPicPr>
        <p:blipFill rotWithShape="1">
          <a:blip r:embed="rId2">
            <a:alphaModFix/>
          </a:blip>
          <a:srcRect b="62431" l="6026" r="75345" t="25227"/>
          <a:stretch/>
        </p:blipFill>
        <p:spPr>
          <a:xfrm>
            <a:off x="233374" y="168983"/>
            <a:ext cx="506620" cy="50351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_Title Slide">
  <p:cSld name="2_Title Slide"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" name="Google Shape;100;p168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101" name="Google Shape;101;p168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6C37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02" name="Google Shape;102;p168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03" name="Google Shape;103;p168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104" name="Google Shape;104;p168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942" name="Shape 9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3" name="Google Shape;943;p84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4" name="Google Shape;944;p84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5" name="Google Shape;945;p84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0_Title Slide">
  <p:cSld name="10_Title Slide">
    <p:bg>
      <p:bgPr>
        <a:solidFill>
          <a:srgbClr val="002060"/>
        </a:solidFill>
      </p:bgPr>
    </p:bg>
    <p:spTree>
      <p:nvGrpSpPr>
        <p:cNvPr id="946" name="Shape 9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47" name="Google Shape;947;p85"/>
          <p:cNvGrpSpPr/>
          <p:nvPr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948" name="Google Shape;948;p85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C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351"/>
                <a:buFont typeface="Calibri"/>
                <a:buNone/>
              </a:pPr>
              <a:r>
                <a:t/>
              </a:r>
              <a:endParaRPr sz="1351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949" name="Google Shape;949;p85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351"/>
                <a:buFont typeface="Calibri"/>
                <a:buNone/>
              </a:pPr>
              <a:r>
                <a:t/>
              </a:r>
              <a:endParaRPr sz="1351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950" name="Google Shape;950;p85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351"/>
                <a:buFont typeface="Calibri"/>
                <a:buNone/>
              </a:pPr>
              <a:r>
                <a:t/>
              </a:r>
              <a:endParaRPr sz="1351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grpSp>
        <p:nvGrpSpPr>
          <p:cNvPr id="951" name="Google Shape;951;p85"/>
          <p:cNvGrpSpPr/>
          <p:nvPr/>
        </p:nvGrpSpPr>
        <p:grpSpPr>
          <a:xfrm>
            <a:off x="326095" y="244988"/>
            <a:ext cx="593731" cy="480730"/>
            <a:chOff x="277892" y="2283969"/>
            <a:chExt cx="939577" cy="824904"/>
          </a:xfrm>
        </p:grpSpPr>
        <p:sp>
          <p:nvSpPr>
            <p:cNvPr id="952" name="Google Shape;952;p85"/>
            <p:cNvSpPr/>
            <p:nvPr/>
          </p:nvSpPr>
          <p:spPr>
            <a:xfrm>
              <a:off x="277892" y="2557025"/>
              <a:ext cx="685139" cy="551848"/>
            </a:xfrm>
            <a:custGeom>
              <a:rect b="b" l="l" r="r" t="t"/>
              <a:pathLst>
                <a:path extrusionOk="0" h="2757643" w="3423710">
                  <a:moveTo>
                    <a:pt x="0" y="0"/>
                  </a:moveTo>
                  <a:lnTo>
                    <a:pt x="3423710" y="0"/>
                  </a:lnTo>
                  <a:lnTo>
                    <a:pt x="3423710" y="2757643"/>
                  </a:lnTo>
                  <a:lnTo>
                    <a:pt x="0" y="2757643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53" name="Google Shape;953;p85"/>
            <p:cNvSpPr/>
            <p:nvPr/>
          </p:nvSpPr>
          <p:spPr>
            <a:xfrm rot="-1930306">
              <a:off x="819513" y="2322046"/>
              <a:ext cx="287035" cy="499407"/>
            </a:xfrm>
            <a:custGeom>
              <a:rect b="b" l="l" r="r" t="t"/>
              <a:pathLst>
                <a:path extrusionOk="0" h="2076288" w="1193350">
                  <a:moveTo>
                    <a:pt x="0" y="0"/>
                  </a:moveTo>
                  <a:lnTo>
                    <a:pt x="1193350" y="0"/>
                  </a:lnTo>
                  <a:lnTo>
                    <a:pt x="1193350" y="2076287"/>
                  </a:lnTo>
                  <a:lnTo>
                    <a:pt x="0" y="2076287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3">
                <a:alphaModFix amt="72000"/>
              </a:blip>
              <a:stretch>
                <a:fillRect b="0" l="-101438" r="0" t="-1677"/>
              </a:stretch>
            </a:blip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954" name="Google Shape;954;p85"/>
          <p:cNvSpPr txBox="1"/>
          <p:nvPr/>
        </p:nvSpPr>
        <p:spPr>
          <a:xfrm>
            <a:off x="11748194" y="95600"/>
            <a:ext cx="274643" cy="307777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r>
              <a:rPr b="1" lang="fr-FR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M</a:t>
            </a:r>
            <a:endParaRPr b="1"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5" name="Google Shape;955;p85"/>
          <p:cNvSpPr txBox="1"/>
          <p:nvPr>
            <p:ph type="title"/>
          </p:nvPr>
        </p:nvSpPr>
        <p:spPr>
          <a:xfrm>
            <a:off x="1064663" y="318293"/>
            <a:ext cx="10529279" cy="2675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  <a:defRPr b="1" sz="1600"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6" name="Google Shape;956;p85"/>
          <p:cNvSpPr txBox="1"/>
          <p:nvPr>
            <p:ph idx="1" type="body"/>
          </p:nvPr>
        </p:nvSpPr>
        <p:spPr>
          <a:xfrm>
            <a:off x="1064663" y="668338"/>
            <a:ext cx="10529705" cy="2682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i="1" sz="1050">
                <a:latin typeface="Calibri"/>
                <a:ea typeface="Calibri"/>
                <a:cs typeface="Calibri"/>
                <a:sym typeface="Calibri"/>
              </a:defRPr>
            </a:lvl1pPr>
            <a:lvl2pPr indent="-3048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2pPr>
            <a:lvl3pPr indent="-3048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3pPr>
            <a:lvl4pPr indent="-3048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4pPr>
            <a:lvl5pPr indent="-3048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odelage1">
  <p:cSld name="modelage1">
    <p:spTree>
      <p:nvGrpSpPr>
        <p:cNvPr id="957" name="Shape 9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58" name="Google Shape;958;p88"/>
          <p:cNvGrpSpPr/>
          <p:nvPr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959" name="Google Shape;959;p88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C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351"/>
                <a:buFont typeface="Calibri"/>
                <a:buNone/>
              </a:pPr>
              <a:r>
                <a:t/>
              </a:r>
              <a:endParaRPr sz="1351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960" name="Google Shape;960;p88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351"/>
                <a:buFont typeface="Calibri"/>
                <a:buNone/>
              </a:pPr>
              <a:r>
                <a:t/>
              </a:r>
              <a:endParaRPr sz="1351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961" name="Google Shape;961;p88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351"/>
                <a:buFont typeface="Calibri"/>
                <a:buNone/>
              </a:pPr>
              <a:r>
                <a:t/>
              </a:r>
              <a:endParaRPr sz="1351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grpSp>
        <p:nvGrpSpPr>
          <p:cNvPr id="962" name="Google Shape;962;p88"/>
          <p:cNvGrpSpPr/>
          <p:nvPr/>
        </p:nvGrpSpPr>
        <p:grpSpPr>
          <a:xfrm>
            <a:off x="326095" y="244988"/>
            <a:ext cx="593731" cy="480730"/>
            <a:chOff x="277892" y="2283969"/>
            <a:chExt cx="939577" cy="824904"/>
          </a:xfrm>
        </p:grpSpPr>
        <p:sp>
          <p:nvSpPr>
            <p:cNvPr id="963" name="Google Shape;963;p88"/>
            <p:cNvSpPr/>
            <p:nvPr/>
          </p:nvSpPr>
          <p:spPr>
            <a:xfrm>
              <a:off x="277892" y="2557025"/>
              <a:ext cx="685139" cy="551848"/>
            </a:xfrm>
            <a:custGeom>
              <a:rect b="b" l="l" r="r" t="t"/>
              <a:pathLst>
                <a:path extrusionOk="0" h="2757643" w="3423710">
                  <a:moveTo>
                    <a:pt x="0" y="0"/>
                  </a:moveTo>
                  <a:lnTo>
                    <a:pt x="3423710" y="0"/>
                  </a:lnTo>
                  <a:lnTo>
                    <a:pt x="3423710" y="2757643"/>
                  </a:lnTo>
                  <a:lnTo>
                    <a:pt x="0" y="2757643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64" name="Google Shape;964;p88"/>
            <p:cNvSpPr/>
            <p:nvPr/>
          </p:nvSpPr>
          <p:spPr>
            <a:xfrm rot="-1930306">
              <a:off x="819513" y="2322046"/>
              <a:ext cx="287035" cy="499407"/>
            </a:xfrm>
            <a:custGeom>
              <a:rect b="b" l="l" r="r" t="t"/>
              <a:pathLst>
                <a:path extrusionOk="0" h="2076288" w="1193350">
                  <a:moveTo>
                    <a:pt x="0" y="0"/>
                  </a:moveTo>
                  <a:lnTo>
                    <a:pt x="1193350" y="0"/>
                  </a:lnTo>
                  <a:lnTo>
                    <a:pt x="1193350" y="2076287"/>
                  </a:lnTo>
                  <a:lnTo>
                    <a:pt x="0" y="2076287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3">
                <a:alphaModFix amt="72000"/>
              </a:blip>
              <a:stretch>
                <a:fillRect b="0" l="-101438" r="0" t="-1677"/>
              </a:stretch>
            </a:blip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965" name="Google Shape;965;p88"/>
          <p:cNvSpPr txBox="1"/>
          <p:nvPr/>
        </p:nvSpPr>
        <p:spPr>
          <a:xfrm>
            <a:off x="11748194" y="95600"/>
            <a:ext cx="274643" cy="307777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r>
              <a:rPr b="1" lang="fr-FR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M</a:t>
            </a:r>
            <a:endParaRPr b="1"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66" name="Google Shape;966;p88"/>
          <p:cNvSpPr txBox="1"/>
          <p:nvPr>
            <p:ph type="title"/>
          </p:nvPr>
        </p:nvSpPr>
        <p:spPr>
          <a:xfrm>
            <a:off x="1064663" y="318293"/>
            <a:ext cx="10529279" cy="2675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  <a:defRPr b="1" sz="1600"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67" name="Google Shape;967;p88"/>
          <p:cNvSpPr txBox="1"/>
          <p:nvPr>
            <p:ph idx="1" type="body"/>
          </p:nvPr>
        </p:nvSpPr>
        <p:spPr>
          <a:xfrm>
            <a:off x="1064663" y="668338"/>
            <a:ext cx="10529705" cy="2682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i="1" sz="1050">
                <a:latin typeface="Calibri"/>
                <a:ea typeface="Calibri"/>
                <a:cs typeface="Calibri"/>
                <a:sym typeface="Calibri"/>
              </a:defRPr>
            </a:lvl1pPr>
            <a:lvl2pPr indent="-3048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2pPr>
            <a:lvl3pPr indent="-3048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3pPr>
            <a:lvl4pPr indent="-3048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4pPr>
            <a:lvl5pPr indent="-3048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_Title Slide">
  <p:cSld name="4_Title Slide">
    <p:bg>
      <p:bgPr>
        <a:solidFill>
          <a:srgbClr val="002060"/>
        </a:solidFill>
      </p:bgPr>
    </p:bg>
    <p:spTree>
      <p:nvGrpSpPr>
        <p:cNvPr id="968" name="Shape 9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69" name="Google Shape;969;p94"/>
          <p:cNvGrpSpPr/>
          <p:nvPr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970" name="Google Shape;970;p94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0F9ED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1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971" name="Google Shape;971;p94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1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972" name="Google Shape;972;p94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1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973" name="Google Shape;973;p94"/>
          <p:cNvSpPr txBox="1"/>
          <p:nvPr>
            <p:ph type="title"/>
          </p:nvPr>
        </p:nvSpPr>
        <p:spPr>
          <a:xfrm>
            <a:off x="935304" y="318293"/>
            <a:ext cx="10372033" cy="2675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  <a:defRPr b="1" sz="1600"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74" name="Google Shape;974;p94"/>
          <p:cNvSpPr txBox="1"/>
          <p:nvPr>
            <p:ph idx="1" type="body"/>
          </p:nvPr>
        </p:nvSpPr>
        <p:spPr>
          <a:xfrm>
            <a:off x="935304" y="668338"/>
            <a:ext cx="10372459" cy="29932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i="1" sz="1050">
                <a:latin typeface="Calibri"/>
                <a:ea typeface="Calibri"/>
                <a:cs typeface="Calibri"/>
                <a:sym typeface="Calibri"/>
              </a:defRPr>
            </a:lvl1pPr>
            <a:lvl2pPr indent="-3048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2pPr>
            <a:lvl3pPr indent="-3048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3pPr>
            <a:lvl4pPr indent="-3048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4pPr>
            <a:lvl5pPr indent="-3048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75" name="Google Shape;975;p94"/>
          <p:cNvSpPr txBox="1"/>
          <p:nvPr/>
        </p:nvSpPr>
        <p:spPr>
          <a:xfrm>
            <a:off x="11597589" y="56566"/>
            <a:ext cx="598963" cy="369332"/>
          </a:xfrm>
          <a:prstGeom prst="rect">
            <a:avLst/>
          </a:prstGeom>
          <a:solidFill>
            <a:srgbClr val="0F9ED5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PC</a:t>
            </a:r>
            <a:endParaRPr b="1"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mage générée" id="976" name="Google Shape;976;p94"/>
          <p:cNvPicPr preferRelativeResize="0"/>
          <p:nvPr/>
        </p:nvPicPr>
        <p:blipFill rotWithShape="1">
          <a:blip r:embed="rId2">
            <a:alphaModFix/>
          </a:blip>
          <a:srcRect b="62431" l="6026" r="75345" t="25227"/>
          <a:stretch/>
        </p:blipFill>
        <p:spPr>
          <a:xfrm>
            <a:off x="233374" y="168983"/>
            <a:ext cx="506620" cy="50351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6_Title Slide">
  <p:cSld name="6_Title Slide">
    <p:bg>
      <p:bgPr>
        <a:solidFill>
          <a:srgbClr val="002060"/>
        </a:solidFill>
      </p:bgPr>
    </p:bg>
    <p:spTree>
      <p:nvGrpSpPr>
        <p:cNvPr id="977" name="Shape 9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78" name="Google Shape;978;p97"/>
          <p:cNvGrpSpPr/>
          <p:nvPr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979" name="Google Shape;979;p97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1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980" name="Google Shape;980;p97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1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981" name="Google Shape;981;p97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1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982" name="Google Shape;982;p97"/>
          <p:cNvSpPr txBox="1"/>
          <p:nvPr>
            <p:ph type="title"/>
          </p:nvPr>
        </p:nvSpPr>
        <p:spPr>
          <a:xfrm>
            <a:off x="935304" y="318293"/>
            <a:ext cx="10372033" cy="2675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  <a:defRPr b="1" sz="1600"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83" name="Google Shape;983;p97"/>
          <p:cNvSpPr txBox="1"/>
          <p:nvPr>
            <p:ph idx="1" type="body"/>
          </p:nvPr>
        </p:nvSpPr>
        <p:spPr>
          <a:xfrm>
            <a:off x="935304" y="668338"/>
            <a:ext cx="10372459" cy="29932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i="1" sz="1050">
                <a:latin typeface="Calibri"/>
                <a:ea typeface="Calibri"/>
                <a:cs typeface="Calibri"/>
                <a:sym typeface="Calibri"/>
              </a:defRPr>
            </a:lvl1pPr>
            <a:lvl2pPr indent="-3048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2pPr>
            <a:lvl3pPr indent="-3048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3pPr>
            <a:lvl4pPr indent="-3048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4pPr>
            <a:lvl5pPr indent="-3048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descr="Image générée" id="984" name="Google Shape;984;p97"/>
          <p:cNvPicPr preferRelativeResize="0"/>
          <p:nvPr/>
        </p:nvPicPr>
        <p:blipFill rotWithShape="1">
          <a:blip r:embed="rId2">
            <a:alphaModFix/>
          </a:blip>
          <a:srcRect b="62431" l="6026" r="75345" t="25227"/>
          <a:stretch/>
        </p:blipFill>
        <p:spPr>
          <a:xfrm>
            <a:off x="233374" y="168983"/>
            <a:ext cx="506620" cy="503517"/>
          </a:xfrm>
          <a:prstGeom prst="rect">
            <a:avLst/>
          </a:prstGeom>
          <a:noFill/>
          <a:ln>
            <a:noFill/>
          </a:ln>
        </p:spPr>
      </p:pic>
      <p:sp>
        <p:nvSpPr>
          <p:cNvPr id="985" name="Google Shape;985;p97"/>
          <p:cNvSpPr txBox="1"/>
          <p:nvPr/>
        </p:nvSpPr>
        <p:spPr>
          <a:xfrm>
            <a:off x="11651062" y="51409"/>
            <a:ext cx="506619" cy="369332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PB</a:t>
            </a:r>
            <a:endParaRPr b="1"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986" name="Google Shape;986;p9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541563" y="450975"/>
            <a:ext cx="469925" cy="438719"/>
          </a:xfrm>
          <a:prstGeom prst="rect">
            <a:avLst/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3137"/>
              </a:srgbClr>
            </a:outerShdw>
          </a:effectLst>
        </p:spPr>
      </p:pic>
    </p:spTree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ratique autonome">
  <p:cSld name="Pratique autonome">
    <p:bg>
      <p:bgPr>
        <a:gradFill>
          <a:gsLst>
            <a:gs pos="0">
              <a:srgbClr val="8BC145"/>
            </a:gs>
            <a:gs pos="2000">
              <a:srgbClr val="8BC145"/>
            </a:gs>
            <a:gs pos="74000">
              <a:srgbClr val="FFFFFF"/>
            </a:gs>
            <a:gs pos="91000">
              <a:srgbClr val="8BC145"/>
            </a:gs>
            <a:gs pos="100000">
              <a:srgbClr val="8BC145"/>
            </a:gs>
          </a:gsLst>
          <a:path path="circle">
            <a:fillToRect b="50%" l="50%" r="50%" t="50%"/>
          </a:path>
          <a:tileRect/>
        </a:gradFill>
      </p:bgPr>
    </p:bg>
    <p:spTree>
      <p:nvGrpSpPr>
        <p:cNvPr id="987" name="Shape 9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88" name="Google Shape;988;p98"/>
          <p:cNvGrpSpPr/>
          <p:nvPr/>
        </p:nvGrpSpPr>
        <p:grpSpPr>
          <a:xfrm>
            <a:off x="812159" y="829917"/>
            <a:ext cx="10567685" cy="5198169"/>
            <a:chOff x="2184400" y="1402025"/>
            <a:chExt cx="7823200" cy="4942038"/>
          </a:xfrm>
        </p:grpSpPr>
        <p:sp>
          <p:nvSpPr>
            <p:cNvPr id="989" name="Google Shape;989;p98"/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fmla="val 2665" name="adj"/>
              </a:avLst>
            </a:prstGeom>
            <a:solidFill>
              <a:srgbClr val="8BC145"/>
            </a:solidFill>
            <a:ln cap="flat" cmpd="sng" w="12700">
              <a:solidFill>
                <a:srgbClr val="8BC145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63500" sx="102000" rotWithShape="0" algn="ctr" sy="102000">
                <a:srgbClr val="000000">
                  <a:alpha val="7058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90" name="Google Shape;990;p98"/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1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4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4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4400">
                  <a:solidFill>
                    <a:srgbClr val="8BC145"/>
                  </a:solidFill>
                  <a:latin typeface="Calibri"/>
                  <a:ea typeface="Calibri"/>
                  <a:cs typeface="Calibri"/>
                  <a:sym typeface="Calibri"/>
                </a:rPr>
                <a:t>Pratique autonome</a:t>
              </a:r>
              <a:endParaRPr/>
            </a:p>
          </p:txBody>
        </p:sp>
      </p:grpSp>
      <p:sp>
        <p:nvSpPr>
          <p:cNvPr id="991" name="Google Shape;991;p98"/>
          <p:cNvSpPr/>
          <p:nvPr/>
        </p:nvSpPr>
        <p:spPr>
          <a:xfrm>
            <a:off x="10366088" y="5002108"/>
            <a:ext cx="649878" cy="649879"/>
          </a:xfrm>
          <a:prstGeom prst="ellipse">
            <a:avLst/>
          </a:prstGeom>
          <a:blipFill rotWithShape="1">
            <a:blip r:embed="rId2">
              <a:alphaModFix/>
            </a:blip>
            <a:stretch>
              <a:fillRect b="0" l="0" r="0" t="0"/>
            </a:stretch>
          </a:blipFill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992" name="Google Shape;992;p9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960599" y="1158197"/>
            <a:ext cx="2270803" cy="2270803"/>
          </a:xfrm>
          <a:prstGeom prst="rect">
            <a:avLst/>
          </a:prstGeom>
          <a:noFill/>
          <a:ln>
            <a:noFill/>
          </a:ln>
        </p:spPr>
      </p:pic>
      <p:sp>
        <p:nvSpPr>
          <p:cNvPr id="993" name="Google Shape;993;p98"/>
          <p:cNvSpPr txBox="1"/>
          <p:nvPr>
            <p:ph idx="1" type="body"/>
          </p:nvPr>
        </p:nvSpPr>
        <p:spPr>
          <a:xfrm>
            <a:off x="8979409" y="5148686"/>
            <a:ext cx="1488776" cy="50330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94" name="Shape 9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5" name="Google Shape;995;p103"/>
          <p:cNvSpPr txBox="1"/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6" name="Google Shape;996;p103"/>
          <p:cNvSpPr txBox="1"/>
          <p:nvPr>
            <p:ph idx="1" type="subTitle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997" name="Google Shape;997;p103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8" name="Google Shape;998;p10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9" name="Google Shape;999;p103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1000" name="Shape 10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1" name="Google Shape;1001;p104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02" name="Google Shape;1002;p104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03" name="Google Shape;1003;p104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04" name="Google Shape;1004;p104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05" name="Google Shape;1005;p104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1006" name="Shape 10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7" name="Google Shape;1007;p105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08" name="Google Shape;1008;p105"/>
          <p:cNvSpPr txBox="1"/>
          <p:nvPr>
            <p:ph idx="1" type="body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09" name="Google Shape;1009;p105"/>
          <p:cNvSpPr txBox="1"/>
          <p:nvPr>
            <p:ph idx="2" type="body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10" name="Google Shape;1010;p105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11" name="Google Shape;1011;p105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12" name="Google Shape;1012;p105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1013" name="Shape 10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4" name="Google Shape;1014;p106"/>
          <p:cNvSpPr txBox="1"/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15" name="Google Shape;1015;p106"/>
          <p:cNvSpPr txBox="1"/>
          <p:nvPr>
            <p:ph idx="1" type="body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1016" name="Google Shape;1016;p106"/>
          <p:cNvSpPr txBox="1"/>
          <p:nvPr>
            <p:ph idx="2" type="body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17" name="Google Shape;1017;p106"/>
          <p:cNvSpPr txBox="1"/>
          <p:nvPr>
            <p:ph idx="3" type="body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1018" name="Google Shape;1018;p106"/>
          <p:cNvSpPr txBox="1"/>
          <p:nvPr>
            <p:ph idx="4" type="body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19" name="Google Shape;1019;p106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20" name="Google Shape;1020;p106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21" name="Google Shape;1021;p106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Title Slide">
  <p:cSld name="3_Title Slide"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6" name="Google Shape;106;p169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107" name="Google Shape;107;p169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EA875C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08" name="Google Shape;108;p169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09" name="Google Shape;109;p169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110" name="Google Shape;110;p169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1022" name="Shape 10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3" name="Google Shape;1023;p107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24" name="Google Shape;1024;p107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25" name="Google Shape;1025;p107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26" name="Google Shape;1026;p107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ustom Layout">
  <p:cSld name="Custom Layout">
    <p:spTree>
      <p:nvGrpSpPr>
        <p:cNvPr id="1027" name="Shape 10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8" name="Google Shape;1028;p108"/>
          <p:cNvSpPr/>
          <p:nvPr/>
        </p:nvSpPr>
        <p:spPr>
          <a:xfrm>
            <a:off x="1236924" y="706094"/>
            <a:ext cx="9678395" cy="5378639"/>
          </a:xfrm>
          <a:prstGeom prst="roundRect">
            <a:avLst>
              <a:gd fmla="val 2665" name="adj"/>
            </a:avLst>
          </a:prstGeom>
          <a:solidFill>
            <a:schemeClr val="lt1"/>
          </a:solidFill>
          <a:ln cap="flat" cmpd="sng" w="12700">
            <a:solidFill>
              <a:srgbClr val="D8D8D8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63500" sx="102000" rotWithShape="0" algn="ctr" sy="102000">
              <a:srgbClr val="000000">
                <a:alpha val="7058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29" name="Google Shape;1029;p108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30" name="Google Shape;1030;p108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31" name="Google Shape;1031;p108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  <p:sp>
        <p:nvSpPr>
          <p:cNvPr id="1032" name="Google Shape;1032;p108"/>
          <p:cNvSpPr/>
          <p:nvPr/>
        </p:nvSpPr>
        <p:spPr>
          <a:xfrm>
            <a:off x="1360423" y="832901"/>
            <a:ext cx="9431497" cy="5153431"/>
          </a:xfrm>
          <a:prstGeom prst="rect">
            <a:avLst/>
          </a:prstGeom>
          <a:solidFill>
            <a:srgbClr val="E3EE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33" name="Google Shape;1033;p108"/>
          <p:cNvSpPr/>
          <p:nvPr/>
        </p:nvSpPr>
        <p:spPr>
          <a:xfrm>
            <a:off x="1504652" y="958594"/>
            <a:ext cx="9143039" cy="4902044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63500" sx="102000" rotWithShape="0" algn="ctr" sy="102000">
              <a:srgbClr val="000000">
                <a:alpha val="5098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34" name="Google Shape;1034;p108"/>
          <p:cNvSpPr txBox="1"/>
          <p:nvPr>
            <p:ph type="title"/>
          </p:nvPr>
        </p:nvSpPr>
        <p:spPr>
          <a:xfrm>
            <a:off x="2209800" y="2311679"/>
            <a:ext cx="7772400" cy="223464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Font typeface="Calibri"/>
              <a:buNone/>
              <a:defRPr b="1" sz="5400">
                <a:solidFill>
                  <a:schemeClr val="dk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35" name="Google Shape;1035;p108"/>
          <p:cNvSpPr/>
          <p:nvPr/>
        </p:nvSpPr>
        <p:spPr>
          <a:xfrm>
            <a:off x="1773169" y="5360163"/>
            <a:ext cx="8610496" cy="10703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036" name="Google Shape;1036;p10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5635784" y="1391337"/>
            <a:ext cx="920432" cy="92043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1037" name="Shape 10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8" name="Google Shape;1038;p109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39" name="Google Shape;1039;p109"/>
          <p:cNvSpPr txBox="1"/>
          <p:nvPr>
            <p:ph idx="1" type="body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1040" name="Google Shape;1040;p109"/>
          <p:cNvSpPr txBox="1"/>
          <p:nvPr>
            <p:ph idx="2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041" name="Google Shape;1041;p109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42" name="Google Shape;1042;p109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43" name="Google Shape;1043;p109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 Slide">
  <p:cSld name="1_Title Slide">
    <p:bg>
      <p:bgPr>
        <a:solidFill>
          <a:srgbClr val="0070C0"/>
        </a:solidFill>
      </p:bgPr>
    </p:bg>
    <p:spTree>
      <p:nvGrpSpPr>
        <p:cNvPr id="1044" name="Shape 10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45" name="Google Shape;1045;p110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1046" name="Google Shape;1046;p110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7030A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047" name="Google Shape;1047;p110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048" name="Google Shape;1048;p110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1049" name="Google Shape;1049;p110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_Title Slide">
  <p:cSld name="2_Title Slide">
    <p:bg>
      <p:bgPr>
        <a:solidFill>
          <a:srgbClr val="002060"/>
        </a:solidFill>
      </p:bgPr>
    </p:bg>
    <p:spTree>
      <p:nvGrpSpPr>
        <p:cNvPr id="1050" name="Shape 10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51" name="Google Shape;1051;p111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1052" name="Google Shape;1052;p111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6C37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053" name="Google Shape;1053;p111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054" name="Google Shape;1054;p111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1055" name="Google Shape;1055;p111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Title Slide">
  <p:cSld name="3_Title Slide">
    <p:bg>
      <p:bgPr>
        <a:solidFill>
          <a:srgbClr val="002060"/>
        </a:solidFill>
      </p:bgPr>
    </p:bg>
    <p:spTree>
      <p:nvGrpSpPr>
        <p:cNvPr id="1056" name="Shape 10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57" name="Google Shape;1057;p112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1058" name="Google Shape;1058;p112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EA875C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059" name="Google Shape;1059;p112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060" name="Google Shape;1060;p112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1061" name="Google Shape;1061;p112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5_Title Slide">
  <p:cSld name="5_Title Slide">
    <p:bg>
      <p:bgPr>
        <a:solidFill>
          <a:srgbClr val="002060"/>
        </a:solidFill>
      </p:bgPr>
    </p:bg>
    <p:spTree>
      <p:nvGrpSpPr>
        <p:cNvPr id="1062" name="Shape 10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63" name="Google Shape;1063;p113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1064" name="Google Shape;1064;p113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85CFE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065" name="Google Shape;1065;p113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066" name="Google Shape;1066;p113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1067" name="Google Shape;1067;p113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7_Title Slide">
  <p:cSld name="7_Title Slide">
    <p:bg>
      <p:bgPr>
        <a:solidFill>
          <a:srgbClr val="002060"/>
        </a:solidFill>
      </p:bgPr>
    </p:bg>
    <p:spTree>
      <p:nvGrpSpPr>
        <p:cNvPr id="1068" name="Shape 10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69" name="Google Shape;1069;p114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1070" name="Google Shape;1070;p114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B2709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071" name="Google Shape;1071;p114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072" name="Google Shape;1072;p114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1073" name="Google Shape;1073;p114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8_Title Slide">
  <p:cSld name="8_Title Slide">
    <p:bg>
      <p:bgPr>
        <a:solidFill>
          <a:srgbClr val="002060"/>
        </a:solidFill>
      </p:bgPr>
    </p:bg>
    <p:spTree>
      <p:nvGrpSpPr>
        <p:cNvPr id="1074" name="Shape 10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75" name="Google Shape;1075;p115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1076" name="Google Shape;1076;p115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8296B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077" name="Google Shape;1077;p115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078" name="Google Shape;1078;p115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1079" name="Google Shape;1079;p115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9_Title Slide">
  <p:cSld name="9_Title Slide">
    <p:bg>
      <p:bgPr>
        <a:solidFill>
          <a:srgbClr val="002060"/>
        </a:solidFill>
      </p:bgPr>
    </p:bg>
    <p:spTree>
      <p:nvGrpSpPr>
        <p:cNvPr id="1080" name="Shape 10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81" name="Google Shape;1081;p116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1082" name="Google Shape;1082;p116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75707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083" name="Google Shape;1083;p116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084" name="Google Shape;1084;p116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1085" name="Google Shape;1085;p116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_Title Slide">
  <p:cSld name="4_Title Slide"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2" name="Google Shape;112;p170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113" name="Google Shape;113;p170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5EACE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14" name="Google Shape;114;p170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15" name="Google Shape;115;p170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116" name="Google Shape;116;p170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1_Title Slide">
  <p:cSld name="11_Title Slide">
    <p:bg>
      <p:bgPr>
        <a:solidFill>
          <a:srgbClr val="002060"/>
        </a:solidFill>
      </p:bgPr>
    </p:bg>
    <p:spTree>
      <p:nvGrpSpPr>
        <p:cNvPr id="1086" name="Shape 10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87" name="Google Shape;1087;p117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1088" name="Google Shape;1088;p117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DC94D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089" name="Google Shape;1089;p117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090" name="Google Shape;1090;p117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1091" name="Google Shape;1091;p117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Clôture">
  <p:cSld name="Slide Clôture">
    <p:spTree>
      <p:nvGrpSpPr>
        <p:cNvPr id="1098" name="Shape 10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99" name="Google Shape;1099;p83"/>
          <p:cNvGrpSpPr/>
          <p:nvPr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1100" name="Google Shape;1100;p83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1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101" name="Google Shape;1101;p83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1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102" name="Google Shape;1102;p83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1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1103" name="Google Shape;1103;p83"/>
          <p:cNvSpPr txBox="1"/>
          <p:nvPr>
            <p:ph type="title"/>
          </p:nvPr>
        </p:nvSpPr>
        <p:spPr>
          <a:xfrm>
            <a:off x="1030246" y="318293"/>
            <a:ext cx="10277091" cy="2675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  <a:defRPr b="1" sz="1600"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4" name="Google Shape;1104;p83"/>
          <p:cNvSpPr txBox="1"/>
          <p:nvPr>
            <p:ph idx="1" type="body"/>
          </p:nvPr>
        </p:nvSpPr>
        <p:spPr>
          <a:xfrm>
            <a:off x="530225" y="1136650"/>
            <a:ext cx="11179175" cy="53895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55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1pPr>
            <a:lvl2pPr indent="-355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5" name="Google Shape;1105;p83"/>
          <p:cNvSpPr txBox="1"/>
          <p:nvPr>
            <p:ph idx="2" type="body"/>
          </p:nvPr>
        </p:nvSpPr>
        <p:spPr>
          <a:xfrm>
            <a:off x="1030288" y="668338"/>
            <a:ext cx="10277475" cy="2682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i="1" sz="1050">
                <a:latin typeface="Calibri"/>
                <a:ea typeface="Calibri"/>
                <a:cs typeface="Calibri"/>
                <a:sym typeface="Calibri"/>
              </a:defRPr>
            </a:lvl1pPr>
            <a:lvl2pPr indent="-3048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2pPr>
            <a:lvl3pPr indent="-3048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3pPr>
            <a:lvl4pPr indent="-3048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4pPr>
            <a:lvl5pPr indent="-3048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6" name="Google Shape;1106;p83"/>
          <p:cNvSpPr/>
          <p:nvPr/>
        </p:nvSpPr>
        <p:spPr>
          <a:xfrm>
            <a:off x="11810035" y="23011"/>
            <a:ext cx="291709" cy="369333"/>
          </a:xfrm>
          <a:prstGeom prst="rect">
            <a:avLst/>
          </a:prstGeom>
          <a:solidFill>
            <a:srgbClr val="F19D19"/>
          </a:solidFill>
          <a:ln cap="flat" cmpd="sng" w="9525">
            <a:solidFill>
              <a:srgbClr val="F19D1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18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C</a:t>
            </a:r>
            <a:endParaRPr b="1" sz="18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Image générée" id="1107" name="Google Shape;1107;p83"/>
          <p:cNvPicPr preferRelativeResize="0"/>
          <p:nvPr/>
        </p:nvPicPr>
        <p:blipFill rotWithShape="1">
          <a:blip r:embed="rId2">
            <a:alphaModFix/>
          </a:blip>
          <a:srcRect b="62431" l="6026" r="75345" t="25227"/>
          <a:stretch/>
        </p:blipFill>
        <p:spPr>
          <a:xfrm>
            <a:off x="233374" y="168983"/>
            <a:ext cx="506620" cy="50351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108" name="Shape 1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9" name="Google Shape;1109;p186"/>
          <p:cNvSpPr txBox="1"/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10" name="Google Shape;1110;p186"/>
          <p:cNvSpPr txBox="1"/>
          <p:nvPr>
            <p:ph idx="1" type="subTitle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1111" name="Google Shape;1111;p186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12" name="Google Shape;1112;p186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13" name="Google Shape;1113;p186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1114" name="Shape 1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5" name="Google Shape;1115;p187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16" name="Google Shape;1116;p187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17" name="Google Shape;1117;p187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18" name="Google Shape;1118;p187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19" name="Google Shape;1119;p187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1120" name="Shape 1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1" name="Google Shape;1121;p188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22" name="Google Shape;1122;p188"/>
          <p:cNvSpPr txBox="1"/>
          <p:nvPr>
            <p:ph idx="1" type="body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23" name="Google Shape;1123;p188"/>
          <p:cNvSpPr txBox="1"/>
          <p:nvPr>
            <p:ph idx="2" type="body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24" name="Google Shape;1124;p188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25" name="Google Shape;1125;p188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26" name="Google Shape;1126;p188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1127" name="Shape 1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8" name="Google Shape;1128;p189"/>
          <p:cNvSpPr txBox="1"/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29" name="Google Shape;1129;p189"/>
          <p:cNvSpPr txBox="1"/>
          <p:nvPr>
            <p:ph idx="1" type="body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1130" name="Google Shape;1130;p189"/>
          <p:cNvSpPr txBox="1"/>
          <p:nvPr>
            <p:ph idx="2" type="body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31" name="Google Shape;1131;p189"/>
          <p:cNvSpPr txBox="1"/>
          <p:nvPr>
            <p:ph idx="3" type="body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1132" name="Google Shape;1132;p189"/>
          <p:cNvSpPr txBox="1"/>
          <p:nvPr>
            <p:ph idx="4" type="body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33" name="Google Shape;1133;p189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34" name="Google Shape;1134;p189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35" name="Google Shape;1135;p189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1136" name="Shape 1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7" name="Google Shape;1137;p190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38" name="Google Shape;1138;p190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39" name="Google Shape;1139;p190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0" name="Google Shape;1140;p190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141" name="Shape 1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2" name="Google Shape;1142;p191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3" name="Google Shape;1143;p191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4" name="Google Shape;1144;p191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ustom Layout">
  <p:cSld name="Custom Layout">
    <p:spTree>
      <p:nvGrpSpPr>
        <p:cNvPr id="1145" name="Shape 1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" name="Google Shape;1146;p192"/>
          <p:cNvSpPr/>
          <p:nvPr/>
        </p:nvSpPr>
        <p:spPr>
          <a:xfrm>
            <a:off x="1236924" y="706094"/>
            <a:ext cx="9678395" cy="5378639"/>
          </a:xfrm>
          <a:prstGeom prst="roundRect">
            <a:avLst>
              <a:gd fmla="val 2665" name="adj"/>
            </a:avLst>
          </a:prstGeom>
          <a:solidFill>
            <a:schemeClr val="lt1"/>
          </a:solidFill>
          <a:ln cap="flat" cmpd="sng" w="12700">
            <a:solidFill>
              <a:srgbClr val="D8D8D8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63500" sx="102000" rotWithShape="0" algn="ctr" sy="102000">
              <a:srgbClr val="000000">
                <a:alpha val="7058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47" name="Google Shape;1147;p19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8" name="Google Shape;1148;p19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9" name="Google Shape;1149;p19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  <p:sp>
        <p:nvSpPr>
          <p:cNvPr id="1150" name="Google Shape;1150;p192"/>
          <p:cNvSpPr/>
          <p:nvPr/>
        </p:nvSpPr>
        <p:spPr>
          <a:xfrm>
            <a:off x="1360423" y="832901"/>
            <a:ext cx="9431497" cy="5153431"/>
          </a:xfrm>
          <a:prstGeom prst="rect">
            <a:avLst/>
          </a:prstGeom>
          <a:solidFill>
            <a:srgbClr val="E3EE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1" name="Google Shape;1151;p192"/>
          <p:cNvSpPr/>
          <p:nvPr/>
        </p:nvSpPr>
        <p:spPr>
          <a:xfrm>
            <a:off x="1504652" y="958594"/>
            <a:ext cx="9143039" cy="4902044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63500" sx="102000" rotWithShape="0" algn="ctr" sy="102000">
              <a:srgbClr val="000000">
                <a:alpha val="5098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2" name="Google Shape;1152;p192"/>
          <p:cNvSpPr txBox="1"/>
          <p:nvPr>
            <p:ph type="title"/>
          </p:nvPr>
        </p:nvSpPr>
        <p:spPr>
          <a:xfrm>
            <a:off x="2209800" y="2311679"/>
            <a:ext cx="7772400" cy="223464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Font typeface="Calibri"/>
              <a:buNone/>
              <a:defRPr b="1" sz="5400">
                <a:solidFill>
                  <a:schemeClr val="dk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53" name="Google Shape;1153;p192"/>
          <p:cNvSpPr/>
          <p:nvPr/>
        </p:nvSpPr>
        <p:spPr>
          <a:xfrm>
            <a:off x="1773169" y="5360163"/>
            <a:ext cx="8610496" cy="10703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154" name="Google Shape;1154;p19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5635784" y="1391337"/>
            <a:ext cx="920432" cy="92043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1155" name="Shape 1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6" name="Google Shape;1156;p193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57" name="Google Shape;1157;p193"/>
          <p:cNvSpPr txBox="1"/>
          <p:nvPr>
            <p:ph idx="1" type="body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1158" name="Google Shape;1158;p193"/>
          <p:cNvSpPr txBox="1"/>
          <p:nvPr>
            <p:ph idx="2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159" name="Google Shape;1159;p193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60" name="Google Shape;1160;p19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61" name="Google Shape;1161;p193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5_Title Slide">
  <p:cSld name="5_Title Slide"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8" name="Google Shape;118;p171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119" name="Google Shape;119;p171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85CFE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20" name="Google Shape;120;p171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21" name="Google Shape;121;p171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122" name="Google Shape;122;p171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_Title Slide">
  <p:cSld name="2_Title Slide">
    <p:spTree>
      <p:nvGrpSpPr>
        <p:cNvPr id="1162" name="Shape 1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63" name="Google Shape;1163;p194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1164" name="Google Shape;1164;p194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6C37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165" name="Google Shape;1165;p194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166" name="Google Shape;1166;p194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1167" name="Google Shape;1167;p194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Title Slide">
  <p:cSld name="3_Title Slide">
    <p:spTree>
      <p:nvGrpSpPr>
        <p:cNvPr id="1168" name="Shape 1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69" name="Google Shape;1169;p195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1170" name="Google Shape;1170;p195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EA875C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171" name="Google Shape;1171;p195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172" name="Google Shape;1172;p195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1173" name="Google Shape;1173;p195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_Title Slide">
  <p:cSld name="4_Title Slide">
    <p:spTree>
      <p:nvGrpSpPr>
        <p:cNvPr id="1174" name="Shape 1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75" name="Google Shape;1175;p196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1176" name="Google Shape;1176;p196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5EACE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177" name="Google Shape;1177;p196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178" name="Google Shape;1178;p196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1179" name="Google Shape;1179;p196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5_Title Slide">
  <p:cSld name="5_Title Slide">
    <p:spTree>
      <p:nvGrpSpPr>
        <p:cNvPr id="1180" name="Shape 1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81" name="Google Shape;1181;p197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1182" name="Google Shape;1182;p197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85CFE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183" name="Google Shape;1183;p197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184" name="Google Shape;1184;p197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1185" name="Google Shape;1185;p197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6_Title Slide">
  <p:cSld name="6_Title Slide">
    <p:spTree>
      <p:nvGrpSpPr>
        <p:cNvPr id="1186" name="Shape 1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87" name="Google Shape;1187;p198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1188" name="Google Shape;1188;p198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B8D98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189" name="Google Shape;1189;p198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190" name="Google Shape;1190;p198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1191" name="Google Shape;1191;p198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7_Title Slide">
  <p:cSld name="7_Title Slide">
    <p:spTree>
      <p:nvGrpSpPr>
        <p:cNvPr id="1192" name="Shape 1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93" name="Google Shape;1193;p199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1194" name="Google Shape;1194;p199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B2709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195" name="Google Shape;1195;p199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196" name="Google Shape;1196;p199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1197" name="Google Shape;1197;p199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8_Title Slide">
  <p:cSld name="8_Title Slide">
    <p:spTree>
      <p:nvGrpSpPr>
        <p:cNvPr id="1198" name="Shape 1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99" name="Google Shape;1199;p200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1200" name="Google Shape;1200;p200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8296B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201" name="Google Shape;1201;p200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202" name="Google Shape;1202;p200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1203" name="Google Shape;1203;p200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9_Title Slide">
  <p:cSld name="9_Title Slide">
    <p:spTree>
      <p:nvGrpSpPr>
        <p:cNvPr id="1204" name="Shape 1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05" name="Google Shape;1205;p201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1206" name="Google Shape;1206;p201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75707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207" name="Google Shape;1207;p201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208" name="Google Shape;1208;p201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1209" name="Google Shape;1209;p201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0_Title Slide">
  <p:cSld name="10_Title Slide">
    <p:spTree>
      <p:nvGrpSpPr>
        <p:cNvPr id="1210" name="Shape 1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11" name="Google Shape;1211;p202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1212" name="Google Shape;1212;p202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F656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213" name="Google Shape;1213;p202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214" name="Google Shape;1214;p202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1215" name="Google Shape;1215;p202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1_Title Slide">
  <p:cSld name="11_Title Slide">
    <p:spTree>
      <p:nvGrpSpPr>
        <p:cNvPr id="1216" name="Shape 1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17" name="Google Shape;1217;p203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1218" name="Google Shape;1218;p203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DC94D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219" name="Google Shape;1219;p203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220" name="Google Shape;1220;p203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1221" name="Google Shape;1221;p203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6_Title Slide">
  <p:cSld name="6_Title Slide"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4" name="Google Shape;124;p172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125" name="Google Shape;125;p172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B8D98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26" name="Google Shape;126;p172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27" name="Google Shape;127;p172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128" name="Google Shape;128;p172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able of contents">
  <p:cSld name="Table of contents">
    <p:spTree>
      <p:nvGrpSpPr>
        <p:cNvPr id="1222" name="Shape 1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3" name="Google Shape;1223;p204"/>
          <p:cNvSpPr txBox="1"/>
          <p:nvPr>
            <p:ph type="title"/>
          </p:nvPr>
        </p:nvSpPr>
        <p:spPr>
          <a:xfrm>
            <a:off x="2621731" y="2174785"/>
            <a:ext cx="3074005" cy="602004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50" lIns="91425" spcFirstLastPara="1" rIns="91425" wrap="square" tIns="6855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24" name="Google Shape;1224;p204"/>
          <p:cNvSpPr txBox="1"/>
          <p:nvPr>
            <p:ph idx="1" type="subTitle"/>
          </p:nvPr>
        </p:nvSpPr>
        <p:spPr>
          <a:xfrm>
            <a:off x="2621743" y="2838919"/>
            <a:ext cx="3074005" cy="646395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50" lIns="91425" spcFirstLastPara="1" rIns="91425" wrap="square" tIns="6855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67"/>
              <a:buNone/>
              <a:defRPr sz="1867"/>
            </a:lvl1pPr>
            <a:lvl2pPr lvl="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lvl="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lvl="3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lvl="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lvl="5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lvl="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lvl="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lvl="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25" name="Google Shape;1225;p204"/>
          <p:cNvSpPr txBox="1"/>
          <p:nvPr>
            <p:ph idx="2" type="subTitle"/>
          </p:nvPr>
        </p:nvSpPr>
        <p:spPr>
          <a:xfrm>
            <a:off x="8020251" y="2838919"/>
            <a:ext cx="3074005" cy="646395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50" lIns="91425" spcFirstLastPara="1" rIns="91425" wrap="square" tIns="6855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67"/>
              <a:buNone/>
              <a:defRPr sz="1867"/>
            </a:lvl1pPr>
            <a:lvl2pPr lvl="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lvl="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lvl="3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lvl="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lvl="5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lvl="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lvl="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lvl="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26" name="Google Shape;1226;p204"/>
          <p:cNvSpPr txBox="1"/>
          <p:nvPr>
            <p:ph idx="3" type="title"/>
          </p:nvPr>
        </p:nvSpPr>
        <p:spPr>
          <a:xfrm>
            <a:off x="2621767" y="4184037"/>
            <a:ext cx="3074005" cy="70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50" lIns="91425" spcFirstLastPara="1" rIns="91425" wrap="square" tIns="6855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27" name="Google Shape;1227;p204"/>
          <p:cNvSpPr txBox="1"/>
          <p:nvPr>
            <p:ph idx="4" type="subTitle"/>
          </p:nvPr>
        </p:nvSpPr>
        <p:spPr>
          <a:xfrm>
            <a:off x="2621743" y="4835432"/>
            <a:ext cx="3074005" cy="646395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50" lIns="91425" spcFirstLastPara="1" rIns="91425" wrap="square" tIns="6855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67"/>
              <a:buNone/>
              <a:defRPr sz="1867"/>
            </a:lvl1pPr>
            <a:lvl2pPr lvl="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lvl="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lvl="3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lvl="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lvl="5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lvl="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lvl="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lvl="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28" name="Google Shape;1228;p204"/>
          <p:cNvSpPr txBox="1"/>
          <p:nvPr>
            <p:ph idx="5" type="subTitle"/>
          </p:nvPr>
        </p:nvSpPr>
        <p:spPr>
          <a:xfrm>
            <a:off x="8020251" y="4835432"/>
            <a:ext cx="3074005" cy="646395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50" lIns="91425" spcFirstLastPara="1" rIns="91425" wrap="square" tIns="6855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67"/>
              <a:buNone/>
              <a:defRPr sz="1867"/>
            </a:lvl1pPr>
            <a:lvl2pPr lvl="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lvl="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lvl="3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lvl="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lvl="5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lvl="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lvl="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lvl="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29" name="Google Shape;1229;p204"/>
          <p:cNvSpPr txBox="1"/>
          <p:nvPr>
            <p:ph idx="6" type="title"/>
          </p:nvPr>
        </p:nvSpPr>
        <p:spPr>
          <a:xfrm>
            <a:off x="1097755" y="2420599"/>
            <a:ext cx="1524000" cy="763596"/>
          </a:xfrm>
          <a:prstGeom prst="rect">
            <a:avLst/>
          </a:prstGeom>
          <a:noFill/>
          <a:ln>
            <a:noFill/>
          </a:ln>
        </p:spPr>
        <p:txBody>
          <a:bodyPr anchorCtr="1" anchor="ctr" bIns="68550" lIns="91425" spcFirstLastPara="1" rIns="91425" wrap="square" tIns="6855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0" name="Google Shape;1230;p204"/>
          <p:cNvSpPr txBox="1"/>
          <p:nvPr>
            <p:ph idx="7" type="title"/>
          </p:nvPr>
        </p:nvSpPr>
        <p:spPr>
          <a:xfrm>
            <a:off x="1097755" y="4465491"/>
            <a:ext cx="1524000" cy="763596"/>
          </a:xfrm>
          <a:prstGeom prst="rect">
            <a:avLst/>
          </a:prstGeom>
          <a:noFill/>
          <a:ln>
            <a:noFill/>
          </a:ln>
        </p:spPr>
        <p:txBody>
          <a:bodyPr anchorCtr="1" anchor="ctr" bIns="68550" lIns="91425" spcFirstLastPara="1" rIns="91425" wrap="square" tIns="6855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1" name="Google Shape;1231;p204"/>
          <p:cNvSpPr txBox="1"/>
          <p:nvPr>
            <p:ph idx="8" type="title"/>
          </p:nvPr>
        </p:nvSpPr>
        <p:spPr>
          <a:xfrm>
            <a:off x="6496263" y="2420599"/>
            <a:ext cx="1524000" cy="763596"/>
          </a:xfrm>
          <a:prstGeom prst="rect">
            <a:avLst/>
          </a:prstGeom>
          <a:noFill/>
          <a:ln>
            <a:noFill/>
          </a:ln>
        </p:spPr>
        <p:txBody>
          <a:bodyPr anchorCtr="1" anchor="ctr" bIns="68550" lIns="91425" spcFirstLastPara="1" rIns="91425" wrap="square" tIns="6855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2" name="Google Shape;1232;p204"/>
          <p:cNvSpPr txBox="1"/>
          <p:nvPr>
            <p:ph idx="9" type="title"/>
          </p:nvPr>
        </p:nvSpPr>
        <p:spPr>
          <a:xfrm>
            <a:off x="6496263" y="4465491"/>
            <a:ext cx="1524000" cy="763596"/>
          </a:xfrm>
          <a:prstGeom prst="rect">
            <a:avLst/>
          </a:prstGeom>
          <a:noFill/>
          <a:ln>
            <a:noFill/>
          </a:ln>
        </p:spPr>
        <p:txBody>
          <a:bodyPr anchorCtr="1" anchor="ctr" bIns="68550" lIns="91425" spcFirstLastPara="1" rIns="91425" wrap="square" tIns="6855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3" name="Google Shape;1233;p204"/>
          <p:cNvSpPr txBox="1"/>
          <p:nvPr>
            <p:ph idx="13" type="title"/>
          </p:nvPr>
        </p:nvSpPr>
        <p:spPr>
          <a:xfrm>
            <a:off x="8020263" y="2174785"/>
            <a:ext cx="3074005" cy="602004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50" lIns="91425" spcFirstLastPara="1" rIns="91425" wrap="square" tIns="6855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4" name="Google Shape;1234;p204"/>
          <p:cNvSpPr txBox="1"/>
          <p:nvPr>
            <p:ph idx="14" type="title"/>
          </p:nvPr>
        </p:nvSpPr>
        <p:spPr>
          <a:xfrm>
            <a:off x="8020299" y="4184037"/>
            <a:ext cx="3074005" cy="70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50" lIns="91425" spcFirstLastPara="1" rIns="91425" wrap="square" tIns="6855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5" name="Google Shape;1235;p204"/>
          <p:cNvSpPr txBox="1"/>
          <p:nvPr>
            <p:ph idx="15" type="title"/>
          </p:nvPr>
        </p:nvSpPr>
        <p:spPr>
          <a:xfrm>
            <a:off x="959997" y="593373"/>
            <a:ext cx="10272003" cy="763596"/>
          </a:xfrm>
          <a:prstGeom prst="rect">
            <a:avLst/>
          </a:prstGeom>
          <a:noFill/>
          <a:ln>
            <a:noFill/>
          </a:ln>
        </p:spPr>
        <p:txBody>
          <a:bodyPr anchorCtr="0" anchor="t" bIns="68550" lIns="91425" spcFirstLastPara="1" rIns="91425" wrap="square" tIns="6855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age de garde">
  <p:cSld name="Page de garde">
    <p:spTree>
      <p:nvGrpSpPr>
        <p:cNvPr id="1236" name="Shape 1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7" name="Google Shape;1237;p205"/>
          <p:cNvSpPr txBox="1"/>
          <p:nvPr/>
        </p:nvSpPr>
        <p:spPr>
          <a:xfrm>
            <a:off x="10470737" y="1351027"/>
            <a:ext cx="1278303" cy="443198"/>
          </a:xfrm>
          <a:prstGeom prst="rect">
            <a:avLst/>
          </a:prstGeom>
          <a:noFill/>
          <a:ln>
            <a:noFill/>
          </a:ln>
        </p:spPr>
        <p:txBody>
          <a:bodyPr anchorCtr="1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8350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Niveau</a:t>
            </a:r>
            <a:r>
              <a:rPr b="1" i="0" lang="fr-FR" sz="1200" u="none" cap="none" strike="noStrike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rPr>
              <a:t>    </a:t>
            </a:r>
            <a:r>
              <a:rPr b="1" i="0" lang="fr-FR" sz="1000" u="none" cap="none" strike="noStrike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rPr>
              <a:t>            </a:t>
            </a:r>
            <a:r>
              <a:rPr b="1" i="0" lang="fr-FR" sz="1200" u="none" cap="none" strike="noStrike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rPr>
              <a:t>             </a:t>
            </a:r>
            <a:endParaRPr sz="11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238" name="Google Shape;1238;p20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0400923" y="1260711"/>
            <a:ext cx="1519859" cy="1217796"/>
          </a:xfrm>
          <a:prstGeom prst="rect">
            <a:avLst/>
          </a:prstGeom>
          <a:noFill/>
          <a:ln>
            <a:noFill/>
          </a:ln>
        </p:spPr>
      </p:pic>
      <p:sp>
        <p:nvSpPr>
          <p:cNvPr id="1239" name="Google Shape;1239;p205"/>
          <p:cNvSpPr txBox="1"/>
          <p:nvPr/>
        </p:nvSpPr>
        <p:spPr>
          <a:xfrm>
            <a:off x="10521700" y="1400907"/>
            <a:ext cx="1278303" cy="443198"/>
          </a:xfrm>
          <a:prstGeom prst="rect">
            <a:avLst/>
          </a:prstGeom>
          <a:noFill/>
          <a:ln>
            <a:noFill/>
          </a:ln>
        </p:spPr>
        <p:txBody>
          <a:bodyPr anchorCtr="1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8350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Niveau</a:t>
            </a:r>
            <a:r>
              <a:rPr b="1" i="0" lang="fr-FR" sz="16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        </a:t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40" name="Google Shape;1240;p205"/>
          <p:cNvSpPr txBox="1"/>
          <p:nvPr/>
        </p:nvSpPr>
        <p:spPr>
          <a:xfrm>
            <a:off x="10599248" y="1869610"/>
            <a:ext cx="1123203" cy="346210"/>
          </a:xfrm>
          <a:prstGeom prst="rect">
            <a:avLst/>
          </a:prstGeom>
          <a:noFill/>
          <a:ln>
            <a:noFill/>
          </a:ln>
        </p:spPr>
        <p:txBody>
          <a:bodyPr anchorCtr="1" anchor="t" bIns="34250" lIns="68550" spcFirstLastPara="1" rIns="68550" wrap="square" tIns="3425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1800" u="none" cap="none" strike="noStrike">
                <a:solidFill>
                  <a:srgbClr val="FCBF18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/>
          </a:p>
        </p:txBody>
      </p:sp>
      <p:sp>
        <p:nvSpPr>
          <p:cNvPr id="1241" name="Google Shape;1241;p205"/>
          <p:cNvSpPr/>
          <p:nvPr/>
        </p:nvSpPr>
        <p:spPr>
          <a:xfrm>
            <a:off x="271218" y="4592685"/>
            <a:ext cx="6693265" cy="522000"/>
          </a:xfrm>
          <a:prstGeom prst="rect">
            <a:avLst/>
          </a:prstGeom>
          <a:solidFill>
            <a:srgbClr val="0F9ED5"/>
          </a:solidFill>
          <a:ln>
            <a:noFill/>
          </a:ln>
        </p:spPr>
        <p:txBody>
          <a:bodyPr anchorCtr="0" anchor="ctr" bIns="34250" lIns="68550" spcFirstLastPara="1" rIns="68550" wrap="square" tIns="342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42" name="Google Shape;1242;p205"/>
          <p:cNvSpPr/>
          <p:nvPr/>
        </p:nvSpPr>
        <p:spPr>
          <a:xfrm>
            <a:off x="271218" y="5289789"/>
            <a:ext cx="6693265" cy="522000"/>
          </a:xfrm>
          <a:prstGeom prst="rect">
            <a:avLst/>
          </a:prstGeom>
          <a:solidFill>
            <a:srgbClr val="336FB6"/>
          </a:solidFill>
          <a:ln>
            <a:noFill/>
          </a:ln>
        </p:spPr>
        <p:txBody>
          <a:bodyPr anchorCtr="0" anchor="ctr" bIns="34250" lIns="68550" spcFirstLastPara="1" rIns="68550" wrap="square" tIns="342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1" i="0" lang="fr-FR" sz="20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/>
          </a:p>
        </p:txBody>
      </p:sp>
      <p:pic>
        <p:nvPicPr>
          <p:cNvPr descr="الصفحة الرئيسية" id="1243" name="Google Shape;1243;p20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668233" y="0"/>
            <a:ext cx="4855535" cy="736270"/>
          </a:xfrm>
          <a:prstGeom prst="rect">
            <a:avLst/>
          </a:prstGeom>
          <a:noFill/>
          <a:ln>
            <a:noFill/>
          </a:ln>
        </p:spPr>
      </p:pic>
      <p:sp>
        <p:nvSpPr>
          <p:cNvPr id="1244" name="Google Shape;1244;p205"/>
          <p:cNvSpPr txBox="1"/>
          <p:nvPr>
            <p:ph idx="1" type="body"/>
          </p:nvPr>
        </p:nvSpPr>
        <p:spPr>
          <a:xfrm>
            <a:off x="10803924" y="1882678"/>
            <a:ext cx="717129" cy="34621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CBF18"/>
              </a:buClr>
              <a:buSzPts val="1800"/>
              <a:buNone/>
              <a:defRPr b="1" i="0" sz="1800" u="none" cap="none" strike="noStrike">
                <a:solidFill>
                  <a:srgbClr val="FCBF1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5" name="Google Shape;1245;p205"/>
          <p:cNvSpPr txBox="1"/>
          <p:nvPr>
            <p:ph idx="2" type="body"/>
          </p:nvPr>
        </p:nvSpPr>
        <p:spPr>
          <a:xfrm>
            <a:off x="1686856" y="2366503"/>
            <a:ext cx="409473" cy="522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70C0"/>
              </a:buClr>
              <a:buSzPts val="3000"/>
              <a:buNone/>
              <a:defRPr b="1" i="0" sz="3000" u="none" cap="none" strike="noStrike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6" name="Google Shape;1246;p205"/>
          <p:cNvSpPr txBox="1"/>
          <p:nvPr/>
        </p:nvSpPr>
        <p:spPr>
          <a:xfrm>
            <a:off x="391997" y="1378425"/>
            <a:ext cx="4855536" cy="92333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540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Physique chimie</a:t>
            </a:r>
            <a:endParaRPr/>
          </a:p>
        </p:txBody>
      </p:sp>
      <p:sp>
        <p:nvSpPr>
          <p:cNvPr id="1247" name="Google Shape;1247;p205"/>
          <p:cNvSpPr txBox="1"/>
          <p:nvPr/>
        </p:nvSpPr>
        <p:spPr>
          <a:xfrm>
            <a:off x="391997" y="2305050"/>
            <a:ext cx="1519200" cy="55399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300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Période</a:t>
            </a:r>
            <a:endParaRPr b="1" sz="3000">
              <a:solidFill>
                <a:srgbClr val="0070C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48" name="Google Shape;1248;p205"/>
          <p:cNvSpPr txBox="1"/>
          <p:nvPr>
            <p:ph idx="3" type="body"/>
          </p:nvPr>
        </p:nvSpPr>
        <p:spPr>
          <a:xfrm>
            <a:off x="2120815" y="4591216"/>
            <a:ext cx="4843667" cy="52199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b="1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9" name="Google Shape;1249;p205"/>
          <p:cNvSpPr txBox="1"/>
          <p:nvPr>
            <p:ph idx="4" type="body"/>
          </p:nvPr>
        </p:nvSpPr>
        <p:spPr>
          <a:xfrm>
            <a:off x="271217" y="4591216"/>
            <a:ext cx="1288409" cy="52199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b="1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50" name="Google Shape;1250;p205"/>
          <p:cNvSpPr txBox="1"/>
          <p:nvPr>
            <p:ph idx="5" type="body"/>
          </p:nvPr>
        </p:nvSpPr>
        <p:spPr>
          <a:xfrm>
            <a:off x="271217" y="5288319"/>
            <a:ext cx="1288409" cy="52199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b="1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51" name="Google Shape;1251;p205"/>
          <p:cNvSpPr txBox="1"/>
          <p:nvPr>
            <p:ph idx="6" type="body"/>
          </p:nvPr>
        </p:nvSpPr>
        <p:spPr>
          <a:xfrm>
            <a:off x="2120815" y="5288319"/>
            <a:ext cx="4843667" cy="52199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marR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rial"/>
              <a:buNone/>
              <a:defRPr b="1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52" name="Google Shape;1252;p205"/>
          <p:cNvSpPr/>
          <p:nvPr/>
        </p:nvSpPr>
        <p:spPr>
          <a:xfrm>
            <a:off x="271217" y="3894112"/>
            <a:ext cx="6693265" cy="522000"/>
          </a:xfrm>
          <a:prstGeom prst="rect">
            <a:avLst/>
          </a:prstGeom>
          <a:solidFill>
            <a:srgbClr val="336FB6"/>
          </a:solidFill>
          <a:ln>
            <a:noFill/>
          </a:ln>
        </p:spPr>
        <p:txBody>
          <a:bodyPr anchorCtr="0" anchor="ctr" bIns="34250" lIns="68550" spcFirstLastPara="1" rIns="68550" wrap="square" tIns="342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53" name="Google Shape;1253;p205"/>
          <p:cNvSpPr txBox="1"/>
          <p:nvPr>
            <p:ph idx="7" type="body"/>
          </p:nvPr>
        </p:nvSpPr>
        <p:spPr>
          <a:xfrm>
            <a:off x="2120814" y="3892643"/>
            <a:ext cx="4843667" cy="52199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b="1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54" name="Google Shape;1254;p205"/>
          <p:cNvSpPr txBox="1"/>
          <p:nvPr>
            <p:ph idx="8" type="body"/>
          </p:nvPr>
        </p:nvSpPr>
        <p:spPr>
          <a:xfrm>
            <a:off x="271216" y="3892643"/>
            <a:ext cx="1288409" cy="52199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b="1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255" name="Google Shape;1255;p20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966502" y="3495345"/>
            <a:ext cx="3952359" cy="292597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5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cônes pour l’enseignant">
  <p:cSld name="Icônes pour l’enseignant">
    <p:bg>
      <p:bgPr>
        <a:solidFill>
          <a:srgbClr val="DCE6F2"/>
        </a:solidFill>
      </p:bgPr>
    </p:bg>
    <p:spTree>
      <p:nvGrpSpPr>
        <p:cNvPr id="1256" name="Shape 1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7" name="Google Shape;1257;p206"/>
          <p:cNvSpPr txBox="1"/>
          <p:nvPr/>
        </p:nvSpPr>
        <p:spPr>
          <a:xfrm>
            <a:off x="2151695" y="1298921"/>
            <a:ext cx="4239248" cy="400002"/>
          </a:xfrm>
          <a:prstGeom prst="rect">
            <a:avLst/>
          </a:prstGeom>
          <a:noFill/>
          <a:ln>
            <a:noFill/>
          </a:ln>
        </p:spPr>
        <p:txBody>
          <a:bodyPr anchorCtr="0" anchor="t" bIns="45650" lIns="91400" spcFirstLastPara="1" rIns="91400" wrap="square" tIns="4565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000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Pages réservées à l’enseignant(e)</a:t>
            </a:r>
            <a:endParaRPr sz="1467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58" name="Google Shape;1258;p206"/>
          <p:cNvSpPr txBox="1"/>
          <p:nvPr/>
        </p:nvSpPr>
        <p:spPr>
          <a:xfrm>
            <a:off x="2151695" y="2226131"/>
            <a:ext cx="8241199" cy="400002"/>
          </a:xfrm>
          <a:prstGeom prst="rect">
            <a:avLst/>
          </a:prstGeom>
          <a:noFill/>
          <a:ln>
            <a:noFill/>
          </a:ln>
        </p:spPr>
        <p:txBody>
          <a:bodyPr anchorCtr="0" anchor="t" bIns="45650" lIns="91400" spcFirstLastPara="1" rIns="91400" wrap="square" tIns="4565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000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Modelage de la tâche par l’enseignant (explicitation à haute voix)</a:t>
            </a:r>
            <a:endParaRPr sz="1467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mage générée" id="1259" name="Google Shape;1259;p206"/>
          <p:cNvPicPr preferRelativeResize="0"/>
          <p:nvPr/>
        </p:nvPicPr>
        <p:blipFill rotWithShape="1">
          <a:blip r:embed="rId2">
            <a:alphaModFix/>
          </a:blip>
          <a:srcRect b="60700" l="0" r="71114" t="23545"/>
          <a:stretch/>
        </p:blipFill>
        <p:spPr>
          <a:xfrm>
            <a:off x="992594" y="2946687"/>
            <a:ext cx="1035476" cy="854359"/>
          </a:xfrm>
          <a:prstGeom prst="rect">
            <a:avLst/>
          </a:prstGeom>
          <a:noFill/>
          <a:ln>
            <a:noFill/>
          </a:ln>
        </p:spPr>
      </p:pic>
      <p:sp>
        <p:nvSpPr>
          <p:cNvPr id="1260" name="Google Shape;1260;p206"/>
          <p:cNvSpPr txBox="1"/>
          <p:nvPr/>
        </p:nvSpPr>
        <p:spPr>
          <a:xfrm>
            <a:off x="2151695" y="3159518"/>
            <a:ext cx="9359384" cy="400002"/>
          </a:xfrm>
          <a:prstGeom prst="rect">
            <a:avLst/>
          </a:prstGeom>
          <a:noFill/>
          <a:ln>
            <a:noFill/>
          </a:ln>
        </p:spPr>
        <p:txBody>
          <a:bodyPr anchorCtr="0" anchor="t" bIns="45650" lIns="91400" spcFirstLastPara="1" rIns="91400" wrap="square" tIns="4565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000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Consignes et explications données aux élèves – hors modelage (à dire à haute voix)</a:t>
            </a:r>
            <a:endParaRPr sz="20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61" name="Google Shape;1261;p206"/>
          <p:cNvSpPr txBox="1"/>
          <p:nvPr/>
        </p:nvSpPr>
        <p:spPr>
          <a:xfrm>
            <a:off x="2151695" y="4005511"/>
            <a:ext cx="3971611" cy="420457"/>
          </a:xfrm>
          <a:prstGeom prst="rect">
            <a:avLst/>
          </a:prstGeom>
          <a:noFill/>
          <a:ln>
            <a:noFill/>
          </a:ln>
        </p:spPr>
        <p:txBody>
          <a:bodyPr anchorCtr="0" anchor="t" bIns="45650" lIns="91400" spcFirstLastPara="1" rIns="91400" wrap="square" tIns="4565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133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Rappel du contrat de classe </a:t>
            </a:r>
            <a:endParaRPr sz="1867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262" name="Google Shape;1262;p20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27953" y="4033935"/>
            <a:ext cx="753729" cy="603600"/>
          </a:xfrm>
          <a:prstGeom prst="rect">
            <a:avLst/>
          </a:prstGeom>
          <a:noFill/>
          <a:ln>
            <a:noFill/>
          </a:ln>
        </p:spPr>
      </p:pic>
      <p:sp>
        <p:nvSpPr>
          <p:cNvPr id="1263" name="Google Shape;1263;p206"/>
          <p:cNvSpPr/>
          <p:nvPr/>
        </p:nvSpPr>
        <p:spPr>
          <a:xfrm>
            <a:off x="63503" y="27983"/>
            <a:ext cx="8241200" cy="603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650" lIns="91425" spcFirstLastPara="1" rIns="91425" wrap="square" tIns="456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3200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Icônes pour l’enseignant</a:t>
            </a:r>
            <a:endParaRPr sz="1867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264" name="Google Shape;1264;p206"/>
          <p:cNvGrpSpPr/>
          <p:nvPr/>
        </p:nvGrpSpPr>
        <p:grpSpPr>
          <a:xfrm>
            <a:off x="1153868" y="1985795"/>
            <a:ext cx="923513" cy="733132"/>
            <a:chOff x="277892" y="2283969"/>
            <a:chExt cx="939577" cy="824904"/>
          </a:xfrm>
        </p:grpSpPr>
        <p:sp>
          <p:nvSpPr>
            <p:cNvPr id="1265" name="Google Shape;1265;p206"/>
            <p:cNvSpPr/>
            <p:nvPr/>
          </p:nvSpPr>
          <p:spPr>
            <a:xfrm>
              <a:off x="277892" y="2557025"/>
              <a:ext cx="685139" cy="551848"/>
            </a:xfrm>
            <a:custGeom>
              <a:rect b="b" l="l" r="r" t="t"/>
              <a:pathLst>
                <a:path extrusionOk="0" h="2757643" w="3423710">
                  <a:moveTo>
                    <a:pt x="0" y="0"/>
                  </a:moveTo>
                  <a:lnTo>
                    <a:pt x="3423710" y="0"/>
                  </a:lnTo>
                  <a:lnTo>
                    <a:pt x="3423710" y="2757643"/>
                  </a:lnTo>
                  <a:lnTo>
                    <a:pt x="0" y="2757643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4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66" name="Google Shape;1266;p206"/>
            <p:cNvSpPr/>
            <p:nvPr/>
          </p:nvSpPr>
          <p:spPr>
            <a:xfrm rot="-1930306">
              <a:off x="819513" y="2322046"/>
              <a:ext cx="287035" cy="499407"/>
            </a:xfrm>
            <a:custGeom>
              <a:rect b="b" l="l" r="r" t="t"/>
              <a:pathLst>
                <a:path extrusionOk="0" h="2076288" w="1193350">
                  <a:moveTo>
                    <a:pt x="0" y="0"/>
                  </a:moveTo>
                  <a:lnTo>
                    <a:pt x="1193350" y="0"/>
                  </a:lnTo>
                  <a:lnTo>
                    <a:pt x="1193350" y="2076287"/>
                  </a:lnTo>
                  <a:lnTo>
                    <a:pt x="0" y="2076287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5">
                <a:alphaModFix amt="72000"/>
              </a:blip>
              <a:stretch>
                <a:fillRect b="0" l="-101446" r="0" t="-1678"/>
              </a:stretch>
            </a:blip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descr="Image générée" id="1267" name="Google Shape;1267;p206"/>
          <p:cNvPicPr preferRelativeResize="0"/>
          <p:nvPr/>
        </p:nvPicPr>
        <p:blipFill rotWithShape="1">
          <a:blip r:embed="rId6">
            <a:alphaModFix/>
          </a:blip>
          <a:srcRect b="10678" l="0" r="0" t="11064"/>
          <a:stretch/>
        </p:blipFill>
        <p:spPr>
          <a:xfrm>
            <a:off x="1153867" y="1023539"/>
            <a:ext cx="727815" cy="854359"/>
          </a:xfrm>
          <a:prstGeom prst="rect">
            <a:avLst/>
          </a:prstGeom>
          <a:noFill/>
          <a:ln>
            <a:noFill/>
          </a:ln>
        </p:spPr>
      </p:pic>
      <p:pic>
        <p:nvPicPr>
          <p:cNvPr id="1268" name="Google Shape;1268;p206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1198230" y="4942460"/>
            <a:ext cx="590757" cy="6036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</p:pic>
      <p:sp>
        <p:nvSpPr>
          <p:cNvPr id="1269" name="Google Shape;1269;p206"/>
          <p:cNvSpPr txBox="1"/>
          <p:nvPr/>
        </p:nvSpPr>
        <p:spPr>
          <a:xfrm>
            <a:off x="2064863" y="5034031"/>
            <a:ext cx="3971611" cy="420457"/>
          </a:xfrm>
          <a:prstGeom prst="rect">
            <a:avLst/>
          </a:prstGeom>
          <a:noFill/>
          <a:ln>
            <a:noFill/>
          </a:ln>
        </p:spPr>
        <p:txBody>
          <a:bodyPr anchorCtr="0" anchor="t" bIns="45650" lIns="91400" spcFirstLastPara="1" rIns="91400" wrap="square" tIns="4565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133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Correction du devoir maison</a:t>
            </a:r>
            <a:endParaRPr sz="1867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cônes pour l’élève">
  <p:cSld name="Icônes pour l’élève">
    <p:bg>
      <p:bgPr>
        <a:solidFill>
          <a:srgbClr val="DCE6F2"/>
        </a:solidFill>
      </p:bgPr>
    </p:bg>
    <p:spTree>
      <p:nvGrpSpPr>
        <p:cNvPr id="1270" name="Shape 1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71" name="Google Shape;1271;p207"/>
          <p:cNvGrpSpPr/>
          <p:nvPr/>
        </p:nvGrpSpPr>
        <p:grpSpPr>
          <a:xfrm>
            <a:off x="863927" y="4507781"/>
            <a:ext cx="5760430" cy="603600"/>
            <a:chOff x="647945" y="3380837"/>
            <a:chExt cx="4320322" cy="452700"/>
          </a:xfrm>
        </p:grpSpPr>
        <p:sp>
          <p:nvSpPr>
            <p:cNvPr id="1272" name="Google Shape;1272;p207"/>
            <p:cNvSpPr txBox="1"/>
            <p:nvPr/>
          </p:nvSpPr>
          <p:spPr>
            <a:xfrm>
              <a:off x="1372968" y="3457186"/>
              <a:ext cx="3595299" cy="30000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650" lIns="91400" spcFirstLastPara="1" rIns="91400" wrap="square" tIns="4565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2000">
                  <a:solidFill>
                    <a:srgbClr val="44546A"/>
                  </a:solidFill>
                  <a:latin typeface="Calibri"/>
                  <a:ea typeface="Calibri"/>
                  <a:cs typeface="Calibri"/>
                  <a:sym typeface="Calibri"/>
                </a:rPr>
                <a:t>Les élèves travaillent en autonomie</a:t>
              </a:r>
              <a:endParaRPr sz="2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1273" name="Google Shape;1273;p207"/>
            <p:cNvPicPr preferRelativeResize="0"/>
            <p:nvPr/>
          </p:nvPicPr>
          <p:blipFill rotWithShape="1">
            <a:blip r:embed="rId2">
              <a:alphaModFix/>
            </a:blip>
            <a:srcRect b="0" l="0" r="0" t="0"/>
            <a:stretch/>
          </p:blipFill>
          <p:spPr>
            <a:xfrm>
              <a:off x="647945" y="3380837"/>
              <a:ext cx="460215" cy="452700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1274" name="Google Shape;1274;p207"/>
          <p:cNvGrpSpPr/>
          <p:nvPr/>
        </p:nvGrpSpPr>
        <p:grpSpPr>
          <a:xfrm>
            <a:off x="884384" y="3752370"/>
            <a:ext cx="10372677" cy="498415"/>
            <a:chOff x="663288" y="2814277"/>
            <a:chExt cx="7779508" cy="373811"/>
          </a:xfrm>
        </p:grpSpPr>
        <p:sp>
          <p:nvSpPr>
            <p:cNvPr id="1275" name="Google Shape;1275;p207"/>
            <p:cNvSpPr txBox="1"/>
            <p:nvPr/>
          </p:nvSpPr>
          <p:spPr>
            <a:xfrm>
              <a:off x="1372969" y="2851181"/>
              <a:ext cx="7069827" cy="30000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650" lIns="91400" spcFirstLastPara="1" rIns="91400" wrap="square" tIns="4565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2000">
                  <a:solidFill>
                    <a:srgbClr val="44546A"/>
                  </a:solidFill>
                  <a:latin typeface="Calibri"/>
                  <a:ea typeface="Calibri"/>
                  <a:cs typeface="Calibri"/>
                  <a:sym typeface="Calibri"/>
                </a:rPr>
                <a:t>Les élèves travaillent en binômes</a:t>
              </a:r>
              <a:endParaRPr/>
            </a:p>
          </p:txBody>
        </p:sp>
        <p:pic>
          <p:nvPicPr>
            <p:cNvPr id="1276" name="Google Shape;1276;p207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663288" y="2814277"/>
              <a:ext cx="413750" cy="373811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1277" name="Google Shape;1277;p207"/>
          <p:cNvGrpSpPr/>
          <p:nvPr/>
        </p:nvGrpSpPr>
        <p:grpSpPr>
          <a:xfrm>
            <a:off x="887673" y="2319672"/>
            <a:ext cx="6840126" cy="498414"/>
            <a:chOff x="657162" y="1688359"/>
            <a:chExt cx="5130094" cy="373810"/>
          </a:xfrm>
        </p:grpSpPr>
        <p:pic>
          <p:nvPicPr>
            <p:cNvPr id="1278" name="Google Shape;1278;p207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657162" y="1688359"/>
              <a:ext cx="417704" cy="37381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279" name="Google Shape;1279;p207"/>
            <p:cNvSpPr txBox="1"/>
            <p:nvPr/>
          </p:nvSpPr>
          <p:spPr>
            <a:xfrm>
              <a:off x="1364376" y="1725263"/>
              <a:ext cx="4422880" cy="30000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650" lIns="91425" spcFirstLastPara="1" rIns="91425" wrap="square" tIns="4565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2000">
                  <a:solidFill>
                    <a:srgbClr val="44546A"/>
                  </a:solidFill>
                  <a:latin typeface="Calibri"/>
                  <a:ea typeface="Calibri"/>
                  <a:cs typeface="Calibri"/>
                  <a:sym typeface="Calibri"/>
                </a:rPr>
                <a:t>Les élèves écoutent l’enseignant avec attention</a:t>
              </a:r>
              <a:endParaRPr sz="1467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80" name="Google Shape;1280;p207"/>
          <p:cNvGrpSpPr/>
          <p:nvPr/>
        </p:nvGrpSpPr>
        <p:grpSpPr>
          <a:xfrm>
            <a:off x="954798" y="1692132"/>
            <a:ext cx="5669559" cy="426303"/>
            <a:chOff x="716099" y="1269098"/>
            <a:chExt cx="4252169" cy="319727"/>
          </a:xfrm>
        </p:grpSpPr>
        <p:sp>
          <p:nvSpPr>
            <p:cNvPr id="1281" name="Google Shape;1281;p207"/>
            <p:cNvSpPr txBox="1"/>
            <p:nvPr/>
          </p:nvSpPr>
          <p:spPr>
            <a:xfrm>
              <a:off x="1372969" y="1278960"/>
              <a:ext cx="3595299" cy="30000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650" lIns="91425" spcFirstLastPara="1" rIns="91425" wrap="square" tIns="4565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2000">
                  <a:solidFill>
                    <a:srgbClr val="44546A"/>
                  </a:solidFill>
                  <a:latin typeface="Calibri"/>
                  <a:ea typeface="Calibri"/>
                  <a:cs typeface="Calibri"/>
                  <a:sym typeface="Calibri"/>
                </a:rPr>
                <a:t>Les élèves lèvent la main pour participer</a:t>
              </a:r>
              <a:endParaRPr sz="1467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descr="Lever la main - Icônes mains et gestes gratuites" id="1282" name="Google Shape;1282;p207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716099" y="1269098"/>
              <a:ext cx="405665" cy="319727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1283" name="Google Shape;1283;p207"/>
          <p:cNvGrpSpPr/>
          <p:nvPr/>
        </p:nvGrpSpPr>
        <p:grpSpPr>
          <a:xfrm>
            <a:off x="863575" y="916351"/>
            <a:ext cx="6681334" cy="603600"/>
            <a:chOff x="915782" y="892042"/>
            <a:chExt cx="6681334" cy="603600"/>
          </a:xfrm>
        </p:grpSpPr>
        <p:sp>
          <p:nvSpPr>
            <p:cNvPr id="1284" name="Google Shape;1284;p207"/>
            <p:cNvSpPr txBox="1"/>
            <p:nvPr/>
          </p:nvSpPr>
          <p:spPr>
            <a:xfrm>
              <a:off x="1882832" y="949173"/>
              <a:ext cx="5714284" cy="40000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650" lIns="91400" spcFirstLastPara="1" rIns="91400" wrap="square" tIns="4565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2000">
                  <a:solidFill>
                    <a:srgbClr val="44546A"/>
                  </a:solidFill>
                  <a:latin typeface="Calibri"/>
                  <a:ea typeface="Calibri"/>
                  <a:cs typeface="Calibri"/>
                  <a:sym typeface="Calibri"/>
                </a:rPr>
                <a:t>Les élèves utilisent l’ardoise pour répondre</a:t>
              </a:r>
              <a:endParaRPr sz="2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285" name="Google Shape;1285;p207"/>
            <p:cNvGrpSpPr/>
            <p:nvPr/>
          </p:nvGrpSpPr>
          <p:grpSpPr>
            <a:xfrm>
              <a:off x="915782" y="892042"/>
              <a:ext cx="632111" cy="603600"/>
              <a:chOff x="779845" y="4335989"/>
              <a:chExt cx="442253" cy="575842"/>
            </a:xfrm>
          </p:grpSpPr>
          <p:pic>
            <p:nvPicPr>
              <p:cNvPr descr="Une image contenant Dessin animé, clipart, Animation, illustration&#10;&#10;Description générée automatiquement" id="1286" name="Google Shape;1286;p207"/>
              <p:cNvPicPr preferRelativeResize="0"/>
              <p:nvPr/>
            </p:nvPicPr>
            <p:blipFill rotWithShape="1">
              <a:blip r:embed="rId6">
                <a:alphaModFix/>
              </a:blip>
              <a:srcRect b="23864" l="18242" r="18458" t="9344"/>
              <a:stretch/>
            </p:blipFill>
            <p:spPr>
              <a:xfrm>
                <a:off x="779845" y="4335989"/>
                <a:ext cx="442253" cy="575842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1287" name="Google Shape;1287;p207"/>
              <p:cNvSpPr/>
              <p:nvPr/>
            </p:nvSpPr>
            <p:spPr>
              <a:xfrm>
                <a:off x="1078544" y="4438901"/>
                <a:ext cx="126559" cy="89253"/>
              </a:xfrm>
              <a:prstGeom prst="rect">
                <a:avLst/>
              </a:prstGeom>
              <a:solidFill>
                <a:srgbClr val="268B6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67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1288" name="Google Shape;1288;p207"/>
          <p:cNvGrpSpPr/>
          <p:nvPr/>
        </p:nvGrpSpPr>
        <p:grpSpPr>
          <a:xfrm>
            <a:off x="915782" y="3007446"/>
            <a:ext cx="8342891" cy="490417"/>
            <a:chOff x="686836" y="2255584"/>
            <a:chExt cx="6257168" cy="367813"/>
          </a:xfrm>
        </p:grpSpPr>
        <p:sp>
          <p:nvSpPr>
            <p:cNvPr id="1289" name="Google Shape;1289;p207"/>
            <p:cNvSpPr txBox="1"/>
            <p:nvPr/>
          </p:nvSpPr>
          <p:spPr>
            <a:xfrm>
              <a:off x="1372968" y="2323395"/>
              <a:ext cx="5571036" cy="30000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650" lIns="91425" spcFirstLastPara="1" rIns="91425" wrap="square" tIns="4565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2000">
                  <a:solidFill>
                    <a:srgbClr val="44546A"/>
                  </a:solidFill>
                  <a:latin typeface="Calibri"/>
                  <a:ea typeface="Calibri"/>
                  <a:cs typeface="Calibri"/>
                  <a:sym typeface="Calibri"/>
                </a:rPr>
                <a:t>Les élèvent gardent des traces écrites sur les livrets ou leurs cahiers</a:t>
              </a:r>
              <a:endParaRPr sz="1467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290" name="Google Shape;1290;p207"/>
            <p:cNvGrpSpPr/>
            <p:nvPr/>
          </p:nvGrpSpPr>
          <p:grpSpPr>
            <a:xfrm>
              <a:off x="686836" y="2255584"/>
              <a:ext cx="413750" cy="359624"/>
              <a:chOff x="10280460" y="4841540"/>
              <a:chExt cx="630930" cy="597556"/>
            </a:xfrm>
          </p:grpSpPr>
          <p:pic>
            <p:nvPicPr>
              <p:cNvPr id="1291" name="Google Shape;1291;p207"/>
              <p:cNvPicPr preferRelativeResize="0"/>
              <p:nvPr/>
            </p:nvPicPr>
            <p:blipFill rotWithShape="1">
              <a:blip r:embed="rId7">
                <a:alphaModFix/>
              </a:blip>
              <a:srcRect b="30055" l="11664" r="25923" t="23325"/>
              <a:stretch/>
            </p:blipFill>
            <p:spPr>
              <a:xfrm>
                <a:off x="10280460" y="4967823"/>
                <a:ext cx="630930" cy="471273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292" name="Google Shape;1292;p207"/>
              <p:cNvPicPr preferRelativeResize="0"/>
              <p:nvPr/>
            </p:nvPicPr>
            <p:blipFill rotWithShape="1">
              <a:blip r:embed="rId8">
                <a:alphaModFix/>
              </a:blip>
              <a:srcRect b="30055" l="74744" r="10688" t="23325"/>
              <a:stretch/>
            </p:blipFill>
            <p:spPr>
              <a:xfrm rot="1461832">
                <a:off x="10456526" y="4850932"/>
                <a:ext cx="147273" cy="471273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</p:grpSp>
      <p:sp>
        <p:nvSpPr>
          <p:cNvPr id="1293" name="Google Shape;1293;p207"/>
          <p:cNvSpPr/>
          <p:nvPr/>
        </p:nvSpPr>
        <p:spPr>
          <a:xfrm>
            <a:off x="63503" y="27983"/>
            <a:ext cx="8241200" cy="603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650" lIns="91425" spcFirstLastPara="1" rIns="91425" wrap="square" tIns="456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3200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Icônes pour l’élève</a:t>
            </a:r>
            <a:endParaRPr sz="1867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94" name="Google Shape;1294;p207"/>
          <p:cNvSpPr txBox="1"/>
          <p:nvPr/>
        </p:nvSpPr>
        <p:spPr>
          <a:xfrm>
            <a:off x="1830624" y="5422784"/>
            <a:ext cx="4867240" cy="400002"/>
          </a:xfrm>
          <a:prstGeom prst="rect">
            <a:avLst/>
          </a:prstGeom>
          <a:noFill/>
          <a:ln>
            <a:noFill/>
          </a:ln>
        </p:spPr>
        <p:txBody>
          <a:bodyPr anchorCtr="0" anchor="t" bIns="45650" lIns="91400" spcFirstLastPara="1" rIns="91400" wrap="square" tIns="4565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000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Les élèves passent au tableau</a:t>
            </a:r>
            <a:endParaRPr sz="20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295" name="Google Shape;1295;p207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863575" y="5298758"/>
            <a:ext cx="648055" cy="648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odelage">
  <p:cSld name="Modelage">
    <p:bg>
      <p:bgPr>
        <a:gradFill>
          <a:gsLst>
            <a:gs pos="0">
              <a:schemeClr val="lt1"/>
            </a:gs>
            <a:gs pos="71000">
              <a:schemeClr val="lt1"/>
            </a:gs>
            <a:gs pos="85000">
              <a:srgbClr val="FF0000"/>
            </a:gs>
            <a:gs pos="100000">
              <a:srgbClr val="C00000"/>
            </a:gs>
          </a:gsLst>
          <a:path path="circle">
            <a:fillToRect b="50%" l="50%" r="50%" t="50%"/>
          </a:path>
          <a:tileRect/>
        </a:gradFill>
      </p:bgPr>
    </p:bg>
    <p:spTree>
      <p:nvGrpSpPr>
        <p:cNvPr id="1296" name="Shape 1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97" name="Google Shape;1297;p208"/>
          <p:cNvGrpSpPr/>
          <p:nvPr/>
        </p:nvGrpSpPr>
        <p:grpSpPr>
          <a:xfrm>
            <a:off x="812158" y="829917"/>
            <a:ext cx="10567685" cy="5198169"/>
            <a:chOff x="2184400" y="1402025"/>
            <a:chExt cx="7823200" cy="4942038"/>
          </a:xfrm>
        </p:grpSpPr>
        <p:sp>
          <p:nvSpPr>
            <p:cNvPr id="1298" name="Google Shape;1298;p208"/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fmla="val 2665" name="adj"/>
              </a:avLst>
            </a:prstGeom>
            <a:solidFill>
              <a:srgbClr val="C00000"/>
            </a:solidFill>
            <a:ln cap="flat" cmpd="sng" w="12700">
              <a:solidFill>
                <a:srgbClr val="C00000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63500" sx="102000" rotWithShape="0" algn="ctr" sy="102000">
                <a:srgbClr val="000000">
                  <a:alpha val="7058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99" name="Google Shape;1299;p208"/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1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56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56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300" name="Google Shape;1300;p208"/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 rotWithShape="1">
            <a:blip r:embed="rId2">
              <a:alphaModFix/>
            </a:blip>
            <a:stretch>
              <a:fillRect b="0" l="0" r="0" t="0"/>
            </a:stretch>
          </a:blipFill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01" name="Google Shape;1301;p208"/>
          <p:cNvSpPr txBox="1"/>
          <p:nvPr/>
        </p:nvSpPr>
        <p:spPr>
          <a:xfrm>
            <a:off x="2858328" y="3954018"/>
            <a:ext cx="6097656" cy="769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440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Modelage</a:t>
            </a:r>
            <a:endParaRPr/>
          </a:p>
        </p:txBody>
      </p:sp>
      <p:pic>
        <p:nvPicPr>
          <p:cNvPr id="1302" name="Google Shape;1302;p20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344253" y="1192462"/>
            <a:ext cx="3503492" cy="2545921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303" name="Google Shape;1303;p208"/>
          <p:cNvGrpSpPr/>
          <p:nvPr/>
        </p:nvGrpSpPr>
        <p:grpSpPr>
          <a:xfrm>
            <a:off x="5759801" y="1118243"/>
            <a:ext cx="670236" cy="588434"/>
            <a:chOff x="277892" y="2283969"/>
            <a:chExt cx="939577" cy="824904"/>
          </a:xfrm>
        </p:grpSpPr>
        <p:sp>
          <p:nvSpPr>
            <p:cNvPr id="1304" name="Google Shape;1304;p208"/>
            <p:cNvSpPr/>
            <p:nvPr/>
          </p:nvSpPr>
          <p:spPr>
            <a:xfrm>
              <a:off x="277892" y="2557025"/>
              <a:ext cx="685139" cy="551848"/>
            </a:xfrm>
            <a:custGeom>
              <a:rect b="b" l="l" r="r" t="t"/>
              <a:pathLst>
                <a:path extrusionOk="0" h="2757643" w="3423710">
                  <a:moveTo>
                    <a:pt x="0" y="0"/>
                  </a:moveTo>
                  <a:lnTo>
                    <a:pt x="3423710" y="0"/>
                  </a:lnTo>
                  <a:lnTo>
                    <a:pt x="3423710" y="2757643"/>
                  </a:lnTo>
                  <a:lnTo>
                    <a:pt x="0" y="2757643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4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05" name="Google Shape;1305;p208"/>
            <p:cNvSpPr/>
            <p:nvPr/>
          </p:nvSpPr>
          <p:spPr>
            <a:xfrm rot="-1930306">
              <a:off x="819513" y="2322046"/>
              <a:ext cx="287035" cy="499407"/>
            </a:xfrm>
            <a:custGeom>
              <a:rect b="b" l="l" r="r" t="t"/>
              <a:pathLst>
                <a:path extrusionOk="0" h="2076288" w="1193350">
                  <a:moveTo>
                    <a:pt x="0" y="0"/>
                  </a:moveTo>
                  <a:lnTo>
                    <a:pt x="1193350" y="0"/>
                  </a:lnTo>
                  <a:lnTo>
                    <a:pt x="1193350" y="2076287"/>
                  </a:lnTo>
                  <a:lnTo>
                    <a:pt x="0" y="2076287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5">
                <a:alphaModFix amt="72000"/>
              </a:blip>
              <a:stretch>
                <a:fillRect b="0" l="-101446" r="0" t="-1678"/>
              </a:stretch>
            </a:blip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306" name="Google Shape;1306;p208"/>
          <p:cNvSpPr txBox="1"/>
          <p:nvPr>
            <p:ph idx="1" type="body"/>
          </p:nvPr>
        </p:nvSpPr>
        <p:spPr>
          <a:xfrm>
            <a:off x="8799191" y="5236960"/>
            <a:ext cx="1486341" cy="50330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âche principale">
  <p:cSld name="Tâche principale">
    <p:spTree>
      <p:nvGrpSpPr>
        <p:cNvPr id="1307" name="Shape 1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08" name="Google Shape;1308;p209"/>
          <p:cNvGrpSpPr/>
          <p:nvPr/>
        </p:nvGrpSpPr>
        <p:grpSpPr>
          <a:xfrm>
            <a:off x="4932835" y="1459304"/>
            <a:ext cx="6054377" cy="3711725"/>
            <a:chOff x="1715066" y="1103461"/>
            <a:chExt cx="5717724" cy="3124203"/>
          </a:xfrm>
        </p:grpSpPr>
        <p:sp>
          <p:nvSpPr>
            <p:cNvPr id="1309" name="Google Shape;1309;p209"/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C00000"/>
            </a:solidFill>
            <a:ln cap="flat" cmpd="sng" w="9525">
              <a:solidFill>
                <a:srgbClr val="C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1" anchor="ctr" bIns="60950" lIns="121900" spcFirstLastPara="1" rIns="121900" wrap="square" tIns="6095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10" name="Google Shape;1310;p209"/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 cmpd="sng" w="9525">
              <a:solidFill>
                <a:srgbClr val="C00000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algn="tl">
                <a:srgbClr val="000000">
                  <a:alpha val="5098"/>
                </a:srgbClr>
              </a:outerShdw>
            </a:effectLst>
          </p:spPr>
          <p:txBody>
            <a:bodyPr anchorCtr="1" anchor="ctr" bIns="60950" lIns="121900" spcFirstLastPara="1" rIns="121900" wrap="square" tIns="6095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311" name="Google Shape;1311;p209"/>
          <p:cNvSpPr txBox="1"/>
          <p:nvPr>
            <p:ph idx="1" type="body"/>
          </p:nvPr>
        </p:nvSpPr>
        <p:spPr>
          <a:xfrm>
            <a:off x="5025419" y="4219335"/>
            <a:ext cx="5869201" cy="4188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7F7F7F"/>
              </a:buClr>
              <a:buSzPts val="2000"/>
              <a:buNone/>
              <a:defRPr i="1" sz="2000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i="1" sz="2000"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i="1" sz="2000"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i="1" sz="2000"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i="1" sz="2000"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12" name="Google Shape;1312;p209"/>
          <p:cNvSpPr txBox="1"/>
          <p:nvPr/>
        </p:nvSpPr>
        <p:spPr>
          <a:xfrm>
            <a:off x="5025418" y="2384963"/>
            <a:ext cx="5869201" cy="690767"/>
          </a:xfrm>
          <a:prstGeom prst="rect">
            <a:avLst/>
          </a:prstGeom>
          <a:noFill/>
          <a:ln>
            <a:noFill/>
          </a:ln>
        </p:spPr>
        <p:txBody>
          <a:bodyPr anchorCtr="1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121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3733" u="none" cap="none" strike="noStrike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Tâche principale</a:t>
            </a:r>
            <a:endParaRPr/>
          </a:p>
        </p:txBody>
      </p:sp>
      <p:sp>
        <p:nvSpPr>
          <p:cNvPr id="1313" name="Google Shape;1313;p209"/>
          <p:cNvSpPr/>
          <p:nvPr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C00000"/>
          </a:solidFill>
          <a:ln cap="flat" cmpd="sng" w="25400">
            <a:solidFill>
              <a:srgbClr val="C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1" anchor="ctr" bIns="60950" lIns="121900" spcFirstLastPara="1" rIns="121900" wrap="square" tIns="6095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14" name="Google Shape;1314;p209"/>
          <p:cNvSpPr/>
          <p:nvPr/>
        </p:nvSpPr>
        <p:spPr>
          <a:xfrm>
            <a:off x="4469041" y="1746942"/>
            <a:ext cx="1052999" cy="492443"/>
          </a:xfrm>
          <a:prstGeom prst="rect">
            <a:avLst/>
          </a:prstGeom>
          <a:solidFill>
            <a:srgbClr val="C00000"/>
          </a:solidFill>
          <a:ln cap="flat" cmpd="sng" w="9525">
            <a:solidFill>
              <a:srgbClr val="C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60950" lIns="121900" spcFirstLastPara="1" rIns="121900" wrap="square" tIns="6095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2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M</a:t>
            </a:r>
            <a:endParaRPr b="1" sz="24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15" name="Google Shape;1315;p20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04787" y="2396885"/>
            <a:ext cx="2432604" cy="243260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5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Pratique collective">
  <p:cSld name="1_Pratique collective">
    <p:bg>
      <p:bgPr>
        <a:gradFill>
          <a:gsLst>
            <a:gs pos="0">
              <a:srgbClr val="FFFFFF"/>
            </a:gs>
            <a:gs pos="21000">
              <a:srgbClr val="FFFFFF"/>
            </a:gs>
            <a:gs pos="41000">
              <a:srgbClr val="1D6FA9"/>
            </a:gs>
            <a:gs pos="100000">
              <a:srgbClr val="FFFFFF"/>
            </a:gs>
          </a:gsLst>
          <a:path path="circle">
            <a:fillToRect b="50%" l="50%" r="50%" t="50%"/>
          </a:path>
          <a:tileRect/>
        </a:gradFill>
      </p:bgPr>
    </p:bg>
    <p:spTree>
      <p:nvGrpSpPr>
        <p:cNvPr id="1316" name="Shape 1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17" name="Google Shape;1317;p210"/>
          <p:cNvGrpSpPr/>
          <p:nvPr/>
        </p:nvGrpSpPr>
        <p:grpSpPr>
          <a:xfrm>
            <a:off x="812159" y="829917"/>
            <a:ext cx="10567685" cy="5198169"/>
            <a:chOff x="2184400" y="1402025"/>
            <a:chExt cx="7823200" cy="4942038"/>
          </a:xfrm>
        </p:grpSpPr>
        <p:sp>
          <p:nvSpPr>
            <p:cNvPr id="1318" name="Google Shape;1318;p210"/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fmla="val 2665" name="adj"/>
              </a:avLst>
            </a:prstGeom>
            <a:solidFill>
              <a:srgbClr val="0F9ED5"/>
            </a:solidFill>
            <a:ln cap="flat" cmpd="sng" w="12700">
              <a:solidFill>
                <a:srgbClr val="0F9ED5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63500" sx="102000" rotWithShape="0" algn="ctr" sy="102000">
                <a:srgbClr val="000000">
                  <a:alpha val="7058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19" name="Google Shape;1319;p210"/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1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56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56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4400">
                  <a:solidFill>
                    <a:srgbClr val="0F9ED5"/>
                  </a:solidFill>
                  <a:latin typeface="Calibri"/>
                  <a:ea typeface="Calibri"/>
                  <a:cs typeface="Calibri"/>
                  <a:sym typeface="Calibri"/>
                </a:rPr>
                <a:t>Pratique collective</a:t>
              </a:r>
              <a:endParaRPr/>
            </a:p>
          </p:txBody>
        </p:sp>
      </p:grpSp>
      <p:sp>
        <p:nvSpPr>
          <p:cNvPr id="1320" name="Google Shape;1320;p210"/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 rotWithShape="1">
            <a:blip r:embed="rId2">
              <a:alphaModFix/>
            </a:blip>
            <a:stretch>
              <a:fillRect b="0" l="0" r="0" t="0"/>
            </a:stretch>
          </a:blipFill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321" name="Google Shape;1321;p21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992506" y="1398207"/>
            <a:ext cx="2206989" cy="2206989"/>
          </a:xfrm>
          <a:prstGeom prst="rect">
            <a:avLst/>
          </a:prstGeom>
          <a:noFill/>
          <a:ln>
            <a:noFill/>
          </a:ln>
        </p:spPr>
      </p:pic>
      <p:sp>
        <p:nvSpPr>
          <p:cNvPr id="1322" name="Google Shape;1322;p210"/>
          <p:cNvSpPr txBox="1"/>
          <p:nvPr>
            <p:ph idx="1" type="body"/>
          </p:nvPr>
        </p:nvSpPr>
        <p:spPr>
          <a:xfrm>
            <a:off x="8799191" y="5236960"/>
            <a:ext cx="1486341" cy="50330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PC">
  <p:cSld name="Slide PC">
    <p:spTree>
      <p:nvGrpSpPr>
        <p:cNvPr id="1323" name="Shape 13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24" name="Google Shape;1324;p211"/>
          <p:cNvGrpSpPr/>
          <p:nvPr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1325" name="Google Shape;1325;p211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0F9ED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1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326" name="Google Shape;1326;p211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1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327" name="Google Shape;1327;p211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1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1328" name="Google Shape;1328;p211"/>
          <p:cNvSpPr txBox="1"/>
          <p:nvPr>
            <p:ph type="title"/>
          </p:nvPr>
        </p:nvSpPr>
        <p:spPr>
          <a:xfrm>
            <a:off x="935304" y="318293"/>
            <a:ext cx="10372033" cy="2675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  <a:defRPr b="1" sz="1600"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29" name="Google Shape;1329;p211"/>
          <p:cNvSpPr txBox="1"/>
          <p:nvPr>
            <p:ph idx="1" type="body"/>
          </p:nvPr>
        </p:nvSpPr>
        <p:spPr>
          <a:xfrm>
            <a:off x="530225" y="1136650"/>
            <a:ext cx="11179175" cy="53895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55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1pPr>
            <a:lvl2pPr indent="-355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30" name="Google Shape;1330;p211"/>
          <p:cNvSpPr txBox="1"/>
          <p:nvPr>
            <p:ph idx="2" type="body"/>
          </p:nvPr>
        </p:nvSpPr>
        <p:spPr>
          <a:xfrm>
            <a:off x="935304" y="668338"/>
            <a:ext cx="10372459" cy="29932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i="1" sz="1050">
                <a:latin typeface="Calibri"/>
                <a:ea typeface="Calibri"/>
                <a:cs typeface="Calibri"/>
                <a:sym typeface="Calibri"/>
              </a:defRPr>
            </a:lvl1pPr>
            <a:lvl2pPr indent="-3048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2pPr>
            <a:lvl3pPr indent="-3048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3pPr>
            <a:lvl4pPr indent="-3048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4pPr>
            <a:lvl5pPr indent="-3048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31" name="Google Shape;1331;p211"/>
          <p:cNvSpPr txBox="1"/>
          <p:nvPr/>
        </p:nvSpPr>
        <p:spPr>
          <a:xfrm>
            <a:off x="11597589" y="56566"/>
            <a:ext cx="598963" cy="369332"/>
          </a:xfrm>
          <a:prstGeom prst="rect">
            <a:avLst/>
          </a:prstGeom>
          <a:solidFill>
            <a:srgbClr val="0F9ED5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PC</a:t>
            </a:r>
            <a:endParaRPr b="1"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mage générée" id="1332" name="Google Shape;1332;p211"/>
          <p:cNvPicPr preferRelativeResize="0"/>
          <p:nvPr/>
        </p:nvPicPr>
        <p:blipFill rotWithShape="1">
          <a:blip r:embed="rId2">
            <a:alphaModFix/>
          </a:blip>
          <a:srcRect b="62431" l="6026" r="75345" t="25227"/>
          <a:stretch/>
        </p:blipFill>
        <p:spPr>
          <a:xfrm>
            <a:off x="233374" y="168983"/>
            <a:ext cx="506620" cy="50351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5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ratique en binôme">
  <p:cSld name="Pratique en binôme">
    <p:bg>
      <p:bgPr>
        <a:gradFill>
          <a:gsLst>
            <a:gs pos="0">
              <a:srgbClr val="16537F"/>
            </a:gs>
            <a:gs pos="8000">
              <a:srgbClr val="16537F"/>
            </a:gs>
            <a:gs pos="39000">
              <a:srgbClr val="FFFFFF"/>
            </a:gs>
            <a:gs pos="73000">
              <a:srgbClr val="16537F"/>
            </a:gs>
            <a:gs pos="100000">
              <a:srgbClr val="16537F"/>
            </a:gs>
          </a:gsLst>
          <a:path path="circle">
            <a:fillToRect b="50%" l="50%" r="50%" t="50%"/>
          </a:path>
          <a:tileRect/>
        </a:gradFill>
      </p:bgPr>
    </p:bg>
    <p:spTree>
      <p:nvGrpSpPr>
        <p:cNvPr id="1333" name="Shape 13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34" name="Google Shape;1334;p212"/>
          <p:cNvGrpSpPr/>
          <p:nvPr/>
        </p:nvGrpSpPr>
        <p:grpSpPr>
          <a:xfrm>
            <a:off x="812159" y="829917"/>
            <a:ext cx="10567685" cy="5198169"/>
            <a:chOff x="2184400" y="1402025"/>
            <a:chExt cx="7823200" cy="4942038"/>
          </a:xfrm>
        </p:grpSpPr>
        <p:sp>
          <p:nvSpPr>
            <p:cNvPr id="1335" name="Google Shape;1335;p212"/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fmla="val 2665" name="adj"/>
              </a:avLst>
            </a:prstGeom>
            <a:solidFill>
              <a:srgbClr val="0070C0"/>
            </a:solidFill>
            <a:ln cap="flat" cmpd="sng" w="12700">
              <a:solidFill>
                <a:srgbClr val="0070C0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63500" sx="102000" rotWithShape="0" algn="ctr" sy="102000">
                <a:srgbClr val="000000">
                  <a:alpha val="7058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36" name="Google Shape;1336;p212"/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1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56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440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4400">
                  <a:solidFill>
                    <a:srgbClr val="0070C0"/>
                  </a:solidFill>
                  <a:latin typeface="Calibri"/>
                  <a:ea typeface="Calibri"/>
                  <a:cs typeface="Calibri"/>
                  <a:sym typeface="Calibri"/>
                </a:rPr>
                <a:t>Pratique en binôme</a:t>
              </a:r>
              <a:endParaRPr/>
            </a:p>
          </p:txBody>
        </p:sp>
      </p:grpSp>
      <p:sp>
        <p:nvSpPr>
          <p:cNvPr id="1337" name="Google Shape;1337;p212"/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 rotWithShape="1">
            <a:blip r:embed="rId2">
              <a:alphaModFix/>
            </a:blip>
            <a:stretch>
              <a:fillRect b="0" l="0" r="0" t="0"/>
            </a:stretch>
          </a:blipFill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338" name="Google Shape;1338;p21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959577" y="1244095"/>
            <a:ext cx="2494771" cy="2494771"/>
          </a:xfrm>
          <a:prstGeom prst="rect">
            <a:avLst/>
          </a:prstGeom>
          <a:noFill/>
          <a:ln>
            <a:noFill/>
          </a:ln>
        </p:spPr>
      </p:pic>
      <p:sp>
        <p:nvSpPr>
          <p:cNvPr id="1339" name="Google Shape;1339;p212"/>
          <p:cNvSpPr txBox="1"/>
          <p:nvPr>
            <p:ph idx="1" type="body"/>
          </p:nvPr>
        </p:nvSpPr>
        <p:spPr>
          <a:xfrm>
            <a:off x="8799191" y="5236960"/>
            <a:ext cx="1486341" cy="50330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odelage">
  <p:cSld name="Modelage">
    <p:bg>
      <p:bgPr>
        <a:gradFill>
          <a:gsLst>
            <a:gs pos="0">
              <a:schemeClr val="lt1"/>
            </a:gs>
            <a:gs pos="71000">
              <a:schemeClr val="lt1"/>
            </a:gs>
            <a:gs pos="85000">
              <a:srgbClr val="FF0000"/>
            </a:gs>
            <a:gs pos="100000">
              <a:srgbClr val="C00000"/>
            </a:gs>
          </a:gsLst>
          <a:path path="circle">
            <a:fillToRect b="50%" l="50%" r="50%" t="50%"/>
          </a:path>
          <a:tileRect/>
        </a:gradFill>
      </p:bgPr>
    </p:bg>
    <p:spTree>
      <p:nvGrpSpPr>
        <p:cNvPr id="1346" name="Shape 13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47" name="Google Shape;1347;p87"/>
          <p:cNvGrpSpPr/>
          <p:nvPr/>
        </p:nvGrpSpPr>
        <p:grpSpPr>
          <a:xfrm>
            <a:off x="812158" y="829917"/>
            <a:ext cx="10567685" cy="5198169"/>
            <a:chOff x="2184400" y="1402025"/>
            <a:chExt cx="7823200" cy="4942038"/>
          </a:xfrm>
        </p:grpSpPr>
        <p:sp>
          <p:nvSpPr>
            <p:cNvPr id="1348" name="Google Shape;1348;p87"/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fmla="val 2665" name="adj"/>
              </a:avLst>
            </a:prstGeom>
            <a:solidFill>
              <a:srgbClr val="C00000"/>
            </a:solidFill>
            <a:ln cap="flat" cmpd="sng" w="12700">
              <a:solidFill>
                <a:srgbClr val="C00000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63500" sx="102000" rotWithShape="0" algn="ctr" sy="102000">
                <a:srgbClr val="000000">
                  <a:alpha val="7058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49" name="Google Shape;1349;p87"/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1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56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56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350" name="Google Shape;1350;p87"/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 rotWithShape="1">
            <a:blip r:embed="rId2">
              <a:alphaModFix/>
            </a:blip>
            <a:stretch>
              <a:fillRect b="0" l="0" r="0" t="0"/>
            </a:stretch>
          </a:blipFill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1" name="Google Shape;1351;p87"/>
          <p:cNvSpPr txBox="1"/>
          <p:nvPr/>
        </p:nvSpPr>
        <p:spPr>
          <a:xfrm>
            <a:off x="2858328" y="3954018"/>
            <a:ext cx="6097656" cy="769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440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Modelage</a:t>
            </a:r>
            <a:endParaRPr/>
          </a:p>
        </p:txBody>
      </p:sp>
      <p:pic>
        <p:nvPicPr>
          <p:cNvPr id="1352" name="Google Shape;1352;p8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344253" y="1192462"/>
            <a:ext cx="3503492" cy="2545921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353" name="Google Shape;1353;p87"/>
          <p:cNvGrpSpPr/>
          <p:nvPr/>
        </p:nvGrpSpPr>
        <p:grpSpPr>
          <a:xfrm>
            <a:off x="5759801" y="1118243"/>
            <a:ext cx="670236" cy="588434"/>
            <a:chOff x="277892" y="2283969"/>
            <a:chExt cx="939577" cy="824904"/>
          </a:xfrm>
        </p:grpSpPr>
        <p:sp>
          <p:nvSpPr>
            <p:cNvPr id="1354" name="Google Shape;1354;p87"/>
            <p:cNvSpPr/>
            <p:nvPr/>
          </p:nvSpPr>
          <p:spPr>
            <a:xfrm>
              <a:off x="277892" y="2557025"/>
              <a:ext cx="685139" cy="551848"/>
            </a:xfrm>
            <a:custGeom>
              <a:rect b="b" l="l" r="r" t="t"/>
              <a:pathLst>
                <a:path extrusionOk="0" h="2757643" w="3423710">
                  <a:moveTo>
                    <a:pt x="0" y="0"/>
                  </a:moveTo>
                  <a:lnTo>
                    <a:pt x="3423710" y="0"/>
                  </a:lnTo>
                  <a:lnTo>
                    <a:pt x="3423710" y="2757643"/>
                  </a:lnTo>
                  <a:lnTo>
                    <a:pt x="0" y="2757643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4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55" name="Google Shape;1355;p87"/>
            <p:cNvSpPr/>
            <p:nvPr/>
          </p:nvSpPr>
          <p:spPr>
            <a:xfrm rot="-1930306">
              <a:off x="819513" y="2322046"/>
              <a:ext cx="287035" cy="499407"/>
            </a:xfrm>
            <a:custGeom>
              <a:rect b="b" l="l" r="r" t="t"/>
              <a:pathLst>
                <a:path extrusionOk="0" h="2076288" w="1193350">
                  <a:moveTo>
                    <a:pt x="0" y="0"/>
                  </a:moveTo>
                  <a:lnTo>
                    <a:pt x="1193350" y="0"/>
                  </a:lnTo>
                  <a:lnTo>
                    <a:pt x="1193350" y="2076287"/>
                  </a:lnTo>
                  <a:lnTo>
                    <a:pt x="0" y="2076287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5">
                <a:alphaModFix amt="72000"/>
              </a:blip>
              <a:stretch>
                <a:fillRect b="0" l="-101446" r="0" t="-1678"/>
              </a:stretch>
            </a:blip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356" name="Google Shape;1356;p87"/>
          <p:cNvSpPr txBox="1"/>
          <p:nvPr>
            <p:ph idx="1" type="body"/>
          </p:nvPr>
        </p:nvSpPr>
        <p:spPr>
          <a:xfrm>
            <a:off x="8799191" y="5236960"/>
            <a:ext cx="1486341" cy="50330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7_Title Slide">
  <p:cSld name="7_Title Slide">
    <p:spTree>
      <p:nvGrpSpPr>
        <p:cNvPr id="129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0" name="Google Shape;130;p173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131" name="Google Shape;131;p173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B2709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32" name="Google Shape;132;p173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33" name="Google Shape;133;p173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134" name="Google Shape;134;p173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357" name="Shape 13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8" name="Google Shape;1358;p213"/>
          <p:cNvSpPr txBox="1"/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59" name="Google Shape;1359;p213"/>
          <p:cNvSpPr txBox="1"/>
          <p:nvPr>
            <p:ph idx="1" type="subTitle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1360" name="Google Shape;1360;p213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61" name="Google Shape;1361;p21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62" name="Google Shape;1362;p213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1363" name="Shape 13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4" name="Google Shape;1364;p214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65" name="Google Shape;1365;p214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66" name="Google Shape;1366;p214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67" name="Google Shape;1367;p214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68" name="Google Shape;1368;p214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1369" name="Shape 13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0" name="Google Shape;1370;p215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71" name="Google Shape;1371;p215"/>
          <p:cNvSpPr txBox="1"/>
          <p:nvPr>
            <p:ph idx="1" type="body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72" name="Google Shape;1372;p215"/>
          <p:cNvSpPr txBox="1"/>
          <p:nvPr>
            <p:ph idx="2" type="body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73" name="Google Shape;1373;p215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74" name="Google Shape;1374;p215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75" name="Google Shape;1375;p215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1376" name="Shape 13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7" name="Google Shape;1377;p216"/>
          <p:cNvSpPr txBox="1"/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78" name="Google Shape;1378;p216"/>
          <p:cNvSpPr txBox="1"/>
          <p:nvPr>
            <p:ph idx="1" type="body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1379" name="Google Shape;1379;p216"/>
          <p:cNvSpPr txBox="1"/>
          <p:nvPr>
            <p:ph idx="2" type="body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80" name="Google Shape;1380;p216"/>
          <p:cNvSpPr txBox="1"/>
          <p:nvPr>
            <p:ph idx="3" type="body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1381" name="Google Shape;1381;p216"/>
          <p:cNvSpPr txBox="1"/>
          <p:nvPr>
            <p:ph idx="4" type="body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82" name="Google Shape;1382;p216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83" name="Google Shape;1383;p216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84" name="Google Shape;1384;p216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1385" name="Shape 13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6" name="Google Shape;1386;p217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87" name="Google Shape;1387;p217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88" name="Google Shape;1388;p217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89" name="Google Shape;1389;p217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390" name="Shape 13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1" name="Google Shape;1391;p218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92" name="Google Shape;1392;p218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93" name="Google Shape;1393;p218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ustom Layout">
  <p:cSld name="Custom Layout">
    <p:spTree>
      <p:nvGrpSpPr>
        <p:cNvPr id="1394" name="Shape 13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5" name="Google Shape;1395;p219"/>
          <p:cNvSpPr/>
          <p:nvPr/>
        </p:nvSpPr>
        <p:spPr>
          <a:xfrm>
            <a:off x="1236924" y="706094"/>
            <a:ext cx="9678395" cy="5378639"/>
          </a:xfrm>
          <a:prstGeom prst="roundRect">
            <a:avLst>
              <a:gd fmla="val 2665" name="adj"/>
            </a:avLst>
          </a:prstGeom>
          <a:solidFill>
            <a:schemeClr val="lt1"/>
          </a:solidFill>
          <a:ln cap="flat" cmpd="sng" w="12700">
            <a:solidFill>
              <a:srgbClr val="D8D8D8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63500" sx="102000" rotWithShape="0" algn="ctr" sy="102000">
              <a:srgbClr val="000000">
                <a:alpha val="7058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96" name="Google Shape;1396;p219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97" name="Google Shape;1397;p219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98" name="Google Shape;1398;p219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  <p:sp>
        <p:nvSpPr>
          <p:cNvPr id="1399" name="Google Shape;1399;p219"/>
          <p:cNvSpPr/>
          <p:nvPr/>
        </p:nvSpPr>
        <p:spPr>
          <a:xfrm>
            <a:off x="1360423" y="832901"/>
            <a:ext cx="9431497" cy="5153431"/>
          </a:xfrm>
          <a:prstGeom prst="rect">
            <a:avLst/>
          </a:prstGeom>
          <a:solidFill>
            <a:srgbClr val="E3EE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00" name="Google Shape;1400;p219"/>
          <p:cNvSpPr/>
          <p:nvPr/>
        </p:nvSpPr>
        <p:spPr>
          <a:xfrm>
            <a:off x="1504652" y="958594"/>
            <a:ext cx="9143039" cy="4902044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63500" sx="102000" rotWithShape="0" algn="ctr" sy="102000">
              <a:srgbClr val="000000">
                <a:alpha val="5098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01" name="Google Shape;1401;p219"/>
          <p:cNvSpPr txBox="1"/>
          <p:nvPr>
            <p:ph type="title"/>
          </p:nvPr>
        </p:nvSpPr>
        <p:spPr>
          <a:xfrm>
            <a:off x="2209800" y="2311679"/>
            <a:ext cx="7772400" cy="223464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Font typeface="Calibri"/>
              <a:buNone/>
              <a:defRPr b="1" sz="5400">
                <a:solidFill>
                  <a:schemeClr val="dk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02" name="Google Shape;1402;p219"/>
          <p:cNvSpPr/>
          <p:nvPr/>
        </p:nvSpPr>
        <p:spPr>
          <a:xfrm>
            <a:off x="1773169" y="5360163"/>
            <a:ext cx="8610496" cy="10703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403" name="Google Shape;1403;p21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5635784" y="1391337"/>
            <a:ext cx="920432" cy="92043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6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1404" name="Shape 14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5" name="Google Shape;1405;p220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06" name="Google Shape;1406;p220"/>
          <p:cNvSpPr txBox="1"/>
          <p:nvPr>
            <p:ph idx="1" type="body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1407" name="Google Shape;1407;p220"/>
          <p:cNvSpPr txBox="1"/>
          <p:nvPr>
            <p:ph idx="2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408" name="Google Shape;1408;p220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09" name="Google Shape;1409;p220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10" name="Google Shape;1410;p220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_Title Slide">
  <p:cSld name="2_Title Slide">
    <p:spTree>
      <p:nvGrpSpPr>
        <p:cNvPr id="1411" name="Shape 14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12" name="Google Shape;1412;p221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1413" name="Google Shape;1413;p221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6C37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414" name="Google Shape;1414;p221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415" name="Google Shape;1415;p221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1416" name="Google Shape;1416;p221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16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Title Slide">
  <p:cSld name="3_Title Slide">
    <p:spTree>
      <p:nvGrpSpPr>
        <p:cNvPr id="1417" name="Shape 14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18" name="Google Shape;1418;p222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1419" name="Google Shape;1419;p222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EA875C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420" name="Google Shape;1420;p222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421" name="Google Shape;1421;p222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1422" name="Google Shape;1422;p222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8_Title Slide">
  <p:cSld name="8_Title Slide"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6" name="Google Shape;136;p174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137" name="Google Shape;137;p174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8296B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38" name="Google Shape;138;p174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39" name="Google Shape;139;p174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140" name="Google Shape;140;p174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_Title Slide">
  <p:cSld name="4_Title Slide">
    <p:spTree>
      <p:nvGrpSpPr>
        <p:cNvPr id="1423" name="Shape 14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24" name="Google Shape;1424;p223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1425" name="Google Shape;1425;p223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5EACE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426" name="Google Shape;1426;p223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427" name="Google Shape;1427;p223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1428" name="Google Shape;1428;p223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17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5_Title Slide">
  <p:cSld name="5_Title Slide">
    <p:spTree>
      <p:nvGrpSpPr>
        <p:cNvPr id="1429" name="Shape 14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30" name="Google Shape;1430;p224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1431" name="Google Shape;1431;p224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85CFE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432" name="Google Shape;1432;p224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433" name="Google Shape;1433;p224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1434" name="Google Shape;1434;p224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17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6_Title Slide">
  <p:cSld name="6_Title Slide">
    <p:spTree>
      <p:nvGrpSpPr>
        <p:cNvPr id="1435" name="Shape 14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36" name="Google Shape;1436;p225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1437" name="Google Shape;1437;p225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B8D98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438" name="Google Shape;1438;p225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439" name="Google Shape;1439;p225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1440" name="Google Shape;1440;p225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17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7_Title Slide">
  <p:cSld name="7_Title Slide">
    <p:spTree>
      <p:nvGrpSpPr>
        <p:cNvPr id="1441" name="Shape 14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42" name="Google Shape;1442;p226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1443" name="Google Shape;1443;p226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B2709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444" name="Google Shape;1444;p226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445" name="Google Shape;1445;p226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1446" name="Google Shape;1446;p226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17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8_Title Slide">
  <p:cSld name="8_Title Slide">
    <p:spTree>
      <p:nvGrpSpPr>
        <p:cNvPr id="1447" name="Shape 14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48" name="Google Shape;1448;p227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1449" name="Google Shape;1449;p227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8296B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450" name="Google Shape;1450;p227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451" name="Google Shape;1451;p227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1452" name="Google Shape;1452;p227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17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9_Title Slide">
  <p:cSld name="9_Title Slide">
    <p:spTree>
      <p:nvGrpSpPr>
        <p:cNvPr id="1453" name="Shape 14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54" name="Google Shape;1454;p228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1455" name="Google Shape;1455;p228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75707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456" name="Google Shape;1456;p228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457" name="Google Shape;1457;p228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1458" name="Google Shape;1458;p228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17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0_Title Slide">
  <p:cSld name="10_Title Slide">
    <p:spTree>
      <p:nvGrpSpPr>
        <p:cNvPr id="1459" name="Shape 14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60" name="Google Shape;1460;p229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1461" name="Google Shape;1461;p229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F656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462" name="Google Shape;1462;p229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463" name="Google Shape;1463;p229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1464" name="Google Shape;1464;p229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17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1_Title Slide">
  <p:cSld name="11_Title Slide">
    <p:spTree>
      <p:nvGrpSpPr>
        <p:cNvPr id="1465" name="Shape 14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66" name="Google Shape;1466;p230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1467" name="Google Shape;1467;p230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DC94D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468" name="Google Shape;1468;p230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469" name="Google Shape;1469;p230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1470" name="Google Shape;1470;p230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17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able of contents">
  <p:cSld name="Table of contents">
    <p:spTree>
      <p:nvGrpSpPr>
        <p:cNvPr id="1471" name="Shape 14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2" name="Google Shape;1472;p231"/>
          <p:cNvSpPr txBox="1"/>
          <p:nvPr>
            <p:ph type="title"/>
          </p:nvPr>
        </p:nvSpPr>
        <p:spPr>
          <a:xfrm>
            <a:off x="2621731" y="2174785"/>
            <a:ext cx="3074005" cy="602004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50" lIns="91425" spcFirstLastPara="1" rIns="91425" wrap="square" tIns="6855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73" name="Google Shape;1473;p231"/>
          <p:cNvSpPr txBox="1"/>
          <p:nvPr>
            <p:ph idx="1" type="subTitle"/>
          </p:nvPr>
        </p:nvSpPr>
        <p:spPr>
          <a:xfrm>
            <a:off x="2621743" y="2838919"/>
            <a:ext cx="3074005" cy="646395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50" lIns="91425" spcFirstLastPara="1" rIns="91425" wrap="square" tIns="6855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67"/>
              <a:buNone/>
              <a:defRPr sz="1867"/>
            </a:lvl1pPr>
            <a:lvl2pPr lvl="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lvl="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lvl="3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lvl="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lvl="5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lvl="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lvl="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lvl="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74" name="Google Shape;1474;p231"/>
          <p:cNvSpPr txBox="1"/>
          <p:nvPr>
            <p:ph idx="2" type="subTitle"/>
          </p:nvPr>
        </p:nvSpPr>
        <p:spPr>
          <a:xfrm>
            <a:off x="8020251" y="2838919"/>
            <a:ext cx="3074005" cy="646395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50" lIns="91425" spcFirstLastPara="1" rIns="91425" wrap="square" tIns="6855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67"/>
              <a:buNone/>
              <a:defRPr sz="1867"/>
            </a:lvl1pPr>
            <a:lvl2pPr lvl="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lvl="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lvl="3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lvl="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lvl="5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lvl="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lvl="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lvl="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75" name="Google Shape;1475;p231"/>
          <p:cNvSpPr txBox="1"/>
          <p:nvPr>
            <p:ph idx="3" type="title"/>
          </p:nvPr>
        </p:nvSpPr>
        <p:spPr>
          <a:xfrm>
            <a:off x="2621767" y="4184037"/>
            <a:ext cx="3074005" cy="70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50" lIns="91425" spcFirstLastPara="1" rIns="91425" wrap="square" tIns="6855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76" name="Google Shape;1476;p231"/>
          <p:cNvSpPr txBox="1"/>
          <p:nvPr>
            <p:ph idx="4" type="subTitle"/>
          </p:nvPr>
        </p:nvSpPr>
        <p:spPr>
          <a:xfrm>
            <a:off x="2621743" y="4835432"/>
            <a:ext cx="3074005" cy="646395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50" lIns="91425" spcFirstLastPara="1" rIns="91425" wrap="square" tIns="6855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67"/>
              <a:buNone/>
              <a:defRPr sz="1867"/>
            </a:lvl1pPr>
            <a:lvl2pPr lvl="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lvl="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lvl="3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lvl="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lvl="5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lvl="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lvl="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lvl="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77" name="Google Shape;1477;p231"/>
          <p:cNvSpPr txBox="1"/>
          <p:nvPr>
            <p:ph idx="5" type="subTitle"/>
          </p:nvPr>
        </p:nvSpPr>
        <p:spPr>
          <a:xfrm>
            <a:off x="8020251" y="4835432"/>
            <a:ext cx="3074005" cy="646395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50" lIns="91425" spcFirstLastPara="1" rIns="91425" wrap="square" tIns="6855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67"/>
              <a:buNone/>
              <a:defRPr sz="1867"/>
            </a:lvl1pPr>
            <a:lvl2pPr lvl="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lvl="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lvl="3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lvl="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lvl="5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lvl="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lvl="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lvl="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78" name="Google Shape;1478;p231"/>
          <p:cNvSpPr txBox="1"/>
          <p:nvPr>
            <p:ph idx="6" type="title"/>
          </p:nvPr>
        </p:nvSpPr>
        <p:spPr>
          <a:xfrm>
            <a:off x="1097755" y="2420599"/>
            <a:ext cx="1524000" cy="763596"/>
          </a:xfrm>
          <a:prstGeom prst="rect">
            <a:avLst/>
          </a:prstGeom>
          <a:noFill/>
          <a:ln>
            <a:noFill/>
          </a:ln>
        </p:spPr>
        <p:txBody>
          <a:bodyPr anchorCtr="1" anchor="ctr" bIns="68550" lIns="91425" spcFirstLastPara="1" rIns="91425" wrap="square" tIns="6855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79" name="Google Shape;1479;p231"/>
          <p:cNvSpPr txBox="1"/>
          <p:nvPr>
            <p:ph idx="7" type="title"/>
          </p:nvPr>
        </p:nvSpPr>
        <p:spPr>
          <a:xfrm>
            <a:off x="1097755" y="4465491"/>
            <a:ext cx="1524000" cy="763596"/>
          </a:xfrm>
          <a:prstGeom prst="rect">
            <a:avLst/>
          </a:prstGeom>
          <a:noFill/>
          <a:ln>
            <a:noFill/>
          </a:ln>
        </p:spPr>
        <p:txBody>
          <a:bodyPr anchorCtr="1" anchor="ctr" bIns="68550" lIns="91425" spcFirstLastPara="1" rIns="91425" wrap="square" tIns="6855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80" name="Google Shape;1480;p231"/>
          <p:cNvSpPr txBox="1"/>
          <p:nvPr>
            <p:ph idx="8" type="title"/>
          </p:nvPr>
        </p:nvSpPr>
        <p:spPr>
          <a:xfrm>
            <a:off x="6496263" y="2420599"/>
            <a:ext cx="1524000" cy="763596"/>
          </a:xfrm>
          <a:prstGeom prst="rect">
            <a:avLst/>
          </a:prstGeom>
          <a:noFill/>
          <a:ln>
            <a:noFill/>
          </a:ln>
        </p:spPr>
        <p:txBody>
          <a:bodyPr anchorCtr="1" anchor="ctr" bIns="68550" lIns="91425" spcFirstLastPara="1" rIns="91425" wrap="square" tIns="6855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81" name="Google Shape;1481;p231"/>
          <p:cNvSpPr txBox="1"/>
          <p:nvPr>
            <p:ph idx="9" type="title"/>
          </p:nvPr>
        </p:nvSpPr>
        <p:spPr>
          <a:xfrm>
            <a:off x="6496263" y="4465491"/>
            <a:ext cx="1524000" cy="763596"/>
          </a:xfrm>
          <a:prstGeom prst="rect">
            <a:avLst/>
          </a:prstGeom>
          <a:noFill/>
          <a:ln>
            <a:noFill/>
          </a:ln>
        </p:spPr>
        <p:txBody>
          <a:bodyPr anchorCtr="1" anchor="ctr" bIns="68550" lIns="91425" spcFirstLastPara="1" rIns="91425" wrap="square" tIns="6855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82" name="Google Shape;1482;p231"/>
          <p:cNvSpPr txBox="1"/>
          <p:nvPr>
            <p:ph idx="13" type="title"/>
          </p:nvPr>
        </p:nvSpPr>
        <p:spPr>
          <a:xfrm>
            <a:off x="8020263" y="2174785"/>
            <a:ext cx="3074005" cy="602004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50" lIns="91425" spcFirstLastPara="1" rIns="91425" wrap="square" tIns="6855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83" name="Google Shape;1483;p231"/>
          <p:cNvSpPr txBox="1"/>
          <p:nvPr>
            <p:ph idx="14" type="title"/>
          </p:nvPr>
        </p:nvSpPr>
        <p:spPr>
          <a:xfrm>
            <a:off x="8020299" y="4184037"/>
            <a:ext cx="3074005" cy="70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50" lIns="91425" spcFirstLastPara="1" rIns="91425" wrap="square" tIns="6855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84" name="Google Shape;1484;p231"/>
          <p:cNvSpPr txBox="1"/>
          <p:nvPr>
            <p:ph idx="15" type="title"/>
          </p:nvPr>
        </p:nvSpPr>
        <p:spPr>
          <a:xfrm>
            <a:off x="959997" y="593373"/>
            <a:ext cx="10272003" cy="763596"/>
          </a:xfrm>
          <a:prstGeom prst="rect">
            <a:avLst/>
          </a:prstGeom>
          <a:noFill/>
          <a:ln>
            <a:noFill/>
          </a:ln>
        </p:spPr>
        <p:txBody>
          <a:bodyPr anchorCtr="0" anchor="t" bIns="68550" lIns="91425" spcFirstLastPara="1" rIns="91425" wrap="square" tIns="6855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7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age de garde">
  <p:cSld name="Page de garde">
    <p:spTree>
      <p:nvGrpSpPr>
        <p:cNvPr id="1485" name="Shape 14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6" name="Google Shape;1486;p232"/>
          <p:cNvSpPr txBox="1"/>
          <p:nvPr/>
        </p:nvSpPr>
        <p:spPr>
          <a:xfrm>
            <a:off x="10470737" y="1351027"/>
            <a:ext cx="1278303" cy="443198"/>
          </a:xfrm>
          <a:prstGeom prst="rect">
            <a:avLst/>
          </a:prstGeom>
          <a:noFill/>
          <a:ln>
            <a:noFill/>
          </a:ln>
        </p:spPr>
        <p:txBody>
          <a:bodyPr anchorCtr="1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8350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Niveau</a:t>
            </a:r>
            <a:r>
              <a:rPr b="1" i="0" lang="fr-FR" sz="1200" u="none" cap="none" strike="noStrike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rPr>
              <a:t>    </a:t>
            </a:r>
            <a:r>
              <a:rPr b="1" i="0" lang="fr-FR" sz="1000" u="none" cap="none" strike="noStrike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rPr>
              <a:t>            </a:t>
            </a:r>
            <a:r>
              <a:rPr b="1" i="0" lang="fr-FR" sz="1200" u="none" cap="none" strike="noStrike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rPr>
              <a:t>             </a:t>
            </a:r>
            <a:endParaRPr sz="11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487" name="Google Shape;1487;p23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0400923" y="1260711"/>
            <a:ext cx="1519859" cy="1217796"/>
          </a:xfrm>
          <a:prstGeom prst="rect">
            <a:avLst/>
          </a:prstGeom>
          <a:noFill/>
          <a:ln>
            <a:noFill/>
          </a:ln>
        </p:spPr>
      </p:pic>
      <p:sp>
        <p:nvSpPr>
          <p:cNvPr id="1488" name="Google Shape;1488;p232"/>
          <p:cNvSpPr txBox="1"/>
          <p:nvPr/>
        </p:nvSpPr>
        <p:spPr>
          <a:xfrm>
            <a:off x="10521700" y="1400907"/>
            <a:ext cx="1278303" cy="443198"/>
          </a:xfrm>
          <a:prstGeom prst="rect">
            <a:avLst/>
          </a:prstGeom>
          <a:noFill/>
          <a:ln>
            <a:noFill/>
          </a:ln>
        </p:spPr>
        <p:txBody>
          <a:bodyPr anchorCtr="1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8350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Niveau</a:t>
            </a:r>
            <a:r>
              <a:rPr b="1" i="0" lang="fr-FR" sz="16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        </a:t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89" name="Google Shape;1489;p232"/>
          <p:cNvSpPr txBox="1"/>
          <p:nvPr/>
        </p:nvSpPr>
        <p:spPr>
          <a:xfrm>
            <a:off x="10599248" y="1869610"/>
            <a:ext cx="1123203" cy="346210"/>
          </a:xfrm>
          <a:prstGeom prst="rect">
            <a:avLst/>
          </a:prstGeom>
          <a:noFill/>
          <a:ln>
            <a:noFill/>
          </a:ln>
        </p:spPr>
        <p:txBody>
          <a:bodyPr anchorCtr="1" anchor="t" bIns="34250" lIns="68550" spcFirstLastPara="1" rIns="68550" wrap="square" tIns="3425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1800" u="none" cap="none" strike="noStrike">
                <a:solidFill>
                  <a:srgbClr val="FCBF18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/>
          </a:p>
        </p:txBody>
      </p:sp>
      <p:sp>
        <p:nvSpPr>
          <p:cNvPr id="1490" name="Google Shape;1490;p232"/>
          <p:cNvSpPr/>
          <p:nvPr/>
        </p:nvSpPr>
        <p:spPr>
          <a:xfrm>
            <a:off x="271218" y="4592685"/>
            <a:ext cx="6693265" cy="522000"/>
          </a:xfrm>
          <a:prstGeom prst="rect">
            <a:avLst/>
          </a:prstGeom>
          <a:solidFill>
            <a:srgbClr val="0F9ED5"/>
          </a:solidFill>
          <a:ln>
            <a:noFill/>
          </a:ln>
        </p:spPr>
        <p:txBody>
          <a:bodyPr anchorCtr="0" anchor="ctr" bIns="34250" lIns="68550" spcFirstLastPara="1" rIns="68550" wrap="square" tIns="342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91" name="Google Shape;1491;p232"/>
          <p:cNvSpPr/>
          <p:nvPr/>
        </p:nvSpPr>
        <p:spPr>
          <a:xfrm>
            <a:off x="271218" y="5289789"/>
            <a:ext cx="6693265" cy="522000"/>
          </a:xfrm>
          <a:prstGeom prst="rect">
            <a:avLst/>
          </a:prstGeom>
          <a:solidFill>
            <a:srgbClr val="336FB6"/>
          </a:solidFill>
          <a:ln>
            <a:noFill/>
          </a:ln>
        </p:spPr>
        <p:txBody>
          <a:bodyPr anchorCtr="0" anchor="ctr" bIns="34250" lIns="68550" spcFirstLastPara="1" rIns="68550" wrap="square" tIns="342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1" i="0" lang="fr-FR" sz="20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/>
          </a:p>
        </p:txBody>
      </p:sp>
      <p:pic>
        <p:nvPicPr>
          <p:cNvPr descr="الصفحة الرئيسية" id="1492" name="Google Shape;1492;p23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668233" y="0"/>
            <a:ext cx="4855535" cy="736270"/>
          </a:xfrm>
          <a:prstGeom prst="rect">
            <a:avLst/>
          </a:prstGeom>
          <a:noFill/>
          <a:ln>
            <a:noFill/>
          </a:ln>
        </p:spPr>
      </p:pic>
      <p:sp>
        <p:nvSpPr>
          <p:cNvPr id="1493" name="Google Shape;1493;p232"/>
          <p:cNvSpPr txBox="1"/>
          <p:nvPr>
            <p:ph idx="1" type="body"/>
          </p:nvPr>
        </p:nvSpPr>
        <p:spPr>
          <a:xfrm>
            <a:off x="10803924" y="1882678"/>
            <a:ext cx="717129" cy="34621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CBF18"/>
              </a:buClr>
              <a:buSzPts val="1800"/>
              <a:buNone/>
              <a:defRPr b="1" i="0" sz="1800" u="none" cap="none" strike="noStrike">
                <a:solidFill>
                  <a:srgbClr val="FCBF1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94" name="Google Shape;1494;p232"/>
          <p:cNvSpPr txBox="1"/>
          <p:nvPr>
            <p:ph idx="2" type="body"/>
          </p:nvPr>
        </p:nvSpPr>
        <p:spPr>
          <a:xfrm>
            <a:off x="1686856" y="2366503"/>
            <a:ext cx="409473" cy="522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70C0"/>
              </a:buClr>
              <a:buSzPts val="3000"/>
              <a:buNone/>
              <a:defRPr b="1" i="0" sz="3000" u="none" cap="none" strike="noStrike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95" name="Google Shape;1495;p232"/>
          <p:cNvSpPr txBox="1"/>
          <p:nvPr/>
        </p:nvSpPr>
        <p:spPr>
          <a:xfrm>
            <a:off x="391997" y="1378425"/>
            <a:ext cx="4855536" cy="92333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540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Physique chimie</a:t>
            </a:r>
            <a:endParaRPr/>
          </a:p>
        </p:txBody>
      </p:sp>
      <p:sp>
        <p:nvSpPr>
          <p:cNvPr id="1496" name="Google Shape;1496;p232"/>
          <p:cNvSpPr txBox="1"/>
          <p:nvPr/>
        </p:nvSpPr>
        <p:spPr>
          <a:xfrm>
            <a:off x="391997" y="2305050"/>
            <a:ext cx="1519200" cy="55399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300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Période</a:t>
            </a:r>
            <a:endParaRPr b="1" sz="3000">
              <a:solidFill>
                <a:srgbClr val="0070C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97" name="Google Shape;1497;p232"/>
          <p:cNvSpPr txBox="1"/>
          <p:nvPr>
            <p:ph idx="3" type="body"/>
          </p:nvPr>
        </p:nvSpPr>
        <p:spPr>
          <a:xfrm>
            <a:off x="2120815" y="4591216"/>
            <a:ext cx="4843667" cy="52199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b="1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98" name="Google Shape;1498;p232"/>
          <p:cNvSpPr txBox="1"/>
          <p:nvPr>
            <p:ph idx="4" type="body"/>
          </p:nvPr>
        </p:nvSpPr>
        <p:spPr>
          <a:xfrm>
            <a:off x="271217" y="4591216"/>
            <a:ext cx="1288409" cy="52199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b="1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99" name="Google Shape;1499;p232"/>
          <p:cNvSpPr txBox="1"/>
          <p:nvPr>
            <p:ph idx="5" type="body"/>
          </p:nvPr>
        </p:nvSpPr>
        <p:spPr>
          <a:xfrm>
            <a:off x="271217" y="5288319"/>
            <a:ext cx="1288409" cy="52199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b="1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500" name="Google Shape;1500;p232"/>
          <p:cNvSpPr txBox="1"/>
          <p:nvPr>
            <p:ph idx="6" type="body"/>
          </p:nvPr>
        </p:nvSpPr>
        <p:spPr>
          <a:xfrm>
            <a:off x="2120815" y="5288319"/>
            <a:ext cx="4843667" cy="52199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marR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rial"/>
              <a:buNone/>
              <a:defRPr b="1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501" name="Google Shape;1501;p232"/>
          <p:cNvSpPr/>
          <p:nvPr/>
        </p:nvSpPr>
        <p:spPr>
          <a:xfrm>
            <a:off x="271217" y="3894112"/>
            <a:ext cx="6693265" cy="522000"/>
          </a:xfrm>
          <a:prstGeom prst="rect">
            <a:avLst/>
          </a:prstGeom>
          <a:solidFill>
            <a:srgbClr val="336FB6"/>
          </a:solidFill>
          <a:ln>
            <a:noFill/>
          </a:ln>
        </p:spPr>
        <p:txBody>
          <a:bodyPr anchorCtr="0" anchor="ctr" bIns="34250" lIns="68550" spcFirstLastPara="1" rIns="68550" wrap="square" tIns="342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02" name="Google Shape;1502;p232"/>
          <p:cNvSpPr txBox="1"/>
          <p:nvPr>
            <p:ph idx="7" type="body"/>
          </p:nvPr>
        </p:nvSpPr>
        <p:spPr>
          <a:xfrm>
            <a:off x="2120814" y="3892643"/>
            <a:ext cx="4843667" cy="52199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b="1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503" name="Google Shape;1503;p232"/>
          <p:cNvSpPr txBox="1"/>
          <p:nvPr>
            <p:ph idx="8" type="body"/>
          </p:nvPr>
        </p:nvSpPr>
        <p:spPr>
          <a:xfrm>
            <a:off x="271216" y="3892643"/>
            <a:ext cx="1288409" cy="52199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b="1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504" name="Google Shape;1504;p23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966502" y="3495345"/>
            <a:ext cx="3952359" cy="292597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9_Title Slide">
  <p:cSld name="9_Title Slide">
    <p:spTree>
      <p:nvGrpSpPr>
        <p:cNvPr id="14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2" name="Google Shape;142;p175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143" name="Google Shape;143;p175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75707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44" name="Google Shape;144;p175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45" name="Google Shape;145;p175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146" name="Google Shape;146;p175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cônes pour l’enseignant">
  <p:cSld name="Icônes pour l’enseignant">
    <p:bg>
      <p:bgPr>
        <a:solidFill>
          <a:srgbClr val="DCE6F2"/>
        </a:solidFill>
      </p:bgPr>
    </p:bg>
    <p:spTree>
      <p:nvGrpSpPr>
        <p:cNvPr id="1505" name="Shape 15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6" name="Google Shape;1506;p233"/>
          <p:cNvSpPr txBox="1"/>
          <p:nvPr/>
        </p:nvSpPr>
        <p:spPr>
          <a:xfrm>
            <a:off x="2151695" y="1298921"/>
            <a:ext cx="4239248" cy="400002"/>
          </a:xfrm>
          <a:prstGeom prst="rect">
            <a:avLst/>
          </a:prstGeom>
          <a:noFill/>
          <a:ln>
            <a:noFill/>
          </a:ln>
        </p:spPr>
        <p:txBody>
          <a:bodyPr anchorCtr="0" anchor="t" bIns="45650" lIns="91400" spcFirstLastPara="1" rIns="91400" wrap="square" tIns="4565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000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Pages réservées à l’enseignant(e)</a:t>
            </a:r>
            <a:endParaRPr sz="1467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07" name="Google Shape;1507;p233"/>
          <p:cNvSpPr txBox="1"/>
          <p:nvPr/>
        </p:nvSpPr>
        <p:spPr>
          <a:xfrm>
            <a:off x="2151695" y="2226131"/>
            <a:ext cx="8241199" cy="400002"/>
          </a:xfrm>
          <a:prstGeom prst="rect">
            <a:avLst/>
          </a:prstGeom>
          <a:noFill/>
          <a:ln>
            <a:noFill/>
          </a:ln>
        </p:spPr>
        <p:txBody>
          <a:bodyPr anchorCtr="0" anchor="t" bIns="45650" lIns="91400" spcFirstLastPara="1" rIns="91400" wrap="square" tIns="4565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000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Modelage de la tâche par l’enseignant (explicitation à haute voix)</a:t>
            </a:r>
            <a:endParaRPr sz="1467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mage générée" id="1508" name="Google Shape;1508;p233"/>
          <p:cNvPicPr preferRelativeResize="0"/>
          <p:nvPr/>
        </p:nvPicPr>
        <p:blipFill rotWithShape="1">
          <a:blip r:embed="rId2">
            <a:alphaModFix/>
          </a:blip>
          <a:srcRect b="60700" l="0" r="71114" t="23545"/>
          <a:stretch/>
        </p:blipFill>
        <p:spPr>
          <a:xfrm>
            <a:off x="992594" y="2946687"/>
            <a:ext cx="1035476" cy="854359"/>
          </a:xfrm>
          <a:prstGeom prst="rect">
            <a:avLst/>
          </a:prstGeom>
          <a:noFill/>
          <a:ln>
            <a:noFill/>
          </a:ln>
        </p:spPr>
      </p:pic>
      <p:sp>
        <p:nvSpPr>
          <p:cNvPr id="1509" name="Google Shape;1509;p233"/>
          <p:cNvSpPr txBox="1"/>
          <p:nvPr/>
        </p:nvSpPr>
        <p:spPr>
          <a:xfrm>
            <a:off x="2151695" y="3159518"/>
            <a:ext cx="9359384" cy="400002"/>
          </a:xfrm>
          <a:prstGeom prst="rect">
            <a:avLst/>
          </a:prstGeom>
          <a:noFill/>
          <a:ln>
            <a:noFill/>
          </a:ln>
        </p:spPr>
        <p:txBody>
          <a:bodyPr anchorCtr="0" anchor="t" bIns="45650" lIns="91400" spcFirstLastPara="1" rIns="91400" wrap="square" tIns="4565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000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Consignes et explications données aux élèves – hors modelage (à dire à haute voix)</a:t>
            </a:r>
            <a:endParaRPr sz="20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10" name="Google Shape;1510;p233"/>
          <p:cNvSpPr txBox="1"/>
          <p:nvPr/>
        </p:nvSpPr>
        <p:spPr>
          <a:xfrm>
            <a:off x="2151695" y="4005511"/>
            <a:ext cx="3971611" cy="420457"/>
          </a:xfrm>
          <a:prstGeom prst="rect">
            <a:avLst/>
          </a:prstGeom>
          <a:noFill/>
          <a:ln>
            <a:noFill/>
          </a:ln>
        </p:spPr>
        <p:txBody>
          <a:bodyPr anchorCtr="0" anchor="t" bIns="45650" lIns="91400" spcFirstLastPara="1" rIns="91400" wrap="square" tIns="4565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133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Rappel du contrat de classe </a:t>
            </a:r>
            <a:endParaRPr sz="1867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511" name="Google Shape;1511;p23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27953" y="4033935"/>
            <a:ext cx="753729" cy="603600"/>
          </a:xfrm>
          <a:prstGeom prst="rect">
            <a:avLst/>
          </a:prstGeom>
          <a:noFill/>
          <a:ln>
            <a:noFill/>
          </a:ln>
        </p:spPr>
      </p:pic>
      <p:sp>
        <p:nvSpPr>
          <p:cNvPr id="1512" name="Google Shape;1512;p233"/>
          <p:cNvSpPr/>
          <p:nvPr/>
        </p:nvSpPr>
        <p:spPr>
          <a:xfrm>
            <a:off x="63503" y="27983"/>
            <a:ext cx="8241200" cy="603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650" lIns="91425" spcFirstLastPara="1" rIns="91425" wrap="square" tIns="456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3200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Icônes pour l’enseignant</a:t>
            </a:r>
            <a:endParaRPr sz="1867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513" name="Google Shape;1513;p233"/>
          <p:cNvGrpSpPr/>
          <p:nvPr/>
        </p:nvGrpSpPr>
        <p:grpSpPr>
          <a:xfrm>
            <a:off x="1153868" y="1985795"/>
            <a:ext cx="923513" cy="733132"/>
            <a:chOff x="277892" y="2283969"/>
            <a:chExt cx="939577" cy="824904"/>
          </a:xfrm>
        </p:grpSpPr>
        <p:sp>
          <p:nvSpPr>
            <p:cNvPr id="1514" name="Google Shape;1514;p233"/>
            <p:cNvSpPr/>
            <p:nvPr/>
          </p:nvSpPr>
          <p:spPr>
            <a:xfrm>
              <a:off x="277892" y="2557025"/>
              <a:ext cx="685139" cy="551848"/>
            </a:xfrm>
            <a:custGeom>
              <a:rect b="b" l="l" r="r" t="t"/>
              <a:pathLst>
                <a:path extrusionOk="0" h="2757643" w="3423710">
                  <a:moveTo>
                    <a:pt x="0" y="0"/>
                  </a:moveTo>
                  <a:lnTo>
                    <a:pt x="3423710" y="0"/>
                  </a:lnTo>
                  <a:lnTo>
                    <a:pt x="3423710" y="2757643"/>
                  </a:lnTo>
                  <a:lnTo>
                    <a:pt x="0" y="2757643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4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15" name="Google Shape;1515;p233"/>
            <p:cNvSpPr/>
            <p:nvPr/>
          </p:nvSpPr>
          <p:spPr>
            <a:xfrm rot="-1930306">
              <a:off x="819513" y="2322046"/>
              <a:ext cx="287035" cy="499407"/>
            </a:xfrm>
            <a:custGeom>
              <a:rect b="b" l="l" r="r" t="t"/>
              <a:pathLst>
                <a:path extrusionOk="0" h="2076288" w="1193350">
                  <a:moveTo>
                    <a:pt x="0" y="0"/>
                  </a:moveTo>
                  <a:lnTo>
                    <a:pt x="1193350" y="0"/>
                  </a:lnTo>
                  <a:lnTo>
                    <a:pt x="1193350" y="2076287"/>
                  </a:lnTo>
                  <a:lnTo>
                    <a:pt x="0" y="2076287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5">
                <a:alphaModFix amt="72000"/>
              </a:blip>
              <a:stretch>
                <a:fillRect b="0" l="-101446" r="0" t="-1678"/>
              </a:stretch>
            </a:blip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descr="Image générée" id="1516" name="Google Shape;1516;p233"/>
          <p:cNvPicPr preferRelativeResize="0"/>
          <p:nvPr/>
        </p:nvPicPr>
        <p:blipFill rotWithShape="1">
          <a:blip r:embed="rId6">
            <a:alphaModFix/>
          </a:blip>
          <a:srcRect b="10678" l="0" r="0" t="11064"/>
          <a:stretch/>
        </p:blipFill>
        <p:spPr>
          <a:xfrm>
            <a:off x="1153867" y="1023539"/>
            <a:ext cx="727815" cy="854359"/>
          </a:xfrm>
          <a:prstGeom prst="rect">
            <a:avLst/>
          </a:prstGeom>
          <a:noFill/>
          <a:ln>
            <a:noFill/>
          </a:ln>
        </p:spPr>
      </p:pic>
      <p:pic>
        <p:nvPicPr>
          <p:cNvPr id="1517" name="Google Shape;1517;p233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1198230" y="4942460"/>
            <a:ext cx="590757" cy="6036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</p:pic>
      <p:sp>
        <p:nvSpPr>
          <p:cNvPr id="1518" name="Google Shape;1518;p233"/>
          <p:cNvSpPr txBox="1"/>
          <p:nvPr/>
        </p:nvSpPr>
        <p:spPr>
          <a:xfrm>
            <a:off x="2064863" y="5034031"/>
            <a:ext cx="3971611" cy="420457"/>
          </a:xfrm>
          <a:prstGeom prst="rect">
            <a:avLst/>
          </a:prstGeom>
          <a:noFill/>
          <a:ln>
            <a:noFill/>
          </a:ln>
        </p:spPr>
        <p:txBody>
          <a:bodyPr anchorCtr="0" anchor="t" bIns="45650" lIns="91400" spcFirstLastPara="1" rIns="91400" wrap="square" tIns="4565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133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Correction du devoir maison</a:t>
            </a:r>
            <a:endParaRPr sz="1867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8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cônes pour l’élève">
  <p:cSld name="Icônes pour l’élève">
    <p:bg>
      <p:bgPr>
        <a:solidFill>
          <a:srgbClr val="DCE6F2"/>
        </a:solidFill>
      </p:bgPr>
    </p:bg>
    <p:spTree>
      <p:nvGrpSpPr>
        <p:cNvPr id="1519" name="Shape 15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20" name="Google Shape;1520;p234"/>
          <p:cNvGrpSpPr/>
          <p:nvPr/>
        </p:nvGrpSpPr>
        <p:grpSpPr>
          <a:xfrm>
            <a:off x="863927" y="4507781"/>
            <a:ext cx="5760430" cy="603600"/>
            <a:chOff x="647945" y="3380837"/>
            <a:chExt cx="4320322" cy="452700"/>
          </a:xfrm>
        </p:grpSpPr>
        <p:sp>
          <p:nvSpPr>
            <p:cNvPr id="1521" name="Google Shape;1521;p234"/>
            <p:cNvSpPr txBox="1"/>
            <p:nvPr/>
          </p:nvSpPr>
          <p:spPr>
            <a:xfrm>
              <a:off x="1372968" y="3457186"/>
              <a:ext cx="3595299" cy="30000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650" lIns="91400" spcFirstLastPara="1" rIns="91400" wrap="square" tIns="4565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2000">
                  <a:solidFill>
                    <a:srgbClr val="44546A"/>
                  </a:solidFill>
                  <a:latin typeface="Calibri"/>
                  <a:ea typeface="Calibri"/>
                  <a:cs typeface="Calibri"/>
                  <a:sym typeface="Calibri"/>
                </a:rPr>
                <a:t>Les élèves travaillent en autonomie</a:t>
              </a:r>
              <a:endParaRPr sz="2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1522" name="Google Shape;1522;p234"/>
            <p:cNvPicPr preferRelativeResize="0"/>
            <p:nvPr/>
          </p:nvPicPr>
          <p:blipFill rotWithShape="1">
            <a:blip r:embed="rId2">
              <a:alphaModFix/>
            </a:blip>
            <a:srcRect b="0" l="0" r="0" t="0"/>
            <a:stretch/>
          </p:blipFill>
          <p:spPr>
            <a:xfrm>
              <a:off x="647945" y="3380837"/>
              <a:ext cx="460215" cy="452700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1523" name="Google Shape;1523;p234"/>
          <p:cNvGrpSpPr/>
          <p:nvPr/>
        </p:nvGrpSpPr>
        <p:grpSpPr>
          <a:xfrm>
            <a:off x="884384" y="3752370"/>
            <a:ext cx="10372677" cy="498415"/>
            <a:chOff x="663288" y="2814277"/>
            <a:chExt cx="7779508" cy="373811"/>
          </a:xfrm>
        </p:grpSpPr>
        <p:sp>
          <p:nvSpPr>
            <p:cNvPr id="1524" name="Google Shape;1524;p234"/>
            <p:cNvSpPr txBox="1"/>
            <p:nvPr/>
          </p:nvSpPr>
          <p:spPr>
            <a:xfrm>
              <a:off x="1372969" y="2851181"/>
              <a:ext cx="7069827" cy="30000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650" lIns="91400" spcFirstLastPara="1" rIns="91400" wrap="square" tIns="4565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2000">
                  <a:solidFill>
                    <a:srgbClr val="44546A"/>
                  </a:solidFill>
                  <a:latin typeface="Calibri"/>
                  <a:ea typeface="Calibri"/>
                  <a:cs typeface="Calibri"/>
                  <a:sym typeface="Calibri"/>
                </a:rPr>
                <a:t>Les élèves travaillent en binômes</a:t>
              </a:r>
              <a:endParaRPr/>
            </a:p>
          </p:txBody>
        </p:sp>
        <p:pic>
          <p:nvPicPr>
            <p:cNvPr id="1525" name="Google Shape;1525;p234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663288" y="2814277"/>
              <a:ext cx="413750" cy="373811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1526" name="Google Shape;1526;p234"/>
          <p:cNvGrpSpPr/>
          <p:nvPr/>
        </p:nvGrpSpPr>
        <p:grpSpPr>
          <a:xfrm>
            <a:off x="887673" y="2319672"/>
            <a:ext cx="6840126" cy="498414"/>
            <a:chOff x="657162" y="1688359"/>
            <a:chExt cx="5130094" cy="373810"/>
          </a:xfrm>
        </p:grpSpPr>
        <p:pic>
          <p:nvPicPr>
            <p:cNvPr id="1527" name="Google Shape;1527;p234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657162" y="1688359"/>
              <a:ext cx="417704" cy="37381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528" name="Google Shape;1528;p234"/>
            <p:cNvSpPr txBox="1"/>
            <p:nvPr/>
          </p:nvSpPr>
          <p:spPr>
            <a:xfrm>
              <a:off x="1364376" y="1725263"/>
              <a:ext cx="4422880" cy="30000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650" lIns="91425" spcFirstLastPara="1" rIns="91425" wrap="square" tIns="4565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2000">
                  <a:solidFill>
                    <a:srgbClr val="44546A"/>
                  </a:solidFill>
                  <a:latin typeface="Calibri"/>
                  <a:ea typeface="Calibri"/>
                  <a:cs typeface="Calibri"/>
                  <a:sym typeface="Calibri"/>
                </a:rPr>
                <a:t>Les élèves écoutent l’enseignant avec attention</a:t>
              </a:r>
              <a:endParaRPr sz="1467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529" name="Google Shape;1529;p234"/>
          <p:cNvGrpSpPr/>
          <p:nvPr/>
        </p:nvGrpSpPr>
        <p:grpSpPr>
          <a:xfrm>
            <a:off x="954798" y="1692132"/>
            <a:ext cx="5669559" cy="426303"/>
            <a:chOff x="716099" y="1269098"/>
            <a:chExt cx="4252169" cy="319727"/>
          </a:xfrm>
        </p:grpSpPr>
        <p:sp>
          <p:nvSpPr>
            <p:cNvPr id="1530" name="Google Shape;1530;p234"/>
            <p:cNvSpPr txBox="1"/>
            <p:nvPr/>
          </p:nvSpPr>
          <p:spPr>
            <a:xfrm>
              <a:off x="1372969" y="1278960"/>
              <a:ext cx="3595299" cy="30000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650" lIns="91425" spcFirstLastPara="1" rIns="91425" wrap="square" tIns="4565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2000">
                  <a:solidFill>
                    <a:srgbClr val="44546A"/>
                  </a:solidFill>
                  <a:latin typeface="Calibri"/>
                  <a:ea typeface="Calibri"/>
                  <a:cs typeface="Calibri"/>
                  <a:sym typeface="Calibri"/>
                </a:rPr>
                <a:t>Les élèves lèvent la main pour participer</a:t>
              </a:r>
              <a:endParaRPr sz="1467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descr="Lever la main - Icônes mains et gestes gratuites" id="1531" name="Google Shape;1531;p234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716099" y="1269098"/>
              <a:ext cx="405665" cy="319727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1532" name="Google Shape;1532;p234"/>
          <p:cNvGrpSpPr/>
          <p:nvPr/>
        </p:nvGrpSpPr>
        <p:grpSpPr>
          <a:xfrm>
            <a:off x="863575" y="916351"/>
            <a:ext cx="6681334" cy="603600"/>
            <a:chOff x="915782" y="892042"/>
            <a:chExt cx="6681334" cy="603600"/>
          </a:xfrm>
        </p:grpSpPr>
        <p:sp>
          <p:nvSpPr>
            <p:cNvPr id="1533" name="Google Shape;1533;p234"/>
            <p:cNvSpPr txBox="1"/>
            <p:nvPr/>
          </p:nvSpPr>
          <p:spPr>
            <a:xfrm>
              <a:off x="1882832" y="949173"/>
              <a:ext cx="5714284" cy="40000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650" lIns="91400" spcFirstLastPara="1" rIns="91400" wrap="square" tIns="4565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2000">
                  <a:solidFill>
                    <a:srgbClr val="44546A"/>
                  </a:solidFill>
                  <a:latin typeface="Calibri"/>
                  <a:ea typeface="Calibri"/>
                  <a:cs typeface="Calibri"/>
                  <a:sym typeface="Calibri"/>
                </a:rPr>
                <a:t>Les élèves utilisent l’ardoise pour répondre</a:t>
              </a:r>
              <a:endParaRPr sz="2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534" name="Google Shape;1534;p234"/>
            <p:cNvGrpSpPr/>
            <p:nvPr/>
          </p:nvGrpSpPr>
          <p:grpSpPr>
            <a:xfrm>
              <a:off x="915782" y="892042"/>
              <a:ext cx="632111" cy="603600"/>
              <a:chOff x="779845" y="4335989"/>
              <a:chExt cx="442253" cy="575842"/>
            </a:xfrm>
          </p:grpSpPr>
          <p:pic>
            <p:nvPicPr>
              <p:cNvPr descr="Une image contenant Dessin animé, clipart, Animation, illustration&#10;&#10;Description générée automatiquement" id="1535" name="Google Shape;1535;p234"/>
              <p:cNvPicPr preferRelativeResize="0"/>
              <p:nvPr/>
            </p:nvPicPr>
            <p:blipFill rotWithShape="1">
              <a:blip r:embed="rId6">
                <a:alphaModFix/>
              </a:blip>
              <a:srcRect b="23864" l="18242" r="18458" t="9344"/>
              <a:stretch/>
            </p:blipFill>
            <p:spPr>
              <a:xfrm>
                <a:off x="779845" y="4335989"/>
                <a:ext cx="442253" cy="575842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1536" name="Google Shape;1536;p234"/>
              <p:cNvSpPr/>
              <p:nvPr/>
            </p:nvSpPr>
            <p:spPr>
              <a:xfrm>
                <a:off x="1078544" y="4438901"/>
                <a:ext cx="126559" cy="89253"/>
              </a:xfrm>
              <a:prstGeom prst="rect">
                <a:avLst/>
              </a:prstGeom>
              <a:solidFill>
                <a:srgbClr val="268B6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67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1537" name="Google Shape;1537;p234"/>
          <p:cNvGrpSpPr/>
          <p:nvPr/>
        </p:nvGrpSpPr>
        <p:grpSpPr>
          <a:xfrm>
            <a:off x="915782" y="3007446"/>
            <a:ext cx="8342891" cy="490417"/>
            <a:chOff x="686836" y="2255584"/>
            <a:chExt cx="6257168" cy="367813"/>
          </a:xfrm>
        </p:grpSpPr>
        <p:sp>
          <p:nvSpPr>
            <p:cNvPr id="1538" name="Google Shape;1538;p234"/>
            <p:cNvSpPr txBox="1"/>
            <p:nvPr/>
          </p:nvSpPr>
          <p:spPr>
            <a:xfrm>
              <a:off x="1372968" y="2323395"/>
              <a:ext cx="5571036" cy="30000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650" lIns="91425" spcFirstLastPara="1" rIns="91425" wrap="square" tIns="4565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2000">
                  <a:solidFill>
                    <a:srgbClr val="44546A"/>
                  </a:solidFill>
                  <a:latin typeface="Calibri"/>
                  <a:ea typeface="Calibri"/>
                  <a:cs typeface="Calibri"/>
                  <a:sym typeface="Calibri"/>
                </a:rPr>
                <a:t>Les élèvent gardent des traces écrites sur les livrets ou leurs cahiers</a:t>
              </a:r>
              <a:endParaRPr sz="1467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539" name="Google Shape;1539;p234"/>
            <p:cNvGrpSpPr/>
            <p:nvPr/>
          </p:nvGrpSpPr>
          <p:grpSpPr>
            <a:xfrm>
              <a:off x="686836" y="2255584"/>
              <a:ext cx="413750" cy="359624"/>
              <a:chOff x="10280460" y="4841540"/>
              <a:chExt cx="630930" cy="597556"/>
            </a:xfrm>
          </p:grpSpPr>
          <p:pic>
            <p:nvPicPr>
              <p:cNvPr id="1540" name="Google Shape;1540;p234"/>
              <p:cNvPicPr preferRelativeResize="0"/>
              <p:nvPr/>
            </p:nvPicPr>
            <p:blipFill rotWithShape="1">
              <a:blip r:embed="rId7">
                <a:alphaModFix/>
              </a:blip>
              <a:srcRect b="30055" l="11664" r="25923" t="23325"/>
              <a:stretch/>
            </p:blipFill>
            <p:spPr>
              <a:xfrm>
                <a:off x="10280460" y="4967823"/>
                <a:ext cx="630930" cy="471273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541" name="Google Shape;1541;p234"/>
              <p:cNvPicPr preferRelativeResize="0"/>
              <p:nvPr/>
            </p:nvPicPr>
            <p:blipFill rotWithShape="1">
              <a:blip r:embed="rId8">
                <a:alphaModFix/>
              </a:blip>
              <a:srcRect b="30055" l="74744" r="10688" t="23325"/>
              <a:stretch/>
            </p:blipFill>
            <p:spPr>
              <a:xfrm rot="1461832">
                <a:off x="10456526" y="4850932"/>
                <a:ext cx="147273" cy="471273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</p:grpSp>
      <p:sp>
        <p:nvSpPr>
          <p:cNvPr id="1542" name="Google Shape;1542;p234"/>
          <p:cNvSpPr/>
          <p:nvPr/>
        </p:nvSpPr>
        <p:spPr>
          <a:xfrm>
            <a:off x="63503" y="27983"/>
            <a:ext cx="8241200" cy="603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650" lIns="91425" spcFirstLastPara="1" rIns="91425" wrap="square" tIns="456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3200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Icônes pour l’élève</a:t>
            </a:r>
            <a:endParaRPr sz="1867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43" name="Google Shape;1543;p234"/>
          <p:cNvSpPr txBox="1"/>
          <p:nvPr/>
        </p:nvSpPr>
        <p:spPr>
          <a:xfrm>
            <a:off x="1830624" y="5422784"/>
            <a:ext cx="4867240" cy="400002"/>
          </a:xfrm>
          <a:prstGeom prst="rect">
            <a:avLst/>
          </a:prstGeom>
          <a:noFill/>
          <a:ln>
            <a:noFill/>
          </a:ln>
        </p:spPr>
        <p:txBody>
          <a:bodyPr anchorCtr="0" anchor="t" bIns="45650" lIns="91400" spcFirstLastPara="1" rIns="91400" wrap="square" tIns="4565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000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Les élèves passent au tableau</a:t>
            </a:r>
            <a:endParaRPr sz="20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544" name="Google Shape;1544;p234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863575" y="5298758"/>
            <a:ext cx="648055" cy="648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8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âche principale">
  <p:cSld name="Tâche principale">
    <p:spTree>
      <p:nvGrpSpPr>
        <p:cNvPr id="1545" name="Shape 15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46" name="Google Shape;1546;p235"/>
          <p:cNvGrpSpPr/>
          <p:nvPr/>
        </p:nvGrpSpPr>
        <p:grpSpPr>
          <a:xfrm>
            <a:off x="4932835" y="1459304"/>
            <a:ext cx="6054377" cy="3711725"/>
            <a:chOff x="1715066" y="1103461"/>
            <a:chExt cx="5717724" cy="3124203"/>
          </a:xfrm>
        </p:grpSpPr>
        <p:sp>
          <p:nvSpPr>
            <p:cNvPr id="1547" name="Google Shape;1547;p235"/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C00000"/>
            </a:solidFill>
            <a:ln cap="flat" cmpd="sng" w="9525">
              <a:solidFill>
                <a:srgbClr val="C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1" anchor="ctr" bIns="60950" lIns="121900" spcFirstLastPara="1" rIns="121900" wrap="square" tIns="6095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48" name="Google Shape;1548;p235"/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 cmpd="sng" w="9525">
              <a:solidFill>
                <a:srgbClr val="C00000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algn="tl">
                <a:srgbClr val="000000">
                  <a:alpha val="5098"/>
                </a:srgbClr>
              </a:outerShdw>
            </a:effectLst>
          </p:spPr>
          <p:txBody>
            <a:bodyPr anchorCtr="1" anchor="ctr" bIns="60950" lIns="121900" spcFirstLastPara="1" rIns="121900" wrap="square" tIns="6095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549" name="Google Shape;1549;p235"/>
          <p:cNvSpPr txBox="1"/>
          <p:nvPr>
            <p:ph idx="1" type="body"/>
          </p:nvPr>
        </p:nvSpPr>
        <p:spPr>
          <a:xfrm>
            <a:off x="5025419" y="4219335"/>
            <a:ext cx="5869201" cy="4188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7F7F7F"/>
              </a:buClr>
              <a:buSzPts val="2000"/>
              <a:buNone/>
              <a:defRPr i="1" sz="2000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i="1" sz="2000"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i="1" sz="2000"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i="1" sz="2000"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i="1" sz="2000"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550" name="Google Shape;1550;p235"/>
          <p:cNvSpPr txBox="1"/>
          <p:nvPr/>
        </p:nvSpPr>
        <p:spPr>
          <a:xfrm>
            <a:off x="5025418" y="2384963"/>
            <a:ext cx="5869201" cy="690767"/>
          </a:xfrm>
          <a:prstGeom prst="rect">
            <a:avLst/>
          </a:prstGeom>
          <a:noFill/>
          <a:ln>
            <a:noFill/>
          </a:ln>
        </p:spPr>
        <p:txBody>
          <a:bodyPr anchorCtr="1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121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3733" u="none" cap="none" strike="noStrike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Tâche principale</a:t>
            </a:r>
            <a:endParaRPr/>
          </a:p>
        </p:txBody>
      </p:sp>
      <p:sp>
        <p:nvSpPr>
          <p:cNvPr id="1551" name="Google Shape;1551;p235"/>
          <p:cNvSpPr/>
          <p:nvPr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C00000"/>
          </a:solidFill>
          <a:ln cap="flat" cmpd="sng" w="25400">
            <a:solidFill>
              <a:srgbClr val="C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1" anchor="ctr" bIns="60950" lIns="121900" spcFirstLastPara="1" rIns="121900" wrap="square" tIns="6095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52" name="Google Shape;1552;p235"/>
          <p:cNvSpPr/>
          <p:nvPr/>
        </p:nvSpPr>
        <p:spPr>
          <a:xfrm>
            <a:off x="4469041" y="1746942"/>
            <a:ext cx="1052999" cy="492443"/>
          </a:xfrm>
          <a:prstGeom prst="rect">
            <a:avLst/>
          </a:prstGeom>
          <a:solidFill>
            <a:srgbClr val="C00000"/>
          </a:solidFill>
          <a:ln cap="flat" cmpd="sng" w="9525">
            <a:solidFill>
              <a:srgbClr val="C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60950" lIns="121900" spcFirstLastPara="1" rIns="121900" wrap="square" tIns="6095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2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M</a:t>
            </a:r>
            <a:endParaRPr b="1" sz="24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53" name="Google Shape;1553;p23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04787" y="2396885"/>
            <a:ext cx="2432604" cy="243260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8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Pratique collective">
  <p:cSld name="1_Pratique collective">
    <p:bg>
      <p:bgPr>
        <a:gradFill>
          <a:gsLst>
            <a:gs pos="0">
              <a:srgbClr val="FFFFFF"/>
            </a:gs>
            <a:gs pos="21000">
              <a:srgbClr val="FFFFFF"/>
            </a:gs>
            <a:gs pos="41000">
              <a:srgbClr val="1D6FA9"/>
            </a:gs>
            <a:gs pos="100000">
              <a:srgbClr val="FFFFFF"/>
            </a:gs>
          </a:gsLst>
          <a:path path="circle">
            <a:fillToRect b="50%" l="50%" r="50%" t="50%"/>
          </a:path>
          <a:tileRect/>
        </a:gradFill>
      </p:bgPr>
    </p:bg>
    <p:spTree>
      <p:nvGrpSpPr>
        <p:cNvPr id="1554" name="Shape 15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55" name="Google Shape;1555;p236"/>
          <p:cNvGrpSpPr/>
          <p:nvPr/>
        </p:nvGrpSpPr>
        <p:grpSpPr>
          <a:xfrm>
            <a:off x="812159" y="829917"/>
            <a:ext cx="10567685" cy="5198169"/>
            <a:chOff x="2184400" y="1402025"/>
            <a:chExt cx="7823200" cy="4942038"/>
          </a:xfrm>
        </p:grpSpPr>
        <p:sp>
          <p:nvSpPr>
            <p:cNvPr id="1556" name="Google Shape;1556;p236"/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fmla="val 2665" name="adj"/>
              </a:avLst>
            </a:prstGeom>
            <a:solidFill>
              <a:srgbClr val="0F9ED5"/>
            </a:solidFill>
            <a:ln cap="flat" cmpd="sng" w="12700">
              <a:solidFill>
                <a:srgbClr val="0F9ED5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63500" sx="102000" rotWithShape="0" algn="ctr" sy="102000">
                <a:srgbClr val="000000">
                  <a:alpha val="7058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57" name="Google Shape;1557;p236"/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1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56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56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4400">
                  <a:solidFill>
                    <a:srgbClr val="0F9ED5"/>
                  </a:solidFill>
                  <a:latin typeface="Calibri"/>
                  <a:ea typeface="Calibri"/>
                  <a:cs typeface="Calibri"/>
                  <a:sym typeface="Calibri"/>
                </a:rPr>
                <a:t>Pratique collective</a:t>
              </a:r>
              <a:endParaRPr/>
            </a:p>
          </p:txBody>
        </p:sp>
      </p:grpSp>
      <p:sp>
        <p:nvSpPr>
          <p:cNvPr id="1558" name="Google Shape;1558;p236"/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 rotWithShape="1">
            <a:blip r:embed="rId2">
              <a:alphaModFix/>
            </a:blip>
            <a:stretch>
              <a:fillRect b="0" l="0" r="0" t="0"/>
            </a:stretch>
          </a:blipFill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559" name="Google Shape;1559;p23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992506" y="1398207"/>
            <a:ext cx="2206989" cy="2206989"/>
          </a:xfrm>
          <a:prstGeom prst="rect">
            <a:avLst/>
          </a:prstGeom>
          <a:noFill/>
          <a:ln>
            <a:noFill/>
          </a:ln>
        </p:spPr>
      </p:pic>
      <p:sp>
        <p:nvSpPr>
          <p:cNvPr id="1560" name="Google Shape;1560;p236"/>
          <p:cNvSpPr txBox="1"/>
          <p:nvPr>
            <p:ph idx="1" type="body"/>
          </p:nvPr>
        </p:nvSpPr>
        <p:spPr>
          <a:xfrm>
            <a:off x="8799191" y="5236960"/>
            <a:ext cx="1486341" cy="50330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8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PC">
  <p:cSld name="Slide PC">
    <p:spTree>
      <p:nvGrpSpPr>
        <p:cNvPr id="1561" name="Shape 15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62" name="Google Shape;1562;p237"/>
          <p:cNvGrpSpPr/>
          <p:nvPr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1563" name="Google Shape;1563;p237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0F9ED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1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564" name="Google Shape;1564;p237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1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565" name="Google Shape;1565;p237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1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1566" name="Google Shape;1566;p237"/>
          <p:cNvSpPr txBox="1"/>
          <p:nvPr>
            <p:ph type="title"/>
          </p:nvPr>
        </p:nvSpPr>
        <p:spPr>
          <a:xfrm>
            <a:off x="935304" y="318293"/>
            <a:ext cx="10372033" cy="2675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  <a:defRPr b="1" sz="1600"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67" name="Google Shape;1567;p237"/>
          <p:cNvSpPr txBox="1"/>
          <p:nvPr>
            <p:ph idx="1" type="body"/>
          </p:nvPr>
        </p:nvSpPr>
        <p:spPr>
          <a:xfrm>
            <a:off x="530225" y="1136650"/>
            <a:ext cx="11179175" cy="53895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55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1pPr>
            <a:lvl2pPr indent="-355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568" name="Google Shape;1568;p237"/>
          <p:cNvSpPr txBox="1"/>
          <p:nvPr>
            <p:ph idx="2" type="body"/>
          </p:nvPr>
        </p:nvSpPr>
        <p:spPr>
          <a:xfrm>
            <a:off x="935304" y="668338"/>
            <a:ext cx="10372459" cy="29932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i="1" sz="1050">
                <a:latin typeface="Calibri"/>
                <a:ea typeface="Calibri"/>
                <a:cs typeface="Calibri"/>
                <a:sym typeface="Calibri"/>
              </a:defRPr>
            </a:lvl1pPr>
            <a:lvl2pPr indent="-3048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2pPr>
            <a:lvl3pPr indent="-3048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3pPr>
            <a:lvl4pPr indent="-3048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4pPr>
            <a:lvl5pPr indent="-3048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569" name="Google Shape;1569;p237"/>
          <p:cNvSpPr txBox="1"/>
          <p:nvPr/>
        </p:nvSpPr>
        <p:spPr>
          <a:xfrm>
            <a:off x="11597589" y="56566"/>
            <a:ext cx="598963" cy="369332"/>
          </a:xfrm>
          <a:prstGeom prst="rect">
            <a:avLst/>
          </a:prstGeom>
          <a:solidFill>
            <a:srgbClr val="0F9ED5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PC</a:t>
            </a:r>
            <a:endParaRPr b="1"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mage générée" id="1570" name="Google Shape;1570;p237"/>
          <p:cNvPicPr preferRelativeResize="0"/>
          <p:nvPr/>
        </p:nvPicPr>
        <p:blipFill rotWithShape="1">
          <a:blip r:embed="rId2">
            <a:alphaModFix/>
          </a:blip>
          <a:srcRect b="62431" l="6026" r="75345" t="25227"/>
          <a:stretch/>
        </p:blipFill>
        <p:spPr>
          <a:xfrm>
            <a:off x="233374" y="168983"/>
            <a:ext cx="506620" cy="50351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8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ratique en binôme">
  <p:cSld name="Pratique en binôme">
    <p:bg>
      <p:bgPr>
        <a:gradFill>
          <a:gsLst>
            <a:gs pos="0">
              <a:srgbClr val="16537F"/>
            </a:gs>
            <a:gs pos="8000">
              <a:srgbClr val="16537F"/>
            </a:gs>
            <a:gs pos="39000">
              <a:srgbClr val="FFFFFF"/>
            </a:gs>
            <a:gs pos="73000">
              <a:srgbClr val="16537F"/>
            </a:gs>
            <a:gs pos="100000">
              <a:srgbClr val="16537F"/>
            </a:gs>
          </a:gsLst>
          <a:path path="circle">
            <a:fillToRect b="50%" l="50%" r="50%" t="50%"/>
          </a:path>
          <a:tileRect/>
        </a:gradFill>
      </p:bgPr>
    </p:bg>
    <p:spTree>
      <p:nvGrpSpPr>
        <p:cNvPr id="1571" name="Shape 15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72" name="Google Shape;1572;p238"/>
          <p:cNvGrpSpPr/>
          <p:nvPr/>
        </p:nvGrpSpPr>
        <p:grpSpPr>
          <a:xfrm>
            <a:off x="812159" y="829917"/>
            <a:ext cx="10567685" cy="5198169"/>
            <a:chOff x="2184400" y="1402025"/>
            <a:chExt cx="7823200" cy="4942038"/>
          </a:xfrm>
        </p:grpSpPr>
        <p:sp>
          <p:nvSpPr>
            <p:cNvPr id="1573" name="Google Shape;1573;p238"/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fmla="val 2665" name="adj"/>
              </a:avLst>
            </a:prstGeom>
            <a:solidFill>
              <a:srgbClr val="0070C0"/>
            </a:solidFill>
            <a:ln cap="flat" cmpd="sng" w="12700">
              <a:solidFill>
                <a:srgbClr val="0070C0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63500" sx="102000" rotWithShape="0" algn="ctr" sy="102000">
                <a:srgbClr val="000000">
                  <a:alpha val="7058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74" name="Google Shape;1574;p238"/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1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56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440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4400">
                  <a:solidFill>
                    <a:srgbClr val="0070C0"/>
                  </a:solidFill>
                  <a:latin typeface="Calibri"/>
                  <a:ea typeface="Calibri"/>
                  <a:cs typeface="Calibri"/>
                  <a:sym typeface="Calibri"/>
                </a:rPr>
                <a:t>Pratique en binôme</a:t>
              </a:r>
              <a:endParaRPr/>
            </a:p>
          </p:txBody>
        </p:sp>
      </p:grpSp>
      <p:sp>
        <p:nvSpPr>
          <p:cNvPr id="1575" name="Google Shape;1575;p238"/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 rotWithShape="1">
            <a:blip r:embed="rId2">
              <a:alphaModFix/>
            </a:blip>
            <a:stretch>
              <a:fillRect b="0" l="0" r="0" t="0"/>
            </a:stretch>
          </a:blipFill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576" name="Google Shape;1576;p23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959577" y="1244095"/>
            <a:ext cx="2494771" cy="2494771"/>
          </a:xfrm>
          <a:prstGeom prst="rect">
            <a:avLst/>
          </a:prstGeom>
          <a:noFill/>
          <a:ln>
            <a:noFill/>
          </a:ln>
        </p:spPr>
      </p:pic>
      <p:sp>
        <p:nvSpPr>
          <p:cNvPr id="1577" name="Google Shape;1577;p238"/>
          <p:cNvSpPr txBox="1"/>
          <p:nvPr>
            <p:ph idx="1" type="body"/>
          </p:nvPr>
        </p:nvSpPr>
        <p:spPr>
          <a:xfrm>
            <a:off x="8799191" y="5236960"/>
            <a:ext cx="1486341" cy="50330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8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Clôture">
  <p:cSld name="Slide Clôture">
    <p:spTree>
      <p:nvGrpSpPr>
        <p:cNvPr id="1578" name="Shape 15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79" name="Google Shape;1579;p239"/>
          <p:cNvGrpSpPr/>
          <p:nvPr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1580" name="Google Shape;1580;p239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1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581" name="Google Shape;1581;p239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1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582" name="Google Shape;1582;p239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1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1583" name="Google Shape;1583;p239"/>
          <p:cNvSpPr txBox="1"/>
          <p:nvPr>
            <p:ph type="title"/>
          </p:nvPr>
        </p:nvSpPr>
        <p:spPr>
          <a:xfrm>
            <a:off x="1030246" y="318293"/>
            <a:ext cx="10277091" cy="2675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  <a:defRPr b="1" sz="1600"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84" name="Google Shape;1584;p239"/>
          <p:cNvSpPr txBox="1"/>
          <p:nvPr>
            <p:ph idx="1" type="body"/>
          </p:nvPr>
        </p:nvSpPr>
        <p:spPr>
          <a:xfrm>
            <a:off x="530225" y="1136650"/>
            <a:ext cx="11179175" cy="53895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55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1pPr>
            <a:lvl2pPr indent="-355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585" name="Google Shape;1585;p239"/>
          <p:cNvSpPr txBox="1"/>
          <p:nvPr>
            <p:ph idx="2" type="body"/>
          </p:nvPr>
        </p:nvSpPr>
        <p:spPr>
          <a:xfrm>
            <a:off x="1030288" y="668338"/>
            <a:ext cx="10277475" cy="2682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i="1" sz="1050">
                <a:latin typeface="Calibri"/>
                <a:ea typeface="Calibri"/>
                <a:cs typeface="Calibri"/>
                <a:sym typeface="Calibri"/>
              </a:defRPr>
            </a:lvl1pPr>
            <a:lvl2pPr indent="-3048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2pPr>
            <a:lvl3pPr indent="-3048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3pPr>
            <a:lvl4pPr indent="-3048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4pPr>
            <a:lvl5pPr indent="-3048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586" name="Google Shape;1586;p239"/>
          <p:cNvSpPr/>
          <p:nvPr/>
        </p:nvSpPr>
        <p:spPr>
          <a:xfrm>
            <a:off x="11810035" y="23011"/>
            <a:ext cx="291709" cy="369333"/>
          </a:xfrm>
          <a:prstGeom prst="rect">
            <a:avLst/>
          </a:prstGeom>
          <a:solidFill>
            <a:srgbClr val="F19D19"/>
          </a:solidFill>
          <a:ln cap="flat" cmpd="sng" w="9525">
            <a:solidFill>
              <a:srgbClr val="F19D1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18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C</a:t>
            </a:r>
            <a:endParaRPr b="1" sz="18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Image générée" id="1587" name="Google Shape;1587;p239"/>
          <p:cNvPicPr preferRelativeResize="0"/>
          <p:nvPr/>
        </p:nvPicPr>
        <p:blipFill rotWithShape="1">
          <a:blip r:embed="rId2">
            <a:alphaModFix/>
          </a:blip>
          <a:srcRect b="62431" l="6026" r="75345" t="25227"/>
          <a:stretch/>
        </p:blipFill>
        <p:spPr>
          <a:xfrm>
            <a:off x="233374" y="168983"/>
            <a:ext cx="506620" cy="50351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8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Pratique collective">
  <p:cSld name="1_Pratique collective">
    <p:bg>
      <p:bgPr>
        <a:gradFill>
          <a:gsLst>
            <a:gs pos="0">
              <a:srgbClr val="FFFFFF"/>
            </a:gs>
            <a:gs pos="21000">
              <a:srgbClr val="FFFFFF"/>
            </a:gs>
            <a:gs pos="41000">
              <a:srgbClr val="1D6FA9"/>
            </a:gs>
            <a:gs pos="100000">
              <a:srgbClr val="FFFFFF"/>
            </a:gs>
          </a:gsLst>
          <a:path path="circle">
            <a:fillToRect b="50%" l="50%" r="50%" t="50%"/>
          </a:path>
          <a:tileRect/>
        </a:gradFill>
      </p:bgPr>
    </p:bg>
    <p:spTree>
      <p:nvGrpSpPr>
        <p:cNvPr id="1594" name="Shape 15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95" name="Google Shape;1595;p90"/>
          <p:cNvGrpSpPr/>
          <p:nvPr/>
        </p:nvGrpSpPr>
        <p:grpSpPr>
          <a:xfrm>
            <a:off x="812159" y="829917"/>
            <a:ext cx="10567685" cy="5198169"/>
            <a:chOff x="2184400" y="1402025"/>
            <a:chExt cx="7823200" cy="4942038"/>
          </a:xfrm>
        </p:grpSpPr>
        <p:sp>
          <p:nvSpPr>
            <p:cNvPr id="1596" name="Google Shape;1596;p90"/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fmla="val 2665" name="adj"/>
              </a:avLst>
            </a:prstGeom>
            <a:solidFill>
              <a:srgbClr val="0F9ED5"/>
            </a:solidFill>
            <a:ln cap="flat" cmpd="sng" w="12700">
              <a:solidFill>
                <a:srgbClr val="0F9ED5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63500" sx="102000" rotWithShape="0" algn="ctr" sy="102000">
                <a:srgbClr val="000000">
                  <a:alpha val="7058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97" name="Google Shape;1597;p90"/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1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56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56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4400">
                  <a:solidFill>
                    <a:srgbClr val="0F9ED5"/>
                  </a:solidFill>
                  <a:latin typeface="Calibri"/>
                  <a:ea typeface="Calibri"/>
                  <a:cs typeface="Calibri"/>
                  <a:sym typeface="Calibri"/>
                </a:rPr>
                <a:t>Pratique collective</a:t>
              </a:r>
              <a:endParaRPr/>
            </a:p>
          </p:txBody>
        </p:sp>
      </p:grpSp>
      <p:sp>
        <p:nvSpPr>
          <p:cNvPr id="1598" name="Google Shape;1598;p90"/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 rotWithShape="1">
            <a:blip r:embed="rId2">
              <a:alphaModFix/>
            </a:blip>
            <a:stretch>
              <a:fillRect b="0" l="0" r="0" t="0"/>
            </a:stretch>
          </a:blipFill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599" name="Google Shape;1599;p9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992506" y="1398207"/>
            <a:ext cx="2206989" cy="2206989"/>
          </a:xfrm>
          <a:prstGeom prst="rect">
            <a:avLst/>
          </a:prstGeom>
          <a:noFill/>
          <a:ln>
            <a:noFill/>
          </a:ln>
        </p:spPr>
      </p:pic>
      <p:sp>
        <p:nvSpPr>
          <p:cNvPr id="1600" name="Google Shape;1600;p90"/>
          <p:cNvSpPr txBox="1"/>
          <p:nvPr>
            <p:ph idx="1" type="body"/>
          </p:nvPr>
        </p:nvSpPr>
        <p:spPr>
          <a:xfrm>
            <a:off x="8799191" y="5236960"/>
            <a:ext cx="1486341" cy="50330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8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PC">
  <p:cSld name="Slide PC">
    <p:spTree>
      <p:nvGrpSpPr>
        <p:cNvPr id="1601" name="Shape 16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02" name="Google Shape;1602;p93"/>
          <p:cNvGrpSpPr/>
          <p:nvPr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1603" name="Google Shape;1603;p93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0F9ED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1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604" name="Google Shape;1604;p93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1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605" name="Google Shape;1605;p93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1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1606" name="Google Shape;1606;p93"/>
          <p:cNvSpPr txBox="1"/>
          <p:nvPr>
            <p:ph type="title"/>
          </p:nvPr>
        </p:nvSpPr>
        <p:spPr>
          <a:xfrm>
            <a:off x="935304" y="318293"/>
            <a:ext cx="10372033" cy="2675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  <a:defRPr b="1" sz="1600"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07" name="Google Shape;1607;p93"/>
          <p:cNvSpPr txBox="1"/>
          <p:nvPr>
            <p:ph idx="1" type="body"/>
          </p:nvPr>
        </p:nvSpPr>
        <p:spPr>
          <a:xfrm>
            <a:off x="935304" y="668338"/>
            <a:ext cx="10372459" cy="29932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i="1" sz="1050">
                <a:latin typeface="Calibri"/>
                <a:ea typeface="Calibri"/>
                <a:cs typeface="Calibri"/>
                <a:sym typeface="Calibri"/>
              </a:defRPr>
            </a:lvl1pPr>
            <a:lvl2pPr indent="-3048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2pPr>
            <a:lvl3pPr indent="-3048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3pPr>
            <a:lvl4pPr indent="-3048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4pPr>
            <a:lvl5pPr indent="-3048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608" name="Google Shape;1608;p93"/>
          <p:cNvSpPr txBox="1"/>
          <p:nvPr/>
        </p:nvSpPr>
        <p:spPr>
          <a:xfrm>
            <a:off x="11597589" y="56566"/>
            <a:ext cx="598963" cy="369332"/>
          </a:xfrm>
          <a:prstGeom prst="rect">
            <a:avLst/>
          </a:prstGeom>
          <a:solidFill>
            <a:srgbClr val="0F9ED5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PC</a:t>
            </a:r>
            <a:endParaRPr b="1"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mage générée" id="1609" name="Google Shape;1609;p93"/>
          <p:cNvPicPr preferRelativeResize="0"/>
          <p:nvPr/>
        </p:nvPicPr>
        <p:blipFill rotWithShape="1">
          <a:blip r:embed="rId2">
            <a:alphaModFix/>
          </a:blip>
          <a:srcRect b="62431" l="6026" r="75345" t="25227"/>
          <a:stretch/>
        </p:blipFill>
        <p:spPr>
          <a:xfrm>
            <a:off x="233374" y="168983"/>
            <a:ext cx="506620" cy="50351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8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610" name="Shape 16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1" name="Google Shape;1611;p240"/>
          <p:cNvSpPr txBox="1"/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12" name="Google Shape;1612;p240"/>
          <p:cNvSpPr txBox="1"/>
          <p:nvPr>
            <p:ph idx="1" type="subTitle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1613" name="Google Shape;1613;p240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14" name="Google Shape;1614;p240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15" name="Google Shape;1615;p240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0_Title Slide">
  <p:cSld name="10_Title Slide">
    <p:spTree>
      <p:nvGrpSpPr>
        <p:cNvPr id="147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8" name="Google Shape;148;p176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149" name="Google Shape;149;p176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F656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50" name="Google Shape;150;p176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51" name="Google Shape;151;p176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152" name="Google Shape;152;p176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1616" name="Shape 16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7" name="Google Shape;1617;p241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18" name="Google Shape;1618;p241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619" name="Google Shape;1619;p241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20" name="Google Shape;1620;p241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21" name="Google Shape;1621;p241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1622" name="Shape 16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3" name="Google Shape;1623;p242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24" name="Google Shape;1624;p242"/>
          <p:cNvSpPr txBox="1"/>
          <p:nvPr>
            <p:ph idx="1" type="body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625" name="Google Shape;1625;p242"/>
          <p:cNvSpPr txBox="1"/>
          <p:nvPr>
            <p:ph idx="2" type="body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626" name="Google Shape;1626;p24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27" name="Google Shape;1627;p24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28" name="Google Shape;1628;p24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1629" name="Shape 16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0" name="Google Shape;1630;p243"/>
          <p:cNvSpPr txBox="1"/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31" name="Google Shape;1631;p243"/>
          <p:cNvSpPr txBox="1"/>
          <p:nvPr>
            <p:ph idx="1" type="body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1632" name="Google Shape;1632;p243"/>
          <p:cNvSpPr txBox="1"/>
          <p:nvPr>
            <p:ph idx="2" type="body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633" name="Google Shape;1633;p243"/>
          <p:cNvSpPr txBox="1"/>
          <p:nvPr>
            <p:ph idx="3" type="body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1634" name="Google Shape;1634;p243"/>
          <p:cNvSpPr txBox="1"/>
          <p:nvPr>
            <p:ph idx="4" type="body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635" name="Google Shape;1635;p243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36" name="Google Shape;1636;p24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37" name="Google Shape;1637;p243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1638" name="Shape 16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9" name="Google Shape;1639;p244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40" name="Google Shape;1640;p244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41" name="Google Shape;1641;p244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42" name="Google Shape;1642;p244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643" name="Shape 16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4" name="Google Shape;1644;p245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45" name="Google Shape;1645;p245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46" name="Google Shape;1646;p245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ustom Layout">
  <p:cSld name="Custom Layout">
    <p:spTree>
      <p:nvGrpSpPr>
        <p:cNvPr id="1647" name="Shape 16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8" name="Google Shape;1648;p246"/>
          <p:cNvSpPr/>
          <p:nvPr/>
        </p:nvSpPr>
        <p:spPr>
          <a:xfrm>
            <a:off x="1236924" y="706094"/>
            <a:ext cx="9678395" cy="5378639"/>
          </a:xfrm>
          <a:prstGeom prst="roundRect">
            <a:avLst>
              <a:gd fmla="val 2665" name="adj"/>
            </a:avLst>
          </a:prstGeom>
          <a:solidFill>
            <a:schemeClr val="lt1"/>
          </a:solidFill>
          <a:ln cap="flat" cmpd="sng" w="12700">
            <a:solidFill>
              <a:srgbClr val="D8D8D8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63500" sx="102000" rotWithShape="0" algn="ctr" sy="102000">
              <a:srgbClr val="000000">
                <a:alpha val="7058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49" name="Google Shape;1649;p246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50" name="Google Shape;1650;p246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51" name="Google Shape;1651;p246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  <p:sp>
        <p:nvSpPr>
          <p:cNvPr id="1652" name="Google Shape;1652;p246"/>
          <p:cNvSpPr/>
          <p:nvPr/>
        </p:nvSpPr>
        <p:spPr>
          <a:xfrm>
            <a:off x="1360423" y="832901"/>
            <a:ext cx="9431497" cy="5153431"/>
          </a:xfrm>
          <a:prstGeom prst="rect">
            <a:avLst/>
          </a:prstGeom>
          <a:solidFill>
            <a:srgbClr val="E3EE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53" name="Google Shape;1653;p246"/>
          <p:cNvSpPr/>
          <p:nvPr/>
        </p:nvSpPr>
        <p:spPr>
          <a:xfrm>
            <a:off x="1504652" y="958594"/>
            <a:ext cx="9143039" cy="4902044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63500" sx="102000" rotWithShape="0" algn="ctr" sy="102000">
              <a:srgbClr val="000000">
                <a:alpha val="5098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54" name="Google Shape;1654;p246"/>
          <p:cNvSpPr txBox="1"/>
          <p:nvPr>
            <p:ph type="title"/>
          </p:nvPr>
        </p:nvSpPr>
        <p:spPr>
          <a:xfrm>
            <a:off x="2209800" y="2311679"/>
            <a:ext cx="7772400" cy="223464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Font typeface="Calibri"/>
              <a:buNone/>
              <a:defRPr b="1" sz="5400">
                <a:solidFill>
                  <a:schemeClr val="dk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55" name="Google Shape;1655;p246"/>
          <p:cNvSpPr/>
          <p:nvPr/>
        </p:nvSpPr>
        <p:spPr>
          <a:xfrm>
            <a:off x="1773169" y="5360163"/>
            <a:ext cx="8610496" cy="10703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656" name="Google Shape;1656;p24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5635784" y="1391337"/>
            <a:ext cx="920432" cy="92043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1657" name="Shape 16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8" name="Google Shape;1658;p247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59" name="Google Shape;1659;p247"/>
          <p:cNvSpPr txBox="1"/>
          <p:nvPr>
            <p:ph idx="1" type="body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1660" name="Google Shape;1660;p247"/>
          <p:cNvSpPr txBox="1"/>
          <p:nvPr>
            <p:ph idx="2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661" name="Google Shape;1661;p247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62" name="Google Shape;1662;p247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63" name="Google Shape;1663;p247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_Title Slide">
  <p:cSld name="2_Title Slide">
    <p:spTree>
      <p:nvGrpSpPr>
        <p:cNvPr id="1664" name="Shape 16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65" name="Google Shape;1665;p248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1666" name="Google Shape;1666;p248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6C37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667" name="Google Shape;1667;p248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668" name="Google Shape;1668;p248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1669" name="Google Shape;1669;p248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19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Title Slide">
  <p:cSld name="3_Title Slide">
    <p:spTree>
      <p:nvGrpSpPr>
        <p:cNvPr id="1670" name="Shape 16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71" name="Google Shape;1671;p249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1672" name="Google Shape;1672;p249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EA875C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673" name="Google Shape;1673;p249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674" name="Google Shape;1674;p249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1675" name="Google Shape;1675;p249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19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_Title Slide">
  <p:cSld name="4_Title Slide">
    <p:spTree>
      <p:nvGrpSpPr>
        <p:cNvPr id="1676" name="Shape 16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77" name="Google Shape;1677;p250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1678" name="Google Shape;1678;p250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5EACE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679" name="Google Shape;1679;p250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680" name="Google Shape;1680;p250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1681" name="Google Shape;1681;p250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Clôture">
  <p:cSld name="Slide Clôture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Google Shape;36;p102"/>
          <p:cNvGrpSpPr/>
          <p:nvPr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37" name="Google Shape;37;p102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1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38" name="Google Shape;38;p102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1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39" name="Google Shape;39;p102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1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40" name="Google Shape;40;p102"/>
          <p:cNvSpPr txBox="1"/>
          <p:nvPr>
            <p:ph type="title"/>
          </p:nvPr>
        </p:nvSpPr>
        <p:spPr>
          <a:xfrm>
            <a:off x="1030246" y="318293"/>
            <a:ext cx="10277091" cy="2675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  <a:defRPr b="1" sz="1600"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1" name="Google Shape;41;p102"/>
          <p:cNvSpPr txBox="1"/>
          <p:nvPr>
            <p:ph idx="1" type="body"/>
          </p:nvPr>
        </p:nvSpPr>
        <p:spPr>
          <a:xfrm>
            <a:off x="530225" y="1136650"/>
            <a:ext cx="11179175" cy="53895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55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1pPr>
            <a:lvl2pPr indent="-355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2" name="Google Shape;42;p102"/>
          <p:cNvSpPr txBox="1"/>
          <p:nvPr>
            <p:ph idx="2" type="body"/>
          </p:nvPr>
        </p:nvSpPr>
        <p:spPr>
          <a:xfrm>
            <a:off x="1030288" y="668338"/>
            <a:ext cx="10277475" cy="2682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i="1" sz="1050">
                <a:latin typeface="Calibri"/>
                <a:ea typeface="Calibri"/>
                <a:cs typeface="Calibri"/>
                <a:sym typeface="Calibri"/>
              </a:defRPr>
            </a:lvl1pPr>
            <a:lvl2pPr indent="-3048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2pPr>
            <a:lvl3pPr indent="-3048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3pPr>
            <a:lvl4pPr indent="-3048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4pPr>
            <a:lvl5pPr indent="-3048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3" name="Google Shape;43;p102"/>
          <p:cNvSpPr/>
          <p:nvPr/>
        </p:nvSpPr>
        <p:spPr>
          <a:xfrm>
            <a:off x="11810035" y="23011"/>
            <a:ext cx="291709" cy="369333"/>
          </a:xfrm>
          <a:prstGeom prst="rect">
            <a:avLst/>
          </a:prstGeom>
          <a:solidFill>
            <a:srgbClr val="F19D19"/>
          </a:solidFill>
          <a:ln cap="flat" cmpd="sng" w="9525">
            <a:solidFill>
              <a:srgbClr val="F19D1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18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C</a:t>
            </a:r>
            <a:endParaRPr b="1" sz="18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Image générée" id="44" name="Google Shape;44;p102"/>
          <p:cNvPicPr preferRelativeResize="0"/>
          <p:nvPr/>
        </p:nvPicPr>
        <p:blipFill rotWithShape="1">
          <a:blip r:embed="rId2">
            <a:alphaModFix/>
          </a:blip>
          <a:srcRect b="62431" l="6026" r="75345" t="25227"/>
          <a:stretch/>
        </p:blipFill>
        <p:spPr>
          <a:xfrm>
            <a:off x="233374" y="168983"/>
            <a:ext cx="506620" cy="50351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1_Title Slide">
  <p:cSld name="11_Title Slide">
    <p:spTree>
      <p:nvGrpSpPr>
        <p:cNvPr id="153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4" name="Google Shape;154;p177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155" name="Google Shape;155;p177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DC94D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56" name="Google Shape;156;p177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57" name="Google Shape;157;p177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158" name="Google Shape;158;p177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20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5_Title Slide">
  <p:cSld name="5_Title Slide">
    <p:spTree>
      <p:nvGrpSpPr>
        <p:cNvPr id="1682" name="Shape 16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83" name="Google Shape;1683;p251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1684" name="Google Shape;1684;p251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85CFE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685" name="Google Shape;1685;p251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686" name="Google Shape;1686;p251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1687" name="Google Shape;1687;p251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20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6_Title Slide">
  <p:cSld name="6_Title Slide">
    <p:spTree>
      <p:nvGrpSpPr>
        <p:cNvPr id="1688" name="Shape 16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89" name="Google Shape;1689;p252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1690" name="Google Shape;1690;p252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B8D98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691" name="Google Shape;1691;p252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692" name="Google Shape;1692;p252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1693" name="Google Shape;1693;p252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20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7_Title Slide">
  <p:cSld name="7_Title Slide">
    <p:spTree>
      <p:nvGrpSpPr>
        <p:cNvPr id="1694" name="Shape 16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95" name="Google Shape;1695;p253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1696" name="Google Shape;1696;p253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B2709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697" name="Google Shape;1697;p253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698" name="Google Shape;1698;p253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1699" name="Google Shape;1699;p253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20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8_Title Slide">
  <p:cSld name="8_Title Slide">
    <p:spTree>
      <p:nvGrpSpPr>
        <p:cNvPr id="1700" name="Shape 17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01" name="Google Shape;1701;p254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1702" name="Google Shape;1702;p254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8296B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703" name="Google Shape;1703;p254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704" name="Google Shape;1704;p254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1705" name="Google Shape;1705;p254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20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9_Title Slide">
  <p:cSld name="9_Title Slide">
    <p:spTree>
      <p:nvGrpSpPr>
        <p:cNvPr id="1706" name="Shape 17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07" name="Google Shape;1707;p255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1708" name="Google Shape;1708;p255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75707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709" name="Google Shape;1709;p255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710" name="Google Shape;1710;p255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1711" name="Google Shape;1711;p255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20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0_Title Slide">
  <p:cSld name="10_Title Slide">
    <p:spTree>
      <p:nvGrpSpPr>
        <p:cNvPr id="1712" name="Shape 17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13" name="Google Shape;1713;p256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1714" name="Google Shape;1714;p256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F656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715" name="Google Shape;1715;p256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716" name="Google Shape;1716;p256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1717" name="Google Shape;1717;p256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20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1_Title Slide">
  <p:cSld name="11_Title Slide">
    <p:spTree>
      <p:nvGrpSpPr>
        <p:cNvPr id="1718" name="Shape 17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19" name="Google Shape;1719;p257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1720" name="Google Shape;1720;p257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DC94D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721" name="Google Shape;1721;p257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722" name="Google Shape;1722;p257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1723" name="Google Shape;1723;p257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20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able of contents">
  <p:cSld name="Table of contents">
    <p:spTree>
      <p:nvGrpSpPr>
        <p:cNvPr id="1724" name="Shape 17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5" name="Google Shape;1725;p258"/>
          <p:cNvSpPr txBox="1"/>
          <p:nvPr>
            <p:ph type="title"/>
          </p:nvPr>
        </p:nvSpPr>
        <p:spPr>
          <a:xfrm>
            <a:off x="2621731" y="2174785"/>
            <a:ext cx="3074005" cy="602004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50" lIns="91425" spcFirstLastPara="1" rIns="91425" wrap="square" tIns="6855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26" name="Google Shape;1726;p258"/>
          <p:cNvSpPr txBox="1"/>
          <p:nvPr>
            <p:ph idx="1" type="subTitle"/>
          </p:nvPr>
        </p:nvSpPr>
        <p:spPr>
          <a:xfrm>
            <a:off x="2621743" y="2838919"/>
            <a:ext cx="3074005" cy="646395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50" lIns="91425" spcFirstLastPara="1" rIns="91425" wrap="square" tIns="6855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67"/>
              <a:buNone/>
              <a:defRPr sz="1867"/>
            </a:lvl1pPr>
            <a:lvl2pPr lvl="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lvl="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lvl="3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lvl="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lvl="5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lvl="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lvl="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lvl="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727" name="Google Shape;1727;p258"/>
          <p:cNvSpPr txBox="1"/>
          <p:nvPr>
            <p:ph idx="2" type="subTitle"/>
          </p:nvPr>
        </p:nvSpPr>
        <p:spPr>
          <a:xfrm>
            <a:off x="8020251" y="2838919"/>
            <a:ext cx="3074005" cy="646395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50" lIns="91425" spcFirstLastPara="1" rIns="91425" wrap="square" tIns="6855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67"/>
              <a:buNone/>
              <a:defRPr sz="1867"/>
            </a:lvl1pPr>
            <a:lvl2pPr lvl="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lvl="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lvl="3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lvl="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lvl="5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lvl="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lvl="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lvl="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728" name="Google Shape;1728;p258"/>
          <p:cNvSpPr txBox="1"/>
          <p:nvPr>
            <p:ph idx="3" type="title"/>
          </p:nvPr>
        </p:nvSpPr>
        <p:spPr>
          <a:xfrm>
            <a:off x="2621767" y="4184037"/>
            <a:ext cx="3074005" cy="70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50" lIns="91425" spcFirstLastPara="1" rIns="91425" wrap="square" tIns="6855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29" name="Google Shape;1729;p258"/>
          <p:cNvSpPr txBox="1"/>
          <p:nvPr>
            <p:ph idx="4" type="subTitle"/>
          </p:nvPr>
        </p:nvSpPr>
        <p:spPr>
          <a:xfrm>
            <a:off x="2621743" y="4835432"/>
            <a:ext cx="3074005" cy="646395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50" lIns="91425" spcFirstLastPara="1" rIns="91425" wrap="square" tIns="6855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67"/>
              <a:buNone/>
              <a:defRPr sz="1867"/>
            </a:lvl1pPr>
            <a:lvl2pPr lvl="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lvl="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lvl="3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lvl="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lvl="5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lvl="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lvl="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lvl="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730" name="Google Shape;1730;p258"/>
          <p:cNvSpPr txBox="1"/>
          <p:nvPr>
            <p:ph idx="5" type="subTitle"/>
          </p:nvPr>
        </p:nvSpPr>
        <p:spPr>
          <a:xfrm>
            <a:off x="8020251" y="4835432"/>
            <a:ext cx="3074005" cy="646395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50" lIns="91425" spcFirstLastPara="1" rIns="91425" wrap="square" tIns="6855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67"/>
              <a:buNone/>
              <a:defRPr sz="1867"/>
            </a:lvl1pPr>
            <a:lvl2pPr lvl="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lvl="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lvl="3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lvl="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lvl="5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lvl="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lvl="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lvl="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731" name="Google Shape;1731;p258"/>
          <p:cNvSpPr txBox="1"/>
          <p:nvPr>
            <p:ph idx="6" type="title"/>
          </p:nvPr>
        </p:nvSpPr>
        <p:spPr>
          <a:xfrm>
            <a:off x="1097755" y="2420599"/>
            <a:ext cx="1524000" cy="763596"/>
          </a:xfrm>
          <a:prstGeom prst="rect">
            <a:avLst/>
          </a:prstGeom>
          <a:noFill/>
          <a:ln>
            <a:noFill/>
          </a:ln>
        </p:spPr>
        <p:txBody>
          <a:bodyPr anchorCtr="1" anchor="ctr" bIns="68550" lIns="91425" spcFirstLastPara="1" rIns="91425" wrap="square" tIns="6855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32" name="Google Shape;1732;p258"/>
          <p:cNvSpPr txBox="1"/>
          <p:nvPr>
            <p:ph idx="7" type="title"/>
          </p:nvPr>
        </p:nvSpPr>
        <p:spPr>
          <a:xfrm>
            <a:off x="1097755" y="4465491"/>
            <a:ext cx="1524000" cy="763596"/>
          </a:xfrm>
          <a:prstGeom prst="rect">
            <a:avLst/>
          </a:prstGeom>
          <a:noFill/>
          <a:ln>
            <a:noFill/>
          </a:ln>
        </p:spPr>
        <p:txBody>
          <a:bodyPr anchorCtr="1" anchor="ctr" bIns="68550" lIns="91425" spcFirstLastPara="1" rIns="91425" wrap="square" tIns="6855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33" name="Google Shape;1733;p258"/>
          <p:cNvSpPr txBox="1"/>
          <p:nvPr>
            <p:ph idx="8" type="title"/>
          </p:nvPr>
        </p:nvSpPr>
        <p:spPr>
          <a:xfrm>
            <a:off x="6496263" y="2420599"/>
            <a:ext cx="1524000" cy="763596"/>
          </a:xfrm>
          <a:prstGeom prst="rect">
            <a:avLst/>
          </a:prstGeom>
          <a:noFill/>
          <a:ln>
            <a:noFill/>
          </a:ln>
        </p:spPr>
        <p:txBody>
          <a:bodyPr anchorCtr="1" anchor="ctr" bIns="68550" lIns="91425" spcFirstLastPara="1" rIns="91425" wrap="square" tIns="6855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34" name="Google Shape;1734;p258"/>
          <p:cNvSpPr txBox="1"/>
          <p:nvPr>
            <p:ph idx="9" type="title"/>
          </p:nvPr>
        </p:nvSpPr>
        <p:spPr>
          <a:xfrm>
            <a:off x="6496263" y="4465491"/>
            <a:ext cx="1524000" cy="763596"/>
          </a:xfrm>
          <a:prstGeom prst="rect">
            <a:avLst/>
          </a:prstGeom>
          <a:noFill/>
          <a:ln>
            <a:noFill/>
          </a:ln>
        </p:spPr>
        <p:txBody>
          <a:bodyPr anchorCtr="1" anchor="ctr" bIns="68550" lIns="91425" spcFirstLastPara="1" rIns="91425" wrap="square" tIns="6855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35" name="Google Shape;1735;p258"/>
          <p:cNvSpPr txBox="1"/>
          <p:nvPr>
            <p:ph idx="13" type="title"/>
          </p:nvPr>
        </p:nvSpPr>
        <p:spPr>
          <a:xfrm>
            <a:off x="8020263" y="2174785"/>
            <a:ext cx="3074005" cy="602004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50" lIns="91425" spcFirstLastPara="1" rIns="91425" wrap="square" tIns="6855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36" name="Google Shape;1736;p258"/>
          <p:cNvSpPr txBox="1"/>
          <p:nvPr>
            <p:ph idx="14" type="title"/>
          </p:nvPr>
        </p:nvSpPr>
        <p:spPr>
          <a:xfrm>
            <a:off x="8020299" y="4184037"/>
            <a:ext cx="3074005" cy="70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50" lIns="91425" spcFirstLastPara="1" rIns="91425" wrap="square" tIns="6855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37" name="Google Shape;1737;p258"/>
          <p:cNvSpPr txBox="1"/>
          <p:nvPr>
            <p:ph idx="15" type="title"/>
          </p:nvPr>
        </p:nvSpPr>
        <p:spPr>
          <a:xfrm>
            <a:off x="959997" y="593373"/>
            <a:ext cx="10272003" cy="763596"/>
          </a:xfrm>
          <a:prstGeom prst="rect">
            <a:avLst/>
          </a:prstGeom>
          <a:noFill/>
          <a:ln>
            <a:noFill/>
          </a:ln>
        </p:spPr>
        <p:txBody>
          <a:bodyPr anchorCtr="0" anchor="t" bIns="68550" lIns="91425" spcFirstLastPara="1" rIns="91425" wrap="square" tIns="6855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0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age de garde">
  <p:cSld name="Page de garde">
    <p:spTree>
      <p:nvGrpSpPr>
        <p:cNvPr id="1738" name="Shape 17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9" name="Google Shape;1739;p259"/>
          <p:cNvSpPr txBox="1"/>
          <p:nvPr/>
        </p:nvSpPr>
        <p:spPr>
          <a:xfrm>
            <a:off x="10470737" y="1351027"/>
            <a:ext cx="1278303" cy="443198"/>
          </a:xfrm>
          <a:prstGeom prst="rect">
            <a:avLst/>
          </a:prstGeom>
          <a:noFill/>
          <a:ln>
            <a:noFill/>
          </a:ln>
        </p:spPr>
        <p:txBody>
          <a:bodyPr anchorCtr="1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8350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Niveau</a:t>
            </a:r>
            <a:r>
              <a:rPr b="1" i="0" lang="fr-FR" sz="1200" u="none" cap="none" strike="noStrike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rPr>
              <a:t>    </a:t>
            </a:r>
            <a:r>
              <a:rPr b="1" i="0" lang="fr-FR" sz="1000" u="none" cap="none" strike="noStrike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rPr>
              <a:t>            </a:t>
            </a:r>
            <a:r>
              <a:rPr b="1" i="0" lang="fr-FR" sz="1200" u="none" cap="none" strike="noStrike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rPr>
              <a:t>             </a:t>
            </a:r>
            <a:endParaRPr sz="11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740" name="Google Shape;1740;p25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0400923" y="1260711"/>
            <a:ext cx="1519859" cy="1217796"/>
          </a:xfrm>
          <a:prstGeom prst="rect">
            <a:avLst/>
          </a:prstGeom>
          <a:noFill/>
          <a:ln>
            <a:noFill/>
          </a:ln>
        </p:spPr>
      </p:pic>
      <p:sp>
        <p:nvSpPr>
          <p:cNvPr id="1741" name="Google Shape;1741;p259"/>
          <p:cNvSpPr txBox="1"/>
          <p:nvPr/>
        </p:nvSpPr>
        <p:spPr>
          <a:xfrm>
            <a:off x="10521700" y="1400907"/>
            <a:ext cx="1278303" cy="443198"/>
          </a:xfrm>
          <a:prstGeom prst="rect">
            <a:avLst/>
          </a:prstGeom>
          <a:noFill/>
          <a:ln>
            <a:noFill/>
          </a:ln>
        </p:spPr>
        <p:txBody>
          <a:bodyPr anchorCtr="1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8350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Niveau</a:t>
            </a:r>
            <a:r>
              <a:rPr b="1" i="0" lang="fr-FR" sz="16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        </a:t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42" name="Google Shape;1742;p259"/>
          <p:cNvSpPr txBox="1"/>
          <p:nvPr/>
        </p:nvSpPr>
        <p:spPr>
          <a:xfrm>
            <a:off x="10599248" y="1869610"/>
            <a:ext cx="1123203" cy="346210"/>
          </a:xfrm>
          <a:prstGeom prst="rect">
            <a:avLst/>
          </a:prstGeom>
          <a:noFill/>
          <a:ln>
            <a:noFill/>
          </a:ln>
        </p:spPr>
        <p:txBody>
          <a:bodyPr anchorCtr="1" anchor="t" bIns="34250" lIns="68550" spcFirstLastPara="1" rIns="68550" wrap="square" tIns="3425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1800" u="none" cap="none" strike="noStrike">
                <a:solidFill>
                  <a:srgbClr val="FCBF18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/>
          </a:p>
        </p:txBody>
      </p:sp>
      <p:sp>
        <p:nvSpPr>
          <p:cNvPr id="1743" name="Google Shape;1743;p259"/>
          <p:cNvSpPr/>
          <p:nvPr/>
        </p:nvSpPr>
        <p:spPr>
          <a:xfrm>
            <a:off x="271218" y="4592685"/>
            <a:ext cx="6693265" cy="522000"/>
          </a:xfrm>
          <a:prstGeom prst="rect">
            <a:avLst/>
          </a:prstGeom>
          <a:solidFill>
            <a:srgbClr val="0F9ED5"/>
          </a:solidFill>
          <a:ln>
            <a:noFill/>
          </a:ln>
        </p:spPr>
        <p:txBody>
          <a:bodyPr anchorCtr="0" anchor="ctr" bIns="34250" lIns="68550" spcFirstLastPara="1" rIns="68550" wrap="square" tIns="342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44" name="Google Shape;1744;p259"/>
          <p:cNvSpPr/>
          <p:nvPr/>
        </p:nvSpPr>
        <p:spPr>
          <a:xfrm>
            <a:off x="271218" y="5289789"/>
            <a:ext cx="6693265" cy="522000"/>
          </a:xfrm>
          <a:prstGeom prst="rect">
            <a:avLst/>
          </a:prstGeom>
          <a:solidFill>
            <a:srgbClr val="336FB6"/>
          </a:solidFill>
          <a:ln>
            <a:noFill/>
          </a:ln>
        </p:spPr>
        <p:txBody>
          <a:bodyPr anchorCtr="0" anchor="ctr" bIns="34250" lIns="68550" spcFirstLastPara="1" rIns="68550" wrap="square" tIns="342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1" i="0" lang="fr-FR" sz="20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/>
          </a:p>
        </p:txBody>
      </p:sp>
      <p:pic>
        <p:nvPicPr>
          <p:cNvPr descr="الصفحة الرئيسية" id="1745" name="Google Shape;1745;p25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668233" y="0"/>
            <a:ext cx="4855535" cy="736270"/>
          </a:xfrm>
          <a:prstGeom prst="rect">
            <a:avLst/>
          </a:prstGeom>
          <a:noFill/>
          <a:ln>
            <a:noFill/>
          </a:ln>
        </p:spPr>
      </p:pic>
      <p:sp>
        <p:nvSpPr>
          <p:cNvPr id="1746" name="Google Shape;1746;p259"/>
          <p:cNvSpPr txBox="1"/>
          <p:nvPr>
            <p:ph idx="1" type="body"/>
          </p:nvPr>
        </p:nvSpPr>
        <p:spPr>
          <a:xfrm>
            <a:off x="10803924" y="1882678"/>
            <a:ext cx="717129" cy="34621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CBF18"/>
              </a:buClr>
              <a:buSzPts val="1800"/>
              <a:buNone/>
              <a:defRPr b="1" i="0" sz="1800" u="none" cap="none" strike="noStrike">
                <a:solidFill>
                  <a:srgbClr val="FCBF1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747" name="Google Shape;1747;p259"/>
          <p:cNvSpPr txBox="1"/>
          <p:nvPr>
            <p:ph idx="2" type="body"/>
          </p:nvPr>
        </p:nvSpPr>
        <p:spPr>
          <a:xfrm>
            <a:off x="1686856" y="2366503"/>
            <a:ext cx="409473" cy="522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70C0"/>
              </a:buClr>
              <a:buSzPts val="3000"/>
              <a:buNone/>
              <a:defRPr b="1" i="0" sz="3000" u="none" cap="none" strike="noStrike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748" name="Google Shape;1748;p259"/>
          <p:cNvSpPr txBox="1"/>
          <p:nvPr/>
        </p:nvSpPr>
        <p:spPr>
          <a:xfrm>
            <a:off x="391997" y="1378425"/>
            <a:ext cx="4855536" cy="92333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540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Physique chimie</a:t>
            </a:r>
            <a:endParaRPr/>
          </a:p>
        </p:txBody>
      </p:sp>
      <p:sp>
        <p:nvSpPr>
          <p:cNvPr id="1749" name="Google Shape;1749;p259"/>
          <p:cNvSpPr txBox="1"/>
          <p:nvPr/>
        </p:nvSpPr>
        <p:spPr>
          <a:xfrm>
            <a:off x="391997" y="2305050"/>
            <a:ext cx="1519200" cy="55399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300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Période</a:t>
            </a:r>
            <a:endParaRPr b="1" sz="3000">
              <a:solidFill>
                <a:srgbClr val="0070C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50" name="Google Shape;1750;p259"/>
          <p:cNvSpPr txBox="1"/>
          <p:nvPr>
            <p:ph idx="3" type="body"/>
          </p:nvPr>
        </p:nvSpPr>
        <p:spPr>
          <a:xfrm>
            <a:off x="2120815" y="4591216"/>
            <a:ext cx="4843667" cy="52199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b="1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751" name="Google Shape;1751;p259"/>
          <p:cNvSpPr txBox="1"/>
          <p:nvPr>
            <p:ph idx="4" type="body"/>
          </p:nvPr>
        </p:nvSpPr>
        <p:spPr>
          <a:xfrm>
            <a:off x="271217" y="4591216"/>
            <a:ext cx="1288409" cy="52199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b="1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752" name="Google Shape;1752;p259"/>
          <p:cNvSpPr txBox="1"/>
          <p:nvPr>
            <p:ph idx="5" type="body"/>
          </p:nvPr>
        </p:nvSpPr>
        <p:spPr>
          <a:xfrm>
            <a:off x="271217" y="5288319"/>
            <a:ext cx="1288409" cy="52199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b="1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753" name="Google Shape;1753;p259"/>
          <p:cNvSpPr txBox="1"/>
          <p:nvPr>
            <p:ph idx="6" type="body"/>
          </p:nvPr>
        </p:nvSpPr>
        <p:spPr>
          <a:xfrm>
            <a:off x="2120815" y="5288319"/>
            <a:ext cx="4843667" cy="52199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marR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rial"/>
              <a:buNone/>
              <a:defRPr b="1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754" name="Google Shape;1754;p259"/>
          <p:cNvSpPr/>
          <p:nvPr/>
        </p:nvSpPr>
        <p:spPr>
          <a:xfrm>
            <a:off x="271217" y="3894112"/>
            <a:ext cx="6693265" cy="522000"/>
          </a:xfrm>
          <a:prstGeom prst="rect">
            <a:avLst/>
          </a:prstGeom>
          <a:solidFill>
            <a:srgbClr val="336FB6"/>
          </a:solidFill>
          <a:ln>
            <a:noFill/>
          </a:ln>
        </p:spPr>
        <p:txBody>
          <a:bodyPr anchorCtr="0" anchor="ctr" bIns="34250" lIns="68550" spcFirstLastPara="1" rIns="68550" wrap="square" tIns="342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55" name="Google Shape;1755;p259"/>
          <p:cNvSpPr txBox="1"/>
          <p:nvPr>
            <p:ph idx="7" type="body"/>
          </p:nvPr>
        </p:nvSpPr>
        <p:spPr>
          <a:xfrm>
            <a:off x="2120814" y="3892643"/>
            <a:ext cx="4843667" cy="52199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b="1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756" name="Google Shape;1756;p259"/>
          <p:cNvSpPr txBox="1"/>
          <p:nvPr>
            <p:ph idx="8" type="body"/>
          </p:nvPr>
        </p:nvSpPr>
        <p:spPr>
          <a:xfrm>
            <a:off x="271216" y="3892643"/>
            <a:ext cx="1288409" cy="52199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b="1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757" name="Google Shape;1757;p25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966502" y="3495345"/>
            <a:ext cx="3952359" cy="292597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0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cônes pour l’enseignant">
  <p:cSld name="Icônes pour l’enseignant">
    <p:bg>
      <p:bgPr>
        <a:solidFill>
          <a:srgbClr val="DCE6F2"/>
        </a:solidFill>
      </p:bgPr>
    </p:bg>
    <p:spTree>
      <p:nvGrpSpPr>
        <p:cNvPr id="1758" name="Shape 17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9" name="Google Shape;1759;p260"/>
          <p:cNvSpPr txBox="1"/>
          <p:nvPr/>
        </p:nvSpPr>
        <p:spPr>
          <a:xfrm>
            <a:off x="2151695" y="1298921"/>
            <a:ext cx="4239248" cy="400002"/>
          </a:xfrm>
          <a:prstGeom prst="rect">
            <a:avLst/>
          </a:prstGeom>
          <a:noFill/>
          <a:ln>
            <a:noFill/>
          </a:ln>
        </p:spPr>
        <p:txBody>
          <a:bodyPr anchorCtr="0" anchor="t" bIns="45650" lIns="91400" spcFirstLastPara="1" rIns="91400" wrap="square" tIns="4565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000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Pages réservées à l’enseignant(e)</a:t>
            </a:r>
            <a:endParaRPr sz="1467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60" name="Google Shape;1760;p260"/>
          <p:cNvSpPr txBox="1"/>
          <p:nvPr/>
        </p:nvSpPr>
        <p:spPr>
          <a:xfrm>
            <a:off x="2151695" y="2226131"/>
            <a:ext cx="8241199" cy="400002"/>
          </a:xfrm>
          <a:prstGeom prst="rect">
            <a:avLst/>
          </a:prstGeom>
          <a:noFill/>
          <a:ln>
            <a:noFill/>
          </a:ln>
        </p:spPr>
        <p:txBody>
          <a:bodyPr anchorCtr="0" anchor="t" bIns="45650" lIns="91400" spcFirstLastPara="1" rIns="91400" wrap="square" tIns="4565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000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Modelage de la tâche par l’enseignant (explicitation à haute voix)</a:t>
            </a:r>
            <a:endParaRPr sz="1467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mage générée" id="1761" name="Google Shape;1761;p260"/>
          <p:cNvPicPr preferRelativeResize="0"/>
          <p:nvPr/>
        </p:nvPicPr>
        <p:blipFill rotWithShape="1">
          <a:blip r:embed="rId2">
            <a:alphaModFix/>
          </a:blip>
          <a:srcRect b="60700" l="0" r="71114" t="23545"/>
          <a:stretch/>
        </p:blipFill>
        <p:spPr>
          <a:xfrm>
            <a:off x="992594" y="2946687"/>
            <a:ext cx="1035476" cy="854359"/>
          </a:xfrm>
          <a:prstGeom prst="rect">
            <a:avLst/>
          </a:prstGeom>
          <a:noFill/>
          <a:ln>
            <a:noFill/>
          </a:ln>
        </p:spPr>
      </p:pic>
      <p:sp>
        <p:nvSpPr>
          <p:cNvPr id="1762" name="Google Shape;1762;p260"/>
          <p:cNvSpPr txBox="1"/>
          <p:nvPr/>
        </p:nvSpPr>
        <p:spPr>
          <a:xfrm>
            <a:off x="2151695" y="3159518"/>
            <a:ext cx="9359384" cy="400002"/>
          </a:xfrm>
          <a:prstGeom prst="rect">
            <a:avLst/>
          </a:prstGeom>
          <a:noFill/>
          <a:ln>
            <a:noFill/>
          </a:ln>
        </p:spPr>
        <p:txBody>
          <a:bodyPr anchorCtr="0" anchor="t" bIns="45650" lIns="91400" spcFirstLastPara="1" rIns="91400" wrap="square" tIns="4565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000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Consignes et explications données aux élèves – hors modelage (à dire à haute voix)</a:t>
            </a:r>
            <a:endParaRPr sz="20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63" name="Google Shape;1763;p260"/>
          <p:cNvSpPr txBox="1"/>
          <p:nvPr/>
        </p:nvSpPr>
        <p:spPr>
          <a:xfrm>
            <a:off x="2151695" y="4005511"/>
            <a:ext cx="3971611" cy="420457"/>
          </a:xfrm>
          <a:prstGeom prst="rect">
            <a:avLst/>
          </a:prstGeom>
          <a:noFill/>
          <a:ln>
            <a:noFill/>
          </a:ln>
        </p:spPr>
        <p:txBody>
          <a:bodyPr anchorCtr="0" anchor="t" bIns="45650" lIns="91400" spcFirstLastPara="1" rIns="91400" wrap="square" tIns="4565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133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Rappel du contrat de classe </a:t>
            </a:r>
            <a:endParaRPr sz="1867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764" name="Google Shape;1764;p26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27953" y="4033935"/>
            <a:ext cx="753729" cy="603600"/>
          </a:xfrm>
          <a:prstGeom prst="rect">
            <a:avLst/>
          </a:prstGeom>
          <a:noFill/>
          <a:ln>
            <a:noFill/>
          </a:ln>
        </p:spPr>
      </p:pic>
      <p:sp>
        <p:nvSpPr>
          <p:cNvPr id="1765" name="Google Shape;1765;p260"/>
          <p:cNvSpPr/>
          <p:nvPr/>
        </p:nvSpPr>
        <p:spPr>
          <a:xfrm>
            <a:off x="63503" y="27983"/>
            <a:ext cx="8241200" cy="603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650" lIns="91425" spcFirstLastPara="1" rIns="91425" wrap="square" tIns="456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3200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Icônes pour l’enseignant</a:t>
            </a:r>
            <a:endParaRPr sz="1867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766" name="Google Shape;1766;p260"/>
          <p:cNvGrpSpPr/>
          <p:nvPr/>
        </p:nvGrpSpPr>
        <p:grpSpPr>
          <a:xfrm>
            <a:off x="1153868" y="1985795"/>
            <a:ext cx="923513" cy="733132"/>
            <a:chOff x="277892" y="2283969"/>
            <a:chExt cx="939577" cy="824904"/>
          </a:xfrm>
        </p:grpSpPr>
        <p:sp>
          <p:nvSpPr>
            <p:cNvPr id="1767" name="Google Shape;1767;p260"/>
            <p:cNvSpPr/>
            <p:nvPr/>
          </p:nvSpPr>
          <p:spPr>
            <a:xfrm>
              <a:off x="277892" y="2557025"/>
              <a:ext cx="685139" cy="551848"/>
            </a:xfrm>
            <a:custGeom>
              <a:rect b="b" l="l" r="r" t="t"/>
              <a:pathLst>
                <a:path extrusionOk="0" h="2757643" w="3423710">
                  <a:moveTo>
                    <a:pt x="0" y="0"/>
                  </a:moveTo>
                  <a:lnTo>
                    <a:pt x="3423710" y="0"/>
                  </a:lnTo>
                  <a:lnTo>
                    <a:pt x="3423710" y="2757643"/>
                  </a:lnTo>
                  <a:lnTo>
                    <a:pt x="0" y="2757643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4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68" name="Google Shape;1768;p260"/>
            <p:cNvSpPr/>
            <p:nvPr/>
          </p:nvSpPr>
          <p:spPr>
            <a:xfrm rot="-1930306">
              <a:off x="819513" y="2322046"/>
              <a:ext cx="287035" cy="499407"/>
            </a:xfrm>
            <a:custGeom>
              <a:rect b="b" l="l" r="r" t="t"/>
              <a:pathLst>
                <a:path extrusionOk="0" h="2076288" w="1193350">
                  <a:moveTo>
                    <a:pt x="0" y="0"/>
                  </a:moveTo>
                  <a:lnTo>
                    <a:pt x="1193350" y="0"/>
                  </a:lnTo>
                  <a:lnTo>
                    <a:pt x="1193350" y="2076287"/>
                  </a:lnTo>
                  <a:lnTo>
                    <a:pt x="0" y="2076287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5">
                <a:alphaModFix amt="72000"/>
              </a:blip>
              <a:stretch>
                <a:fillRect b="0" l="-101446" r="0" t="-1678"/>
              </a:stretch>
            </a:blip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descr="Image générée" id="1769" name="Google Shape;1769;p260"/>
          <p:cNvPicPr preferRelativeResize="0"/>
          <p:nvPr/>
        </p:nvPicPr>
        <p:blipFill rotWithShape="1">
          <a:blip r:embed="rId6">
            <a:alphaModFix/>
          </a:blip>
          <a:srcRect b="10678" l="0" r="0" t="11064"/>
          <a:stretch/>
        </p:blipFill>
        <p:spPr>
          <a:xfrm>
            <a:off x="1153867" y="1023539"/>
            <a:ext cx="727815" cy="854359"/>
          </a:xfrm>
          <a:prstGeom prst="rect">
            <a:avLst/>
          </a:prstGeom>
          <a:noFill/>
          <a:ln>
            <a:noFill/>
          </a:ln>
        </p:spPr>
      </p:pic>
      <p:pic>
        <p:nvPicPr>
          <p:cNvPr id="1770" name="Google Shape;1770;p260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1198230" y="4942460"/>
            <a:ext cx="590757" cy="6036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</p:pic>
      <p:sp>
        <p:nvSpPr>
          <p:cNvPr id="1771" name="Google Shape;1771;p260"/>
          <p:cNvSpPr txBox="1"/>
          <p:nvPr/>
        </p:nvSpPr>
        <p:spPr>
          <a:xfrm>
            <a:off x="2064863" y="5034031"/>
            <a:ext cx="3971611" cy="420457"/>
          </a:xfrm>
          <a:prstGeom prst="rect">
            <a:avLst/>
          </a:prstGeom>
          <a:noFill/>
          <a:ln>
            <a:noFill/>
          </a:ln>
        </p:spPr>
        <p:txBody>
          <a:bodyPr anchorCtr="0" anchor="t" bIns="45650" lIns="91400" spcFirstLastPara="1" rIns="91400" wrap="square" tIns="4565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133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Correction du devoir maison</a:t>
            </a:r>
            <a:endParaRPr sz="1867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able of contents">
  <p:cSld name="Table of contents">
    <p:spTree>
      <p:nvGrpSpPr>
        <p:cNvPr id="159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178"/>
          <p:cNvSpPr txBox="1"/>
          <p:nvPr>
            <p:ph type="title"/>
          </p:nvPr>
        </p:nvSpPr>
        <p:spPr>
          <a:xfrm>
            <a:off x="2621731" y="2174785"/>
            <a:ext cx="3074005" cy="602004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50" lIns="91425" spcFirstLastPara="1" rIns="91425" wrap="square" tIns="6855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1" name="Google Shape;161;p178"/>
          <p:cNvSpPr txBox="1"/>
          <p:nvPr>
            <p:ph idx="1" type="subTitle"/>
          </p:nvPr>
        </p:nvSpPr>
        <p:spPr>
          <a:xfrm>
            <a:off x="2621743" y="2838919"/>
            <a:ext cx="3074005" cy="646395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50" lIns="91425" spcFirstLastPara="1" rIns="91425" wrap="square" tIns="6855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67"/>
              <a:buNone/>
              <a:defRPr sz="1867"/>
            </a:lvl1pPr>
            <a:lvl2pPr lvl="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lvl="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lvl="3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lvl="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lvl="5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lvl="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lvl="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lvl="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62" name="Google Shape;162;p178"/>
          <p:cNvSpPr txBox="1"/>
          <p:nvPr>
            <p:ph idx="2" type="subTitle"/>
          </p:nvPr>
        </p:nvSpPr>
        <p:spPr>
          <a:xfrm>
            <a:off x="8020251" y="2838919"/>
            <a:ext cx="3074005" cy="646395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50" lIns="91425" spcFirstLastPara="1" rIns="91425" wrap="square" tIns="6855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67"/>
              <a:buNone/>
              <a:defRPr sz="1867"/>
            </a:lvl1pPr>
            <a:lvl2pPr lvl="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lvl="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lvl="3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lvl="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lvl="5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lvl="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lvl="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lvl="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63" name="Google Shape;163;p178"/>
          <p:cNvSpPr txBox="1"/>
          <p:nvPr>
            <p:ph idx="3" type="title"/>
          </p:nvPr>
        </p:nvSpPr>
        <p:spPr>
          <a:xfrm>
            <a:off x="2621767" y="4184037"/>
            <a:ext cx="3074005" cy="70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50" lIns="91425" spcFirstLastPara="1" rIns="91425" wrap="square" tIns="6855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4" name="Google Shape;164;p178"/>
          <p:cNvSpPr txBox="1"/>
          <p:nvPr>
            <p:ph idx="4" type="subTitle"/>
          </p:nvPr>
        </p:nvSpPr>
        <p:spPr>
          <a:xfrm>
            <a:off x="2621743" y="4835432"/>
            <a:ext cx="3074005" cy="646395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50" lIns="91425" spcFirstLastPara="1" rIns="91425" wrap="square" tIns="6855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67"/>
              <a:buNone/>
              <a:defRPr sz="1867"/>
            </a:lvl1pPr>
            <a:lvl2pPr lvl="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lvl="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lvl="3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lvl="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lvl="5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lvl="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lvl="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lvl="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65" name="Google Shape;165;p178"/>
          <p:cNvSpPr txBox="1"/>
          <p:nvPr>
            <p:ph idx="5" type="subTitle"/>
          </p:nvPr>
        </p:nvSpPr>
        <p:spPr>
          <a:xfrm>
            <a:off x="8020251" y="4835432"/>
            <a:ext cx="3074005" cy="646395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50" lIns="91425" spcFirstLastPara="1" rIns="91425" wrap="square" tIns="6855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67"/>
              <a:buNone/>
              <a:defRPr sz="1867"/>
            </a:lvl1pPr>
            <a:lvl2pPr lvl="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lvl="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lvl="3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lvl="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lvl="5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lvl="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lvl="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lvl="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66" name="Google Shape;166;p178"/>
          <p:cNvSpPr txBox="1"/>
          <p:nvPr>
            <p:ph idx="6" type="title"/>
          </p:nvPr>
        </p:nvSpPr>
        <p:spPr>
          <a:xfrm>
            <a:off x="1097755" y="2420599"/>
            <a:ext cx="1524000" cy="763596"/>
          </a:xfrm>
          <a:prstGeom prst="rect">
            <a:avLst/>
          </a:prstGeom>
          <a:noFill/>
          <a:ln>
            <a:noFill/>
          </a:ln>
        </p:spPr>
        <p:txBody>
          <a:bodyPr anchorCtr="1" anchor="ctr" bIns="68550" lIns="91425" spcFirstLastPara="1" rIns="91425" wrap="square" tIns="6855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7" name="Google Shape;167;p178"/>
          <p:cNvSpPr txBox="1"/>
          <p:nvPr>
            <p:ph idx="7" type="title"/>
          </p:nvPr>
        </p:nvSpPr>
        <p:spPr>
          <a:xfrm>
            <a:off x="1097755" y="4465491"/>
            <a:ext cx="1524000" cy="763596"/>
          </a:xfrm>
          <a:prstGeom prst="rect">
            <a:avLst/>
          </a:prstGeom>
          <a:noFill/>
          <a:ln>
            <a:noFill/>
          </a:ln>
        </p:spPr>
        <p:txBody>
          <a:bodyPr anchorCtr="1" anchor="ctr" bIns="68550" lIns="91425" spcFirstLastPara="1" rIns="91425" wrap="square" tIns="6855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8" name="Google Shape;168;p178"/>
          <p:cNvSpPr txBox="1"/>
          <p:nvPr>
            <p:ph idx="8" type="title"/>
          </p:nvPr>
        </p:nvSpPr>
        <p:spPr>
          <a:xfrm>
            <a:off x="6496263" y="2420599"/>
            <a:ext cx="1524000" cy="763596"/>
          </a:xfrm>
          <a:prstGeom prst="rect">
            <a:avLst/>
          </a:prstGeom>
          <a:noFill/>
          <a:ln>
            <a:noFill/>
          </a:ln>
        </p:spPr>
        <p:txBody>
          <a:bodyPr anchorCtr="1" anchor="ctr" bIns="68550" lIns="91425" spcFirstLastPara="1" rIns="91425" wrap="square" tIns="6855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9" name="Google Shape;169;p178"/>
          <p:cNvSpPr txBox="1"/>
          <p:nvPr>
            <p:ph idx="9" type="title"/>
          </p:nvPr>
        </p:nvSpPr>
        <p:spPr>
          <a:xfrm>
            <a:off x="6496263" y="4465491"/>
            <a:ext cx="1524000" cy="763596"/>
          </a:xfrm>
          <a:prstGeom prst="rect">
            <a:avLst/>
          </a:prstGeom>
          <a:noFill/>
          <a:ln>
            <a:noFill/>
          </a:ln>
        </p:spPr>
        <p:txBody>
          <a:bodyPr anchorCtr="1" anchor="ctr" bIns="68550" lIns="91425" spcFirstLastPara="1" rIns="91425" wrap="square" tIns="6855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0" name="Google Shape;170;p178"/>
          <p:cNvSpPr txBox="1"/>
          <p:nvPr>
            <p:ph idx="13" type="title"/>
          </p:nvPr>
        </p:nvSpPr>
        <p:spPr>
          <a:xfrm>
            <a:off x="8020263" y="2174785"/>
            <a:ext cx="3074005" cy="602004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50" lIns="91425" spcFirstLastPara="1" rIns="91425" wrap="square" tIns="6855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1" name="Google Shape;171;p178"/>
          <p:cNvSpPr txBox="1"/>
          <p:nvPr>
            <p:ph idx="14" type="title"/>
          </p:nvPr>
        </p:nvSpPr>
        <p:spPr>
          <a:xfrm>
            <a:off x="8020299" y="4184037"/>
            <a:ext cx="3074005" cy="70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50" lIns="91425" spcFirstLastPara="1" rIns="91425" wrap="square" tIns="6855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2" name="Google Shape;172;p178"/>
          <p:cNvSpPr txBox="1"/>
          <p:nvPr>
            <p:ph idx="15" type="title"/>
          </p:nvPr>
        </p:nvSpPr>
        <p:spPr>
          <a:xfrm>
            <a:off x="959997" y="593373"/>
            <a:ext cx="10272003" cy="763596"/>
          </a:xfrm>
          <a:prstGeom prst="rect">
            <a:avLst/>
          </a:prstGeom>
          <a:noFill/>
          <a:ln>
            <a:noFill/>
          </a:ln>
        </p:spPr>
        <p:txBody>
          <a:bodyPr anchorCtr="0" anchor="t" bIns="68550" lIns="91425" spcFirstLastPara="1" rIns="91425" wrap="square" tIns="6855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cônes pour l’élève">
  <p:cSld name="Icônes pour l’élève">
    <p:bg>
      <p:bgPr>
        <a:solidFill>
          <a:srgbClr val="DCE6F2"/>
        </a:solidFill>
      </p:bgPr>
    </p:bg>
    <p:spTree>
      <p:nvGrpSpPr>
        <p:cNvPr id="1772" name="Shape 17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73" name="Google Shape;1773;p261"/>
          <p:cNvGrpSpPr/>
          <p:nvPr/>
        </p:nvGrpSpPr>
        <p:grpSpPr>
          <a:xfrm>
            <a:off x="863927" y="4507781"/>
            <a:ext cx="5760430" cy="603600"/>
            <a:chOff x="647945" y="3380837"/>
            <a:chExt cx="4320322" cy="452700"/>
          </a:xfrm>
        </p:grpSpPr>
        <p:sp>
          <p:nvSpPr>
            <p:cNvPr id="1774" name="Google Shape;1774;p261"/>
            <p:cNvSpPr txBox="1"/>
            <p:nvPr/>
          </p:nvSpPr>
          <p:spPr>
            <a:xfrm>
              <a:off x="1372968" y="3457186"/>
              <a:ext cx="3595299" cy="30000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650" lIns="91400" spcFirstLastPara="1" rIns="91400" wrap="square" tIns="4565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2000">
                  <a:solidFill>
                    <a:srgbClr val="44546A"/>
                  </a:solidFill>
                  <a:latin typeface="Calibri"/>
                  <a:ea typeface="Calibri"/>
                  <a:cs typeface="Calibri"/>
                  <a:sym typeface="Calibri"/>
                </a:rPr>
                <a:t>Les élèves travaillent en autonomie</a:t>
              </a:r>
              <a:endParaRPr sz="2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1775" name="Google Shape;1775;p261"/>
            <p:cNvPicPr preferRelativeResize="0"/>
            <p:nvPr/>
          </p:nvPicPr>
          <p:blipFill rotWithShape="1">
            <a:blip r:embed="rId2">
              <a:alphaModFix/>
            </a:blip>
            <a:srcRect b="0" l="0" r="0" t="0"/>
            <a:stretch/>
          </p:blipFill>
          <p:spPr>
            <a:xfrm>
              <a:off x="647945" y="3380837"/>
              <a:ext cx="460215" cy="452700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1776" name="Google Shape;1776;p261"/>
          <p:cNvGrpSpPr/>
          <p:nvPr/>
        </p:nvGrpSpPr>
        <p:grpSpPr>
          <a:xfrm>
            <a:off x="884384" y="3752370"/>
            <a:ext cx="10372677" cy="498415"/>
            <a:chOff x="663288" y="2814277"/>
            <a:chExt cx="7779508" cy="373811"/>
          </a:xfrm>
        </p:grpSpPr>
        <p:sp>
          <p:nvSpPr>
            <p:cNvPr id="1777" name="Google Shape;1777;p261"/>
            <p:cNvSpPr txBox="1"/>
            <p:nvPr/>
          </p:nvSpPr>
          <p:spPr>
            <a:xfrm>
              <a:off x="1372969" y="2851181"/>
              <a:ext cx="7069827" cy="30000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650" lIns="91400" spcFirstLastPara="1" rIns="91400" wrap="square" tIns="4565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2000">
                  <a:solidFill>
                    <a:srgbClr val="44546A"/>
                  </a:solidFill>
                  <a:latin typeface="Calibri"/>
                  <a:ea typeface="Calibri"/>
                  <a:cs typeface="Calibri"/>
                  <a:sym typeface="Calibri"/>
                </a:rPr>
                <a:t>Les élèves travaillent en binômes</a:t>
              </a:r>
              <a:endParaRPr/>
            </a:p>
          </p:txBody>
        </p:sp>
        <p:pic>
          <p:nvPicPr>
            <p:cNvPr id="1778" name="Google Shape;1778;p261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663288" y="2814277"/>
              <a:ext cx="413750" cy="373811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1779" name="Google Shape;1779;p261"/>
          <p:cNvGrpSpPr/>
          <p:nvPr/>
        </p:nvGrpSpPr>
        <p:grpSpPr>
          <a:xfrm>
            <a:off x="887673" y="2319672"/>
            <a:ext cx="6840126" cy="498414"/>
            <a:chOff x="657162" y="1688359"/>
            <a:chExt cx="5130094" cy="373810"/>
          </a:xfrm>
        </p:grpSpPr>
        <p:pic>
          <p:nvPicPr>
            <p:cNvPr id="1780" name="Google Shape;1780;p261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657162" y="1688359"/>
              <a:ext cx="417704" cy="37381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781" name="Google Shape;1781;p261"/>
            <p:cNvSpPr txBox="1"/>
            <p:nvPr/>
          </p:nvSpPr>
          <p:spPr>
            <a:xfrm>
              <a:off x="1364376" y="1725263"/>
              <a:ext cx="4422880" cy="30000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650" lIns="91425" spcFirstLastPara="1" rIns="91425" wrap="square" tIns="4565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2000">
                  <a:solidFill>
                    <a:srgbClr val="44546A"/>
                  </a:solidFill>
                  <a:latin typeface="Calibri"/>
                  <a:ea typeface="Calibri"/>
                  <a:cs typeface="Calibri"/>
                  <a:sym typeface="Calibri"/>
                </a:rPr>
                <a:t>Les élèves écoutent l’enseignant avec attention</a:t>
              </a:r>
              <a:endParaRPr sz="1467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782" name="Google Shape;1782;p261"/>
          <p:cNvGrpSpPr/>
          <p:nvPr/>
        </p:nvGrpSpPr>
        <p:grpSpPr>
          <a:xfrm>
            <a:off x="954798" y="1692132"/>
            <a:ext cx="5669559" cy="426303"/>
            <a:chOff x="716099" y="1269098"/>
            <a:chExt cx="4252169" cy="319727"/>
          </a:xfrm>
        </p:grpSpPr>
        <p:sp>
          <p:nvSpPr>
            <p:cNvPr id="1783" name="Google Shape;1783;p261"/>
            <p:cNvSpPr txBox="1"/>
            <p:nvPr/>
          </p:nvSpPr>
          <p:spPr>
            <a:xfrm>
              <a:off x="1372969" y="1278960"/>
              <a:ext cx="3595299" cy="30000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650" lIns="91425" spcFirstLastPara="1" rIns="91425" wrap="square" tIns="4565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2000">
                  <a:solidFill>
                    <a:srgbClr val="44546A"/>
                  </a:solidFill>
                  <a:latin typeface="Calibri"/>
                  <a:ea typeface="Calibri"/>
                  <a:cs typeface="Calibri"/>
                  <a:sym typeface="Calibri"/>
                </a:rPr>
                <a:t>Les élèves lèvent la main pour participer</a:t>
              </a:r>
              <a:endParaRPr sz="1467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descr="Lever la main - Icônes mains et gestes gratuites" id="1784" name="Google Shape;1784;p261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716099" y="1269098"/>
              <a:ext cx="405665" cy="319727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1785" name="Google Shape;1785;p261"/>
          <p:cNvGrpSpPr/>
          <p:nvPr/>
        </p:nvGrpSpPr>
        <p:grpSpPr>
          <a:xfrm>
            <a:off x="863575" y="916351"/>
            <a:ext cx="6681334" cy="603600"/>
            <a:chOff x="915782" y="892042"/>
            <a:chExt cx="6681334" cy="603600"/>
          </a:xfrm>
        </p:grpSpPr>
        <p:sp>
          <p:nvSpPr>
            <p:cNvPr id="1786" name="Google Shape;1786;p261"/>
            <p:cNvSpPr txBox="1"/>
            <p:nvPr/>
          </p:nvSpPr>
          <p:spPr>
            <a:xfrm>
              <a:off x="1882832" y="949173"/>
              <a:ext cx="5714284" cy="40000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650" lIns="91400" spcFirstLastPara="1" rIns="91400" wrap="square" tIns="4565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2000">
                  <a:solidFill>
                    <a:srgbClr val="44546A"/>
                  </a:solidFill>
                  <a:latin typeface="Calibri"/>
                  <a:ea typeface="Calibri"/>
                  <a:cs typeface="Calibri"/>
                  <a:sym typeface="Calibri"/>
                </a:rPr>
                <a:t>Les élèves utilisent l’ardoise pour répondre</a:t>
              </a:r>
              <a:endParaRPr sz="2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787" name="Google Shape;1787;p261"/>
            <p:cNvGrpSpPr/>
            <p:nvPr/>
          </p:nvGrpSpPr>
          <p:grpSpPr>
            <a:xfrm>
              <a:off x="915782" y="892042"/>
              <a:ext cx="632111" cy="603600"/>
              <a:chOff x="779845" y="4335989"/>
              <a:chExt cx="442253" cy="575842"/>
            </a:xfrm>
          </p:grpSpPr>
          <p:pic>
            <p:nvPicPr>
              <p:cNvPr descr="Une image contenant Dessin animé, clipart, Animation, illustration&#10;&#10;Description générée automatiquement" id="1788" name="Google Shape;1788;p261"/>
              <p:cNvPicPr preferRelativeResize="0"/>
              <p:nvPr/>
            </p:nvPicPr>
            <p:blipFill rotWithShape="1">
              <a:blip r:embed="rId6">
                <a:alphaModFix/>
              </a:blip>
              <a:srcRect b="23864" l="18242" r="18458" t="9344"/>
              <a:stretch/>
            </p:blipFill>
            <p:spPr>
              <a:xfrm>
                <a:off x="779845" y="4335989"/>
                <a:ext cx="442253" cy="575842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1789" name="Google Shape;1789;p261"/>
              <p:cNvSpPr/>
              <p:nvPr/>
            </p:nvSpPr>
            <p:spPr>
              <a:xfrm>
                <a:off x="1078544" y="4438901"/>
                <a:ext cx="126559" cy="89253"/>
              </a:xfrm>
              <a:prstGeom prst="rect">
                <a:avLst/>
              </a:prstGeom>
              <a:solidFill>
                <a:srgbClr val="268B6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67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1790" name="Google Shape;1790;p261"/>
          <p:cNvGrpSpPr/>
          <p:nvPr/>
        </p:nvGrpSpPr>
        <p:grpSpPr>
          <a:xfrm>
            <a:off x="915782" y="3007446"/>
            <a:ext cx="8342891" cy="490417"/>
            <a:chOff x="686836" y="2255584"/>
            <a:chExt cx="6257168" cy="367813"/>
          </a:xfrm>
        </p:grpSpPr>
        <p:sp>
          <p:nvSpPr>
            <p:cNvPr id="1791" name="Google Shape;1791;p261"/>
            <p:cNvSpPr txBox="1"/>
            <p:nvPr/>
          </p:nvSpPr>
          <p:spPr>
            <a:xfrm>
              <a:off x="1372968" y="2323395"/>
              <a:ext cx="5571036" cy="30000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650" lIns="91425" spcFirstLastPara="1" rIns="91425" wrap="square" tIns="4565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2000">
                  <a:solidFill>
                    <a:srgbClr val="44546A"/>
                  </a:solidFill>
                  <a:latin typeface="Calibri"/>
                  <a:ea typeface="Calibri"/>
                  <a:cs typeface="Calibri"/>
                  <a:sym typeface="Calibri"/>
                </a:rPr>
                <a:t>Les élèvent gardent des traces écrites sur les livrets ou leurs cahiers</a:t>
              </a:r>
              <a:endParaRPr sz="1467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792" name="Google Shape;1792;p261"/>
            <p:cNvGrpSpPr/>
            <p:nvPr/>
          </p:nvGrpSpPr>
          <p:grpSpPr>
            <a:xfrm>
              <a:off x="686836" y="2255584"/>
              <a:ext cx="413750" cy="359624"/>
              <a:chOff x="10280460" y="4841540"/>
              <a:chExt cx="630930" cy="597556"/>
            </a:xfrm>
          </p:grpSpPr>
          <p:pic>
            <p:nvPicPr>
              <p:cNvPr id="1793" name="Google Shape;1793;p261"/>
              <p:cNvPicPr preferRelativeResize="0"/>
              <p:nvPr/>
            </p:nvPicPr>
            <p:blipFill rotWithShape="1">
              <a:blip r:embed="rId7">
                <a:alphaModFix/>
              </a:blip>
              <a:srcRect b="30055" l="11664" r="25923" t="23325"/>
              <a:stretch/>
            </p:blipFill>
            <p:spPr>
              <a:xfrm>
                <a:off x="10280460" y="4967823"/>
                <a:ext cx="630930" cy="471273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794" name="Google Shape;1794;p261"/>
              <p:cNvPicPr preferRelativeResize="0"/>
              <p:nvPr/>
            </p:nvPicPr>
            <p:blipFill rotWithShape="1">
              <a:blip r:embed="rId8">
                <a:alphaModFix/>
              </a:blip>
              <a:srcRect b="30055" l="74744" r="10688" t="23325"/>
              <a:stretch/>
            </p:blipFill>
            <p:spPr>
              <a:xfrm rot="1461832">
                <a:off x="10456526" y="4850932"/>
                <a:ext cx="147273" cy="471273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</p:grpSp>
      <p:sp>
        <p:nvSpPr>
          <p:cNvPr id="1795" name="Google Shape;1795;p261"/>
          <p:cNvSpPr/>
          <p:nvPr/>
        </p:nvSpPr>
        <p:spPr>
          <a:xfrm>
            <a:off x="63503" y="27983"/>
            <a:ext cx="8241200" cy="603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650" lIns="91425" spcFirstLastPara="1" rIns="91425" wrap="square" tIns="456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3200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Icônes pour l’élève</a:t>
            </a:r>
            <a:endParaRPr sz="1867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96" name="Google Shape;1796;p261"/>
          <p:cNvSpPr txBox="1"/>
          <p:nvPr/>
        </p:nvSpPr>
        <p:spPr>
          <a:xfrm>
            <a:off x="1830624" y="5422784"/>
            <a:ext cx="4867240" cy="400002"/>
          </a:xfrm>
          <a:prstGeom prst="rect">
            <a:avLst/>
          </a:prstGeom>
          <a:noFill/>
          <a:ln>
            <a:noFill/>
          </a:ln>
        </p:spPr>
        <p:txBody>
          <a:bodyPr anchorCtr="0" anchor="t" bIns="45650" lIns="91400" spcFirstLastPara="1" rIns="91400" wrap="square" tIns="4565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000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Les élèves passent au tableau</a:t>
            </a:r>
            <a:endParaRPr sz="20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797" name="Google Shape;1797;p261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863575" y="5298758"/>
            <a:ext cx="648055" cy="648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odelage">
  <p:cSld name="Modelage">
    <p:bg>
      <p:bgPr>
        <a:gradFill>
          <a:gsLst>
            <a:gs pos="0">
              <a:schemeClr val="lt1"/>
            </a:gs>
            <a:gs pos="71000">
              <a:schemeClr val="lt1"/>
            </a:gs>
            <a:gs pos="85000">
              <a:srgbClr val="FF0000"/>
            </a:gs>
            <a:gs pos="100000">
              <a:srgbClr val="C00000"/>
            </a:gs>
          </a:gsLst>
          <a:path path="circle">
            <a:fillToRect b="50%" l="50%" r="50%" t="50%"/>
          </a:path>
          <a:tileRect/>
        </a:gradFill>
      </p:bgPr>
    </p:bg>
    <p:spTree>
      <p:nvGrpSpPr>
        <p:cNvPr id="1798" name="Shape 17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99" name="Google Shape;1799;p262"/>
          <p:cNvGrpSpPr/>
          <p:nvPr/>
        </p:nvGrpSpPr>
        <p:grpSpPr>
          <a:xfrm>
            <a:off x="812158" y="829917"/>
            <a:ext cx="10567685" cy="5198169"/>
            <a:chOff x="2184400" y="1402025"/>
            <a:chExt cx="7823200" cy="4942038"/>
          </a:xfrm>
        </p:grpSpPr>
        <p:sp>
          <p:nvSpPr>
            <p:cNvPr id="1800" name="Google Shape;1800;p262"/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fmla="val 2665" name="adj"/>
              </a:avLst>
            </a:prstGeom>
            <a:solidFill>
              <a:srgbClr val="C00000"/>
            </a:solidFill>
            <a:ln cap="flat" cmpd="sng" w="12700">
              <a:solidFill>
                <a:srgbClr val="C00000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63500" sx="102000" rotWithShape="0" algn="ctr" sy="102000">
                <a:srgbClr val="000000">
                  <a:alpha val="7058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01" name="Google Shape;1801;p262"/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1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56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56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802" name="Google Shape;1802;p262"/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 rotWithShape="1">
            <a:blip r:embed="rId2">
              <a:alphaModFix/>
            </a:blip>
            <a:stretch>
              <a:fillRect b="0" l="0" r="0" t="0"/>
            </a:stretch>
          </a:blipFill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03" name="Google Shape;1803;p262"/>
          <p:cNvSpPr txBox="1"/>
          <p:nvPr/>
        </p:nvSpPr>
        <p:spPr>
          <a:xfrm>
            <a:off x="2858328" y="3954018"/>
            <a:ext cx="6097656" cy="769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440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Modelage</a:t>
            </a:r>
            <a:endParaRPr/>
          </a:p>
        </p:txBody>
      </p:sp>
      <p:pic>
        <p:nvPicPr>
          <p:cNvPr id="1804" name="Google Shape;1804;p26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344253" y="1192462"/>
            <a:ext cx="3503492" cy="2545921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805" name="Google Shape;1805;p262"/>
          <p:cNvGrpSpPr/>
          <p:nvPr/>
        </p:nvGrpSpPr>
        <p:grpSpPr>
          <a:xfrm>
            <a:off x="5759801" y="1118243"/>
            <a:ext cx="670236" cy="588434"/>
            <a:chOff x="277892" y="2283969"/>
            <a:chExt cx="939577" cy="824904"/>
          </a:xfrm>
        </p:grpSpPr>
        <p:sp>
          <p:nvSpPr>
            <p:cNvPr id="1806" name="Google Shape;1806;p262"/>
            <p:cNvSpPr/>
            <p:nvPr/>
          </p:nvSpPr>
          <p:spPr>
            <a:xfrm>
              <a:off x="277892" y="2557025"/>
              <a:ext cx="685139" cy="551848"/>
            </a:xfrm>
            <a:custGeom>
              <a:rect b="b" l="l" r="r" t="t"/>
              <a:pathLst>
                <a:path extrusionOk="0" h="2757643" w="3423710">
                  <a:moveTo>
                    <a:pt x="0" y="0"/>
                  </a:moveTo>
                  <a:lnTo>
                    <a:pt x="3423710" y="0"/>
                  </a:lnTo>
                  <a:lnTo>
                    <a:pt x="3423710" y="2757643"/>
                  </a:lnTo>
                  <a:lnTo>
                    <a:pt x="0" y="2757643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4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07" name="Google Shape;1807;p262"/>
            <p:cNvSpPr/>
            <p:nvPr/>
          </p:nvSpPr>
          <p:spPr>
            <a:xfrm rot="-1930306">
              <a:off x="819513" y="2322046"/>
              <a:ext cx="287035" cy="499407"/>
            </a:xfrm>
            <a:custGeom>
              <a:rect b="b" l="l" r="r" t="t"/>
              <a:pathLst>
                <a:path extrusionOk="0" h="2076288" w="1193350">
                  <a:moveTo>
                    <a:pt x="0" y="0"/>
                  </a:moveTo>
                  <a:lnTo>
                    <a:pt x="1193350" y="0"/>
                  </a:lnTo>
                  <a:lnTo>
                    <a:pt x="1193350" y="2076287"/>
                  </a:lnTo>
                  <a:lnTo>
                    <a:pt x="0" y="2076287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5">
                <a:alphaModFix amt="72000"/>
              </a:blip>
              <a:stretch>
                <a:fillRect b="0" l="-101446" r="0" t="-1678"/>
              </a:stretch>
            </a:blip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808" name="Google Shape;1808;p262"/>
          <p:cNvSpPr txBox="1"/>
          <p:nvPr>
            <p:ph idx="1" type="body"/>
          </p:nvPr>
        </p:nvSpPr>
        <p:spPr>
          <a:xfrm>
            <a:off x="8799191" y="5236960"/>
            <a:ext cx="1486341" cy="50330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âche principale">
  <p:cSld name="Tâche principale">
    <p:spTree>
      <p:nvGrpSpPr>
        <p:cNvPr id="1809" name="Shape 18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10" name="Google Shape;1810;p263"/>
          <p:cNvGrpSpPr/>
          <p:nvPr/>
        </p:nvGrpSpPr>
        <p:grpSpPr>
          <a:xfrm>
            <a:off x="4932835" y="1459304"/>
            <a:ext cx="6054377" cy="3711725"/>
            <a:chOff x="1715066" y="1103461"/>
            <a:chExt cx="5717724" cy="3124203"/>
          </a:xfrm>
        </p:grpSpPr>
        <p:sp>
          <p:nvSpPr>
            <p:cNvPr id="1811" name="Google Shape;1811;p263"/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C00000"/>
            </a:solidFill>
            <a:ln cap="flat" cmpd="sng" w="9525">
              <a:solidFill>
                <a:srgbClr val="C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1" anchor="ctr" bIns="60950" lIns="121900" spcFirstLastPara="1" rIns="121900" wrap="square" tIns="6095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12" name="Google Shape;1812;p263"/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 cmpd="sng" w="9525">
              <a:solidFill>
                <a:srgbClr val="C00000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algn="tl">
                <a:srgbClr val="000000">
                  <a:alpha val="5098"/>
                </a:srgbClr>
              </a:outerShdw>
            </a:effectLst>
          </p:spPr>
          <p:txBody>
            <a:bodyPr anchorCtr="1" anchor="ctr" bIns="60950" lIns="121900" spcFirstLastPara="1" rIns="121900" wrap="square" tIns="6095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813" name="Google Shape;1813;p263"/>
          <p:cNvSpPr txBox="1"/>
          <p:nvPr>
            <p:ph idx="1" type="body"/>
          </p:nvPr>
        </p:nvSpPr>
        <p:spPr>
          <a:xfrm>
            <a:off x="5025419" y="4219335"/>
            <a:ext cx="5869201" cy="4188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7F7F7F"/>
              </a:buClr>
              <a:buSzPts val="2000"/>
              <a:buNone/>
              <a:defRPr i="1" sz="2000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i="1" sz="2000"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i="1" sz="2000"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i="1" sz="2000"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i="1" sz="2000"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14" name="Google Shape;1814;p263"/>
          <p:cNvSpPr txBox="1"/>
          <p:nvPr/>
        </p:nvSpPr>
        <p:spPr>
          <a:xfrm>
            <a:off x="5025418" y="2384963"/>
            <a:ext cx="5869201" cy="690767"/>
          </a:xfrm>
          <a:prstGeom prst="rect">
            <a:avLst/>
          </a:prstGeom>
          <a:noFill/>
          <a:ln>
            <a:noFill/>
          </a:ln>
        </p:spPr>
        <p:txBody>
          <a:bodyPr anchorCtr="1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121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3733" u="none" cap="none" strike="noStrike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Tâche principale</a:t>
            </a:r>
            <a:endParaRPr/>
          </a:p>
        </p:txBody>
      </p:sp>
      <p:sp>
        <p:nvSpPr>
          <p:cNvPr id="1815" name="Google Shape;1815;p263"/>
          <p:cNvSpPr/>
          <p:nvPr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C00000"/>
          </a:solidFill>
          <a:ln cap="flat" cmpd="sng" w="25400">
            <a:solidFill>
              <a:srgbClr val="C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1" anchor="ctr" bIns="60950" lIns="121900" spcFirstLastPara="1" rIns="121900" wrap="square" tIns="6095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16" name="Google Shape;1816;p263"/>
          <p:cNvSpPr/>
          <p:nvPr/>
        </p:nvSpPr>
        <p:spPr>
          <a:xfrm>
            <a:off x="4469041" y="1746942"/>
            <a:ext cx="1052999" cy="492443"/>
          </a:xfrm>
          <a:prstGeom prst="rect">
            <a:avLst/>
          </a:prstGeom>
          <a:solidFill>
            <a:srgbClr val="C00000"/>
          </a:solidFill>
          <a:ln cap="flat" cmpd="sng" w="9525">
            <a:solidFill>
              <a:srgbClr val="C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60950" lIns="121900" spcFirstLastPara="1" rIns="121900" wrap="square" tIns="6095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2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M</a:t>
            </a:r>
            <a:endParaRPr b="1" sz="24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817" name="Google Shape;1817;p26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04787" y="2396885"/>
            <a:ext cx="2432604" cy="243260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ratique en binôme">
  <p:cSld name="Pratique en binôme">
    <p:bg>
      <p:bgPr>
        <a:gradFill>
          <a:gsLst>
            <a:gs pos="0">
              <a:srgbClr val="16537F"/>
            </a:gs>
            <a:gs pos="8000">
              <a:srgbClr val="16537F"/>
            </a:gs>
            <a:gs pos="39000">
              <a:srgbClr val="FFFFFF"/>
            </a:gs>
            <a:gs pos="73000">
              <a:srgbClr val="16537F"/>
            </a:gs>
            <a:gs pos="100000">
              <a:srgbClr val="16537F"/>
            </a:gs>
          </a:gsLst>
          <a:path path="circle">
            <a:fillToRect b="50%" l="50%" r="50%" t="50%"/>
          </a:path>
          <a:tileRect/>
        </a:gradFill>
      </p:bgPr>
    </p:bg>
    <p:spTree>
      <p:nvGrpSpPr>
        <p:cNvPr id="1818" name="Shape 18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19" name="Google Shape;1819;p264"/>
          <p:cNvGrpSpPr/>
          <p:nvPr/>
        </p:nvGrpSpPr>
        <p:grpSpPr>
          <a:xfrm>
            <a:off x="812159" y="829917"/>
            <a:ext cx="10567685" cy="5198169"/>
            <a:chOff x="2184400" y="1402025"/>
            <a:chExt cx="7823200" cy="4942038"/>
          </a:xfrm>
        </p:grpSpPr>
        <p:sp>
          <p:nvSpPr>
            <p:cNvPr id="1820" name="Google Shape;1820;p264"/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fmla="val 2665" name="adj"/>
              </a:avLst>
            </a:prstGeom>
            <a:solidFill>
              <a:srgbClr val="0070C0"/>
            </a:solidFill>
            <a:ln cap="flat" cmpd="sng" w="12700">
              <a:solidFill>
                <a:srgbClr val="0070C0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63500" sx="102000" rotWithShape="0" algn="ctr" sy="102000">
                <a:srgbClr val="000000">
                  <a:alpha val="7058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21" name="Google Shape;1821;p264"/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1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56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440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4400">
                  <a:solidFill>
                    <a:srgbClr val="0070C0"/>
                  </a:solidFill>
                  <a:latin typeface="Calibri"/>
                  <a:ea typeface="Calibri"/>
                  <a:cs typeface="Calibri"/>
                  <a:sym typeface="Calibri"/>
                </a:rPr>
                <a:t>Pratique en binôme</a:t>
              </a:r>
              <a:endParaRPr/>
            </a:p>
          </p:txBody>
        </p:sp>
      </p:grpSp>
      <p:sp>
        <p:nvSpPr>
          <p:cNvPr id="1822" name="Google Shape;1822;p264"/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 rotWithShape="1">
            <a:blip r:embed="rId2">
              <a:alphaModFix/>
            </a:blip>
            <a:stretch>
              <a:fillRect b="0" l="0" r="0" t="0"/>
            </a:stretch>
          </a:blipFill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823" name="Google Shape;1823;p26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959577" y="1244095"/>
            <a:ext cx="2494771" cy="2494771"/>
          </a:xfrm>
          <a:prstGeom prst="rect">
            <a:avLst/>
          </a:prstGeom>
          <a:noFill/>
          <a:ln>
            <a:noFill/>
          </a:ln>
        </p:spPr>
      </p:pic>
      <p:sp>
        <p:nvSpPr>
          <p:cNvPr id="1824" name="Google Shape;1824;p264"/>
          <p:cNvSpPr txBox="1"/>
          <p:nvPr>
            <p:ph idx="1" type="body"/>
          </p:nvPr>
        </p:nvSpPr>
        <p:spPr>
          <a:xfrm>
            <a:off x="8799191" y="5236960"/>
            <a:ext cx="1486341" cy="50330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Clôture">
  <p:cSld name="Slide Clôture">
    <p:spTree>
      <p:nvGrpSpPr>
        <p:cNvPr id="1825" name="Shape 18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26" name="Google Shape;1826;p265"/>
          <p:cNvGrpSpPr/>
          <p:nvPr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1827" name="Google Shape;1827;p265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1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828" name="Google Shape;1828;p265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1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829" name="Google Shape;1829;p265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1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1830" name="Google Shape;1830;p265"/>
          <p:cNvSpPr txBox="1"/>
          <p:nvPr>
            <p:ph type="title"/>
          </p:nvPr>
        </p:nvSpPr>
        <p:spPr>
          <a:xfrm>
            <a:off x="1030246" y="318293"/>
            <a:ext cx="10277091" cy="2675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  <a:defRPr b="1" sz="1600"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31" name="Google Shape;1831;p265"/>
          <p:cNvSpPr txBox="1"/>
          <p:nvPr>
            <p:ph idx="1" type="body"/>
          </p:nvPr>
        </p:nvSpPr>
        <p:spPr>
          <a:xfrm>
            <a:off x="530225" y="1136650"/>
            <a:ext cx="11179175" cy="53895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55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1pPr>
            <a:lvl2pPr indent="-355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32" name="Google Shape;1832;p265"/>
          <p:cNvSpPr txBox="1"/>
          <p:nvPr>
            <p:ph idx="2" type="body"/>
          </p:nvPr>
        </p:nvSpPr>
        <p:spPr>
          <a:xfrm>
            <a:off x="1030288" y="668338"/>
            <a:ext cx="10277475" cy="2682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i="1" sz="1050">
                <a:latin typeface="Calibri"/>
                <a:ea typeface="Calibri"/>
                <a:cs typeface="Calibri"/>
                <a:sym typeface="Calibri"/>
              </a:defRPr>
            </a:lvl1pPr>
            <a:lvl2pPr indent="-3048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2pPr>
            <a:lvl3pPr indent="-3048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3pPr>
            <a:lvl4pPr indent="-3048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4pPr>
            <a:lvl5pPr indent="-3048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33" name="Google Shape;1833;p265"/>
          <p:cNvSpPr/>
          <p:nvPr/>
        </p:nvSpPr>
        <p:spPr>
          <a:xfrm>
            <a:off x="11810035" y="23011"/>
            <a:ext cx="291709" cy="369333"/>
          </a:xfrm>
          <a:prstGeom prst="rect">
            <a:avLst/>
          </a:prstGeom>
          <a:solidFill>
            <a:srgbClr val="F19D19"/>
          </a:solidFill>
          <a:ln cap="flat" cmpd="sng" w="9525">
            <a:solidFill>
              <a:srgbClr val="F19D1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18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C</a:t>
            </a:r>
            <a:endParaRPr b="1" sz="18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Image générée" id="1834" name="Google Shape;1834;p265"/>
          <p:cNvPicPr preferRelativeResize="0"/>
          <p:nvPr/>
        </p:nvPicPr>
        <p:blipFill rotWithShape="1">
          <a:blip r:embed="rId2">
            <a:alphaModFix/>
          </a:blip>
          <a:srcRect b="62431" l="6026" r="75345" t="25227"/>
          <a:stretch/>
        </p:blipFill>
        <p:spPr>
          <a:xfrm>
            <a:off x="233374" y="168983"/>
            <a:ext cx="506620" cy="50351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PC">
  <p:cSld name="Slide PC">
    <p:spTree>
      <p:nvGrpSpPr>
        <p:cNvPr id="1841" name="Shape 18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42" name="Google Shape;1842;p92"/>
          <p:cNvGrpSpPr/>
          <p:nvPr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1843" name="Google Shape;1843;p92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0F9ED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1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844" name="Google Shape;1844;p92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1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845" name="Google Shape;1845;p92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1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1846" name="Google Shape;1846;p92"/>
          <p:cNvSpPr txBox="1"/>
          <p:nvPr>
            <p:ph type="title"/>
          </p:nvPr>
        </p:nvSpPr>
        <p:spPr>
          <a:xfrm>
            <a:off x="935304" y="318293"/>
            <a:ext cx="10372033" cy="2675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  <a:defRPr b="1" sz="1600"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47" name="Google Shape;1847;p92"/>
          <p:cNvSpPr txBox="1"/>
          <p:nvPr>
            <p:ph idx="1" type="body"/>
          </p:nvPr>
        </p:nvSpPr>
        <p:spPr>
          <a:xfrm>
            <a:off x="530225" y="1136650"/>
            <a:ext cx="11179175" cy="53895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55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1pPr>
            <a:lvl2pPr indent="-355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48" name="Google Shape;1848;p92"/>
          <p:cNvSpPr txBox="1"/>
          <p:nvPr>
            <p:ph idx="2" type="body"/>
          </p:nvPr>
        </p:nvSpPr>
        <p:spPr>
          <a:xfrm>
            <a:off x="935304" y="668338"/>
            <a:ext cx="10372459" cy="29932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i="1" sz="1050">
                <a:latin typeface="Calibri"/>
                <a:ea typeface="Calibri"/>
                <a:cs typeface="Calibri"/>
                <a:sym typeface="Calibri"/>
              </a:defRPr>
            </a:lvl1pPr>
            <a:lvl2pPr indent="-3048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2pPr>
            <a:lvl3pPr indent="-3048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3pPr>
            <a:lvl4pPr indent="-3048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4pPr>
            <a:lvl5pPr indent="-3048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49" name="Google Shape;1849;p92"/>
          <p:cNvSpPr txBox="1"/>
          <p:nvPr/>
        </p:nvSpPr>
        <p:spPr>
          <a:xfrm>
            <a:off x="11597589" y="56566"/>
            <a:ext cx="598963" cy="369332"/>
          </a:xfrm>
          <a:prstGeom prst="rect">
            <a:avLst/>
          </a:prstGeom>
          <a:solidFill>
            <a:srgbClr val="0F9ED5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PC</a:t>
            </a:r>
            <a:endParaRPr b="1"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mage générée" id="1850" name="Google Shape;1850;p92"/>
          <p:cNvPicPr preferRelativeResize="0"/>
          <p:nvPr/>
        </p:nvPicPr>
        <p:blipFill rotWithShape="1">
          <a:blip r:embed="rId2">
            <a:alphaModFix/>
          </a:blip>
          <a:srcRect b="62431" l="6026" r="75345" t="25227"/>
          <a:stretch/>
        </p:blipFill>
        <p:spPr>
          <a:xfrm>
            <a:off x="233374" y="168983"/>
            <a:ext cx="506620" cy="50351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851" name="Shape 18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2" name="Google Shape;1852;p293"/>
          <p:cNvSpPr txBox="1"/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53" name="Google Shape;1853;p293"/>
          <p:cNvSpPr txBox="1"/>
          <p:nvPr>
            <p:ph idx="1" type="subTitle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1854" name="Google Shape;1854;p293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55" name="Google Shape;1855;p29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56" name="Google Shape;1856;p293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1857" name="Shape 18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8" name="Google Shape;1858;p294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59" name="Google Shape;1859;p294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60" name="Google Shape;1860;p294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61" name="Google Shape;1861;p294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62" name="Google Shape;1862;p294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1863" name="Shape 18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4" name="Google Shape;1864;p295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65" name="Google Shape;1865;p295"/>
          <p:cNvSpPr txBox="1"/>
          <p:nvPr>
            <p:ph idx="1" type="body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66" name="Google Shape;1866;p295"/>
          <p:cNvSpPr txBox="1"/>
          <p:nvPr>
            <p:ph idx="2" type="body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67" name="Google Shape;1867;p295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68" name="Google Shape;1868;p295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69" name="Google Shape;1869;p295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1870" name="Shape 18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1" name="Google Shape;1871;p296"/>
          <p:cNvSpPr txBox="1"/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72" name="Google Shape;1872;p296"/>
          <p:cNvSpPr txBox="1"/>
          <p:nvPr>
            <p:ph idx="1" type="body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1873" name="Google Shape;1873;p296"/>
          <p:cNvSpPr txBox="1"/>
          <p:nvPr>
            <p:ph idx="2" type="body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74" name="Google Shape;1874;p296"/>
          <p:cNvSpPr txBox="1"/>
          <p:nvPr>
            <p:ph idx="3" type="body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1875" name="Google Shape;1875;p296"/>
          <p:cNvSpPr txBox="1"/>
          <p:nvPr>
            <p:ph idx="4" type="body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76" name="Google Shape;1876;p296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77" name="Google Shape;1877;p296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78" name="Google Shape;1878;p296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cônes pour l’enseignant">
  <p:cSld name="Icônes pour l’enseignant">
    <p:bg>
      <p:bgPr>
        <a:solidFill>
          <a:srgbClr val="DCE6F2"/>
        </a:solidFill>
      </p:bgPr>
    </p:bg>
    <p:spTree>
      <p:nvGrpSpPr>
        <p:cNvPr id="173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p179"/>
          <p:cNvSpPr txBox="1"/>
          <p:nvPr/>
        </p:nvSpPr>
        <p:spPr>
          <a:xfrm>
            <a:off x="2151695" y="1298921"/>
            <a:ext cx="4239248" cy="400002"/>
          </a:xfrm>
          <a:prstGeom prst="rect">
            <a:avLst/>
          </a:prstGeom>
          <a:noFill/>
          <a:ln>
            <a:noFill/>
          </a:ln>
        </p:spPr>
        <p:txBody>
          <a:bodyPr anchorCtr="0" anchor="t" bIns="45650" lIns="91400" spcFirstLastPara="1" rIns="91400" wrap="square" tIns="4565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000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Pages réservées à l’enseignant(e)</a:t>
            </a:r>
            <a:endParaRPr sz="1467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5" name="Google Shape;175;p179"/>
          <p:cNvSpPr txBox="1"/>
          <p:nvPr/>
        </p:nvSpPr>
        <p:spPr>
          <a:xfrm>
            <a:off x="2151695" y="2226131"/>
            <a:ext cx="8241199" cy="400002"/>
          </a:xfrm>
          <a:prstGeom prst="rect">
            <a:avLst/>
          </a:prstGeom>
          <a:noFill/>
          <a:ln>
            <a:noFill/>
          </a:ln>
        </p:spPr>
        <p:txBody>
          <a:bodyPr anchorCtr="0" anchor="t" bIns="45650" lIns="91400" spcFirstLastPara="1" rIns="91400" wrap="square" tIns="4565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000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Modelage de la tâche par l’enseignant (explicitation à haute voix)</a:t>
            </a:r>
            <a:endParaRPr sz="1467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mage générée" id="176" name="Google Shape;176;p179"/>
          <p:cNvPicPr preferRelativeResize="0"/>
          <p:nvPr/>
        </p:nvPicPr>
        <p:blipFill rotWithShape="1">
          <a:blip r:embed="rId2">
            <a:alphaModFix/>
          </a:blip>
          <a:srcRect b="60700" l="0" r="71114" t="23545"/>
          <a:stretch/>
        </p:blipFill>
        <p:spPr>
          <a:xfrm>
            <a:off x="992594" y="2946687"/>
            <a:ext cx="1035476" cy="854359"/>
          </a:xfrm>
          <a:prstGeom prst="rect">
            <a:avLst/>
          </a:prstGeom>
          <a:noFill/>
          <a:ln>
            <a:noFill/>
          </a:ln>
        </p:spPr>
      </p:pic>
      <p:sp>
        <p:nvSpPr>
          <p:cNvPr id="177" name="Google Shape;177;p179"/>
          <p:cNvSpPr txBox="1"/>
          <p:nvPr/>
        </p:nvSpPr>
        <p:spPr>
          <a:xfrm>
            <a:off x="2151695" y="3159518"/>
            <a:ext cx="9359384" cy="400002"/>
          </a:xfrm>
          <a:prstGeom prst="rect">
            <a:avLst/>
          </a:prstGeom>
          <a:noFill/>
          <a:ln>
            <a:noFill/>
          </a:ln>
        </p:spPr>
        <p:txBody>
          <a:bodyPr anchorCtr="0" anchor="t" bIns="45650" lIns="91400" spcFirstLastPara="1" rIns="91400" wrap="square" tIns="4565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000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Consignes et explications données aux élèves – hors modelage (à dire à haute voix)</a:t>
            </a:r>
            <a:endParaRPr sz="20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8" name="Google Shape;178;p179"/>
          <p:cNvSpPr txBox="1"/>
          <p:nvPr/>
        </p:nvSpPr>
        <p:spPr>
          <a:xfrm>
            <a:off x="2151695" y="4005511"/>
            <a:ext cx="3971611" cy="420457"/>
          </a:xfrm>
          <a:prstGeom prst="rect">
            <a:avLst/>
          </a:prstGeom>
          <a:noFill/>
          <a:ln>
            <a:noFill/>
          </a:ln>
        </p:spPr>
        <p:txBody>
          <a:bodyPr anchorCtr="0" anchor="t" bIns="45650" lIns="91400" spcFirstLastPara="1" rIns="91400" wrap="square" tIns="4565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133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Rappel du contrat de classe </a:t>
            </a:r>
            <a:endParaRPr sz="1867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79" name="Google Shape;179;p17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27953" y="4033935"/>
            <a:ext cx="753729" cy="603600"/>
          </a:xfrm>
          <a:prstGeom prst="rect">
            <a:avLst/>
          </a:prstGeom>
          <a:noFill/>
          <a:ln>
            <a:noFill/>
          </a:ln>
        </p:spPr>
      </p:pic>
      <p:sp>
        <p:nvSpPr>
          <p:cNvPr id="180" name="Google Shape;180;p179"/>
          <p:cNvSpPr/>
          <p:nvPr/>
        </p:nvSpPr>
        <p:spPr>
          <a:xfrm>
            <a:off x="63503" y="27983"/>
            <a:ext cx="8241200" cy="603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650" lIns="91425" spcFirstLastPara="1" rIns="91425" wrap="square" tIns="456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3200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Icônes pour l’enseignant</a:t>
            </a:r>
            <a:endParaRPr sz="1867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81" name="Google Shape;181;p179"/>
          <p:cNvGrpSpPr/>
          <p:nvPr/>
        </p:nvGrpSpPr>
        <p:grpSpPr>
          <a:xfrm>
            <a:off x="1153868" y="1985795"/>
            <a:ext cx="923513" cy="733132"/>
            <a:chOff x="277892" y="2283969"/>
            <a:chExt cx="939577" cy="824904"/>
          </a:xfrm>
        </p:grpSpPr>
        <p:sp>
          <p:nvSpPr>
            <p:cNvPr id="182" name="Google Shape;182;p179"/>
            <p:cNvSpPr/>
            <p:nvPr/>
          </p:nvSpPr>
          <p:spPr>
            <a:xfrm>
              <a:off x="277892" y="2557025"/>
              <a:ext cx="685139" cy="551848"/>
            </a:xfrm>
            <a:custGeom>
              <a:rect b="b" l="l" r="r" t="t"/>
              <a:pathLst>
                <a:path extrusionOk="0" h="2757643" w="3423710">
                  <a:moveTo>
                    <a:pt x="0" y="0"/>
                  </a:moveTo>
                  <a:lnTo>
                    <a:pt x="3423710" y="0"/>
                  </a:lnTo>
                  <a:lnTo>
                    <a:pt x="3423710" y="2757643"/>
                  </a:lnTo>
                  <a:lnTo>
                    <a:pt x="0" y="2757643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4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3" name="Google Shape;183;p179"/>
            <p:cNvSpPr/>
            <p:nvPr/>
          </p:nvSpPr>
          <p:spPr>
            <a:xfrm rot="-1930306">
              <a:off x="819513" y="2322046"/>
              <a:ext cx="287035" cy="499407"/>
            </a:xfrm>
            <a:custGeom>
              <a:rect b="b" l="l" r="r" t="t"/>
              <a:pathLst>
                <a:path extrusionOk="0" h="2076288" w="1193350">
                  <a:moveTo>
                    <a:pt x="0" y="0"/>
                  </a:moveTo>
                  <a:lnTo>
                    <a:pt x="1193350" y="0"/>
                  </a:lnTo>
                  <a:lnTo>
                    <a:pt x="1193350" y="2076287"/>
                  </a:lnTo>
                  <a:lnTo>
                    <a:pt x="0" y="2076287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5">
                <a:alphaModFix amt="72000"/>
              </a:blip>
              <a:stretch>
                <a:fillRect b="0" l="-101446" r="0" t="-1678"/>
              </a:stretch>
            </a:blip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descr="Image générée" id="184" name="Google Shape;184;p179"/>
          <p:cNvPicPr preferRelativeResize="0"/>
          <p:nvPr/>
        </p:nvPicPr>
        <p:blipFill rotWithShape="1">
          <a:blip r:embed="rId6">
            <a:alphaModFix/>
          </a:blip>
          <a:srcRect b="10678" l="0" r="0" t="11064"/>
          <a:stretch/>
        </p:blipFill>
        <p:spPr>
          <a:xfrm>
            <a:off x="1153867" y="1023539"/>
            <a:ext cx="727815" cy="854359"/>
          </a:xfrm>
          <a:prstGeom prst="rect">
            <a:avLst/>
          </a:prstGeom>
          <a:noFill/>
          <a:ln>
            <a:noFill/>
          </a:ln>
        </p:spPr>
      </p:pic>
      <p:pic>
        <p:nvPicPr>
          <p:cNvPr id="185" name="Google Shape;185;p179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1198230" y="4942460"/>
            <a:ext cx="590757" cy="6036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</p:pic>
      <p:sp>
        <p:nvSpPr>
          <p:cNvPr id="186" name="Google Shape;186;p179"/>
          <p:cNvSpPr txBox="1"/>
          <p:nvPr/>
        </p:nvSpPr>
        <p:spPr>
          <a:xfrm>
            <a:off x="2064863" y="5034031"/>
            <a:ext cx="3971611" cy="420457"/>
          </a:xfrm>
          <a:prstGeom prst="rect">
            <a:avLst/>
          </a:prstGeom>
          <a:noFill/>
          <a:ln>
            <a:noFill/>
          </a:ln>
        </p:spPr>
        <p:txBody>
          <a:bodyPr anchorCtr="0" anchor="t" bIns="45650" lIns="91400" spcFirstLastPara="1" rIns="91400" wrap="square" tIns="4565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133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Correction du devoir maison</a:t>
            </a:r>
            <a:endParaRPr sz="1867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2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1879" name="Shape 18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0" name="Google Shape;1880;p297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81" name="Google Shape;1881;p297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82" name="Google Shape;1882;p297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83" name="Google Shape;1883;p297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884" name="Shape 18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5" name="Google Shape;1885;p298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86" name="Google Shape;1886;p298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87" name="Google Shape;1887;p298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ustom Layout">
  <p:cSld name="Custom Layout">
    <p:spTree>
      <p:nvGrpSpPr>
        <p:cNvPr id="1888" name="Shape 18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9" name="Google Shape;1889;p299"/>
          <p:cNvSpPr/>
          <p:nvPr/>
        </p:nvSpPr>
        <p:spPr>
          <a:xfrm>
            <a:off x="1236924" y="706094"/>
            <a:ext cx="9678395" cy="5378639"/>
          </a:xfrm>
          <a:prstGeom prst="roundRect">
            <a:avLst>
              <a:gd fmla="val 2665" name="adj"/>
            </a:avLst>
          </a:prstGeom>
          <a:solidFill>
            <a:schemeClr val="lt1"/>
          </a:solidFill>
          <a:ln cap="flat" cmpd="sng" w="12700">
            <a:solidFill>
              <a:srgbClr val="D8D8D8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63500" sx="102000" rotWithShape="0" algn="ctr" sy="102000">
              <a:srgbClr val="000000">
                <a:alpha val="7058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90" name="Google Shape;1890;p299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91" name="Google Shape;1891;p299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92" name="Google Shape;1892;p299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  <p:sp>
        <p:nvSpPr>
          <p:cNvPr id="1893" name="Google Shape;1893;p299"/>
          <p:cNvSpPr/>
          <p:nvPr/>
        </p:nvSpPr>
        <p:spPr>
          <a:xfrm>
            <a:off x="1360423" y="832901"/>
            <a:ext cx="9431497" cy="5153431"/>
          </a:xfrm>
          <a:prstGeom prst="rect">
            <a:avLst/>
          </a:prstGeom>
          <a:solidFill>
            <a:srgbClr val="E3EE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94" name="Google Shape;1894;p299"/>
          <p:cNvSpPr/>
          <p:nvPr/>
        </p:nvSpPr>
        <p:spPr>
          <a:xfrm>
            <a:off x="1504652" y="958594"/>
            <a:ext cx="9143039" cy="4902044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63500" sx="102000" rotWithShape="0" algn="ctr" sy="102000">
              <a:srgbClr val="000000">
                <a:alpha val="5098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95" name="Google Shape;1895;p299"/>
          <p:cNvSpPr txBox="1"/>
          <p:nvPr>
            <p:ph type="title"/>
          </p:nvPr>
        </p:nvSpPr>
        <p:spPr>
          <a:xfrm>
            <a:off x="2209800" y="2311679"/>
            <a:ext cx="7772400" cy="223464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Font typeface="Calibri"/>
              <a:buNone/>
              <a:defRPr b="1" sz="5400">
                <a:solidFill>
                  <a:schemeClr val="dk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96" name="Google Shape;1896;p299"/>
          <p:cNvSpPr/>
          <p:nvPr/>
        </p:nvSpPr>
        <p:spPr>
          <a:xfrm>
            <a:off x="1773169" y="5360163"/>
            <a:ext cx="8610496" cy="10703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897" name="Google Shape;1897;p29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5635784" y="1391337"/>
            <a:ext cx="920432" cy="92043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1898" name="Shape 18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9" name="Google Shape;1899;p300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00" name="Google Shape;1900;p300"/>
          <p:cNvSpPr txBox="1"/>
          <p:nvPr>
            <p:ph idx="1" type="body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1901" name="Google Shape;1901;p300"/>
          <p:cNvSpPr txBox="1"/>
          <p:nvPr>
            <p:ph idx="2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902" name="Google Shape;1902;p300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03" name="Google Shape;1903;p300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04" name="Google Shape;1904;p300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_Title Slide">
  <p:cSld name="2_Title Slide">
    <p:spTree>
      <p:nvGrpSpPr>
        <p:cNvPr id="1905" name="Shape 19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06" name="Google Shape;1906;p301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1907" name="Google Shape;1907;p301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6C37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908" name="Google Shape;1908;p301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909" name="Google Shape;1909;p301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1910" name="Google Shape;1910;p301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2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Title Slide">
  <p:cSld name="3_Title Slide">
    <p:spTree>
      <p:nvGrpSpPr>
        <p:cNvPr id="1911" name="Shape 19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12" name="Google Shape;1912;p302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1913" name="Google Shape;1913;p302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EA875C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914" name="Google Shape;1914;p302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915" name="Google Shape;1915;p302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1916" name="Google Shape;1916;p302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2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_Title Slide">
  <p:cSld name="4_Title Slide">
    <p:spTree>
      <p:nvGrpSpPr>
        <p:cNvPr id="1917" name="Shape 19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18" name="Google Shape;1918;p303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1919" name="Google Shape;1919;p303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5EACE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920" name="Google Shape;1920;p303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921" name="Google Shape;1921;p303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1922" name="Google Shape;1922;p303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2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5_Title Slide">
  <p:cSld name="5_Title Slide">
    <p:spTree>
      <p:nvGrpSpPr>
        <p:cNvPr id="1923" name="Shape 19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24" name="Google Shape;1924;p304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1925" name="Google Shape;1925;p304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85CFE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926" name="Google Shape;1926;p304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927" name="Google Shape;1927;p304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1928" name="Google Shape;1928;p304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2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6_Title Slide">
  <p:cSld name="6_Title Slide">
    <p:spTree>
      <p:nvGrpSpPr>
        <p:cNvPr id="1929" name="Shape 19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30" name="Google Shape;1930;p305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1931" name="Google Shape;1931;p305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B8D98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932" name="Google Shape;1932;p305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933" name="Google Shape;1933;p305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1934" name="Google Shape;1934;p305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2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7_Title Slide">
  <p:cSld name="7_Title Slide">
    <p:spTree>
      <p:nvGrpSpPr>
        <p:cNvPr id="1935" name="Shape 19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36" name="Google Shape;1936;p306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1937" name="Google Shape;1937;p306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B2709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938" name="Google Shape;1938;p306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939" name="Google Shape;1939;p306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1940" name="Google Shape;1940;p306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cônes pour l’élève">
  <p:cSld name="Icônes pour l’élève">
    <p:bg>
      <p:bgPr>
        <a:solidFill>
          <a:srgbClr val="DCE6F2"/>
        </a:solidFill>
      </p:bgPr>
    </p:bg>
    <p:spTree>
      <p:nvGrpSpPr>
        <p:cNvPr id="187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8" name="Google Shape;188;p180"/>
          <p:cNvGrpSpPr/>
          <p:nvPr/>
        </p:nvGrpSpPr>
        <p:grpSpPr>
          <a:xfrm>
            <a:off x="863927" y="4507781"/>
            <a:ext cx="5760430" cy="603600"/>
            <a:chOff x="647945" y="3380837"/>
            <a:chExt cx="4320322" cy="452700"/>
          </a:xfrm>
        </p:grpSpPr>
        <p:sp>
          <p:nvSpPr>
            <p:cNvPr id="189" name="Google Shape;189;p180"/>
            <p:cNvSpPr txBox="1"/>
            <p:nvPr/>
          </p:nvSpPr>
          <p:spPr>
            <a:xfrm>
              <a:off x="1372968" y="3457186"/>
              <a:ext cx="3595299" cy="30000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650" lIns="91400" spcFirstLastPara="1" rIns="91400" wrap="square" tIns="4565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2000">
                  <a:solidFill>
                    <a:srgbClr val="44546A"/>
                  </a:solidFill>
                  <a:latin typeface="Calibri"/>
                  <a:ea typeface="Calibri"/>
                  <a:cs typeface="Calibri"/>
                  <a:sym typeface="Calibri"/>
                </a:rPr>
                <a:t>Les élèves travaillent en autonomie</a:t>
              </a:r>
              <a:endParaRPr sz="2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190" name="Google Shape;190;p180"/>
            <p:cNvPicPr preferRelativeResize="0"/>
            <p:nvPr/>
          </p:nvPicPr>
          <p:blipFill rotWithShape="1">
            <a:blip r:embed="rId2">
              <a:alphaModFix/>
            </a:blip>
            <a:srcRect b="0" l="0" r="0" t="0"/>
            <a:stretch/>
          </p:blipFill>
          <p:spPr>
            <a:xfrm>
              <a:off x="647945" y="3380837"/>
              <a:ext cx="460215" cy="452700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191" name="Google Shape;191;p180"/>
          <p:cNvGrpSpPr/>
          <p:nvPr/>
        </p:nvGrpSpPr>
        <p:grpSpPr>
          <a:xfrm>
            <a:off x="884384" y="3752370"/>
            <a:ext cx="10372677" cy="498415"/>
            <a:chOff x="663288" y="2814277"/>
            <a:chExt cx="7779508" cy="373811"/>
          </a:xfrm>
        </p:grpSpPr>
        <p:sp>
          <p:nvSpPr>
            <p:cNvPr id="192" name="Google Shape;192;p180"/>
            <p:cNvSpPr txBox="1"/>
            <p:nvPr/>
          </p:nvSpPr>
          <p:spPr>
            <a:xfrm>
              <a:off x="1372969" y="2851181"/>
              <a:ext cx="7069827" cy="30000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650" lIns="91400" spcFirstLastPara="1" rIns="91400" wrap="square" tIns="4565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2000">
                  <a:solidFill>
                    <a:srgbClr val="44546A"/>
                  </a:solidFill>
                  <a:latin typeface="Calibri"/>
                  <a:ea typeface="Calibri"/>
                  <a:cs typeface="Calibri"/>
                  <a:sym typeface="Calibri"/>
                </a:rPr>
                <a:t>Les élèves travaillent en binômes</a:t>
              </a:r>
              <a:endParaRPr/>
            </a:p>
          </p:txBody>
        </p:sp>
        <p:pic>
          <p:nvPicPr>
            <p:cNvPr id="193" name="Google Shape;193;p180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663288" y="2814277"/>
              <a:ext cx="413750" cy="373811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194" name="Google Shape;194;p180"/>
          <p:cNvGrpSpPr/>
          <p:nvPr/>
        </p:nvGrpSpPr>
        <p:grpSpPr>
          <a:xfrm>
            <a:off x="887673" y="2319672"/>
            <a:ext cx="6840126" cy="498414"/>
            <a:chOff x="657162" y="1688359"/>
            <a:chExt cx="5130094" cy="373810"/>
          </a:xfrm>
        </p:grpSpPr>
        <p:pic>
          <p:nvPicPr>
            <p:cNvPr id="195" name="Google Shape;195;p180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657162" y="1688359"/>
              <a:ext cx="417704" cy="37381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96" name="Google Shape;196;p180"/>
            <p:cNvSpPr txBox="1"/>
            <p:nvPr/>
          </p:nvSpPr>
          <p:spPr>
            <a:xfrm>
              <a:off x="1364376" y="1725263"/>
              <a:ext cx="4422880" cy="30000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650" lIns="91425" spcFirstLastPara="1" rIns="91425" wrap="square" tIns="4565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2000">
                  <a:solidFill>
                    <a:srgbClr val="44546A"/>
                  </a:solidFill>
                  <a:latin typeface="Calibri"/>
                  <a:ea typeface="Calibri"/>
                  <a:cs typeface="Calibri"/>
                  <a:sym typeface="Calibri"/>
                </a:rPr>
                <a:t>Les élèves écoutent l’enseignant avec attention</a:t>
              </a:r>
              <a:endParaRPr sz="1467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97" name="Google Shape;197;p180"/>
          <p:cNvGrpSpPr/>
          <p:nvPr/>
        </p:nvGrpSpPr>
        <p:grpSpPr>
          <a:xfrm>
            <a:off x="954798" y="1692132"/>
            <a:ext cx="5669559" cy="426303"/>
            <a:chOff x="716099" y="1269098"/>
            <a:chExt cx="4252169" cy="319727"/>
          </a:xfrm>
        </p:grpSpPr>
        <p:sp>
          <p:nvSpPr>
            <p:cNvPr id="198" name="Google Shape;198;p180"/>
            <p:cNvSpPr txBox="1"/>
            <p:nvPr/>
          </p:nvSpPr>
          <p:spPr>
            <a:xfrm>
              <a:off x="1372969" y="1278960"/>
              <a:ext cx="3595299" cy="30000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650" lIns="91425" spcFirstLastPara="1" rIns="91425" wrap="square" tIns="4565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2000">
                  <a:solidFill>
                    <a:srgbClr val="44546A"/>
                  </a:solidFill>
                  <a:latin typeface="Calibri"/>
                  <a:ea typeface="Calibri"/>
                  <a:cs typeface="Calibri"/>
                  <a:sym typeface="Calibri"/>
                </a:rPr>
                <a:t>Les élèves lèvent la main pour participer</a:t>
              </a:r>
              <a:endParaRPr sz="1467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descr="Lever la main - Icônes mains et gestes gratuites" id="199" name="Google Shape;199;p180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716099" y="1269098"/>
              <a:ext cx="405665" cy="319727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00" name="Google Shape;200;p180"/>
          <p:cNvGrpSpPr/>
          <p:nvPr/>
        </p:nvGrpSpPr>
        <p:grpSpPr>
          <a:xfrm>
            <a:off x="863575" y="916351"/>
            <a:ext cx="6681334" cy="603600"/>
            <a:chOff x="915782" y="892042"/>
            <a:chExt cx="6681334" cy="603600"/>
          </a:xfrm>
        </p:grpSpPr>
        <p:sp>
          <p:nvSpPr>
            <p:cNvPr id="201" name="Google Shape;201;p180"/>
            <p:cNvSpPr txBox="1"/>
            <p:nvPr/>
          </p:nvSpPr>
          <p:spPr>
            <a:xfrm>
              <a:off x="1882832" y="949173"/>
              <a:ext cx="5714284" cy="40000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650" lIns="91400" spcFirstLastPara="1" rIns="91400" wrap="square" tIns="4565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2000">
                  <a:solidFill>
                    <a:srgbClr val="44546A"/>
                  </a:solidFill>
                  <a:latin typeface="Calibri"/>
                  <a:ea typeface="Calibri"/>
                  <a:cs typeface="Calibri"/>
                  <a:sym typeface="Calibri"/>
                </a:rPr>
                <a:t>Les élèves utilisent l’ardoise pour répondre</a:t>
              </a:r>
              <a:endParaRPr sz="2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202" name="Google Shape;202;p180"/>
            <p:cNvGrpSpPr/>
            <p:nvPr/>
          </p:nvGrpSpPr>
          <p:grpSpPr>
            <a:xfrm>
              <a:off x="915782" y="892042"/>
              <a:ext cx="632111" cy="603600"/>
              <a:chOff x="779845" y="4335989"/>
              <a:chExt cx="442253" cy="575842"/>
            </a:xfrm>
          </p:grpSpPr>
          <p:pic>
            <p:nvPicPr>
              <p:cNvPr descr="Une image contenant Dessin animé, clipart, Animation, illustration&#10;&#10;Description générée automatiquement" id="203" name="Google Shape;203;p180"/>
              <p:cNvPicPr preferRelativeResize="0"/>
              <p:nvPr/>
            </p:nvPicPr>
            <p:blipFill rotWithShape="1">
              <a:blip r:embed="rId6">
                <a:alphaModFix/>
              </a:blip>
              <a:srcRect b="23864" l="18242" r="18458" t="9344"/>
              <a:stretch/>
            </p:blipFill>
            <p:spPr>
              <a:xfrm>
                <a:off x="779845" y="4335989"/>
                <a:ext cx="442253" cy="575842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204" name="Google Shape;204;p180"/>
              <p:cNvSpPr/>
              <p:nvPr/>
            </p:nvSpPr>
            <p:spPr>
              <a:xfrm>
                <a:off x="1078544" y="4438901"/>
                <a:ext cx="126559" cy="89253"/>
              </a:xfrm>
              <a:prstGeom prst="rect">
                <a:avLst/>
              </a:prstGeom>
              <a:solidFill>
                <a:srgbClr val="268B6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67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205" name="Google Shape;205;p180"/>
          <p:cNvGrpSpPr/>
          <p:nvPr/>
        </p:nvGrpSpPr>
        <p:grpSpPr>
          <a:xfrm>
            <a:off x="915782" y="3007446"/>
            <a:ext cx="8342891" cy="490417"/>
            <a:chOff x="686836" y="2255584"/>
            <a:chExt cx="6257168" cy="367813"/>
          </a:xfrm>
        </p:grpSpPr>
        <p:sp>
          <p:nvSpPr>
            <p:cNvPr id="206" name="Google Shape;206;p180"/>
            <p:cNvSpPr txBox="1"/>
            <p:nvPr/>
          </p:nvSpPr>
          <p:spPr>
            <a:xfrm>
              <a:off x="1372968" y="2323395"/>
              <a:ext cx="5571036" cy="30000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650" lIns="91425" spcFirstLastPara="1" rIns="91425" wrap="square" tIns="4565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2000">
                  <a:solidFill>
                    <a:srgbClr val="44546A"/>
                  </a:solidFill>
                  <a:latin typeface="Calibri"/>
                  <a:ea typeface="Calibri"/>
                  <a:cs typeface="Calibri"/>
                  <a:sym typeface="Calibri"/>
                </a:rPr>
                <a:t>Les élèvent gardent des traces écrites sur les livrets ou leurs cahiers</a:t>
              </a:r>
              <a:endParaRPr sz="1467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207" name="Google Shape;207;p180"/>
            <p:cNvGrpSpPr/>
            <p:nvPr/>
          </p:nvGrpSpPr>
          <p:grpSpPr>
            <a:xfrm>
              <a:off x="686836" y="2255584"/>
              <a:ext cx="413750" cy="359624"/>
              <a:chOff x="10280460" y="4841540"/>
              <a:chExt cx="630930" cy="597556"/>
            </a:xfrm>
          </p:grpSpPr>
          <p:pic>
            <p:nvPicPr>
              <p:cNvPr id="208" name="Google Shape;208;p180"/>
              <p:cNvPicPr preferRelativeResize="0"/>
              <p:nvPr/>
            </p:nvPicPr>
            <p:blipFill rotWithShape="1">
              <a:blip r:embed="rId7">
                <a:alphaModFix/>
              </a:blip>
              <a:srcRect b="30055" l="11664" r="25923" t="23325"/>
              <a:stretch/>
            </p:blipFill>
            <p:spPr>
              <a:xfrm>
                <a:off x="10280460" y="4967823"/>
                <a:ext cx="630930" cy="471273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209" name="Google Shape;209;p180"/>
              <p:cNvPicPr preferRelativeResize="0"/>
              <p:nvPr/>
            </p:nvPicPr>
            <p:blipFill rotWithShape="1">
              <a:blip r:embed="rId8">
                <a:alphaModFix/>
              </a:blip>
              <a:srcRect b="30055" l="74744" r="10688" t="23325"/>
              <a:stretch/>
            </p:blipFill>
            <p:spPr>
              <a:xfrm rot="1461832">
                <a:off x="10456526" y="4850932"/>
                <a:ext cx="147273" cy="471273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</p:grpSp>
      <p:sp>
        <p:nvSpPr>
          <p:cNvPr id="210" name="Google Shape;210;p180"/>
          <p:cNvSpPr/>
          <p:nvPr/>
        </p:nvSpPr>
        <p:spPr>
          <a:xfrm>
            <a:off x="63503" y="27983"/>
            <a:ext cx="8241200" cy="603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650" lIns="91425" spcFirstLastPara="1" rIns="91425" wrap="square" tIns="456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3200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Icônes pour l’élève</a:t>
            </a:r>
            <a:endParaRPr sz="1867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1" name="Google Shape;211;p180"/>
          <p:cNvSpPr txBox="1"/>
          <p:nvPr/>
        </p:nvSpPr>
        <p:spPr>
          <a:xfrm>
            <a:off x="1830624" y="5422784"/>
            <a:ext cx="4867240" cy="400002"/>
          </a:xfrm>
          <a:prstGeom prst="rect">
            <a:avLst/>
          </a:prstGeom>
          <a:noFill/>
          <a:ln>
            <a:noFill/>
          </a:ln>
        </p:spPr>
        <p:txBody>
          <a:bodyPr anchorCtr="0" anchor="t" bIns="45650" lIns="91400" spcFirstLastPara="1" rIns="91400" wrap="square" tIns="4565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000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Les élèves passent au tableau</a:t>
            </a:r>
            <a:endParaRPr sz="20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12" name="Google Shape;212;p180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863575" y="5298758"/>
            <a:ext cx="648055" cy="648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8_Title Slide">
  <p:cSld name="8_Title Slide">
    <p:spTree>
      <p:nvGrpSpPr>
        <p:cNvPr id="1941" name="Shape 19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42" name="Google Shape;1942;p307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1943" name="Google Shape;1943;p307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8296B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944" name="Google Shape;1944;p307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945" name="Google Shape;1945;p307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1946" name="Google Shape;1946;p307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2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9_Title Slide">
  <p:cSld name="9_Title Slide">
    <p:spTree>
      <p:nvGrpSpPr>
        <p:cNvPr id="1947" name="Shape 19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48" name="Google Shape;1948;p308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1949" name="Google Shape;1949;p308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75707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950" name="Google Shape;1950;p308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951" name="Google Shape;1951;p308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1952" name="Google Shape;1952;p308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2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0_Title Slide">
  <p:cSld name="10_Title Slide">
    <p:spTree>
      <p:nvGrpSpPr>
        <p:cNvPr id="1953" name="Shape 19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54" name="Google Shape;1954;p309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1955" name="Google Shape;1955;p309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F656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956" name="Google Shape;1956;p309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957" name="Google Shape;1957;p309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1958" name="Google Shape;1958;p309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23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1_Title Slide">
  <p:cSld name="11_Title Slide">
    <p:spTree>
      <p:nvGrpSpPr>
        <p:cNvPr id="1959" name="Shape 19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60" name="Google Shape;1960;p310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1961" name="Google Shape;1961;p310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DC94D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962" name="Google Shape;1962;p310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963" name="Google Shape;1963;p310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1964" name="Google Shape;1964;p310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23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able of contents">
  <p:cSld name="Table of contents">
    <p:spTree>
      <p:nvGrpSpPr>
        <p:cNvPr id="1965" name="Shape 19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" name="Google Shape;1966;p311"/>
          <p:cNvSpPr txBox="1"/>
          <p:nvPr>
            <p:ph type="title"/>
          </p:nvPr>
        </p:nvSpPr>
        <p:spPr>
          <a:xfrm>
            <a:off x="2621731" y="2174785"/>
            <a:ext cx="3074005" cy="602004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50" lIns="91425" spcFirstLastPara="1" rIns="91425" wrap="square" tIns="6855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67" name="Google Shape;1967;p311"/>
          <p:cNvSpPr txBox="1"/>
          <p:nvPr>
            <p:ph idx="1" type="subTitle"/>
          </p:nvPr>
        </p:nvSpPr>
        <p:spPr>
          <a:xfrm>
            <a:off x="2621743" y="2838919"/>
            <a:ext cx="3074005" cy="646395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50" lIns="91425" spcFirstLastPara="1" rIns="91425" wrap="square" tIns="6855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67"/>
              <a:buNone/>
              <a:defRPr sz="1867"/>
            </a:lvl1pPr>
            <a:lvl2pPr lvl="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lvl="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lvl="3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lvl="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lvl="5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lvl="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lvl="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lvl="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968" name="Google Shape;1968;p311"/>
          <p:cNvSpPr txBox="1"/>
          <p:nvPr>
            <p:ph idx="2" type="subTitle"/>
          </p:nvPr>
        </p:nvSpPr>
        <p:spPr>
          <a:xfrm>
            <a:off x="8020251" y="2838919"/>
            <a:ext cx="3074005" cy="646395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50" lIns="91425" spcFirstLastPara="1" rIns="91425" wrap="square" tIns="6855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67"/>
              <a:buNone/>
              <a:defRPr sz="1867"/>
            </a:lvl1pPr>
            <a:lvl2pPr lvl="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lvl="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lvl="3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lvl="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lvl="5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lvl="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lvl="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lvl="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969" name="Google Shape;1969;p311"/>
          <p:cNvSpPr txBox="1"/>
          <p:nvPr>
            <p:ph idx="3" type="title"/>
          </p:nvPr>
        </p:nvSpPr>
        <p:spPr>
          <a:xfrm>
            <a:off x="2621767" y="4184037"/>
            <a:ext cx="3074005" cy="70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50" lIns="91425" spcFirstLastPara="1" rIns="91425" wrap="square" tIns="6855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70" name="Google Shape;1970;p311"/>
          <p:cNvSpPr txBox="1"/>
          <p:nvPr>
            <p:ph idx="4" type="subTitle"/>
          </p:nvPr>
        </p:nvSpPr>
        <p:spPr>
          <a:xfrm>
            <a:off x="2621743" y="4835432"/>
            <a:ext cx="3074005" cy="646395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50" lIns="91425" spcFirstLastPara="1" rIns="91425" wrap="square" tIns="6855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67"/>
              <a:buNone/>
              <a:defRPr sz="1867"/>
            </a:lvl1pPr>
            <a:lvl2pPr lvl="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lvl="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lvl="3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lvl="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lvl="5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lvl="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lvl="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lvl="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971" name="Google Shape;1971;p311"/>
          <p:cNvSpPr txBox="1"/>
          <p:nvPr>
            <p:ph idx="5" type="subTitle"/>
          </p:nvPr>
        </p:nvSpPr>
        <p:spPr>
          <a:xfrm>
            <a:off x="8020251" y="4835432"/>
            <a:ext cx="3074005" cy="646395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50" lIns="91425" spcFirstLastPara="1" rIns="91425" wrap="square" tIns="6855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67"/>
              <a:buNone/>
              <a:defRPr sz="1867"/>
            </a:lvl1pPr>
            <a:lvl2pPr lvl="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lvl="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lvl="3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lvl="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lvl="5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lvl="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lvl="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lvl="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972" name="Google Shape;1972;p311"/>
          <p:cNvSpPr txBox="1"/>
          <p:nvPr>
            <p:ph idx="6" type="title"/>
          </p:nvPr>
        </p:nvSpPr>
        <p:spPr>
          <a:xfrm>
            <a:off x="1097755" y="2420599"/>
            <a:ext cx="1524000" cy="763596"/>
          </a:xfrm>
          <a:prstGeom prst="rect">
            <a:avLst/>
          </a:prstGeom>
          <a:noFill/>
          <a:ln>
            <a:noFill/>
          </a:ln>
        </p:spPr>
        <p:txBody>
          <a:bodyPr anchorCtr="1" anchor="ctr" bIns="68550" lIns="91425" spcFirstLastPara="1" rIns="91425" wrap="square" tIns="6855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73" name="Google Shape;1973;p311"/>
          <p:cNvSpPr txBox="1"/>
          <p:nvPr>
            <p:ph idx="7" type="title"/>
          </p:nvPr>
        </p:nvSpPr>
        <p:spPr>
          <a:xfrm>
            <a:off x="1097755" y="4465491"/>
            <a:ext cx="1524000" cy="763596"/>
          </a:xfrm>
          <a:prstGeom prst="rect">
            <a:avLst/>
          </a:prstGeom>
          <a:noFill/>
          <a:ln>
            <a:noFill/>
          </a:ln>
        </p:spPr>
        <p:txBody>
          <a:bodyPr anchorCtr="1" anchor="ctr" bIns="68550" lIns="91425" spcFirstLastPara="1" rIns="91425" wrap="square" tIns="6855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74" name="Google Shape;1974;p311"/>
          <p:cNvSpPr txBox="1"/>
          <p:nvPr>
            <p:ph idx="8" type="title"/>
          </p:nvPr>
        </p:nvSpPr>
        <p:spPr>
          <a:xfrm>
            <a:off x="6496263" y="2420599"/>
            <a:ext cx="1524000" cy="763596"/>
          </a:xfrm>
          <a:prstGeom prst="rect">
            <a:avLst/>
          </a:prstGeom>
          <a:noFill/>
          <a:ln>
            <a:noFill/>
          </a:ln>
        </p:spPr>
        <p:txBody>
          <a:bodyPr anchorCtr="1" anchor="ctr" bIns="68550" lIns="91425" spcFirstLastPara="1" rIns="91425" wrap="square" tIns="6855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75" name="Google Shape;1975;p311"/>
          <p:cNvSpPr txBox="1"/>
          <p:nvPr>
            <p:ph idx="9" type="title"/>
          </p:nvPr>
        </p:nvSpPr>
        <p:spPr>
          <a:xfrm>
            <a:off x="6496263" y="4465491"/>
            <a:ext cx="1524000" cy="763596"/>
          </a:xfrm>
          <a:prstGeom prst="rect">
            <a:avLst/>
          </a:prstGeom>
          <a:noFill/>
          <a:ln>
            <a:noFill/>
          </a:ln>
        </p:spPr>
        <p:txBody>
          <a:bodyPr anchorCtr="1" anchor="ctr" bIns="68550" lIns="91425" spcFirstLastPara="1" rIns="91425" wrap="square" tIns="6855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76" name="Google Shape;1976;p311"/>
          <p:cNvSpPr txBox="1"/>
          <p:nvPr>
            <p:ph idx="13" type="title"/>
          </p:nvPr>
        </p:nvSpPr>
        <p:spPr>
          <a:xfrm>
            <a:off x="8020263" y="2174785"/>
            <a:ext cx="3074005" cy="602004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50" lIns="91425" spcFirstLastPara="1" rIns="91425" wrap="square" tIns="6855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77" name="Google Shape;1977;p311"/>
          <p:cNvSpPr txBox="1"/>
          <p:nvPr>
            <p:ph idx="14" type="title"/>
          </p:nvPr>
        </p:nvSpPr>
        <p:spPr>
          <a:xfrm>
            <a:off x="8020299" y="4184037"/>
            <a:ext cx="3074005" cy="70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50" lIns="91425" spcFirstLastPara="1" rIns="91425" wrap="square" tIns="6855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78" name="Google Shape;1978;p311"/>
          <p:cNvSpPr txBox="1"/>
          <p:nvPr>
            <p:ph idx="15" type="title"/>
          </p:nvPr>
        </p:nvSpPr>
        <p:spPr>
          <a:xfrm>
            <a:off x="959997" y="593373"/>
            <a:ext cx="10272003" cy="763596"/>
          </a:xfrm>
          <a:prstGeom prst="rect">
            <a:avLst/>
          </a:prstGeom>
          <a:noFill/>
          <a:ln>
            <a:noFill/>
          </a:ln>
        </p:spPr>
        <p:txBody>
          <a:bodyPr anchorCtr="0" anchor="t" bIns="68550" lIns="91425" spcFirstLastPara="1" rIns="91425" wrap="square" tIns="6855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3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age de garde">
  <p:cSld name="Page de garde">
    <p:spTree>
      <p:nvGrpSpPr>
        <p:cNvPr id="1979" name="Shape 19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0" name="Google Shape;1980;p312"/>
          <p:cNvSpPr txBox="1"/>
          <p:nvPr/>
        </p:nvSpPr>
        <p:spPr>
          <a:xfrm>
            <a:off x="10470737" y="1351027"/>
            <a:ext cx="1278303" cy="443198"/>
          </a:xfrm>
          <a:prstGeom prst="rect">
            <a:avLst/>
          </a:prstGeom>
          <a:noFill/>
          <a:ln>
            <a:noFill/>
          </a:ln>
        </p:spPr>
        <p:txBody>
          <a:bodyPr anchorCtr="1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8350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Niveau</a:t>
            </a:r>
            <a:r>
              <a:rPr b="1" i="0" lang="fr-FR" sz="1200" u="none" cap="none" strike="noStrike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rPr>
              <a:t>    </a:t>
            </a:r>
            <a:r>
              <a:rPr b="1" i="0" lang="fr-FR" sz="1000" u="none" cap="none" strike="noStrike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rPr>
              <a:t>            </a:t>
            </a:r>
            <a:r>
              <a:rPr b="1" i="0" lang="fr-FR" sz="1200" u="none" cap="none" strike="noStrike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rPr>
              <a:t>             </a:t>
            </a:r>
            <a:endParaRPr sz="11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981" name="Google Shape;1981;p31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0400923" y="1260711"/>
            <a:ext cx="1519859" cy="1217796"/>
          </a:xfrm>
          <a:prstGeom prst="rect">
            <a:avLst/>
          </a:prstGeom>
          <a:noFill/>
          <a:ln>
            <a:noFill/>
          </a:ln>
        </p:spPr>
      </p:pic>
      <p:sp>
        <p:nvSpPr>
          <p:cNvPr id="1982" name="Google Shape;1982;p312"/>
          <p:cNvSpPr txBox="1"/>
          <p:nvPr/>
        </p:nvSpPr>
        <p:spPr>
          <a:xfrm>
            <a:off x="10521700" y="1400907"/>
            <a:ext cx="1278303" cy="443198"/>
          </a:xfrm>
          <a:prstGeom prst="rect">
            <a:avLst/>
          </a:prstGeom>
          <a:noFill/>
          <a:ln>
            <a:noFill/>
          </a:ln>
        </p:spPr>
        <p:txBody>
          <a:bodyPr anchorCtr="1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8350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Niveau</a:t>
            </a:r>
            <a:r>
              <a:rPr b="1" i="0" lang="fr-FR" sz="16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        </a:t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83" name="Google Shape;1983;p312"/>
          <p:cNvSpPr txBox="1"/>
          <p:nvPr/>
        </p:nvSpPr>
        <p:spPr>
          <a:xfrm>
            <a:off x="10599248" y="1869610"/>
            <a:ext cx="1123203" cy="346210"/>
          </a:xfrm>
          <a:prstGeom prst="rect">
            <a:avLst/>
          </a:prstGeom>
          <a:noFill/>
          <a:ln>
            <a:noFill/>
          </a:ln>
        </p:spPr>
        <p:txBody>
          <a:bodyPr anchorCtr="1" anchor="t" bIns="34250" lIns="68550" spcFirstLastPara="1" rIns="68550" wrap="square" tIns="3425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1800" u="none" cap="none" strike="noStrike">
                <a:solidFill>
                  <a:srgbClr val="FCBF18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/>
          </a:p>
        </p:txBody>
      </p:sp>
      <p:sp>
        <p:nvSpPr>
          <p:cNvPr id="1984" name="Google Shape;1984;p312"/>
          <p:cNvSpPr/>
          <p:nvPr/>
        </p:nvSpPr>
        <p:spPr>
          <a:xfrm>
            <a:off x="271218" y="4592685"/>
            <a:ext cx="6693265" cy="522000"/>
          </a:xfrm>
          <a:prstGeom prst="rect">
            <a:avLst/>
          </a:prstGeom>
          <a:solidFill>
            <a:srgbClr val="0F9ED5"/>
          </a:solidFill>
          <a:ln>
            <a:noFill/>
          </a:ln>
        </p:spPr>
        <p:txBody>
          <a:bodyPr anchorCtr="0" anchor="ctr" bIns="34250" lIns="68550" spcFirstLastPara="1" rIns="68550" wrap="square" tIns="342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85" name="Google Shape;1985;p312"/>
          <p:cNvSpPr/>
          <p:nvPr/>
        </p:nvSpPr>
        <p:spPr>
          <a:xfrm>
            <a:off x="271218" y="5289789"/>
            <a:ext cx="6693265" cy="522000"/>
          </a:xfrm>
          <a:prstGeom prst="rect">
            <a:avLst/>
          </a:prstGeom>
          <a:solidFill>
            <a:srgbClr val="336FB6"/>
          </a:solidFill>
          <a:ln>
            <a:noFill/>
          </a:ln>
        </p:spPr>
        <p:txBody>
          <a:bodyPr anchorCtr="0" anchor="ctr" bIns="34250" lIns="68550" spcFirstLastPara="1" rIns="68550" wrap="square" tIns="342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1" i="0" lang="fr-FR" sz="20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/>
          </a:p>
        </p:txBody>
      </p:sp>
      <p:pic>
        <p:nvPicPr>
          <p:cNvPr descr="الصفحة الرئيسية" id="1986" name="Google Shape;1986;p31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668233" y="0"/>
            <a:ext cx="4855535" cy="736270"/>
          </a:xfrm>
          <a:prstGeom prst="rect">
            <a:avLst/>
          </a:prstGeom>
          <a:noFill/>
          <a:ln>
            <a:noFill/>
          </a:ln>
        </p:spPr>
      </p:pic>
      <p:sp>
        <p:nvSpPr>
          <p:cNvPr id="1987" name="Google Shape;1987;p312"/>
          <p:cNvSpPr txBox="1"/>
          <p:nvPr>
            <p:ph idx="1" type="body"/>
          </p:nvPr>
        </p:nvSpPr>
        <p:spPr>
          <a:xfrm>
            <a:off x="10803924" y="1882678"/>
            <a:ext cx="717129" cy="34621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CBF18"/>
              </a:buClr>
              <a:buSzPts val="1800"/>
              <a:buNone/>
              <a:defRPr b="1" i="0" sz="1800" u="none" cap="none" strike="noStrike">
                <a:solidFill>
                  <a:srgbClr val="FCBF1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988" name="Google Shape;1988;p312"/>
          <p:cNvSpPr txBox="1"/>
          <p:nvPr>
            <p:ph idx="2" type="body"/>
          </p:nvPr>
        </p:nvSpPr>
        <p:spPr>
          <a:xfrm>
            <a:off x="1686856" y="2366503"/>
            <a:ext cx="409473" cy="522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70C0"/>
              </a:buClr>
              <a:buSzPts val="3000"/>
              <a:buNone/>
              <a:defRPr b="1" i="0" sz="3000" u="none" cap="none" strike="noStrike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989" name="Google Shape;1989;p312"/>
          <p:cNvSpPr txBox="1"/>
          <p:nvPr/>
        </p:nvSpPr>
        <p:spPr>
          <a:xfrm>
            <a:off x="391997" y="1378425"/>
            <a:ext cx="4855536" cy="92333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540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Physique chimie</a:t>
            </a:r>
            <a:endParaRPr/>
          </a:p>
        </p:txBody>
      </p:sp>
      <p:sp>
        <p:nvSpPr>
          <p:cNvPr id="1990" name="Google Shape;1990;p312"/>
          <p:cNvSpPr txBox="1"/>
          <p:nvPr/>
        </p:nvSpPr>
        <p:spPr>
          <a:xfrm>
            <a:off x="391997" y="2305050"/>
            <a:ext cx="1519200" cy="55399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300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Période</a:t>
            </a:r>
            <a:endParaRPr b="1" sz="3000">
              <a:solidFill>
                <a:srgbClr val="0070C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91" name="Google Shape;1991;p312"/>
          <p:cNvSpPr txBox="1"/>
          <p:nvPr>
            <p:ph idx="3" type="body"/>
          </p:nvPr>
        </p:nvSpPr>
        <p:spPr>
          <a:xfrm>
            <a:off x="2120815" y="4591216"/>
            <a:ext cx="4843667" cy="52199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b="1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992" name="Google Shape;1992;p312"/>
          <p:cNvSpPr txBox="1"/>
          <p:nvPr>
            <p:ph idx="4" type="body"/>
          </p:nvPr>
        </p:nvSpPr>
        <p:spPr>
          <a:xfrm>
            <a:off x="271217" y="4591216"/>
            <a:ext cx="1288409" cy="52199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b="1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993" name="Google Shape;1993;p312"/>
          <p:cNvSpPr txBox="1"/>
          <p:nvPr>
            <p:ph idx="5" type="body"/>
          </p:nvPr>
        </p:nvSpPr>
        <p:spPr>
          <a:xfrm>
            <a:off x="271217" y="5288319"/>
            <a:ext cx="1288409" cy="52199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b="1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994" name="Google Shape;1994;p312"/>
          <p:cNvSpPr txBox="1"/>
          <p:nvPr>
            <p:ph idx="6" type="body"/>
          </p:nvPr>
        </p:nvSpPr>
        <p:spPr>
          <a:xfrm>
            <a:off x="2120815" y="5288319"/>
            <a:ext cx="4843667" cy="52199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marR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rial"/>
              <a:buNone/>
              <a:defRPr b="1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995" name="Google Shape;1995;p312"/>
          <p:cNvSpPr/>
          <p:nvPr/>
        </p:nvSpPr>
        <p:spPr>
          <a:xfrm>
            <a:off x="271217" y="3894112"/>
            <a:ext cx="6693265" cy="522000"/>
          </a:xfrm>
          <a:prstGeom prst="rect">
            <a:avLst/>
          </a:prstGeom>
          <a:solidFill>
            <a:srgbClr val="336FB6"/>
          </a:solidFill>
          <a:ln>
            <a:noFill/>
          </a:ln>
        </p:spPr>
        <p:txBody>
          <a:bodyPr anchorCtr="0" anchor="ctr" bIns="34250" lIns="68550" spcFirstLastPara="1" rIns="68550" wrap="square" tIns="342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96" name="Google Shape;1996;p312"/>
          <p:cNvSpPr txBox="1"/>
          <p:nvPr>
            <p:ph idx="7" type="body"/>
          </p:nvPr>
        </p:nvSpPr>
        <p:spPr>
          <a:xfrm>
            <a:off x="2120814" y="3892643"/>
            <a:ext cx="4843667" cy="52199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b="1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997" name="Google Shape;1997;p312"/>
          <p:cNvSpPr txBox="1"/>
          <p:nvPr>
            <p:ph idx="8" type="body"/>
          </p:nvPr>
        </p:nvSpPr>
        <p:spPr>
          <a:xfrm>
            <a:off x="271216" y="3892643"/>
            <a:ext cx="1288409" cy="52199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b="1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998" name="Google Shape;1998;p31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966502" y="3495345"/>
            <a:ext cx="3952359" cy="292597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3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cônes pour l’enseignant">
  <p:cSld name="Icônes pour l’enseignant">
    <p:bg>
      <p:bgPr>
        <a:solidFill>
          <a:srgbClr val="DCE6F2"/>
        </a:solidFill>
      </p:bgPr>
    </p:bg>
    <p:spTree>
      <p:nvGrpSpPr>
        <p:cNvPr id="1999" name="Shape 19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0" name="Google Shape;2000;p313"/>
          <p:cNvSpPr txBox="1"/>
          <p:nvPr/>
        </p:nvSpPr>
        <p:spPr>
          <a:xfrm>
            <a:off x="2151695" y="1298921"/>
            <a:ext cx="4239248" cy="400002"/>
          </a:xfrm>
          <a:prstGeom prst="rect">
            <a:avLst/>
          </a:prstGeom>
          <a:noFill/>
          <a:ln>
            <a:noFill/>
          </a:ln>
        </p:spPr>
        <p:txBody>
          <a:bodyPr anchorCtr="0" anchor="t" bIns="45650" lIns="91400" spcFirstLastPara="1" rIns="91400" wrap="square" tIns="4565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000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Pages réservées à l’enseignant(e)</a:t>
            </a:r>
            <a:endParaRPr sz="1467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01" name="Google Shape;2001;p313"/>
          <p:cNvSpPr txBox="1"/>
          <p:nvPr/>
        </p:nvSpPr>
        <p:spPr>
          <a:xfrm>
            <a:off x="2151695" y="2226131"/>
            <a:ext cx="8241199" cy="400002"/>
          </a:xfrm>
          <a:prstGeom prst="rect">
            <a:avLst/>
          </a:prstGeom>
          <a:noFill/>
          <a:ln>
            <a:noFill/>
          </a:ln>
        </p:spPr>
        <p:txBody>
          <a:bodyPr anchorCtr="0" anchor="t" bIns="45650" lIns="91400" spcFirstLastPara="1" rIns="91400" wrap="square" tIns="4565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000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Modelage de la tâche par l’enseignant (explicitation à haute voix)</a:t>
            </a:r>
            <a:endParaRPr sz="1467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mage générée" id="2002" name="Google Shape;2002;p313"/>
          <p:cNvPicPr preferRelativeResize="0"/>
          <p:nvPr/>
        </p:nvPicPr>
        <p:blipFill rotWithShape="1">
          <a:blip r:embed="rId2">
            <a:alphaModFix/>
          </a:blip>
          <a:srcRect b="60700" l="0" r="71114" t="23545"/>
          <a:stretch/>
        </p:blipFill>
        <p:spPr>
          <a:xfrm>
            <a:off x="992594" y="2946687"/>
            <a:ext cx="1035476" cy="854359"/>
          </a:xfrm>
          <a:prstGeom prst="rect">
            <a:avLst/>
          </a:prstGeom>
          <a:noFill/>
          <a:ln>
            <a:noFill/>
          </a:ln>
        </p:spPr>
      </p:pic>
      <p:sp>
        <p:nvSpPr>
          <p:cNvPr id="2003" name="Google Shape;2003;p313"/>
          <p:cNvSpPr txBox="1"/>
          <p:nvPr/>
        </p:nvSpPr>
        <p:spPr>
          <a:xfrm>
            <a:off x="2151695" y="3159518"/>
            <a:ext cx="9359384" cy="400002"/>
          </a:xfrm>
          <a:prstGeom prst="rect">
            <a:avLst/>
          </a:prstGeom>
          <a:noFill/>
          <a:ln>
            <a:noFill/>
          </a:ln>
        </p:spPr>
        <p:txBody>
          <a:bodyPr anchorCtr="0" anchor="t" bIns="45650" lIns="91400" spcFirstLastPara="1" rIns="91400" wrap="square" tIns="4565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000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Consignes et explications données aux élèves – hors modelage (à dire à haute voix)</a:t>
            </a:r>
            <a:endParaRPr sz="20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04" name="Google Shape;2004;p313"/>
          <p:cNvSpPr txBox="1"/>
          <p:nvPr/>
        </p:nvSpPr>
        <p:spPr>
          <a:xfrm>
            <a:off x="2151695" y="4005511"/>
            <a:ext cx="3971611" cy="420457"/>
          </a:xfrm>
          <a:prstGeom prst="rect">
            <a:avLst/>
          </a:prstGeom>
          <a:noFill/>
          <a:ln>
            <a:noFill/>
          </a:ln>
        </p:spPr>
        <p:txBody>
          <a:bodyPr anchorCtr="0" anchor="t" bIns="45650" lIns="91400" spcFirstLastPara="1" rIns="91400" wrap="square" tIns="4565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133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Rappel du contrat de classe </a:t>
            </a:r>
            <a:endParaRPr sz="1867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005" name="Google Shape;2005;p31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27953" y="4033935"/>
            <a:ext cx="753729" cy="603600"/>
          </a:xfrm>
          <a:prstGeom prst="rect">
            <a:avLst/>
          </a:prstGeom>
          <a:noFill/>
          <a:ln>
            <a:noFill/>
          </a:ln>
        </p:spPr>
      </p:pic>
      <p:sp>
        <p:nvSpPr>
          <p:cNvPr id="2006" name="Google Shape;2006;p313"/>
          <p:cNvSpPr/>
          <p:nvPr/>
        </p:nvSpPr>
        <p:spPr>
          <a:xfrm>
            <a:off x="63503" y="27983"/>
            <a:ext cx="8241200" cy="603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650" lIns="91425" spcFirstLastPara="1" rIns="91425" wrap="square" tIns="456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3200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Icônes pour l’enseignant</a:t>
            </a:r>
            <a:endParaRPr sz="1867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2007" name="Google Shape;2007;p313"/>
          <p:cNvGrpSpPr/>
          <p:nvPr/>
        </p:nvGrpSpPr>
        <p:grpSpPr>
          <a:xfrm>
            <a:off x="1153868" y="1985795"/>
            <a:ext cx="923513" cy="733132"/>
            <a:chOff x="277892" y="2283969"/>
            <a:chExt cx="939577" cy="824904"/>
          </a:xfrm>
        </p:grpSpPr>
        <p:sp>
          <p:nvSpPr>
            <p:cNvPr id="2008" name="Google Shape;2008;p313"/>
            <p:cNvSpPr/>
            <p:nvPr/>
          </p:nvSpPr>
          <p:spPr>
            <a:xfrm>
              <a:off x="277892" y="2557025"/>
              <a:ext cx="685139" cy="551848"/>
            </a:xfrm>
            <a:custGeom>
              <a:rect b="b" l="l" r="r" t="t"/>
              <a:pathLst>
                <a:path extrusionOk="0" h="2757643" w="3423710">
                  <a:moveTo>
                    <a:pt x="0" y="0"/>
                  </a:moveTo>
                  <a:lnTo>
                    <a:pt x="3423710" y="0"/>
                  </a:lnTo>
                  <a:lnTo>
                    <a:pt x="3423710" y="2757643"/>
                  </a:lnTo>
                  <a:lnTo>
                    <a:pt x="0" y="2757643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4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09" name="Google Shape;2009;p313"/>
            <p:cNvSpPr/>
            <p:nvPr/>
          </p:nvSpPr>
          <p:spPr>
            <a:xfrm rot="-1930306">
              <a:off x="819513" y="2322046"/>
              <a:ext cx="287035" cy="499407"/>
            </a:xfrm>
            <a:custGeom>
              <a:rect b="b" l="l" r="r" t="t"/>
              <a:pathLst>
                <a:path extrusionOk="0" h="2076288" w="1193350">
                  <a:moveTo>
                    <a:pt x="0" y="0"/>
                  </a:moveTo>
                  <a:lnTo>
                    <a:pt x="1193350" y="0"/>
                  </a:lnTo>
                  <a:lnTo>
                    <a:pt x="1193350" y="2076287"/>
                  </a:lnTo>
                  <a:lnTo>
                    <a:pt x="0" y="2076287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5">
                <a:alphaModFix amt="72000"/>
              </a:blip>
              <a:stretch>
                <a:fillRect b="0" l="-101446" r="0" t="-1678"/>
              </a:stretch>
            </a:blip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descr="Image générée" id="2010" name="Google Shape;2010;p313"/>
          <p:cNvPicPr preferRelativeResize="0"/>
          <p:nvPr/>
        </p:nvPicPr>
        <p:blipFill rotWithShape="1">
          <a:blip r:embed="rId6">
            <a:alphaModFix/>
          </a:blip>
          <a:srcRect b="10678" l="0" r="0" t="11064"/>
          <a:stretch/>
        </p:blipFill>
        <p:spPr>
          <a:xfrm>
            <a:off x="1153867" y="1023539"/>
            <a:ext cx="727815" cy="854359"/>
          </a:xfrm>
          <a:prstGeom prst="rect">
            <a:avLst/>
          </a:prstGeom>
          <a:noFill/>
          <a:ln>
            <a:noFill/>
          </a:ln>
        </p:spPr>
      </p:pic>
      <p:pic>
        <p:nvPicPr>
          <p:cNvPr id="2011" name="Google Shape;2011;p313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1198230" y="4942460"/>
            <a:ext cx="590757" cy="6036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</p:pic>
      <p:sp>
        <p:nvSpPr>
          <p:cNvPr id="2012" name="Google Shape;2012;p313"/>
          <p:cNvSpPr txBox="1"/>
          <p:nvPr/>
        </p:nvSpPr>
        <p:spPr>
          <a:xfrm>
            <a:off x="2064863" y="5034031"/>
            <a:ext cx="3971611" cy="420457"/>
          </a:xfrm>
          <a:prstGeom prst="rect">
            <a:avLst/>
          </a:prstGeom>
          <a:noFill/>
          <a:ln>
            <a:noFill/>
          </a:ln>
        </p:spPr>
        <p:txBody>
          <a:bodyPr anchorCtr="0" anchor="t" bIns="45650" lIns="91400" spcFirstLastPara="1" rIns="91400" wrap="square" tIns="4565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133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Correction du devoir maison</a:t>
            </a:r>
            <a:endParaRPr sz="1867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23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cônes pour l’élève">
  <p:cSld name="Icônes pour l’élève">
    <p:bg>
      <p:bgPr>
        <a:solidFill>
          <a:srgbClr val="DCE6F2"/>
        </a:solidFill>
      </p:bgPr>
    </p:bg>
    <p:spTree>
      <p:nvGrpSpPr>
        <p:cNvPr id="2013" name="Shape 20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14" name="Google Shape;2014;p314"/>
          <p:cNvGrpSpPr/>
          <p:nvPr/>
        </p:nvGrpSpPr>
        <p:grpSpPr>
          <a:xfrm>
            <a:off x="863927" y="4507781"/>
            <a:ext cx="5760430" cy="603600"/>
            <a:chOff x="647945" y="3380837"/>
            <a:chExt cx="4320322" cy="452700"/>
          </a:xfrm>
        </p:grpSpPr>
        <p:sp>
          <p:nvSpPr>
            <p:cNvPr id="2015" name="Google Shape;2015;p314"/>
            <p:cNvSpPr txBox="1"/>
            <p:nvPr/>
          </p:nvSpPr>
          <p:spPr>
            <a:xfrm>
              <a:off x="1372968" y="3457186"/>
              <a:ext cx="3595299" cy="30000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650" lIns="91400" spcFirstLastPara="1" rIns="91400" wrap="square" tIns="4565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2000">
                  <a:solidFill>
                    <a:srgbClr val="44546A"/>
                  </a:solidFill>
                  <a:latin typeface="Calibri"/>
                  <a:ea typeface="Calibri"/>
                  <a:cs typeface="Calibri"/>
                  <a:sym typeface="Calibri"/>
                </a:rPr>
                <a:t>Les élèves travaillent en autonomie</a:t>
              </a:r>
              <a:endParaRPr sz="2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2016" name="Google Shape;2016;p314"/>
            <p:cNvPicPr preferRelativeResize="0"/>
            <p:nvPr/>
          </p:nvPicPr>
          <p:blipFill rotWithShape="1">
            <a:blip r:embed="rId2">
              <a:alphaModFix/>
            </a:blip>
            <a:srcRect b="0" l="0" r="0" t="0"/>
            <a:stretch/>
          </p:blipFill>
          <p:spPr>
            <a:xfrm>
              <a:off x="647945" y="3380837"/>
              <a:ext cx="460215" cy="452700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017" name="Google Shape;2017;p314"/>
          <p:cNvGrpSpPr/>
          <p:nvPr/>
        </p:nvGrpSpPr>
        <p:grpSpPr>
          <a:xfrm>
            <a:off x="884384" y="3752370"/>
            <a:ext cx="10372677" cy="498415"/>
            <a:chOff x="663288" y="2814277"/>
            <a:chExt cx="7779508" cy="373811"/>
          </a:xfrm>
        </p:grpSpPr>
        <p:sp>
          <p:nvSpPr>
            <p:cNvPr id="2018" name="Google Shape;2018;p314"/>
            <p:cNvSpPr txBox="1"/>
            <p:nvPr/>
          </p:nvSpPr>
          <p:spPr>
            <a:xfrm>
              <a:off x="1372969" y="2851181"/>
              <a:ext cx="7069827" cy="30000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650" lIns="91400" spcFirstLastPara="1" rIns="91400" wrap="square" tIns="4565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2000">
                  <a:solidFill>
                    <a:srgbClr val="44546A"/>
                  </a:solidFill>
                  <a:latin typeface="Calibri"/>
                  <a:ea typeface="Calibri"/>
                  <a:cs typeface="Calibri"/>
                  <a:sym typeface="Calibri"/>
                </a:rPr>
                <a:t>Les élèves travaillent en binômes</a:t>
              </a:r>
              <a:endParaRPr/>
            </a:p>
          </p:txBody>
        </p:sp>
        <p:pic>
          <p:nvPicPr>
            <p:cNvPr id="2019" name="Google Shape;2019;p314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663288" y="2814277"/>
              <a:ext cx="413750" cy="373811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020" name="Google Shape;2020;p314"/>
          <p:cNvGrpSpPr/>
          <p:nvPr/>
        </p:nvGrpSpPr>
        <p:grpSpPr>
          <a:xfrm>
            <a:off x="887673" y="2319672"/>
            <a:ext cx="6840126" cy="498414"/>
            <a:chOff x="657162" y="1688359"/>
            <a:chExt cx="5130094" cy="373810"/>
          </a:xfrm>
        </p:grpSpPr>
        <p:pic>
          <p:nvPicPr>
            <p:cNvPr id="2021" name="Google Shape;2021;p314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657162" y="1688359"/>
              <a:ext cx="417704" cy="37381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022" name="Google Shape;2022;p314"/>
            <p:cNvSpPr txBox="1"/>
            <p:nvPr/>
          </p:nvSpPr>
          <p:spPr>
            <a:xfrm>
              <a:off x="1364376" y="1725263"/>
              <a:ext cx="4422880" cy="30000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650" lIns="91425" spcFirstLastPara="1" rIns="91425" wrap="square" tIns="4565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2000">
                  <a:solidFill>
                    <a:srgbClr val="44546A"/>
                  </a:solidFill>
                  <a:latin typeface="Calibri"/>
                  <a:ea typeface="Calibri"/>
                  <a:cs typeface="Calibri"/>
                  <a:sym typeface="Calibri"/>
                </a:rPr>
                <a:t>Les élèves écoutent l’enseignant avec attention</a:t>
              </a:r>
              <a:endParaRPr sz="1467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023" name="Google Shape;2023;p314"/>
          <p:cNvGrpSpPr/>
          <p:nvPr/>
        </p:nvGrpSpPr>
        <p:grpSpPr>
          <a:xfrm>
            <a:off x="954798" y="1692132"/>
            <a:ext cx="5669559" cy="426303"/>
            <a:chOff x="716099" y="1269098"/>
            <a:chExt cx="4252169" cy="319727"/>
          </a:xfrm>
        </p:grpSpPr>
        <p:sp>
          <p:nvSpPr>
            <p:cNvPr id="2024" name="Google Shape;2024;p314"/>
            <p:cNvSpPr txBox="1"/>
            <p:nvPr/>
          </p:nvSpPr>
          <p:spPr>
            <a:xfrm>
              <a:off x="1372969" y="1278960"/>
              <a:ext cx="3595299" cy="30000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650" lIns="91425" spcFirstLastPara="1" rIns="91425" wrap="square" tIns="4565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2000">
                  <a:solidFill>
                    <a:srgbClr val="44546A"/>
                  </a:solidFill>
                  <a:latin typeface="Calibri"/>
                  <a:ea typeface="Calibri"/>
                  <a:cs typeface="Calibri"/>
                  <a:sym typeface="Calibri"/>
                </a:rPr>
                <a:t>Les élèves lèvent la main pour participer</a:t>
              </a:r>
              <a:endParaRPr sz="1467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descr="Lever la main - Icônes mains et gestes gratuites" id="2025" name="Google Shape;2025;p314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716099" y="1269098"/>
              <a:ext cx="405665" cy="319727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026" name="Google Shape;2026;p314"/>
          <p:cNvGrpSpPr/>
          <p:nvPr/>
        </p:nvGrpSpPr>
        <p:grpSpPr>
          <a:xfrm>
            <a:off x="863575" y="916351"/>
            <a:ext cx="6681334" cy="603600"/>
            <a:chOff x="915782" y="892042"/>
            <a:chExt cx="6681334" cy="603600"/>
          </a:xfrm>
        </p:grpSpPr>
        <p:sp>
          <p:nvSpPr>
            <p:cNvPr id="2027" name="Google Shape;2027;p314"/>
            <p:cNvSpPr txBox="1"/>
            <p:nvPr/>
          </p:nvSpPr>
          <p:spPr>
            <a:xfrm>
              <a:off x="1882832" y="949173"/>
              <a:ext cx="5714284" cy="40000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650" lIns="91400" spcFirstLastPara="1" rIns="91400" wrap="square" tIns="4565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2000">
                  <a:solidFill>
                    <a:srgbClr val="44546A"/>
                  </a:solidFill>
                  <a:latin typeface="Calibri"/>
                  <a:ea typeface="Calibri"/>
                  <a:cs typeface="Calibri"/>
                  <a:sym typeface="Calibri"/>
                </a:rPr>
                <a:t>Les élèves utilisent l’ardoise pour répondre</a:t>
              </a:r>
              <a:endParaRPr sz="2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2028" name="Google Shape;2028;p314"/>
            <p:cNvGrpSpPr/>
            <p:nvPr/>
          </p:nvGrpSpPr>
          <p:grpSpPr>
            <a:xfrm>
              <a:off x="915782" y="892042"/>
              <a:ext cx="632111" cy="603600"/>
              <a:chOff x="779845" y="4335989"/>
              <a:chExt cx="442253" cy="575842"/>
            </a:xfrm>
          </p:grpSpPr>
          <p:pic>
            <p:nvPicPr>
              <p:cNvPr descr="Une image contenant Dessin animé, clipart, Animation, illustration&#10;&#10;Description générée automatiquement" id="2029" name="Google Shape;2029;p314"/>
              <p:cNvPicPr preferRelativeResize="0"/>
              <p:nvPr/>
            </p:nvPicPr>
            <p:blipFill rotWithShape="1">
              <a:blip r:embed="rId6">
                <a:alphaModFix/>
              </a:blip>
              <a:srcRect b="23864" l="18242" r="18458" t="9344"/>
              <a:stretch/>
            </p:blipFill>
            <p:spPr>
              <a:xfrm>
                <a:off x="779845" y="4335989"/>
                <a:ext cx="442253" cy="575842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2030" name="Google Shape;2030;p314"/>
              <p:cNvSpPr/>
              <p:nvPr/>
            </p:nvSpPr>
            <p:spPr>
              <a:xfrm>
                <a:off x="1078544" y="4438901"/>
                <a:ext cx="126559" cy="89253"/>
              </a:xfrm>
              <a:prstGeom prst="rect">
                <a:avLst/>
              </a:prstGeom>
              <a:solidFill>
                <a:srgbClr val="268B6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67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2031" name="Google Shape;2031;p314"/>
          <p:cNvGrpSpPr/>
          <p:nvPr/>
        </p:nvGrpSpPr>
        <p:grpSpPr>
          <a:xfrm>
            <a:off x="915782" y="3007446"/>
            <a:ext cx="8342891" cy="490417"/>
            <a:chOff x="686836" y="2255584"/>
            <a:chExt cx="6257168" cy="367813"/>
          </a:xfrm>
        </p:grpSpPr>
        <p:sp>
          <p:nvSpPr>
            <p:cNvPr id="2032" name="Google Shape;2032;p314"/>
            <p:cNvSpPr txBox="1"/>
            <p:nvPr/>
          </p:nvSpPr>
          <p:spPr>
            <a:xfrm>
              <a:off x="1372968" y="2323395"/>
              <a:ext cx="5571036" cy="30000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650" lIns="91425" spcFirstLastPara="1" rIns="91425" wrap="square" tIns="4565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2000">
                  <a:solidFill>
                    <a:srgbClr val="44546A"/>
                  </a:solidFill>
                  <a:latin typeface="Calibri"/>
                  <a:ea typeface="Calibri"/>
                  <a:cs typeface="Calibri"/>
                  <a:sym typeface="Calibri"/>
                </a:rPr>
                <a:t>Les élèvent gardent des traces écrites sur les livrets ou leurs cahiers</a:t>
              </a:r>
              <a:endParaRPr sz="1467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2033" name="Google Shape;2033;p314"/>
            <p:cNvGrpSpPr/>
            <p:nvPr/>
          </p:nvGrpSpPr>
          <p:grpSpPr>
            <a:xfrm>
              <a:off x="686836" y="2255584"/>
              <a:ext cx="413750" cy="359624"/>
              <a:chOff x="10280460" y="4841540"/>
              <a:chExt cx="630930" cy="597556"/>
            </a:xfrm>
          </p:grpSpPr>
          <p:pic>
            <p:nvPicPr>
              <p:cNvPr id="2034" name="Google Shape;2034;p314"/>
              <p:cNvPicPr preferRelativeResize="0"/>
              <p:nvPr/>
            </p:nvPicPr>
            <p:blipFill rotWithShape="1">
              <a:blip r:embed="rId7">
                <a:alphaModFix/>
              </a:blip>
              <a:srcRect b="30055" l="11664" r="25923" t="23325"/>
              <a:stretch/>
            </p:blipFill>
            <p:spPr>
              <a:xfrm>
                <a:off x="10280460" y="4967823"/>
                <a:ext cx="630930" cy="471273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2035" name="Google Shape;2035;p314"/>
              <p:cNvPicPr preferRelativeResize="0"/>
              <p:nvPr/>
            </p:nvPicPr>
            <p:blipFill rotWithShape="1">
              <a:blip r:embed="rId8">
                <a:alphaModFix/>
              </a:blip>
              <a:srcRect b="30055" l="74744" r="10688" t="23325"/>
              <a:stretch/>
            </p:blipFill>
            <p:spPr>
              <a:xfrm rot="1461832">
                <a:off x="10456526" y="4850932"/>
                <a:ext cx="147273" cy="471273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</p:grpSp>
      <p:sp>
        <p:nvSpPr>
          <p:cNvPr id="2036" name="Google Shape;2036;p314"/>
          <p:cNvSpPr/>
          <p:nvPr/>
        </p:nvSpPr>
        <p:spPr>
          <a:xfrm>
            <a:off x="63503" y="27983"/>
            <a:ext cx="8241200" cy="603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650" lIns="91425" spcFirstLastPara="1" rIns="91425" wrap="square" tIns="456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3200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Icônes pour l’élève</a:t>
            </a:r>
            <a:endParaRPr sz="1867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37" name="Google Shape;2037;p314"/>
          <p:cNvSpPr txBox="1"/>
          <p:nvPr/>
        </p:nvSpPr>
        <p:spPr>
          <a:xfrm>
            <a:off x="1830624" y="5422784"/>
            <a:ext cx="4867240" cy="400002"/>
          </a:xfrm>
          <a:prstGeom prst="rect">
            <a:avLst/>
          </a:prstGeom>
          <a:noFill/>
          <a:ln>
            <a:noFill/>
          </a:ln>
        </p:spPr>
        <p:txBody>
          <a:bodyPr anchorCtr="0" anchor="t" bIns="45650" lIns="91400" spcFirstLastPara="1" rIns="91400" wrap="square" tIns="4565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000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Les élèves passent au tableau</a:t>
            </a:r>
            <a:endParaRPr sz="20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038" name="Google Shape;2038;p314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863575" y="5298758"/>
            <a:ext cx="648055" cy="648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3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odelage">
  <p:cSld name="Modelage">
    <p:bg>
      <p:bgPr>
        <a:gradFill>
          <a:gsLst>
            <a:gs pos="0">
              <a:schemeClr val="lt1"/>
            </a:gs>
            <a:gs pos="71000">
              <a:schemeClr val="lt1"/>
            </a:gs>
            <a:gs pos="85000">
              <a:srgbClr val="FF0000"/>
            </a:gs>
            <a:gs pos="100000">
              <a:srgbClr val="C00000"/>
            </a:gs>
          </a:gsLst>
          <a:path path="circle">
            <a:fillToRect b="50%" l="50%" r="50%" t="50%"/>
          </a:path>
          <a:tileRect/>
        </a:gradFill>
      </p:bgPr>
    </p:bg>
    <p:spTree>
      <p:nvGrpSpPr>
        <p:cNvPr id="2039" name="Shape 20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40" name="Google Shape;2040;p315"/>
          <p:cNvGrpSpPr/>
          <p:nvPr/>
        </p:nvGrpSpPr>
        <p:grpSpPr>
          <a:xfrm>
            <a:off x="812158" y="829917"/>
            <a:ext cx="10567685" cy="5198169"/>
            <a:chOff x="2184400" y="1402025"/>
            <a:chExt cx="7823200" cy="4942038"/>
          </a:xfrm>
        </p:grpSpPr>
        <p:sp>
          <p:nvSpPr>
            <p:cNvPr id="2041" name="Google Shape;2041;p315"/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fmla="val 2665" name="adj"/>
              </a:avLst>
            </a:prstGeom>
            <a:solidFill>
              <a:srgbClr val="C00000"/>
            </a:solidFill>
            <a:ln cap="flat" cmpd="sng" w="12700">
              <a:solidFill>
                <a:srgbClr val="C00000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63500" sx="102000" rotWithShape="0" algn="ctr" sy="102000">
                <a:srgbClr val="000000">
                  <a:alpha val="7058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42" name="Google Shape;2042;p315"/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1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56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56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043" name="Google Shape;2043;p315"/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 rotWithShape="1">
            <a:blip r:embed="rId2">
              <a:alphaModFix/>
            </a:blip>
            <a:stretch>
              <a:fillRect b="0" l="0" r="0" t="0"/>
            </a:stretch>
          </a:blipFill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44" name="Google Shape;2044;p315"/>
          <p:cNvSpPr txBox="1"/>
          <p:nvPr/>
        </p:nvSpPr>
        <p:spPr>
          <a:xfrm>
            <a:off x="2858328" y="3954018"/>
            <a:ext cx="6097656" cy="769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440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Modelage</a:t>
            </a:r>
            <a:endParaRPr/>
          </a:p>
        </p:txBody>
      </p:sp>
      <p:pic>
        <p:nvPicPr>
          <p:cNvPr id="2045" name="Google Shape;2045;p3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344253" y="1192462"/>
            <a:ext cx="3503492" cy="2545921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046" name="Google Shape;2046;p315"/>
          <p:cNvGrpSpPr/>
          <p:nvPr/>
        </p:nvGrpSpPr>
        <p:grpSpPr>
          <a:xfrm>
            <a:off x="5759801" y="1118243"/>
            <a:ext cx="670236" cy="588434"/>
            <a:chOff x="277892" y="2283969"/>
            <a:chExt cx="939577" cy="824904"/>
          </a:xfrm>
        </p:grpSpPr>
        <p:sp>
          <p:nvSpPr>
            <p:cNvPr id="2047" name="Google Shape;2047;p315"/>
            <p:cNvSpPr/>
            <p:nvPr/>
          </p:nvSpPr>
          <p:spPr>
            <a:xfrm>
              <a:off x="277892" y="2557025"/>
              <a:ext cx="685139" cy="551848"/>
            </a:xfrm>
            <a:custGeom>
              <a:rect b="b" l="l" r="r" t="t"/>
              <a:pathLst>
                <a:path extrusionOk="0" h="2757643" w="3423710">
                  <a:moveTo>
                    <a:pt x="0" y="0"/>
                  </a:moveTo>
                  <a:lnTo>
                    <a:pt x="3423710" y="0"/>
                  </a:lnTo>
                  <a:lnTo>
                    <a:pt x="3423710" y="2757643"/>
                  </a:lnTo>
                  <a:lnTo>
                    <a:pt x="0" y="2757643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4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48" name="Google Shape;2048;p315"/>
            <p:cNvSpPr/>
            <p:nvPr/>
          </p:nvSpPr>
          <p:spPr>
            <a:xfrm rot="-1930306">
              <a:off x="819513" y="2322046"/>
              <a:ext cx="287035" cy="499407"/>
            </a:xfrm>
            <a:custGeom>
              <a:rect b="b" l="l" r="r" t="t"/>
              <a:pathLst>
                <a:path extrusionOk="0" h="2076288" w="1193350">
                  <a:moveTo>
                    <a:pt x="0" y="0"/>
                  </a:moveTo>
                  <a:lnTo>
                    <a:pt x="1193350" y="0"/>
                  </a:lnTo>
                  <a:lnTo>
                    <a:pt x="1193350" y="2076287"/>
                  </a:lnTo>
                  <a:lnTo>
                    <a:pt x="0" y="2076287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5">
                <a:alphaModFix amt="72000"/>
              </a:blip>
              <a:stretch>
                <a:fillRect b="0" l="-101446" r="0" t="-1678"/>
              </a:stretch>
            </a:blip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049" name="Google Shape;2049;p315"/>
          <p:cNvSpPr txBox="1"/>
          <p:nvPr>
            <p:ph idx="1" type="body"/>
          </p:nvPr>
        </p:nvSpPr>
        <p:spPr>
          <a:xfrm>
            <a:off x="8799191" y="5236960"/>
            <a:ext cx="1486341" cy="50330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3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âche principale">
  <p:cSld name="Tâche principale">
    <p:spTree>
      <p:nvGrpSpPr>
        <p:cNvPr id="2050" name="Shape 20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51" name="Google Shape;2051;p316"/>
          <p:cNvGrpSpPr/>
          <p:nvPr/>
        </p:nvGrpSpPr>
        <p:grpSpPr>
          <a:xfrm>
            <a:off x="4932835" y="1459304"/>
            <a:ext cx="6054377" cy="3711725"/>
            <a:chOff x="1715066" y="1103461"/>
            <a:chExt cx="5717724" cy="3124203"/>
          </a:xfrm>
        </p:grpSpPr>
        <p:sp>
          <p:nvSpPr>
            <p:cNvPr id="2052" name="Google Shape;2052;p316"/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C00000"/>
            </a:solidFill>
            <a:ln cap="flat" cmpd="sng" w="9525">
              <a:solidFill>
                <a:srgbClr val="C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1" anchor="ctr" bIns="60950" lIns="121900" spcFirstLastPara="1" rIns="121900" wrap="square" tIns="6095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53" name="Google Shape;2053;p316"/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 cmpd="sng" w="9525">
              <a:solidFill>
                <a:srgbClr val="C00000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algn="tl">
                <a:srgbClr val="000000">
                  <a:alpha val="5098"/>
                </a:srgbClr>
              </a:outerShdw>
            </a:effectLst>
          </p:spPr>
          <p:txBody>
            <a:bodyPr anchorCtr="1" anchor="ctr" bIns="60950" lIns="121900" spcFirstLastPara="1" rIns="121900" wrap="square" tIns="6095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054" name="Google Shape;2054;p316"/>
          <p:cNvSpPr txBox="1"/>
          <p:nvPr>
            <p:ph idx="1" type="body"/>
          </p:nvPr>
        </p:nvSpPr>
        <p:spPr>
          <a:xfrm>
            <a:off x="5025419" y="4219335"/>
            <a:ext cx="5869201" cy="4188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7F7F7F"/>
              </a:buClr>
              <a:buSzPts val="2000"/>
              <a:buNone/>
              <a:defRPr i="1" sz="2000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i="1" sz="2000"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i="1" sz="2000"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i="1" sz="2000"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i="1" sz="2000"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55" name="Google Shape;2055;p316"/>
          <p:cNvSpPr txBox="1"/>
          <p:nvPr/>
        </p:nvSpPr>
        <p:spPr>
          <a:xfrm>
            <a:off x="5025418" y="2384963"/>
            <a:ext cx="5869201" cy="690767"/>
          </a:xfrm>
          <a:prstGeom prst="rect">
            <a:avLst/>
          </a:prstGeom>
          <a:noFill/>
          <a:ln>
            <a:noFill/>
          </a:ln>
        </p:spPr>
        <p:txBody>
          <a:bodyPr anchorCtr="1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121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3733" u="none" cap="none" strike="noStrike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Tâche principale</a:t>
            </a:r>
            <a:endParaRPr/>
          </a:p>
        </p:txBody>
      </p:sp>
      <p:sp>
        <p:nvSpPr>
          <p:cNvPr id="2056" name="Google Shape;2056;p316"/>
          <p:cNvSpPr/>
          <p:nvPr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C00000"/>
          </a:solidFill>
          <a:ln cap="flat" cmpd="sng" w="25400">
            <a:solidFill>
              <a:srgbClr val="C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1" anchor="ctr" bIns="60950" lIns="121900" spcFirstLastPara="1" rIns="121900" wrap="square" tIns="6095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57" name="Google Shape;2057;p316"/>
          <p:cNvSpPr/>
          <p:nvPr/>
        </p:nvSpPr>
        <p:spPr>
          <a:xfrm>
            <a:off x="4469041" y="1746942"/>
            <a:ext cx="1052999" cy="492443"/>
          </a:xfrm>
          <a:prstGeom prst="rect">
            <a:avLst/>
          </a:prstGeom>
          <a:solidFill>
            <a:srgbClr val="C00000"/>
          </a:solidFill>
          <a:ln cap="flat" cmpd="sng" w="9525">
            <a:solidFill>
              <a:srgbClr val="C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60950" lIns="121900" spcFirstLastPara="1" rIns="121900" wrap="square" tIns="6095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2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M</a:t>
            </a:r>
            <a:endParaRPr b="1" sz="24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058" name="Google Shape;2058;p31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04787" y="2396885"/>
            <a:ext cx="2432604" cy="243260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odelage">
  <p:cSld name="Modelage">
    <p:bg>
      <p:bgPr>
        <a:gradFill>
          <a:gsLst>
            <a:gs pos="0">
              <a:schemeClr val="lt1"/>
            </a:gs>
            <a:gs pos="71000">
              <a:schemeClr val="lt1"/>
            </a:gs>
            <a:gs pos="85000">
              <a:srgbClr val="FF0000"/>
            </a:gs>
            <a:gs pos="100000">
              <a:srgbClr val="C00000"/>
            </a:gs>
          </a:gsLst>
          <a:path path="circle">
            <a:fillToRect b="50%" l="50%" r="50%" t="50%"/>
          </a:path>
          <a:tileRect/>
        </a:gradFill>
      </p:bgPr>
    </p:bg>
    <p:spTree>
      <p:nvGrpSpPr>
        <p:cNvPr id="213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4" name="Google Shape;214;p181"/>
          <p:cNvGrpSpPr/>
          <p:nvPr/>
        </p:nvGrpSpPr>
        <p:grpSpPr>
          <a:xfrm>
            <a:off x="812158" y="829917"/>
            <a:ext cx="10567685" cy="5198169"/>
            <a:chOff x="2184400" y="1402025"/>
            <a:chExt cx="7823200" cy="4942038"/>
          </a:xfrm>
        </p:grpSpPr>
        <p:sp>
          <p:nvSpPr>
            <p:cNvPr id="215" name="Google Shape;215;p181"/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fmla="val 2665" name="adj"/>
              </a:avLst>
            </a:prstGeom>
            <a:solidFill>
              <a:srgbClr val="C00000"/>
            </a:solidFill>
            <a:ln cap="flat" cmpd="sng" w="12700">
              <a:solidFill>
                <a:srgbClr val="C00000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63500" sx="102000" rotWithShape="0" algn="ctr" sy="102000">
                <a:srgbClr val="000000">
                  <a:alpha val="7058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6" name="Google Shape;216;p181"/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1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56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56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17" name="Google Shape;217;p181"/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 rotWithShape="1">
            <a:blip r:embed="rId2">
              <a:alphaModFix/>
            </a:blip>
            <a:stretch>
              <a:fillRect b="0" l="0" r="0" t="0"/>
            </a:stretch>
          </a:blipFill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8" name="Google Shape;218;p181"/>
          <p:cNvSpPr txBox="1"/>
          <p:nvPr/>
        </p:nvSpPr>
        <p:spPr>
          <a:xfrm>
            <a:off x="2858328" y="3954018"/>
            <a:ext cx="6097656" cy="769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440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Modelage</a:t>
            </a:r>
            <a:endParaRPr/>
          </a:p>
        </p:txBody>
      </p:sp>
      <p:pic>
        <p:nvPicPr>
          <p:cNvPr id="219" name="Google Shape;219;p18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344253" y="1192462"/>
            <a:ext cx="3503492" cy="2545921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20" name="Google Shape;220;p181"/>
          <p:cNvGrpSpPr/>
          <p:nvPr/>
        </p:nvGrpSpPr>
        <p:grpSpPr>
          <a:xfrm>
            <a:off x="5759801" y="1118243"/>
            <a:ext cx="670236" cy="588434"/>
            <a:chOff x="277892" y="2283969"/>
            <a:chExt cx="939577" cy="824904"/>
          </a:xfrm>
        </p:grpSpPr>
        <p:sp>
          <p:nvSpPr>
            <p:cNvPr id="221" name="Google Shape;221;p181"/>
            <p:cNvSpPr/>
            <p:nvPr/>
          </p:nvSpPr>
          <p:spPr>
            <a:xfrm>
              <a:off x="277892" y="2557025"/>
              <a:ext cx="685139" cy="551848"/>
            </a:xfrm>
            <a:custGeom>
              <a:rect b="b" l="l" r="r" t="t"/>
              <a:pathLst>
                <a:path extrusionOk="0" h="2757643" w="3423710">
                  <a:moveTo>
                    <a:pt x="0" y="0"/>
                  </a:moveTo>
                  <a:lnTo>
                    <a:pt x="3423710" y="0"/>
                  </a:lnTo>
                  <a:lnTo>
                    <a:pt x="3423710" y="2757643"/>
                  </a:lnTo>
                  <a:lnTo>
                    <a:pt x="0" y="2757643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4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2" name="Google Shape;222;p181"/>
            <p:cNvSpPr/>
            <p:nvPr/>
          </p:nvSpPr>
          <p:spPr>
            <a:xfrm rot="-1930306">
              <a:off x="819513" y="2322046"/>
              <a:ext cx="287035" cy="499407"/>
            </a:xfrm>
            <a:custGeom>
              <a:rect b="b" l="l" r="r" t="t"/>
              <a:pathLst>
                <a:path extrusionOk="0" h="2076288" w="1193350">
                  <a:moveTo>
                    <a:pt x="0" y="0"/>
                  </a:moveTo>
                  <a:lnTo>
                    <a:pt x="1193350" y="0"/>
                  </a:lnTo>
                  <a:lnTo>
                    <a:pt x="1193350" y="2076287"/>
                  </a:lnTo>
                  <a:lnTo>
                    <a:pt x="0" y="2076287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5">
                <a:alphaModFix amt="72000"/>
              </a:blip>
              <a:stretch>
                <a:fillRect b="0" l="-101446" r="0" t="-1678"/>
              </a:stretch>
            </a:blip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23" name="Google Shape;223;p181"/>
          <p:cNvSpPr txBox="1"/>
          <p:nvPr>
            <p:ph idx="1" type="body"/>
          </p:nvPr>
        </p:nvSpPr>
        <p:spPr>
          <a:xfrm>
            <a:off x="8799191" y="5236960"/>
            <a:ext cx="1486341" cy="50330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4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Pratique collective">
  <p:cSld name="1_Pratique collective">
    <p:bg>
      <p:bgPr>
        <a:gradFill>
          <a:gsLst>
            <a:gs pos="0">
              <a:srgbClr val="FFFFFF"/>
            </a:gs>
            <a:gs pos="21000">
              <a:srgbClr val="FFFFFF"/>
            </a:gs>
            <a:gs pos="41000">
              <a:srgbClr val="1D6FA9"/>
            </a:gs>
            <a:gs pos="100000">
              <a:srgbClr val="FFFFFF"/>
            </a:gs>
          </a:gsLst>
          <a:path path="circle">
            <a:fillToRect b="50%" l="50%" r="50%" t="50%"/>
          </a:path>
          <a:tileRect/>
        </a:gradFill>
      </p:bgPr>
    </p:bg>
    <p:spTree>
      <p:nvGrpSpPr>
        <p:cNvPr id="2059" name="Shape 20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60" name="Google Shape;2060;p317"/>
          <p:cNvGrpSpPr/>
          <p:nvPr/>
        </p:nvGrpSpPr>
        <p:grpSpPr>
          <a:xfrm>
            <a:off x="812159" y="829917"/>
            <a:ext cx="10567685" cy="5198169"/>
            <a:chOff x="2184400" y="1402025"/>
            <a:chExt cx="7823200" cy="4942038"/>
          </a:xfrm>
        </p:grpSpPr>
        <p:sp>
          <p:nvSpPr>
            <p:cNvPr id="2061" name="Google Shape;2061;p317"/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fmla="val 2665" name="adj"/>
              </a:avLst>
            </a:prstGeom>
            <a:solidFill>
              <a:srgbClr val="0F9ED5"/>
            </a:solidFill>
            <a:ln cap="flat" cmpd="sng" w="12700">
              <a:solidFill>
                <a:srgbClr val="0F9ED5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63500" sx="102000" rotWithShape="0" algn="ctr" sy="102000">
                <a:srgbClr val="000000">
                  <a:alpha val="7058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62" name="Google Shape;2062;p317"/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1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56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56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4400">
                  <a:solidFill>
                    <a:srgbClr val="0F9ED5"/>
                  </a:solidFill>
                  <a:latin typeface="Calibri"/>
                  <a:ea typeface="Calibri"/>
                  <a:cs typeface="Calibri"/>
                  <a:sym typeface="Calibri"/>
                </a:rPr>
                <a:t>Pratique collective</a:t>
              </a:r>
              <a:endParaRPr/>
            </a:p>
          </p:txBody>
        </p:sp>
      </p:grpSp>
      <p:sp>
        <p:nvSpPr>
          <p:cNvPr id="2063" name="Google Shape;2063;p317"/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 rotWithShape="1">
            <a:blip r:embed="rId2">
              <a:alphaModFix/>
            </a:blip>
            <a:stretch>
              <a:fillRect b="0" l="0" r="0" t="0"/>
            </a:stretch>
          </a:blipFill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064" name="Google Shape;2064;p31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992506" y="1398207"/>
            <a:ext cx="2206989" cy="2206989"/>
          </a:xfrm>
          <a:prstGeom prst="rect">
            <a:avLst/>
          </a:prstGeom>
          <a:noFill/>
          <a:ln>
            <a:noFill/>
          </a:ln>
        </p:spPr>
      </p:pic>
      <p:sp>
        <p:nvSpPr>
          <p:cNvPr id="2065" name="Google Shape;2065;p317"/>
          <p:cNvSpPr txBox="1"/>
          <p:nvPr>
            <p:ph idx="1" type="body"/>
          </p:nvPr>
        </p:nvSpPr>
        <p:spPr>
          <a:xfrm>
            <a:off x="8799191" y="5236960"/>
            <a:ext cx="1486341" cy="50330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4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ratique en binôme">
  <p:cSld name="Pratique en binôme">
    <p:bg>
      <p:bgPr>
        <a:gradFill>
          <a:gsLst>
            <a:gs pos="0">
              <a:srgbClr val="16537F"/>
            </a:gs>
            <a:gs pos="8000">
              <a:srgbClr val="16537F"/>
            </a:gs>
            <a:gs pos="39000">
              <a:srgbClr val="FFFFFF"/>
            </a:gs>
            <a:gs pos="73000">
              <a:srgbClr val="16537F"/>
            </a:gs>
            <a:gs pos="100000">
              <a:srgbClr val="16537F"/>
            </a:gs>
          </a:gsLst>
          <a:path path="circle">
            <a:fillToRect b="50%" l="50%" r="50%" t="50%"/>
          </a:path>
          <a:tileRect/>
        </a:gradFill>
      </p:bgPr>
    </p:bg>
    <p:spTree>
      <p:nvGrpSpPr>
        <p:cNvPr id="2066" name="Shape 20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67" name="Google Shape;2067;p318"/>
          <p:cNvGrpSpPr/>
          <p:nvPr/>
        </p:nvGrpSpPr>
        <p:grpSpPr>
          <a:xfrm>
            <a:off x="812159" y="829917"/>
            <a:ext cx="10567685" cy="5198169"/>
            <a:chOff x="2184400" y="1402025"/>
            <a:chExt cx="7823200" cy="4942038"/>
          </a:xfrm>
        </p:grpSpPr>
        <p:sp>
          <p:nvSpPr>
            <p:cNvPr id="2068" name="Google Shape;2068;p318"/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fmla="val 2665" name="adj"/>
              </a:avLst>
            </a:prstGeom>
            <a:solidFill>
              <a:srgbClr val="0070C0"/>
            </a:solidFill>
            <a:ln cap="flat" cmpd="sng" w="12700">
              <a:solidFill>
                <a:srgbClr val="0070C0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63500" sx="102000" rotWithShape="0" algn="ctr" sy="102000">
                <a:srgbClr val="000000">
                  <a:alpha val="7058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69" name="Google Shape;2069;p318"/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1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56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440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4400">
                  <a:solidFill>
                    <a:srgbClr val="0070C0"/>
                  </a:solidFill>
                  <a:latin typeface="Calibri"/>
                  <a:ea typeface="Calibri"/>
                  <a:cs typeface="Calibri"/>
                  <a:sym typeface="Calibri"/>
                </a:rPr>
                <a:t>Pratique en binôme</a:t>
              </a:r>
              <a:endParaRPr/>
            </a:p>
          </p:txBody>
        </p:sp>
      </p:grpSp>
      <p:sp>
        <p:nvSpPr>
          <p:cNvPr id="2070" name="Google Shape;2070;p318"/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 rotWithShape="1">
            <a:blip r:embed="rId2">
              <a:alphaModFix/>
            </a:blip>
            <a:stretch>
              <a:fillRect b="0" l="0" r="0" t="0"/>
            </a:stretch>
          </a:blipFill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071" name="Google Shape;2071;p31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959577" y="1244095"/>
            <a:ext cx="2494771" cy="2494771"/>
          </a:xfrm>
          <a:prstGeom prst="rect">
            <a:avLst/>
          </a:prstGeom>
          <a:noFill/>
          <a:ln>
            <a:noFill/>
          </a:ln>
        </p:spPr>
      </p:pic>
      <p:sp>
        <p:nvSpPr>
          <p:cNvPr id="2072" name="Google Shape;2072;p318"/>
          <p:cNvSpPr txBox="1"/>
          <p:nvPr>
            <p:ph idx="1" type="body"/>
          </p:nvPr>
        </p:nvSpPr>
        <p:spPr>
          <a:xfrm>
            <a:off x="8799191" y="5236960"/>
            <a:ext cx="1486341" cy="50330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4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Clôture">
  <p:cSld name="Slide Clôture">
    <p:spTree>
      <p:nvGrpSpPr>
        <p:cNvPr id="2073" name="Shape 20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74" name="Google Shape;2074;p319"/>
          <p:cNvGrpSpPr/>
          <p:nvPr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2075" name="Google Shape;2075;p319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1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2076" name="Google Shape;2076;p319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1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2077" name="Google Shape;2077;p319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1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2078" name="Google Shape;2078;p319"/>
          <p:cNvSpPr txBox="1"/>
          <p:nvPr>
            <p:ph type="title"/>
          </p:nvPr>
        </p:nvSpPr>
        <p:spPr>
          <a:xfrm>
            <a:off x="1030246" y="318293"/>
            <a:ext cx="10277091" cy="2675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  <a:defRPr b="1" sz="1600"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79" name="Google Shape;2079;p319"/>
          <p:cNvSpPr txBox="1"/>
          <p:nvPr>
            <p:ph idx="1" type="body"/>
          </p:nvPr>
        </p:nvSpPr>
        <p:spPr>
          <a:xfrm>
            <a:off x="530225" y="1136650"/>
            <a:ext cx="11179175" cy="53895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55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1pPr>
            <a:lvl2pPr indent="-355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80" name="Google Shape;2080;p319"/>
          <p:cNvSpPr txBox="1"/>
          <p:nvPr>
            <p:ph idx="2" type="body"/>
          </p:nvPr>
        </p:nvSpPr>
        <p:spPr>
          <a:xfrm>
            <a:off x="1030288" y="668338"/>
            <a:ext cx="10277475" cy="2682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i="1" sz="1050">
                <a:latin typeface="Calibri"/>
                <a:ea typeface="Calibri"/>
                <a:cs typeface="Calibri"/>
                <a:sym typeface="Calibri"/>
              </a:defRPr>
            </a:lvl1pPr>
            <a:lvl2pPr indent="-3048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2pPr>
            <a:lvl3pPr indent="-3048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3pPr>
            <a:lvl4pPr indent="-3048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4pPr>
            <a:lvl5pPr indent="-3048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81" name="Google Shape;2081;p319"/>
          <p:cNvSpPr/>
          <p:nvPr/>
        </p:nvSpPr>
        <p:spPr>
          <a:xfrm>
            <a:off x="11810035" y="23011"/>
            <a:ext cx="291709" cy="369333"/>
          </a:xfrm>
          <a:prstGeom prst="rect">
            <a:avLst/>
          </a:prstGeom>
          <a:solidFill>
            <a:srgbClr val="F19D19"/>
          </a:solidFill>
          <a:ln cap="flat" cmpd="sng" w="9525">
            <a:solidFill>
              <a:srgbClr val="F19D1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18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C</a:t>
            </a:r>
            <a:endParaRPr b="1" sz="18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Image générée" id="2082" name="Google Shape;2082;p319"/>
          <p:cNvPicPr preferRelativeResize="0"/>
          <p:nvPr/>
        </p:nvPicPr>
        <p:blipFill rotWithShape="1">
          <a:blip r:embed="rId2">
            <a:alphaModFix/>
          </a:blip>
          <a:srcRect b="62431" l="6026" r="75345" t="25227"/>
          <a:stretch/>
        </p:blipFill>
        <p:spPr>
          <a:xfrm>
            <a:off x="233374" y="168983"/>
            <a:ext cx="506620" cy="50351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4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ratique en binôme">
  <p:cSld name="Pratique en binôme">
    <p:bg>
      <p:bgPr>
        <a:gradFill>
          <a:gsLst>
            <a:gs pos="0">
              <a:srgbClr val="16537F"/>
            </a:gs>
            <a:gs pos="8000">
              <a:srgbClr val="16537F"/>
            </a:gs>
            <a:gs pos="39000">
              <a:srgbClr val="FFFFFF"/>
            </a:gs>
            <a:gs pos="73000">
              <a:srgbClr val="16537F"/>
            </a:gs>
            <a:gs pos="100000">
              <a:srgbClr val="16537F"/>
            </a:gs>
          </a:gsLst>
          <a:path path="circle">
            <a:fillToRect b="50%" l="50%" r="50%" t="50%"/>
          </a:path>
          <a:tileRect/>
        </a:gradFill>
      </p:bgPr>
    </p:bg>
    <p:spTree>
      <p:nvGrpSpPr>
        <p:cNvPr id="2089" name="Shape 20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90" name="Google Shape;2090;p96"/>
          <p:cNvGrpSpPr/>
          <p:nvPr/>
        </p:nvGrpSpPr>
        <p:grpSpPr>
          <a:xfrm>
            <a:off x="812159" y="829917"/>
            <a:ext cx="10567685" cy="5198169"/>
            <a:chOff x="2184400" y="1402025"/>
            <a:chExt cx="7823200" cy="4942038"/>
          </a:xfrm>
        </p:grpSpPr>
        <p:sp>
          <p:nvSpPr>
            <p:cNvPr id="2091" name="Google Shape;2091;p96"/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fmla="val 2665" name="adj"/>
              </a:avLst>
            </a:prstGeom>
            <a:solidFill>
              <a:srgbClr val="0070C0"/>
            </a:solidFill>
            <a:ln cap="flat" cmpd="sng" w="12700">
              <a:solidFill>
                <a:srgbClr val="0070C0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63500" sx="102000" rotWithShape="0" algn="ctr" sy="102000">
                <a:srgbClr val="000000">
                  <a:alpha val="7058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92" name="Google Shape;2092;p96"/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1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56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440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4400">
                  <a:solidFill>
                    <a:srgbClr val="0070C0"/>
                  </a:solidFill>
                  <a:latin typeface="Calibri"/>
                  <a:ea typeface="Calibri"/>
                  <a:cs typeface="Calibri"/>
                  <a:sym typeface="Calibri"/>
                </a:rPr>
                <a:t>Pratique en binôme</a:t>
              </a:r>
              <a:endParaRPr/>
            </a:p>
          </p:txBody>
        </p:sp>
      </p:grpSp>
      <p:sp>
        <p:nvSpPr>
          <p:cNvPr id="2093" name="Google Shape;2093;p96"/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 rotWithShape="1">
            <a:blip r:embed="rId2">
              <a:alphaModFix/>
            </a:blip>
            <a:stretch>
              <a:fillRect b="0" l="0" r="0" t="0"/>
            </a:stretch>
          </a:blipFill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094" name="Google Shape;2094;p9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959577" y="1244095"/>
            <a:ext cx="2494771" cy="2494771"/>
          </a:xfrm>
          <a:prstGeom prst="rect">
            <a:avLst/>
          </a:prstGeom>
          <a:noFill/>
          <a:ln>
            <a:noFill/>
          </a:ln>
        </p:spPr>
      </p:pic>
      <p:sp>
        <p:nvSpPr>
          <p:cNvPr id="2095" name="Google Shape;2095;p96"/>
          <p:cNvSpPr txBox="1"/>
          <p:nvPr>
            <p:ph idx="1" type="body"/>
          </p:nvPr>
        </p:nvSpPr>
        <p:spPr>
          <a:xfrm>
            <a:off x="8799191" y="5236960"/>
            <a:ext cx="1486341" cy="50330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4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2096" name="Shape 20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7" name="Google Shape;2097;p266"/>
          <p:cNvSpPr txBox="1"/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98" name="Google Shape;2098;p266"/>
          <p:cNvSpPr txBox="1"/>
          <p:nvPr>
            <p:ph idx="1" type="subTitle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2099" name="Google Shape;2099;p266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00" name="Google Shape;2100;p266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01" name="Google Shape;2101;p266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4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2102" name="Shape 2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3" name="Google Shape;2103;p267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04" name="Google Shape;2104;p267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05" name="Google Shape;2105;p267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06" name="Google Shape;2106;p267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07" name="Google Shape;2107;p267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4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2108" name="Shape 2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9" name="Google Shape;2109;p268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10" name="Google Shape;2110;p268"/>
          <p:cNvSpPr txBox="1"/>
          <p:nvPr>
            <p:ph idx="1" type="body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11" name="Google Shape;2111;p268"/>
          <p:cNvSpPr txBox="1"/>
          <p:nvPr>
            <p:ph idx="2" type="body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12" name="Google Shape;2112;p268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13" name="Google Shape;2113;p268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14" name="Google Shape;2114;p268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4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2115" name="Shape 2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6" name="Google Shape;2116;p269"/>
          <p:cNvSpPr txBox="1"/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17" name="Google Shape;2117;p269"/>
          <p:cNvSpPr txBox="1"/>
          <p:nvPr>
            <p:ph idx="1" type="body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2118" name="Google Shape;2118;p269"/>
          <p:cNvSpPr txBox="1"/>
          <p:nvPr>
            <p:ph idx="2" type="body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19" name="Google Shape;2119;p269"/>
          <p:cNvSpPr txBox="1"/>
          <p:nvPr>
            <p:ph idx="3" type="body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2120" name="Google Shape;2120;p269"/>
          <p:cNvSpPr txBox="1"/>
          <p:nvPr>
            <p:ph idx="4" type="body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21" name="Google Shape;2121;p269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22" name="Google Shape;2122;p269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23" name="Google Shape;2123;p269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4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124" name="Shape 2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5" name="Google Shape;2125;p270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26" name="Google Shape;2126;p270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27" name="Google Shape;2127;p270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28" name="Google Shape;2128;p270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4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2129" name="Shape 2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0" name="Google Shape;2130;p271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31" name="Google Shape;2131;p271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32" name="Google Shape;2132;p271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âche principale">
  <p:cSld name="Tâche principale">
    <p:spTree>
      <p:nvGrpSpPr>
        <p:cNvPr id="224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5" name="Google Shape;225;p182"/>
          <p:cNvGrpSpPr/>
          <p:nvPr/>
        </p:nvGrpSpPr>
        <p:grpSpPr>
          <a:xfrm>
            <a:off x="4932835" y="1459304"/>
            <a:ext cx="6054377" cy="3711725"/>
            <a:chOff x="1715066" y="1103461"/>
            <a:chExt cx="5717724" cy="3124203"/>
          </a:xfrm>
        </p:grpSpPr>
        <p:sp>
          <p:nvSpPr>
            <p:cNvPr id="226" name="Google Shape;226;p182"/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C00000"/>
            </a:solidFill>
            <a:ln cap="flat" cmpd="sng" w="9525">
              <a:solidFill>
                <a:srgbClr val="C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1" anchor="ctr" bIns="60950" lIns="121900" spcFirstLastPara="1" rIns="121900" wrap="square" tIns="6095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7" name="Google Shape;227;p182"/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 cmpd="sng" w="9525">
              <a:solidFill>
                <a:srgbClr val="C00000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algn="tl">
                <a:srgbClr val="000000">
                  <a:alpha val="5098"/>
                </a:srgbClr>
              </a:outerShdw>
            </a:effectLst>
          </p:spPr>
          <p:txBody>
            <a:bodyPr anchorCtr="1" anchor="ctr" bIns="60950" lIns="121900" spcFirstLastPara="1" rIns="121900" wrap="square" tIns="6095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28" name="Google Shape;228;p182"/>
          <p:cNvSpPr txBox="1"/>
          <p:nvPr>
            <p:ph idx="1" type="body"/>
          </p:nvPr>
        </p:nvSpPr>
        <p:spPr>
          <a:xfrm>
            <a:off x="5025419" y="4219335"/>
            <a:ext cx="5869201" cy="4188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7F7F7F"/>
              </a:buClr>
              <a:buSzPts val="2000"/>
              <a:buNone/>
              <a:defRPr i="1" sz="2000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i="1" sz="2000"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i="1" sz="2000"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i="1" sz="2000"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i="1" sz="2000"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9" name="Google Shape;229;p182"/>
          <p:cNvSpPr txBox="1"/>
          <p:nvPr/>
        </p:nvSpPr>
        <p:spPr>
          <a:xfrm>
            <a:off x="5025418" y="2384963"/>
            <a:ext cx="5869201" cy="690767"/>
          </a:xfrm>
          <a:prstGeom prst="rect">
            <a:avLst/>
          </a:prstGeom>
          <a:noFill/>
          <a:ln>
            <a:noFill/>
          </a:ln>
        </p:spPr>
        <p:txBody>
          <a:bodyPr anchorCtr="1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121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3733" u="none" cap="none" strike="noStrike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Tâche principale</a:t>
            </a:r>
            <a:endParaRPr/>
          </a:p>
        </p:txBody>
      </p:sp>
      <p:sp>
        <p:nvSpPr>
          <p:cNvPr id="230" name="Google Shape;230;p182"/>
          <p:cNvSpPr/>
          <p:nvPr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C00000"/>
          </a:solidFill>
          <a:ln cap="flat" cmpd="sng" w="25400">
            <a:solidFill>
              <a:srgbClr val="C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1" anchor="ctr" bIns="60950" lIns="121900" spcFirstLastPara="1" rIns="121900" wrap="square" tIns="6095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1" name="Google Shape;231;p182"/>
          <p:cNvSpPr/>
          <p:nvPr/>
        </p:nvSpPr>
        <p:spPr>
          <a:xfrm>
            <a:off x="4469041" y="1746942"/>
            <a:ext cx="1052999" cy="492443"/>
          </a:xfrm>
          <a:prstGeom prst="rect">
            <a:avLst/>
          </a:prstGeom>
          <a:solidFill>
            <a:srgbClr val="C00000"/>
          </a:solidFill>
          <a:ln cap="flat" cmpd="sng" w="9525">
            <a:solidFill>
              <a:srgbClr val="C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60950" lIns="121900" spcFirstLastPara="1" rIns="121900" wrap="square" tIns="6095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2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M</a:t>
            </a:r>
            <a:endParaRPr b="1" sz="24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32" name="Google Shape;232;p18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04787" y="2396885"/>
            <a:ext cx="2432604" cy="243260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5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ustom Layout">
  <p:cSld name="Custom Layout">
    <p:spTree>
      <p:nvGrpSpPr>
        <p:cNvPr id="2133" name="Shape 2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4" name="Google Shape;2134;p272"/>
          <p:cNvSpPr/>
          <p:nvPr/>
        </p:nvSpPr>
        <p:spPr>
          <a:xfrm>
            <a:off x="1236924" y="706094"/>
            <a:ext cx="9678395" cy="5378639"/>
          </a:xfrm>
          <a:prstGeom prst="roundRect">
            <a:avLst>
              <a:gd fmla="val 2665" name="adj"/>
            </a:avLst>
          </a:prstGeom>
          <a:solidFill>
            <a:schemeClr val="lt1"/>
          </a:solidFill>
          <a:ln cap="flat" cmpd="sng" w="12700">
            <a:solidFill>
              <a:srgbClr val="D8D8D8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63500" sx="102000" rotWithShape="0" algn="ctr" sy="102000">
              <a:srgbClr val="000000">
                <a:alpha val="7058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35" name="Google Shape;2135;p27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36" name="Google Shape;2136;p27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37" name="Google Shape;2137;p27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  <p:sp>
        <p:nvSpPr>
          <p:cNvPr id="2138" name="Google Shape;2138;p272"/>
          <p:cNvSpPr/>
          <p:nvPr/>
        </p:nvSpPr>
        <p:spPr>
          <a:xfrm>
            <a:off x="1360423" y="832901"/>
            <a:ext cx="9431497" cy="5153431"/>
          </a:xfrm>
          <a:prstGeom prst="rect">
            <a:avLst/>
          </a:prstGeom>
          <a:solidFill>
            <a:srgbClr val="E3EE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39" name="Google Shape;2139;p272"/>
          <p:cNvSpPr/>
          <p:nvPr/>
        </p:nvSpPr>
        <p:spPr>
          <a:xfrm>
            <a:off x="1504652" y="958594"/>
            <a:ext cx="9143039" cy="4902044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63500" sx="102000" rotWithShape="0" algn="ctr" sy="102000">
              <a:srgbClr val="000000">
                <a:alpha val="5098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40" name="Google Shape;2140;p272"/>
          <p:cNvSpPr txBox="1"/>
          <p:nvPr>
            <p:ph type="title"/>
          </p:nvPr>
        </p:nvSpPr>
        <p:spPr>
          <a:xfrm>
            <a:off x="2209800" y="2311679"/>
            <a:ext cx="7772400" cy="223464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Font typeface="Calibri"/>
              <a:buNone/>
              <a:defRPr b="1" sz="5400">
                <a:solidFill>
                  <a:schemeClr val="dk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41" name="Google Shape;2141;p272"/>
          <p:cNvSpPr/>
          <p:nvPr/>
        </p:nvSpPr>
        <p:spPr>
          <a:xfrm>
            <a:off x="1773169" y="5360163"/>
            <a:ext cx="8610496" cy="10703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142" name="Google Shape;2142;p27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5635784" y="1391337"/>
            <a:ext cx="920432" cy="92043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5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2143" name="Shape 2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4" name="Google Shape;2144;p273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45" name="Google Shape;2145;p273"/>
          <p:cNvSpPr txBox="1"/>
          <p:nvPr>
            <p:ph idx="1" type="body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2146" name="Google Shape;2146;p273"/>
          <p:cNvSpPr txBox="1"/>
          <p:nvPr>
            <p:ph idx="2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2147" name="Google Shape;2147;p273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48" name="Google Shape;2148;p27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49" name="Google Shape;2149;p273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5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_Title Slide">
  <p:cSld name="2_Title Slide">
    <p:spTree>
      <p:nvGrpSpPr>
        <p:cNvPr id="2150" name="Shape 2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51" name="Google Shape;2151;p274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2152" name="Google Shape;2152;p274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6C37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2153" name="Google Shape;2153;p274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2154" name="Google Shape;2154;p274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2155" name="Google Shape;2155;p274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25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Title Slide">
  <p:cSld name="3_Title Slide">
    <p:spTree>
      <p:nvGrpSpPr>
        <p:cNvPr id="2156" name="Shape 2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57" name="Google Shape;2157;p275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2158" name="Google Shape;2158;p275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EA875C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2159" name="Google Shape;2159;p275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2160" name="Google Shape;2160;p275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2161" name="Google Shape;2161;p275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25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_Title Slide">
  <p:cSld name="4_Title Slide">
    <p:spTree>
      <p:nvGrpSpPr>
        <p:cNvPr id="2162" name="Shape 2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63" name="Google Shape;2163;p276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2164" name="Google Shape;2164;p276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5EACE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2165" name="Google Shape;2165;p276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2166" name="Google Shape;2166;p276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2167" name="Google Shape;2167;p276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25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5_Title Slide">
  <p:cSld name="5_Title Slide">
    <p:spTree>
      <p:nvGrpSpPr>
        <p:cNvPr id="2168" name="Shape 2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69" name="Google Shape;2169;p277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2170" name="Google Shape;2170;p277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85CFE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2171" name="Google Shape;2171;p277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2172" name="Google Shape;2172;p277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2173" name="Google Shape;2173;p277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25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6_Title Slide">
  <p:cSld name="6_Title Slide">
    <p:spTree>
      <p:nvGrpSpPr>
        <p:cNvPr id="2174" name="Shape 2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75" name="Google Shape;2175;p278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2176" name="Google Shape;2176;p278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B8D98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2177" name="Google Shape;2177;p278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2178" name="Google Shape;2178;p278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2179" name="Google Shape;2179;p278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25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7_Title Slide">
  <p:cSld name="7_Title Slide">
    <p:spTree>
      <p:nvGrpSpPr>
        <p:cNvPr id="2180" name="Shape 2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81" name="Google Shape;2181;p279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2182" name="Google Shape;2182;p279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B2709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2183" name="Google Shape;2183;p279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2184" name="Google Shape;2184;p279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2185" name="Google Shape;2185;p279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25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8_Title Slide">
  <p:cSld name="8_Title Slide">
    <p:spTree>
      <p:nvGrpSpPr>
        <p:cNvPr id="2186" name="Shape 2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87" name="Google Shape;2187;p280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2188" name="Google Shape;2188;p280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8296B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2189" name="Google Shape;2189;p280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2190" name="Google Shape;2190;p280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2191" name="Google Shape;2191;p280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25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9_Title Slide">
  <p:cSld name="9_Title Slide">
    <p:spTree>
      <p:nvGrpSpPr>
        <p:cNvPr id="2192" name="Shape 2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93" name="Google Shape;2193;p281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2194" name="Google Shape;2194;p281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75707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2195" name="Google Shape;2195;p281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2196" name="Google Shape;2196;p281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2197" name="Google Shape;2197;p281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Pratique collective">
  <p:cSld name="1_Pratique collective">
    <p:bg>
      <p:bgPr>
        <a:gradFill>
          <a:gsLst>
            <a:gs pos="0">
              <a:srgbClr val="FFFFFF"/>
            </a:gs>
            <a:gs pos="21000">
              <a:srgbClr val="FFFFFF"/>
            </a:gs>
            <a:gs pos="41000">
              <a:srgbClr val="1D6FA9"/>
            </a:gs>
            <a:gs pos="100000">
              <a:srgbClr val="FFFFFF"/>
            </a:gs>
          </a:gsLst>
          <a:path path="circle">
            <a:fillToRect b="50%" l="50%" r="50%" t="50%"/>
          </a:path>
          <a:tileRect/>
        </a:gradFill>
      </p:bgPr>
    </p:bg>
    <p:spTree>
      <p:nvGrpSpPr>
        <p:cNvPr id="233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4" name="Google Shape;234;p183"/>
          <p:cNvGrpSpPr/>
          <p:nvPr/>
        </p:nvGrpSpPr>
        <p:grpSpPr>
          <a:xfrm>
            <a:off x="812159" y="829917"/>
            <a:ext cx="10567685" cy="5198169"/>
            <a:chOff x="2184400" y="1402025"/>
            <a:chExt cx="7823200" cy="4942038"/>
          </a:xfrm>
        </p:grpSpPr>
        <p:sp>
          <p:nvSpPr>
            <p:cNvPr id="235" name="Google Shape;235;p183"/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fmla="val 2665" name="adj"/>
              </a:avLst>
            </a:prstGeom>
            <a:solidFill>
              <a:srgbClr val="0F9ED5"/>
            </a:solidFill>
            <a:ln cap="flat" cmpd="sng" w="12700">
              <a:solidFill>
                <a:srgbClr val="0F9ED5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63500" sx="102000" rotWithShape="0" algn="ctr" sy="102000">
                <a:srgbClr val="000000">
                  <a:alpha val="7058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6" name="Google Shape;236;p183"/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1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56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56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4400">
                  <a:solidFill>
                    <a:srgbClr val="0F9ED5"/>
                  </a:solidFill>
                  <a:latin typeface="Calibri"/>
                  <a:ea typeface="Calibri"/>
                  <a:cs typeface="Calibri"/>
                  <a:sym typeface="Calibri"/>
                </a:rPr>
                <a:t>Pratique collective</a:t>
              </a:r>
              <a:endParaRPr/>
            </a:p>
          </p:txBody>
        </p:sp>
      </p:grpSp>
      <p:sp>
        <p:nvSpPr>
          <p:cNvPr id="237" name="Google Shape;237;p183"/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 rotWithShape="1">
            <a:blip r:embed="rId2">
              <a:alphaModFix/>
            </a:blip>
            <a:stretch>
              <a:fillRect b="0" l="0" r="0" t="0"/>
            </a:stretch>
          </a:blipFill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38" name="Google Shape;238;p18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992506" y="1398207"/>
            <a:ext cx="2206989" cy="2206989"/>
          </a:xfrm>
          <a:prstGeom prst="rect">
            <a:avLst/>
          </a:prstGeom>
          <a:noFill/>
          <a:ln>
            <a:noFill/>
          </a:ln>
        </p:spPr>
      </p:pic>
      <p:sp>
        <p:nvSpPr>
          <p:cNvPr id="239" name="Google Shape;239;p183"/>
          <p:cNvSpPr txBox="1"/>
          <p:nvPr>
            <p:ph idx="1" type="body"/>
          </p:nvPr>
        </p:nvSpPr>
        <p:spPr>
          <a:xfrm>
            <a:off x="8799191" y="5236960"/>
            <a:ext cx="1486341" cy="50330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6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0_Title Slide">
  <p:cSld name="10_Title Slide">
    <p:spTree>
      <p:nvGrpSpPr>
        <p:cNvPr id="2198" name="Shape 2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99" name="Google Shape;2199;p282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2200" name="Google Shape;2200;p282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F656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2201" name="Google Shape;2201;p282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2202" name="Google Shape;2202;p282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2203" name="Google Shape;2203;p282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26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1_Title Slide">
  <p:cSld name="11_Title Slide">
    <p:spTree>
      <p:nvGrpSpPr>
        <p:cNvPr id="2204" name="Shape 2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05" name="Google Shape;2205;p283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2206" name="Google Shape;2206;p283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DC94D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2207" name="Google Shape;2207;p283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2208" name="Google Shape;2208;p283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2209" name="Google Shape;2209;p283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26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able of contents">
  <p:cSld name="Table of contents">
    <p:spTree>
      <p:nvGrpSpPr>
        <p:cNvPr id="2210" name="Shape 2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1" name="Google Shape;2211;p284"/>
          <p:cNvSpPr txBox="1"/>
          <p:nvPr>
            <p:ph type="title"/>
          </p:nvPr>
        </p:nvSpPr>
        <p:spPr>
          <a:xfrm>
            <a:off x="2621731" y="2174785"/>
            <a:ext cx="3074005" cy="602004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50" lIns="91425" spcFirstLastPara="1" rIns="91425" wrap="square" tIns="6855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12" name="Google Shape;2212;p284"/>
          <p:cNvSpPr txBox="1"/>
          <p:nvPr>
            <p:ph idx="1" type="subTitle"/>
          </p:nvPr>
        </p:nvSpPr>
        <p:spPr>
          <a:xfrm>
            <a:off x="2621743" y="2838919"/>
            <a:ext cx="3074005" cy="646395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50" lIns="91425" spcFirstLastPara="1" rIns="91425" wrap="square" tIns="6855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67"/>
              <a:buNone/>
              <a:defRPr sz="1867"/>
            </a:lvl1pPr>
            <a:lvl2pPr lvl="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lvl="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lvl="3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lvl="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lvl="5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lvl="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lvl="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lvl="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13" name="Google Shape;2213;p284"/>
          <p:cNvSpPr txBox="1"/>
          <p:nvPr>
            <p:ph idx="2" type="subTitle"/>
          </p:nvPr>
        </p:nvSpPr>
        <p:spPr>
          <a:xfrm>
            <a:off x="8020251" y="2838919"/>
            <a:ext cx="3074005" cy="646395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50" lIns="91425" spcFirstLastPara="1" rIns="91425" wrap="square" tIns="6855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67"/>
              <a:buNone/>
              <a:defRPr sz="1867"/>
            </a:lvl1pPr>
            <a:lvl2pPr lvl="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lvl="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lvl="3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lvl="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lvl="5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lvl="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lvl="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lvl="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14" name="Google Shape;2214;p284"/>
          <p:cNvSpPr txBox="1"/>
          <p:nvPr>
            <p:ph idx="3" type="title"/>
          </p:nvPr>
        </p:nvSpPr>
        <p:spPr>
          <a:xfrm>
            <a:off x="2621767" y="4184037"/>
            <a:ext cx="3074005" cy="70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50" lIns="91425" spcFirstLastPara="1" rIns="91425" wrap="square" tIns="6855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15" name="Google Shape;2215;p284"/>
          <p:cNvSpPr txBox="1"/>
          <p:nvPr>
            <p:ph idx="4" type="subTitle"/>
          </p:nvPr>
        </p:nvSpPr>
        <p:spPr>
          <a:xfrm>
            <a:off x="2621743" y="4835432"/>
            <a:ext cx="3074005" cy="646395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50" lIns="91425" spcFirstLastPara="1" rIns="91425" wrap="square" tIns="6855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67"/>
              <a:buNone/>
              <a:defRPr sz="1867"/>
            </a:lvl1pPr>
            <a:lvl2pPr lvl="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lvl="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lvl="3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lvl="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lvl="5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lvl="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lvl="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lvl="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16" name="Google Shape;2216;p284"/>
          <p:cNvSpPr txBox="1"/>
          <p:nvPr>
            <p:ph idx="5" type="subTitle"/>
          </p:nvPr>
        </p:nvSpPr>
        <p:spPr>
          <a:xfrm>
            <a:off x="8020251" y="4835432"/>
            <a:ext cx="3074005" cy="646395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50" lIns="91425" spcFirstLastPara="1" rIns="91425" wrap="square" tIns="6855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67"/>
              <a:buNone/>
              <a:defRPr sz="1867"/>
            </a:lvl1pPr>
            <a:lvl2pPr lvl="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lvl="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lvl="3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lvl="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lvl="5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lvl="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lvl="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lvl="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17" name="Google Shape;2217;p284"/>
          <p:cNvSpPr txBox="1"/>
          <p:nvPr>
            <p:ph idx="6" type="title"/>
          </p:nvPr>
        </p:nvSpPr>
        <p:spPr>
          <a:xfrm>
            <a:off x="1097755" y="2420599"/>
            <a:ext cx="1524000" cy="763596"/>
          </a:xfrm>
          <a:prstGeom prst="rect">
            <a:avLst/>
          </a:prstGeom>
          <a:noFill/>
          <a:ln>
            <a:noFill/>
          </a:ln>
        </p:spPr>
        <p:txBody>
          <a:bodyPr anchorCtr="1" anchor="ctr" bIns="68550" lIns="91425" spcFirstLastPara="1" rIns="91425" wrap="square" tIns="6855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18" name="Google Shape;2218;p284"/>
          <p:cNvSpPr txBox="1"/>
          <p:nvPr>
            <p:ph idx="7" type="title"/>
          </p:nvPr>
        </p:nvSpPr>
        <p:spPr>
          <a:xfrm>
            <a:off x="1097755" y="4465491"/>
            <a:ext cx="1524000" cy="763596"/>
          </a:xfrm>
          <a:prstGeom prst="rect">
            <a:avLst/>
          </a:prstGeom>
          <a:noFill/>
          <a:ln>
            <a:noFill/>
          </a:ln>
        </p:spPr>
        <p:txBody>
          <a:bodyPr anchorCtr="1" anchor="ctr" bIns="68550" lIns="91425" spcFirstLastPara="1" rIns="91425" wrap="square" tIns="6855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19" name="Google Shape;2219;p284"/>
          <p:cNvSpPr txBox="1"/>
          <p:nvPr>
            <p:ph idx="8" type="title"/>
          </p:nvPr>
        </p:nvSpPr>
        <p:spPr>
          <a:xfrm>
            <a:off x="6496263" y="2420599"/>
            <a:ext cx="1524000" cy="763596"/>
          </a:xfrm>
          <a:prstGeom prst="rect">
            <a:avLst/>
          </a:prstGeom>
          <a:noFill/>
          <a:ln>
            <a:noFill/>
          </a:ln>
        </p:spPr>
        <p:txBody>
          <a:bodyPr anchorCtr="1" anchor="ctr" bIns="68550" lIns="91425" spcFirstLastPara="1" rIns="91425" wrap="square" tIns="6855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20" name="Google Shape;2220;p284"/>
          <p:cNvSpPr txBox="1"/>
          <p:nvPr>
            <p:ph idx="9" type="title"/>
          </p:nvPr>
        </p:nvSpPr>
        <p:spPr>
          <a:xfrm>
            <a:off x="6496263" y="4465491"/>
            <a:ext cx="1524000" cy="763596"/>
          </a:xfrm>
          <a:prstGeom prst="rect">
            <a:avLst/>
          </a:prstGeom>
          <a:noFill/>
          <a:ln>
            <a:noFill/>
          </a:ln>
        </p:spPr>
        <p:txBody>
          <a:bodyPr anchorCtr="1" anchor="ctr" bIns="68550" lIns="91425" spcFirstLastPara="1" rIns="91425" wrap="square" tIns="6855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21" name="Google Shape;2221;p284"/>
          <p:cNvSpPr txBox="1"/>
          <p:nvPr>
            <p:ph idx="13" type="title"/>
          </p:nvPr>
        </p:nvSpPr>
        <p:spPr>
          <a:xfrm>
            <a:off x="8020263" y="2174785"/>
            <a:ext cx="3074005" cy="602004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50" lIns="91425" spcFirstLastPara="1" rIns="91425" wrap="square" tIns="6855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22" name="Google Shape;2222;p284"/>
          <p:cNvSpPr txBox="1"/>
          <p:nvPr>
            <p:ph idx="14" type="title"/>
          </p:nvPr>
        </p:nvSpPr>
        <p:spPr>
          <a:xfrm>
            <a:off x="8020299" y="4184037"/>
            <a:ext cx="3074005" cy="70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50" lIns="91425" spcFirstLastPara="1" rIns="91425" wrap="square" tIns="6855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23" name="Google Shape;2223;p284"/>
          <p:cNvSpPr txBox="1"/>
          <p:nvPr>
            <p:ph idx="15" type="title"/>
          </p:nvPr>
        </p:nvSpPr>
        <p:spPr>
          <a:xfrm>
            <a:off x="959997" y="593373"/>
            <a:ext cx="10272003" cy="763596"/>
          </a:xfrm>
          <a:prstGeom prst="rect">
            <a:avLst/>
          </a:prstGeom>
          <a:noFill/>
          <a:ln>
            <a:noFill/>
          </a:ln>
        </p:spPr>
        <p:txBody>
          <a:bodyPr anchorCtr="0" anchor="t" bIns="68550" lIns="91425" spcFirstLastPara="1" rIns="91425" wrap="square" tIns="6855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6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age de garde">
  <p:cSld name="Page de garde">
    <p:spTree>
      <p:nvGrpSpPr>
        <p:cNvPr id="2224" name="Shape 2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5" name="Google Shape;2225;p285"/>
          <p:cNvSpPr txBox="1"/>
          <p:nvPr/>
        </p:nvSpPr>
        <p:spPr>
          <a:xfrm>
            <a:off x="10470737" y="1351027"/>
            <a:ext cx="1278303" cy="443198"/>
          </a:xfrm>
          <a:prstGeom prst="rect">
            <a:avLst/>
          </a:prstGeom>
          <a:noFill/>
          <a:ln>
            <a:noFill/>
          </a:ln>
        </p:spPr>
        <p:txBody>
          <a:bodyPr anchorCtr="1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8350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Niveau</a:t>
            </a:r>
            <a:r>
              <a:rPr b="1" i="0" lang="fr-FR" sz="1200" u="none" cap="none" strike="noStrike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rPr>
              <a:t>    </a:t>
            </a:r>
            <a:r>
              <a:rPr b="1" i="0" lang="fr-FR" sz="1000" u="none" cap="none" strike="noStrike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rPr>
              <a:t>            </a:t>
            </a:r>
            <a:r>
              <a:rPr b="1" i="0" lang="fr-FR" sz="1200" u="none" cap="none" strike="noStrike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rPr>
              <a:t>             </a:t>
            </a:r>
            <a:endParaRPr sz="11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226" name="Google Shape;2226;p28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0400923" y="1260711"/>
            <a:ext cx="1519859" cy="1217796"/>
          </a:xfrm>
          <a:prstGeom prst="rect">
            <a:avLst/>
          </a:prstGeom>
          <a:noFill/>
          <a:ln>
            <a:noFill/>
          </a:ln>
        </p:spPr>
      </p:pic>
      <p:sp>
        <p:nvSpPr>
          <p:cNvPr id="2227" name="Google Shape;2227;p285"/>
          <p:cNvSpPr txBox="1"/>
          <p:nvPr/>
        </p:nvSpPr>
        <p:spPr>
          <a:xfrm>
            <a:off x="10521700" y="1400907"/>
            <a:ext cx="1278303" cy="443198"/>
          </a:xfrm>
          <a:prstGeom prst="rect">
            <a:avLst/>
          </a:prstGeom>
          <a:noFill/>
          <a:ln>
            <a:noFill/>
          </a:ln>
        </p:spPr>
        <p:txBody>
          <a:bodyPr anchorCtr="1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8350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Niveau</a:t>
            </a:r>
            <a:r>
              <a:rPr b="1" i="0" lang="fr-FR" sz="16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        </a:t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28" name="Google Shape;2228;p285"/>
          <p:cNvSpPr txBox="1"/>
          <p:nvPr/>
        </p:nvSpPr>
        <p:spPr>
          <a:xfrm>
            <a:off x="10599248" y="1869610"/>
            <a:ext cx="1123203" cy="346210"/>
          </a:xfrm>
          <a:prstGeom prst="rect">
            <a:avLst/>
          </a:prstGeom>
          <a:noFill/>
          <a:ln>
            <a:noFill/>
          </a:ln>
        </p:spPr>
        <p:txBody>
          <a:bodyPr anchorCtr="1" anchor="t" bIns="34250" lIns="68550" spcFirstLastPara="1" rIns="68550" wrap="square" tIns="3425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1800" u="none" cap="none" strike="noStrike">
                <a:solidFill>
                  <a:srgbClr val="FCBF18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/>
          </a:p>
        </p:txBody>
      </p:sp>
      <p:sp>
        <p:nvSpPr>
          <p:cNvPr id="2229" name="Google Shape;2229;p285"/>
          <p:cNvSpPr/>
          <p:nvPr/>
        </p:nvSpPr>
        <p:spPr>
          <a:xfrm>
            <a:off x="271218" y="4592685"/>
            <a:ext cx="6693265" cy="522000"/>
          </a:xfrm>
          <a:prstGeom prst="rect">
            <a:avLst/>
          </a:prstGeom>
          <a:solidFill>
            <a:srgbClr val="0F9ED5"/>
          </a:solidFill>
          <a:ln>
            <a:noFill/>
          </a:ln>
        </p:spPr>
        <p:txBody>
          <a:bodyPr anchorCtr="0" anchor="ctr" bIns="34250" lIns="68550" spcFirstLastPara="1" rIns="68550" wrap="square" tIns="342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30" name="Google Shape;2230;p285"/>
          <p:cNvSpPr/>
          <p:nvPr/>
        </p:nvSpPr>
        <p:spPr>
          <a:xfrm>
            <a:off x="271218" y="5289789"/>
            <a:ext cx="6693265" cy="522000"/>
          </a:xfrm>
          <a:prstGeom prst="rect">
            <a:avLst/>
          </a:prstGeom>
          <a:solidFill>
            <a:srgbClr val="336FB6"/>
          </a:solidFill>
          <a:ln>
            <a:noFill/>
          </a:ln>
        </p:spPr>
        <p:txBody>
          <a:bodyPr anchorCtr="0" anchor="ctr" bIns="34250" lIns="68550" spcFirstLastPara="1" rIns="68550" wrap="square" tIns="342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1" i="0" lang="fr-FR" sz="20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/>
          </a:p>
        </p:txBody>
      </p:sp>
      <p:pic>
        <p:nvPicPr>
          <p:cNvPr descr="الصفحة الرئيسية" id="2231" name="Google Shape;2231;p28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668233" y="0"/>
            <a:ext cx="4855535" cy="736270"/>
          </a:xfrm>
          <a:prstGeom prst="rect">
            <a:avLst/>
          </a:prstGeom>
          <a:noFill/>
          <a:ln>
            <a:noFill/>
          </a:ln>
        </p:spPr>
      </p:pic>
      <p:sp>
        <p:nvSpPr>
          <p:cNvPr id="2232" name="Google Shape;2232;p285"/>
          <p:cNvSpPr txBox="1"/>
          <p:nvPr>
            <p:ph idx="1" type="body"/>
          </p:nvPr>
        </p:nvSpPr>
        <p:spPr>
          <a:xfrm>
            <a:off x="10803924" y="1882678"/>
            <a:ext cx="717129" cy="34621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CBF18"/>
              </a:buClr>
              <a:buSzPts val="1800"/>
              <a:buNone/>
              <a:defRPr b="1" i="0" sz="1800" u="none" cap="none" strike="noStrike">
                <a:solidFill>
                  <a:srgbClr val="FCBF1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33" name="Google Shape;2233;p285"/>
          <p:cNvSpPr txBox="1"/>
          <p:nvPr>
            <p:ph idx="2" type="body"/>
          </p:nvPr>
        </p:nvSpPr>
        <p:spPr>
          <a:xfrm>
            <a:off x="1686856" y="2366503"/>
            <a:ext cx="409473" cy="522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70C0"/>
              </a:buClr>
              <a:buSzPts val="3000"/>
              <a:buNone/>
              <a:defRPr b="1" i="0" sz="3000" u="none" cap="none" strike="noStrike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34" name="Google Shape;2234;p285"/>
          <p:cNvSpPr txBox="1"/>
          <p:nvPr/>
        </p:nvSpPr>
        <p:spPr>
          <a:xfrm>
            <a:off x="391997" y="1378425"/>
            <a:ext cx="4855536" cy="92333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540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Physique chimie</a:t>
            </a:r>
            <a:endParaRPr/>
          </a:p>
        </p:txBody>
      </p:sp>
      <p:sp>
        <p:nvSpPr>
          <p:cNvPr id="2235" name="Google Shape;2235;p285"/>
          <p:cNvSpPr txBox="1"/>
          <p:nvPr/>
        </p:nvSpPr>
        <p:spPr>
          <a:xfrm>
            <a:off x="391997" y="2305050"/>
            <a:ext cx="1519200" cy="55399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300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Période</a:t>
            </a:r>
            <a:endParaRPr b="1" sz="3000">
              <a:solidFill>
                <a:srgbClr val="0070C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36" name="Google Shape;2236;p285"/>
          <p:cNvSpPr txBox="1"/>
          <p:nvPr>
            <p:ph idx="3" type="body"/>
          </p:nvPr>
        </p:nvSpPr>
        <p:spPr>
          <a:xfrm>
            <a:off x="2120815" y="4591216"/>
            <a:ext cx="4843667" cy="52199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b="1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37" name="Google Shape;2237;p285"/>
          <p:cNvSpPr txBox="1"/>
          <p:nvPr>
            <p:ph idx="4" type="body"/>
          </p:nvPr>
        </p:nvSpPr>
        <p:spPr>
          <a:xfrm>
            <a:off x="271217" y="4591216"/>
            <a:ext cx="1288409" cy="52199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b="1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38" name="Google Shape;2238;p285"/>
          <p:cNvSpPr txBox="1"/>
          <p:nvPr>
            <p:ph idx="5" type="body"/>
          </p:nvPr>
        </p:nvSpPr>
        <p:spPr>
          <a:xfrm>
            <a:off x="271217" y="5288319"/>
            <a:ext cx="1288409" cy="52199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b="1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39" name="Google Shape;2239;p285"/>
          <p:cNvSpPr txBox="1"/>
          <p:nvPr>
            <p:ph idx="6" type="body"/>
          </p:nvPr>
        </p:nvSpPr>
        <p:spPr>
          <a:xfrm>
            <a:off x="2120815" y="5288319"/>
            <a:ext cx="4843667" cy="52199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marR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rial"/>
              <a:buNone/>
              <a:defRPr b="1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40" name="Google Shape;2240;p285"/>
          <p:cNvSpPr/>
          <p:nvPr/>
        </p:nvSpPr>
        <p:spPr>
          <a:xfrm>
            <a:off x="271217" y="3894112"/>
            <a:ext cx="6693265" cy="522000"/>
          </a:xfrm>
          <a:prstGeom prst="rect">
            <a:avLst/>
          </a:prstGeom>
          <a:solidFill>
            <a:srgbClr val="336FB6"/>
          </a:solidFill>
          <a:ln>
            <a:noFill/>
          </a:ln>
        </p:spPr>
        <p:txBody>
          <a:bodyPr anchorCtr="0" anchor="ctr" bIns="34250" lIns="68550" spcFirstLastPara="1" rIns="68550" wrap="square" tIns="342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41" name="Google Shape;2241;p285"/>
          <p:cNvSpPr txBox="1"/>
          <p:nvPr>
            <p:ph idx="7" type="body"/>
          </p:nvPr>
        </p:nvSpPr>
        <p:spPr>
          <a:xfrm>
            <a:off x="2120814" y="3892643"/>
            <a:ext cx="4843667" cy="52199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b="1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42" name="Google Shape;2242;p285"/>
          <p:cNvSpPr txBox="1"/>
          <p:nvPr>
            <p:ph idx="8" type="body"/>
          </p:nvPr>
        </p:nvSpPr>
        <p:spPr>
          <a:xfrm>
            <a:off x="271216" y="3892643"/>
            <a:ext cx="1288409" cy="52199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b="1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2243" name="Google Shape;2243;p28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966502" y="3495345"/>
            <a:ext cx="3952359" cy="292597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6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cônes pour l’enseignant">
  <p:cSld name="Icônes pour l’enseignant">
    <p:bg>
      <p:bgPr>
        <a:solidFill>
          <a:srgbClr val="DCE6F2"/>
        </a:solidFill>
      </p:bgPr>
    </p:bg>
    <p:spTree>
      <p:nvGrpSpPr>
        <p:cNvPr id="2244" name="Shape 2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5" name="Google Shape;2245;p286"/>
          <p:cNvSpPr txBox="1"/>
          <p:nvPr/>
        </p:nvSpPr>
        <p:spPr>
          <a:xfrm>
            <a:off x="2151695" y="1298921"/>
            <a:ext cx="4239248" cy="400002"/>
          </a:xfrm>
          <a:prstGeom prst="rect">
            <a:avLst/>
          </a:prstGeom>
          <a:noFill/>
          <a:ln>
            <a:noFill/>
          </a:ln>
        </p:spPr>
        <p:txBody>
          <a:bodyPr anchorCtr="0" anchor="t" bIns="45650" lIns="91400" spcFirstLastPara="1" rIns="91400" wrap="square" tIns="4565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000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Pages réservées à l’enseignant(e)</a:t>
            </a:r>
            <a:endParaRPr sz="1467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46" name="Google Shape;2246;p286"/>
          <p:cNvSpPr txBox="1"/>
          <p:nvPr/>
        </p:nvSpPr>
        <p:spPr>
          <a:xfrm>
            <a:off x="2151695" y="2226131"/>
            <a:ext cx="8241199" cy="400002"/>
          </a:xfrm>
          <a:prstGeom prst="rect">
            <a:avLst/>
          </a:prstGeom>
          <a:noFill/>
          <a:ln>
            <a:noFill/>
          </a:ln>
        </p:spPr>
        <p:txBody>
          <a:bodyPr anchorCtr="0" anchor="t" bIns="45650" lIns="91400" spcFirstLastPara="1" rIns="91400" wrap="square" tIns="4565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000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Modelage de la tâche par l’enseignant (explicitation à haute voix)</a:t>
            </a:r>
            <a:endParaRPr sz="1467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mage générée" id="2247" name="Google Shape;2247;p286"/>
          <p:cNvPicPr preferRelativeResize="0"/>
          <p:nvPr/>
        </p:nvPicPr>
        <p:blipFill rotWithShape="1">
          <a:blip r:embed="rId2">
            <a:alphaModFix/>
          </a:blip>
          <a:srcRect b="60700" l="0" r="71114" t="23545"/>
          <a:stretch/>
        </p:blipFill>
        <p:spPr>
          <a:xfrm>
            <a:off x="992594" y="2946687"/>
            <a:ext cx="1035476" cy="854359"/>
          </a:xfrm>
          <a:prstGeom prst="rect">
            <a:avLst/>
          </a:prstGeom>
          <a:noFill/>
          <a:ln>
            <a:noFill/>
          </a:ln>
        </p:spPr>
      </p:pic>
      <p:sp>
        <p:nvSpPr>
          <p:cNvPr id="2248" name="Google Shape;2248;p286"/>
          <p:cNvSpPr txBox="1"/>
          <p:nvPr/>
        </p:nvSpPr>
        <p:spPr>
          <a:xfrm>
            <a:off x="2151695" y="3159518"/>
            <a:ext cx="9359384" cy="400002"/>
          </a:xfrm>
          <a:prstGeom prst="rect">
            <a:avLst/>
          </a:prstGeom>
          <a:noFill/>
          <a:ln>
            <a:noFill/>
          </a:ln>
        </p:spPr>
        <p:txBody>
          <a:bodyPr anchorCtr="0" anchor="t" bIns="45650" lIns="91400" spcFirstLastPara="1" rIns="91400" wrap="square" tIns="4565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000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Consignes et explications données aux élèves – hors modelage (à dire à haute voix)</a:t>
            </a:r>
            <a:endParaRPr sz="20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49" name="Google Shape;2249;p286"/>
          <p:cNvSpPr txBox="1"/>
          <p:nvPr/>
        </p:nvSpPr>
        <p:spPr>
          <a:xfrm>
            <a:off x="2151695" y="4005511"/>
            <a:ext cx="3971611" cy="420457"/>
          </a:xfrm>
          <a:prstGeom prst="rect">
            <a:avLst/>
          </a:prstGeom>
          <a:noFill/>
          <a:ln>
            <a:noFill/>
          </a:ln>
        </p:spPr>
        <p:txBody>
          <a:bodyPr anchorCtr="0" anchor="t" bIns="45650" lIns="91400" spcFirstLastPara="1" rIns="91400" wrap="square" tIns="4565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133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Rappel du contrat de classe </a:t>
            </a:r>
            <a:endParaRPr sz="1867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250" name="Google Shape;2250;p28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27953" y="4033935"/>
            <a:ext cx="753729" cy="603600"/>
          </a:xfrm>
          <a:prstGeom prst="rect">
            <a:avLst/>
          </a:prstGeom>
          <a:noFill/>
          <a:ln>
            <a:noFill/>
          </a:ln>
        </p:spPr>
      </p:pic>
      <p:sp>
        <p:nvSpPr>
          <p:cNvPr id="2251" name="Google Shape;2251;p286"/>
          <p:cNvSpPr/>
          <p:nvPr/>
        </p:nvSpPr>
        <p:spPr>
          <a:xfrm>
            <a:off x="63503" y="27983"/>
            <a:ext cx="8241200" cy="603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650" lIns="91425" spcFirstLastPara="1" rIns="91425" wrap="square" tIns="456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3200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Icônes pour l’enseignant</a:t>
            </a:r>
            <a:endParaRPr sz="1867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2252" name="Google Shape;2252;p286"/>
          <p:cNvGrpSpPr/>
          <p:nvPr/>
        </p:nvGrpSpPr>
        <p:grpSpPr>
          <a:xfrm>
            <a:off x="1153868" y="1985795"/>
            <a:ext cx="923513" cy="733132"/>
            <a:chOff x="277892" y="2283969"/>
            <a:chExt cx="939577" cy="824904"/>
          </a:xfrm>
        </p:grpSpPr>
        <p:sp>
          <p:nvSpPr>
            <p:cNvPr id="2253" name="Google Shape;2253;p286"/>
            <p:cNvSpPr/>
            <p:nvPr/>
          </p:nvSpPr>
          <p:spPr>
            <a:xfrm>
              <a:off x="277892" y="2557025"/>
              <a:ext cx="685139" cy="551848"/>
            </a:xfrm>
            <a:custGeom>
              <a:rect b="b" l="l" r="r" t="t"/>
              <a:pathLst>
                <a:path extrusionOk="0" h="2757643" w="3423710">
                  <a:moveTo>
                    <a:pt x="0" y="0"/>
                  </a:moveTo>
                  <a:lnTo>
                    <a:pt x="3423710" y="0"/>
                  </a:lnTo>
                  <a:lnTo>
                    <a:pt x="3423710" y="2757643"/>
                  </a:lnTo>
                  <a:lnTo>
                    <a:pt x="0" y="2757643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4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54" name="Google Shape;2254;p286"/>
            <p:cNvSpPr/>
            <p:nvPr/>
          </p:nvSpPr>
          <p:spPr>
            <a:xfrm rot="-1930306">
              <a:off x="819513" y="2322046"/>
              <a:ext cx="287035" cy="499407"/>
            </a:xfrm>
            <a:custGeom>
              <a:rect b="b" l="l" r="r" t="t"/>
              <a:pathLst>
                <a:path extrusionOk="0" h="2076288" w="1193350">
                  <a:moveTo>
                    <a:pt x="0" y="0"/>
                  </a:moveTo>
                  <a:lnTo>
                    <a:pt x="1193350" y="0"/>
                  </a:lnTo>
                  <a:lnTo>
                    <a:pt x="1193350" y="2076287"/>
                  </a:lnTo>
                  <a:lnTo>
                    <a:pt x="0" y="2076287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5">
                <a:alphaModFix amt="72000"/>
              </a:blip>
              <a:stretch>
                <a:fillRect b="0" l="-101446" r="0" t="-1678"/>
              </a:stretch>
            </a:blip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descr="Image générée" id="2255" name="Google Shape;2255;p286"/>
          <p:cNvPicPr preferRelativeResize="0"/>
          <p:nvPr/>
        </p:nvPicPr>
        <p:blipFill rotWithShape="1">
          <a:blip r:embed="rId6">
            <a:alphaModFix/>
          </a:blip>
          <a:srcRect b="10678" l="0" r="0" t="11064"/>
          <a:stretch/>
        </p:blipFill>
        <p:spPr>
          <a:xfrm>
            <a:off x="1153867" y="1023539"/>
            <a:ext cx="727815" cy="854359"/>
          </a:xfrm>
          <a:prstGeom prst="rect">
            <a:avLst/>
          </a:prstGeom>
          <a:noFill/>
          <a:ln>
            <a:noFill/>
          </a:ln>
        </p:spPr>
      </p:pic>
      <p:pic>
        <p:nvPicPr>
          <p:cNvPr id="2256" name="Google Shape;2256;p286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1198230" y="4942460"/>
            <a:ext cx="590757" cy="6036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</p:pic>
      <p:sp>
        <p:nvSpPr>
          <p:cNvPr id="2257" name="Google Shape;2257;p286"/>
          <p:cNvSpPr txBox="1"/>
          <p:nvPr/>
        </p:nvSpPr>
        <p:spPr>
          <a:xfrm>
            <a:off x="2064863" y="5034031"/>
            <a:ext cx="3971611" cy="420457"/>
          </a:xfrm>
          <a:prstGeom prst="rect">
            <a:avLst/>
          </a:prstGeom>
          <a:noFill/>
          <a:ln>
            <a:noFill/>
          </a:ln>
        </p:spPr>
        <p:txBody>
          <a:bodyPr anchorCtr="0" anchor="t" bIns="45650" lIns="91400" spcFirstLastPara="1" rIns="91400" wrap="square" tIns="4565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133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Correction du devoir maison</a:t>
            </a:r>
            <a:endParaRPr sz="1867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26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cônes pour l’élève">
  <p:cSld name="Icônes pour l’élève">
    <p:bg>
      <p:bgPr>
        <a:solidFill>
          <a:srgbClr val="DCE6F2"/>
        </a:solidFill>
      </p:bgPr>
    </p:bg>
    <p:spTree>
      <p:nvGrpSpPr>
        <p:cNvPr id="2258" name="Shape 2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59" name="Google Shape;2259;p287"/>
          <p:cNvGrpSpPr/>
          <p:nvPr/>
        </p:nvGrpSpPr>
        <p:grpSpPr>
          <a:xfrm>
            <a:off x="863927" y="4507781"/>
            <a:ext cx="5760430" cy="603600"/>
            <a:chOff x="647945" y="3380837"/>
            <a:chExt cx="4320322" cy="452700"/>
          </a:xfrm>
        </p:grpSpPr>
        <p:sp>
          <p:nvSpPr>
            <p:cNvPr id="2260" name="Google Shape;2260;p287"/>
            <p:cNvSpPr txBox="1"/>
            <p:nvPr/>
          </p:nvSpPr>
          <p:spPr>
            <a:xfrm>
              <a:off x="1372968" y="3457186"/>
              <a:ext cx="3595299" cy="30000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650" lIns="91400" spcFirstLastPara="1" rIns="91400" wrap="square" tIns="4565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2000">
                  <a:solidFill>
                    <a:srgbClr val="44546A"/>
                  </a:solidFill>
                  <a:latin typeface="Calibri"/>
                  <a:ea typeface="Calibri"/>
                  <a:cs typeface="Calibri"/>
                  <a:sym typeface="Calibri"/>
                </a:rPr>
                <a:t>Les élèves travaillent en autonomie</a:t>
              </a:r>
              <a:endParaRPr sz="2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2261" name="Google Shape;2261;p287"/>
            <p:cNvPicPr preferRelativeResize="0"/>
            <p:nvPr/>
          </p:nvPicPr>
          <p:blipFill rotWithShape="1">
            <a:blip r:embed="rId2">
              <a:alphaModFix/>
            </a:blip>
            <a:srcRect b="0" l="0" r="0" t="0"/>
            <a:stretch/>
          </p:blipFill>
          <p:spPr>
            <a:xfrm>
              <a:off x="647945" y="3380837"/>
              <a:ext cx="460215" cy="452700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262" name="Google Shape;2262;p287"/>
          <p:cNvGrpSpPr/>
          <p:nvPr/>
        </p:nvGrpSpPr>
        <p:grpSpPr>
          <a:xfrm>
            <a:off x="884384" y="3752370"/>
            <a:ext cx="10372677" cy="498415"/>
            <a:chOff x="663288" y="2814277"/>
            <a:chExt cx="7779508" cy="373811"/>
          </a:xfrm>
        </p:grpSpPr>
        <p:sp>
          <p:nvSpPr>
            <p:cNvPr id="2263" name="Google Shape;2263;p287"/>
            <p:cNvSpPr txBox="1"/>
            <p:nvPr/>
          </p:nvSpPr>
          <p:spPr>
            <a:xfrm>
              <a:off x="1372969" y="2851181"/>
              <a:ext cx="7069827" cy="30000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650" lIns="91400" spcFirstLastPara="1" rIns="91400" wrap="square" tIns="4565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2000">
                  <a:solidFill>
                    <a:srgbClr val="44546A"/>
                  </a:solidFill>
                  <a:latin typeface="Calibri"/>
                  <a:ea typeface="Calibri"/>
                  <a:cs typeface="Calibri"/>
                  <a:sym typeface="Calibri"/>
                </a:rPr>
                <a:t>Les élèves travaillent en binômes</a:t>
              </a:r>
              <a:endParaRPr/>
            </a:p>
          </p:txBody>
        </p:sp>
        <p:pic>
          <p:nvPicPr>
            <p:cNvPr id="2264" name="Google Shape;2264;p287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663288" y="2814277"/>
              <a:ext cx="413750" cy="373811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265" name="Google Shape;2265;p287"/>
          <p:cNvGrpSpPr/>
          <p:nvPr/>
        </p:nvGrpSpPr>
        <p:grpSpPr>
          <a:xfrm>
            <a:off x="887673" y="2319672"/>
            <a:ext cx="6840126" cy="498414"/>
            <a:chOff x="657162" y="1688359"/>
            <a:chExt cx="5130094" cy="373810"/>
          </a:xfrm>
        </p:grpSpPr>
        <p:pic>
          <p:nvPicPr>
            <p:cNvPr id="2266" name="Google Shape;2266;p287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657162" y="1688359"/>
              <a:ext cx="417704" cy="37381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267" name="Google Shape;2267;p287"/>
            <p:cNvSpPr txBox="1"/>
            <p:nvPr/>
          </p:nvSpPr>
          <p:spPr>
            <a:xfrm>
              <a:off x="1364376" y="1725263"/>
              <a:ext cx="4422880" cy="30000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650" lIns="91425" spcFirstLastPara="1" rIns="91425" wrap="square" tIns="4565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2000">
                  <a:solidFill>
                    <a:srgbClr val="44546A"/>
                  </a:solidFill>
                  <a:latin typeface="Calibri"/>
                  <a:ea typeface="Calibri"/>
                  <a:cs typeface="Calibri"/>
                  <a:sym typeface="Calibri"/>
                </a:rPr>
                <a:t>Les élèves écoutent l’enseignant avec attention</a:t>
              </a:r>
              <a:endParaRPr sz="1467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268" name="Google Shape;2268;p287"/>
          <p:cNvGrpSpPr/>
          <p:nvPr/>
        </p:nvGrpSpPr>
        <p:grpSpPr>
          <a:xfrm>
            <a:off x="954798" y="1692132"/>
            <a:ext cx="5669559" cy="426303"/>
            <a:chOff x="716099" y="1269098"/>
            <a:chExt cx="4252169" cy="319727"/>
          </a:xfrm>
        </p:grpSpPr>
        <p:sp>
          <p:nvSpPr>
            <p:cNvPr id="2269" name="Google Shape;2269;p287"/>
            <p:cNvSpPr txBox="1"/>
            <p:nvPr/>
          </p:nvSpPr>
          <p:spPr>
            <a:xfrm>
              <a:off x="1372969" y="1278960"/>
              <a:ext cx="3595299" cy="30000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650" lIns="91425" spcFirstLastPara="1" rIns="91425" wrap="square" tIns="4565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2000">
                  <a:solidFill>
                    <a:srgbClr val="44546A"/>
                  </a:solidFill>
                  <a:latin typeface="Calibri"/>
                  <a:ea typeface="Calibri"/>
                  <a:cs typeface="Calibri"/>
                  <a:sym typeface="Calibri"/>
                </a:rPr>
                <a:t>Les élèves lèvent la main pour participer</a:t>
              </a:r>
              <a:endParaRPr sz="1467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descr="Lever la main - Icônes mains et gestes gratuites" id="2270" name="Google Shape;2270;p287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716099" y="1269098"/>
              <a:ext cx="405665" cy="319727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271" name="Google Shape;2271;p287"/>
          <p:cNvGrpSpPr/>
          <p:nvPr/>
        </p:nvGrpSpPr>
        <p:grpSpPr>
          <a:xfrm>
            <a:off x="863575" y="916351"/>
            <a:ext cx="6681334" cy="603600"/>
            <a:chOff x="915782" y="892042"/>
            <a:chExt cx="6681334" cy="603600"/>
          </a:xfrm>
        </p:grpSpPr>
        <p:sp>
          <p:nvSpPr>
            <p:cNvPr id="2272" name="Google Shape;2272;p287"/>
            <p:cNvSpPr txBox="1"/>
            <p:nvPr/>
          </p:nvSpPr>
          <p:spPr>
            <a:xfrm>
              <a:off x="1882832" y="949173"/>
              <a:ext cx="5714284" cy="40000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650" lIns="91400" spcFirstLastPara="1" rIns="91400" wrap="square" tIns="4565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2000">
                  <a:solidFill>
                    <a:srgbClr val="44546A"/>
                  </a:solidFill>
                  <a:latin typeface="Calibri"/>
                  <a:ea typeface="Calibri"/>
                  <a:cs typeface="Calibri"/>
                  <a:sym typeface="Calibri"/>
                </a:rPr>
                <a:t>Les élèves utilisent l’ardoise pour répondre</a:t>
              </a:r>
              <a:endParaRPr sz="2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2273" name="Google Shape;2273;p287"/>
            <p:cNvGrpSpPr/>
            <p:nvPr/>
          </p:nvGrpSpPr>
          <p:grpSpPr>
            <a:xfrm>
              <a:off x="915782" y="892042"/>
              <a:ext cx="632111" cy="603600"/>
              <a:chOff x="779845" y="4335989"/>
              <a:chExt cx="442253" cy="575842"/>
            </a:xfrm>
          </p:grpSpPr>
          <p:pic>
            <p:nvPicPr>
              <p:cNvPr descr="Une image contenant Dessin animé, clipart, Animation, illustration&#10;&#10;Description générée automatiquement" id="2274" name="Google Shape;2274;p287"/>
              <p:cNvPicPr preferRelativeResize="0"/>
              <p:nvPr/>
            </p:nvPicPr>
            <p:blipFill rotWithShape="1">
              <a:blip r:embed="rId6">
                <a:alphaModFix/>
              </a:blip>
              <a:srcRect b="23864" l="18242" r="18458" t="9344"/>
              <a:stretch/>
            </p:blipFill>
            <p:spPr>
              <a:xfrm>
                <a:off x="779845" y="4335989"/>
                <a:ext cx="442253" cy="575842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2275" name="Google Shape;2275;p287"/>
              <p:cNvSpPr/>
              <p:nvPr/>
            </p:nvSpPr>
            <p:spPr>
              <a:xfrm>
                <a:off x="1078544" y="4438901"/>
                <a:ext cx="126559" cy="89253"/>
              </a:xfrm>
              <a:prstGeom prst="rect">
                <a:avLst/>
              </a:prstGeom>
              <a:solidFill>
                <a:srgbClr val="268B6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67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2276" name="Google Shape;2276;p287"/>
          <p:cNvGrpSpPr/>
          <p:nvPr/>
        </p:nvGrpSpPr>
        <p:grpSpPr>
          <a:xfrm>
            <a:off x="915782" y="3007446"/>
            <a:ext cx="8342891" cy="490417"/>
            <a:chOff x="686836" y="2255584"/>
            <a:chExt cx="6257168" cy="367813"/>
          </a:xfrm>
        </p:grpSpPr>
        <p:sp>
          <p:nvSpPr>
            <p:cNvPr id="2277" name="Google Shape;2277;p287"/>
            <p:cNvSpPr txBox="1"/>
            <p:nvPr/>
          </p:nvSpPr>
          <p:spPr>
            <a:xfrm>
              <a:off x="1372968" y="2323395"/>
              <a:ext cx="5571036" cy="30000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650" lIns="91425" spcFirstLastPara="1" rIns="91425" wrap="square" tIns="4565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2000">
                  <a:solidFill>
                    <a:srgbClr val="44546A"/>
                  </a:solidFill>
                  <a:latin typeface="Calibri"/>
                  <a:ea typeface="Calibri"/>
                  <a:cs typeface="Calibri"/>
                  <a:sym typeface="Calibri"/>
                </a:rPr>
                <a:t>Les élèvent gardent des traces écrites sur les livrets ou leurs cahiers</a:t>
              </a:r>
              <a:endParaRPr sz="1467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2278" name="Google Shape;2278;p287"/>
            <p:cNvGrpSpPr/>
            <p:nvPr/>
          </p:nvGrpSpPr>
          <p:grpSpPr>
            <a:xfrm>
              <a:off x="686836" y="2255584"/>
              <a:ext cx="413750" cy="359624"/>
              <a:chOff x="10280460" y="4841540"/>
              <a:chExt cx="630930" cy="597556"/>
            </a:xfrm>
          </p:grpSpPr>
          <p:pic>
            <p:nvPicPr>
              <p:cNvPr id="2279" name="Google Shape;2279;p287"/>
              <p:cNvPicPr preferRelativeResize="0"/>
              <p:nvPr/>
            </p:nvPicPr>
            <p:blipFill rotWithShape="1">
              <a:blip r:embed="rId7">
                <a:alphaModFix/>
              </a:blip>
              <a:srcRect b="30055" l="11664" r="25923" t="23325"/>
              <a:stretch/>
            </p:blipFill>
            <p:spPr>
              <a:xfrm>
                <a:off x="10280460" y="4967823"/>
                <a:ext cx="630930" cy="471273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2280" name="Google Shape;2280;p287"/>
              <p:cNvPicPr preferRelativeResize="0"/>
              <p:nvPr/>
            </p:nvPicPr>
            <p:blipFill rotWithShape="1">
              <a:blip r:embed="rId8">
                <a:alphaModFix/>
              </a:blip>
              <a:srcRect b="30055" l="74744" r="10688" t="23325"/>
              <a:stretch/>
            </p:blipFill>
            <p:spPr>
              <a:xfrm rot="1461832">
                <a:off x="10456526" y="4850932"/>
                <a:ext cx="147273" cy="471273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</p:grpSp>
      <p:sp>
        <p:nvSpPr>
          <p:cNvPr id="2281" name="Google Shape;2281;p287"/>
          <p:cNvSpPr/>
          <p:nvPr/>
        </p:nvSpPr>
        <p:spPr>
          <a:xfrm>
            <a:off x="63503" y="27983"/>
            <a:ext cx="8241200" cy="603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650" lIns="91425" spcFirstLastPara="1" rIns="91425" wrap="square" tIns="456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3200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Icônes pour l’élève</a:t>
            </a:r>
            <a:endParaRPr sz="1867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82" name="Google Shape;2282;p287"/>
          <p:cNvSpPr txBox="1"/>
          <p:nvPr/>
        </p:nvSpPr>
        <p:spPr>
          <a:xfrm>
            <a:off x="1830624" y="5422784"/>
            <a:ext cx="4867240" cy="400002"/>
          </a:xfrm>
          <a:prstGeom prst="rect">
            <a:avLst/>
          </a:prstGeom>
          <a:noFill/>
          <a:ln>
            <a:noFill/>
          </a:ln>
        </p:spPr>
        <p:txBody>
          <a:bodyPr anchorCtr="0" anchor="t" bIns="45650" lIns="91400" spcFirstLastPara="1" rIns="91400" wrap="square" tIns="4565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000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Les élèves passent au tableau</a:t>
            </a:r>
            <a:endParaRPr sz="20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283" name="Google Shape;2283;p287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863575" y="5298758"/>
            <a:ext cx="648055" cy="648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6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odelage">
  <p:cSld name="Modelage">
    <p:bg>
      <p:bgPr>
        <a:gradFill>
          <a:gsLst>
            <a:gs pos="0">
              <a:schemeClr val="lt1"/>
            </a:gs>
            <a:gs pos="71000">
              <a:schemeClr val="lt1"/>
            </a:gs>
            <a:gs pos="85000">
              <a:srgbClr val="FF0000"/>
            </a:gs>
            <a:gs pos="100000">
              <a:srgbClr val="C00000"/>
            </a:gs>
          </a:gsLst>
          <a:path path="circle">
            <a:fillToRect b="50%" l="50%" r="50%" t="50%"/>
          </a:path>
          <a:tileRect/>
        </a:gradFill>
      </p:bgPr>
    </p:bg>
    <p:spTree>
      <p:nvGrpSpPr>
        <p:cNvPr id="2284" name="Shape 2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85" name="Google Shape;2285;p288"/>
          <p:cNvGrpSpPr/>
          <p:nvPr/>
        </p:nvGrpSpPr>
        <p:grpSpPr>
          <a:xfrm>
            <a:off x="812158" y="829917"/>
            <a:ext cx="10567685" cy="5198169"/>
            <a:chOff x="2184400" y="1402025"/>
            <a:chExt cx="7823200" cy="4942038"/>
          </a:xfrm>
        </p:grpSpPr>
        <p:sp>
          <p:nvSpPr>
            <p:cNvPr id="2286" name="Google Shape;2286;p288"/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fmla="val 2665" name="adj"/>
              </a:avLst>
            </a:prstGeom>
            <a:solidFill>
              <a:srgbClr val="C00000"/>
            </a:solidFill>
            <a:ln cap="flat" cmpd="sng" w="12700">
              <a:solidFill>
                <a:srgbClr val="C00000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63500" sx="102000" rotWithShape="0" algn="ctr" sy="102000">
                <a:srgbClr val="000000">
                  <a:alpha val="7058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87" name="Google Shape;2287;p288"/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1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56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56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288" name="Google Shape;2288;p288"/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 rotWithShape="1">
            <a:blip r:embed="rId2">
              <a:alphaModFix/>
            </a:blip>
            <a:stretch>
              <a:fillRect b="0" l="0" r="0" t="0"/>
            </a:stretch>
          </a:blipFill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89" name="Google Shape;2289;p288"/>
          <p:cNvSpPr txBox="1"/>
          <p:nvPr/>
        </p:nvSpPr>
        <p:spPr>
          <a:xfrm>
            <a:off x="2858328" y="3954018"/>
            <a:ext cx="6097656" cy="769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440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Modelage</a:t>
            </a:r>
            <a:endParaRPr/>
          </a:p>
        </p:txBody>
      </p:sp>
      <p:pic>
        <p:nvPicPr>
          <p:cNvPr id="2290" name="Google Shape;2290;p28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344253" y="1192462"/>
            <a:ext cx="3503492" cy="2545921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291" name="Google Shape;2291;p288"/>
          <p:cNvGrpSpPr/>
          <p:nvPr/>
        </p:nvGrpSpPr>
        <p:grpSpPr>
          <a:xfrm>
            <a:off x="5759801" y="1118243"/>
            <a:ext cx="670236" cy="588434"/>
            <a:chOff x="277892" y="2283969"/>
            <a:chExt cx="939577" cy="824904"/>
          </a:xfrm>
        </p:grpSpPr>
        <p:sp>
          <p:nvSpPr>
            <p:cNvPr id="2292" name="Google Shape;2292;p288"/>
            <p:cNvSpPr/>
            <p:nvPr/>
          </p:nvSpPr>
          <p:spPr>
            <a:xfrm>
              <a:off x="277892" y="2557025"/>
              <a:ext cx="685139" cy="551848"/>
            </a:xfrm>
            <a:custGeom>
              <a:rect b="b" l="l" r="r" t="t"/>
              <a:pathLst>
                <a:path extrusionOk="0" h="2757643" w="3423710">
                  <a:moveTo>
                    <a:pt x="0" y="0"/>
                  </a:moveTo>
                  <a:lnTo>
                    <a:pt x="3423710" y="0"/>
                  </a:lnTo>
                  <a:lnTo>
                    <a:pt x="3423710" y="2757643"/>
                  </a:lnTo>
                  <a:lnTo>
                    <a:pt x="0" y="2757643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4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93" name="Google Shape;2293;p288"/>
            <p:cNvSpPr/>
            <p:nvPr/>
          </p:nvSpPr>
          <p:spPr>
            <a:xfrm rot="-1930306">
              <a:off x="819513" y="2322046"/>
              <a:ext cx="287035" cy="499407"/>
            </a:xfrm>
            <a:custGeom>
              <a:rect b="b" l="l" r="r" t="t"/>
              <a:pathLst>
                <a:path extrusionOk="0" h="2076288" w="1193350">
                  <a:moveTo>
                    <a:pt x="0" y="0"/>
                  </a:moveTo>
                  <a:lnTo>
                    <a:pt x="1193350" y="0"/>
                  </a:lnTo>
                  <a:lnTo>
                    <a:pt x="1193350" y="2076287"/>
                  </a:lnTo>
                  <a:lnTo>
                    <a:pt x="0" y="2076287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5">
                <a:alphaModFix amt="72000"/>
              </a:blip>
              <a:stretch>
                <a:fillRect b="0" l="-101446" r="0" t="-1678"/>
              </a:stretch>
            </a:blip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294" name="Google Shape;2294;p288"/>
          <p:cNvSpPr txBox="1"/>
          <p:nvPr>
            <p:ph idx="1" type="body"/>
          </p:nvPr>
        </p:nvSpPr>
        <p:spPr>
          <a:xfrm>
            <a:off x="8799191" y="5236960"/>
            <a:ext cx="1486341" cy="50330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6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âche principale">
  <p:cSld name="Tâche principale">
    <p:spTree>
      <p:nvGrpSpPr>
        <p:cNvPr id="2295" name="Shape 2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96" name="Google Shape;2296;p289"/>
          <p:cNvGrpSpPr/>
          <p:nvPr/>
        </p:nvGrpSpPr>
        <p:grpSpPr>
          <a:xfrm>
            <a:off x="4932835" y="1459304"/>
            <a:ext cx="6054377" cy="3711725"/>
            <a:chOff x="1715066" y="1103461"/>
            <a:chExt cx="5717724" cy="3124203"/>
          </a:xfrm>
        </p:grpSpPr>
        <p:sp>
          <p:nvSpPr>
            <p:cNvPr id="2297" name="Google Shape;2297;p289"/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C00000"/>
            </a:solidFill>
            <a:ln cap="flat" cmpd="sng" w="9525">
              <a:solidFill>
                <a:srgbClr val="C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1" anchor="ctr" bIns="60950" lIns="121900" spcFirstLastPara="1" rIns="121900" wrap="square" tIns="6095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98" name="Google Shape;2298;p289"/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 cmpd="sng" w="9525">
              <a:solidFill>
                <a:srgbClr val="C00000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algn="tl">
                <a:srgbClr val="000000">
                  <a:alpha val="5098"/>
                </a:srgbClr>
              </a:outerShdw>
            </a:effectLst>
          </p:spPr>
          <p:txBody>
            <a:bodyPr anchorCtr="1" anchor="ctr" bIns="60950" lIns="121900" spcFirstLastPara="1" rIns="121900" wrap="square" tIns="6095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299" name="Google Shape;2299;p289"/>
          <p:cNvSpPr txBox="1"/>
          <p:nvPr>
            <p:ph idx="1" type="body"/>
          </p:nvPr>
        </p:nvSpPr>
        <p:spPr>
          <a:xfrm>
            <a:off x="5025419" y="4219335"/>
            <a:ext cx="5869201" cy="4188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7F7F7F"/>
              </a:buClr>
              <a:buSzPts val="2000"/>
              <a:buNone/>
              <a:defRPr i="1" sz="2000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i="1" sz="2000"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i="1" sz="2000"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i="1" sz="2000"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i="1" sz="2000"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00" name="Google Shape;2300;p289"/>
          <p:cNvSpPr txBox="1"/>
          <p:nvPr/>
        </p:nvSpPr>
        <p:spPr>
          <a:xfrm>
            <a:off x="5025418" y="2384963"/>
            <a:ext cx="5869201" cy="690767"/>
          </a:xfrm>
          <a:prstGeom prst="rect">
            <a:avLst/>
          </a:prstGeom>
          <a:noFill/>
          <a:ln>
            <a:noFill/>
          </a:ln>
        </p:spPr>
        <p:txBody>
          <a:bodyPr anchorCtr="1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121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3733" u="none" cap="none" strike="noStrike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Tâche principale</a:t>
            </a:r>
            <a:endParaRPr/>
          </a:p>
        </p:txBody>
      </p:sp>
      <p:sp>
        <p:nvSpPr>
          <p:cNvPr id="2301" name="Google Shape;2301;p289"/>
          <p:cNvSpPr/>
          <p:nvPr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C00000"/>
          </a:solidFill>
          <a:ln cap="flat" cmpd="sng" w="25400">
            <a:solidFill>
              <a:srgbClr val="C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1" anchor="ctr" bIns="60950" lIns="121900" spcFirstLastPara="1" rIns="121900" wrap="square" tIns="6095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02" name="Google Shape;2302;p289"/>
          <p:cNvSpPr/>
          <p:nvPr/>
        </p:nvSpPr>
        <p:spPr>
          <a:xfrm>
            <a:off x="4469041" y="1746942"/>
            <a:ext cx="1052999" cy="492443"/>
          </a:xfrm>
          <a:prstGeom prst="rect">
            <a:avLst/>
          </a:prstGeom>
          <a:solidFill>
            <a:srgbClr val="C00000"/>
          </a:solidFill>
          <a:ln cap="flat" cmpd="sng" w="9525">
            <a:solidFill>
              <a:srgbClr val="C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60950" lIns="121900" spcFirstLastPara="1" rIns="121900" wrap="square" tIns="6095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2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M</a:t>
            </a:r>
            <a:endParaRPr b="1" sz="24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303" name="Google Shape;2303;p28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04787" y="2396885"/>
            <a:ext cx="2432604" cy="243260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6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Pratique collective">
  <p:cSld name="1_Pratique collective">
    <p:bg>
      <p:bgPr>
        <a:gradFill>
          <a:gsLst>
            <a:gs pos="0">
              <a:srgbClr val="FFFFFF"/>
            </a:gs>
            <a:gs pos="21000">
              <a:srgbClr val="FFFFFF"/>
            </a:gs>
            <a:gs pos="41000">
              <a:srgbClr val="1D6FA9"/>
            </a:gs>
            <a:gs pos="100000">
              <a:srgbClr val="FFFFFF"/>
            </a:gs>
          </a:gsLst>
          <a:path path="circle">
            <a:fillToRect b="50%" l="50%" r="50%" t="50%"/>
          </a:path>
          <a:tileRect/>
        </a:gradFill>
      </p:bgPr>
    </p:bg>
    <p:spTree>
      <p:nvGrpSpPr>
        <p:cNvPr id="2304" name="Shape 23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05" name="Google Shape;2305;p290"/>
          <p:cNvGrpSpPr/>
          <p:nvPr/>
        </p:nvGrpSpPr>
        <p:grpSpPr>
          <a:xfrm>
            <a:off x="812159" y="829917"/>
            <a:ext cx="10567685" cy="5198169"/>
            <a:chOff x="2184400" y="1402025"/>
            <a:chExt cx="7823200" cy="4942038"/>
          </a:xfrm>
        </p:grpSpPr>
        <p:sp>
          <p:nvSpPr>
            <p:cNvPr id="2306" name="Google Shape;2306;p290"/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fmla="val 2665" name="adj"/>
              </a:avLst>
            </a:prstGeom>
            <a:solidFill>
              <a:srgbClr val="0F9ED5"/>
            </a:solidFill>
            <a:ln cap="flat" cmpd="sng" w="12700">
              <a:solidFill>
                <a:srgbClr val="0F9ED5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63500" sx="102000" rotWithShape="0" algn="ctr" sy="102000">
                <a:srgbClr val="000000">
                  <a:alpha val="7058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07" name="Google Shape;2307;p290"/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1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56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56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4400">
                  <a:solidFill>
                    <a:srgbClr val="0F9ED5"/>
                  </a:solidFill>
                  <a:latin typeface="Calibri"/>
                  <a:ea typeface="Calibri"/>
                  <a:cs typeface="Calibri"/>
                  <a:sym typeface="Calibri"/>
                </a:rPr>
                <a:t>Pratique collective</a:t>
              </a:r>
              <a:endParaRPr/>
            </a:p>
          </p:txBody>
        </p:sp>
      </p:grpSp>
      <p:sp>
        <p:nvSpPr>
          <p:cNvPr id="2308" name="Google Shape;2308;p290"/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 rotWithShape="1">
            <a:blip r:embed="rId2">
              <a:alphaModFix/>
            </a:blip>
            <a:stretch>
              <a:fillRect b="0" l="0" r="0" t="0"/>
            </a:stretch>
          </a:blipFill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309" name="Google Shape;2309;p29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992506" y="1398207"/>
            <a:ext cx="2206989" cy="2206989"/>
          </a:xfrm>
          <a:prstGeom prst="rect">
            <a:avLst/>
          </a:prstGeom>
          <a:noFill/>
          <a:ln>
            <a:noFill/>
          </a:ln>
        </p:spPr>
      </p:pic>
      <p:sp>
        <p:nvSpPr>
          <p:cNvPr id="2310" name="Google Shape;2310;p290"/>
          <p:cNvSpPr txBox="1"/>
          <p:nvPr>
            <p:ph idx="1" type="body"/>
          </p:nvPr>
        </p:nvSpPr>
        <p:spPr>
          <a:xfrm>
            <a:off x="8799191" y="5236960"/>
            <a:ext cx="1486341" cy="50330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6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PC">
  <p:cSld name="Slide PC">
    <p:spTree>
      <p:nvGrpSpPr>
        <p:cNvPr id="2311" name="Shape 2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12" name="Google Shape;2312;p291"/>
          <p:cNvGrpSpPr/>
          <p:nvPr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2313" name="Google Shape;2313;p291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0F9ED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1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2314" name="Google Shape;2314;p291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1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2315" name="Google Shape;2315;p291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1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2316" name="Google Shape;2316;p291"/>
          <p:cNvSpPr txBox="1"/>
          <p:nvPr>
            <p:ph type="title"/>
          </p:nvPr>
        </p:nvSpPr>
        <p:spPr>
          <a:xfrm>
            <a:off x="935304" y="318293"/>
            <a:ext cx="10372033" cy="2675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  <a:defRPr b="1" sz="1600"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17" name="Google Shape;2317;p291"/>
          <p:cNvSpPr txBox="1"/>
          <p:nvPr>
            <p:ph idx="1" type="body"/>
          </p:nvPr>
        </p:nvSpPr>
        <p:spPr>
          <a:xfrm>
            <a:off x="530225" y="1136650"/>
            <a:ext cx="11179175" cy="53895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55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1pPr>
            <a:lvl2pPr indent="-355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18" name="Google Shape;2318;p291"/>
          <p:cNvSpPr txBox="1"/>
          <p:nvPr>
            <p:ph idx="2" type="body"/>
          </p:nvPr>
        </p:nvSpPr>
        <p:spPr>
          <a:xfrm>
            <a:off x="935304" y="668338"/>
            <a:ext cx="10372459" cy="29932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i="1" sz="1050">
                <a:latin typeface="Calibri"/>
                <a:ea typeface="Calibri"/>
                <a:cs typeface="Calibri"/>
                <a:sym typeface="Calibri"/>
              </a:defRPr>
            </a:lvl1pPr>
            <a:lvl2pPr indent="-3048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2pPr>
            <a:lvl3pPr indent="-3048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3pPr>
            <a:lvl4pPr indent="-3048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4pPr>
            <a:lvl5pPr indent="-3048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19" name="Google Shape;2319;p291"/>
          <p:cNvSpPr txBox="1"/>
          <p:nvPr/>
        </p:nvSpPr>
        <p:spPr>
          <a:xfrm>
            <a:off x="11597589" y="56566"/>
            <a:ext cx="598963" cy="369332"/>
          </a:xfrm>
          <a:prstGeom prst="rect">
            <a:avLst/>
          </a:prstGeom>
          <a:solidFill>
            <a:srgbClr val="0F9ED5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PC</a:t>
            </a:r>
            <a:endParaRPr b="1"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mage générée" id="2320" name="Google Shape;2320;p291"/>
          <p:cNvPicPr preferRelativeResize="0"/>
          <p:nvPr/>
        </p:nvPicPr>
        <p:blipFill rotWithShape="1">
          <a:blip r:embed="rId2">
            <a:alphaModFix/>
          </a:blip>
          <a:srcRect b="62431" l="6026" r="75345" t="25227"/>
          <a:stretch/>
        </p:blipFill>
        <p:spPr>
          <a:xfrm>
            <a:off x="233374" y="168983"/>
            <a:ext cx="506620" cy="50351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PC">
  <p:cSld name="Slide PC">
    <p:spTree>
      <p:nvGrpSpPr>
        <p:cNvPr id="240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1" name="Google Shape;241;p184"/>
          <p:cNvGrpSpPr/>
          <p:nvPr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242" name="Google Shape;242;p184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0F9ED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1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243" name="Google Shape;243;p184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1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244" name="Google Shape;244;p184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1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245" name="Google Shape;245;p184"/>
          <p:cNvSpPr txBox="1"/>
          <p:nvPr>
            <p:ph type="title"/>
          </p:nvPr>
        </p:nvSpPr>
        <p:spPr>
          <a:xfrm>
            <a:off x="935304" y="318293"/>
            <a:ext cx="10372033" cy="2675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  <a:defRPr b="1" sz="1600"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6" name="Google Shape;246;p184"/>
          <p:cNvSpPr txBox="1"/>
          <p:nvPr>
            <p:ph idx="1" type="body"/>
          </p:nvPr>
        </p:nvSpPr>
        <p:spPr>
          <a:xfrm>
            <a:off x="530225" y="1136650"/>
            <a:ext cx="11179175" cy="53895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55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1pPr>
            <a:lvl2pPr indent="-355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7" name="Google Shape;247;p184"/>
          <p:cNvSpPr txBox="1"/>
          <p:nvPr>
            <p:ph idx="2" type="body"/>
          </p:nvPr>
        </p:nvSpPr>
        <p:spPr>
          <a:xfrm>
            <a:off x="935304" y="668338"/>
            <a:ext cx="10372459" cy="29932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i="1" sz="1050">
                <a:latin typeface="Calibri"/>
                <a:ea typeface="Calibri"/>
                <a:cs typeface="Calibri"/>
                <a:sym typeface="Calibri"/>
              </a:defRPr>
            </a:lvl1pPr>
            <a:lvl2pPr indent="-3048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2pPr>
            <a:lvl3pPr indent="-3048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3pPr>
            <a:lvl4pPr indent="-3048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4pPr>
            <a:lvl5pPr indent="-3048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8" name="Google Shape;248;p184"/>
          <p:cNvSpPr txBox="1"/>
          <p:nvPr/>
        </p:nvSpPr>
        <p:spPr>
          <a:xfrm>
            <a:off x="11597589" y="56566"/>
            <a:ext cx="598963" cy="369332"/>
          </a:xfrm>
          <a:prstGeom prst="rect">
            <a:avLst/>
          </a:prstGeom>
          <a:solidFill>
            <a:srgbClr val="0F9ED5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PC</a:t>
            </a:r>
            <a:endParaRPr b="1"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mage générée" id="249" name="Google Shape;249;p184"/>
          <p:cNvPicPr preferRelativeResize="0"/>
          <p:nvPr/>
        </p:nvPicPr>
        <p:blipFill rotWithShape="1">
          <a:blip r:embed="rId2">
            <a:alphaModFix/>
          </a:blip>
          <a:srcRect b="62431" l="6026" r="75345" t="25227"/>
          <a:stretch/>
        </p:blipFill>
        <p:spPr>
          <a:xfrm>
            <a:off x="233374" y="168983"/>
            <a:ext cx="506620" cy="50351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7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Clôture">
  <p:cSld name="Slide Clôture">
    <p:spTree>
      <p:nvGrpSpPr>
        <p:cNvPr id="2321" name="Shape 2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22" name="Google Shape;2322;p292"/>
          <p:cNvGrpSpPr/>
          <p:nvPr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2323" name="Google Shape;2323;p292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1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2324" name="Google Shape;2324;p292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1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2325" name="Google Shape;2325;p292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1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2326" name="Google Shape;2326;p292"/>
          <p:cNvSpPr txBox="1"/>
          <p:nvPr>
            <p:ph type="title"/>
          </p:nvPr>
        </p:nvSpPr>
        <p:spPr>
          <a:xfrm>
            <a:off x="1030246" y="318293"/>
            <a:ext cx="10277091" cy="2675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  <a:defRPr b="1" sz="1600"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27" name="Google Shape;2327;p292"/>
          <p:cNvSpPr txBox="1"/>
          <p:nvPr>
            <p:ph idx="1" type="body"/>
          </p:nvPr>
        </p:nvSpPr>
        <p:spPr>
          <a:xfrm>
            <a:off x="530225" y="1136650"/>
            <a:ext cx="11179175" cy="53895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55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1pPr>
            <a:lvl2pPr indent="-355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28" name="Google Shape;2328;p292"/>
          <p:cNvSpPr txBox="1"/>
          <p:nvPr>
            <p:ph idx="2" type="body"/>
          </p:nvPr>
        </p:nvSpPr>
        <p:spPr>
          <a:xfrm>
            <a:off x="1030288" y="668338"/>
            <a:ext cx="10277475" cy="2682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i="1" sz="1050">
                <a:latin typeface="Calibri"/>
                <a:ea typeface="Calibri"/>
                <a:cs typeface="Calibri"/>
                <a:sym typeface="Calibri"/>
              </a:defRPr>
            </a:lvl1pPr>
            <a:lvl2pPr indent="-3048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2pPr>
            <a:lvl3pPr indent="-3048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3pPr>
            <a:lvl4pPr indent="-3048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4pPr>
            <a:lvl5pPr indent="-3048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29" name="Google Shape;2329;p292"/>
          <p:cNvSpPr/>
          <p:nvPr/>
        </p:nvSpPr>
        <p:spPr>
          <a:xfrm>
            <a:off x="11810035" y="23011"/>
            <a:ext cx="291709" cy="369333"/>
          </a:xfrm>
          <a:prstGeom prst="rect">
            <a:avLst/>
          </a:prstGeom>
          <a:solidFill>
            <a:srgbClr val="F19D19"/>
          </a:solidFill>
          <a:ln cap="flat" cmpd="sng" w="9525">
            <a:solidFill>
              <a:srgbClr val="F19D1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18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C</a:t>
            </a:r>
            <a:endParaRPr b="1" sz="18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Image générée" id="2330" name="Google Shape;2330;p292"/>
          <p:cNvPicPr preferRelativeResize="0"/>
          <p:nvPr/>
        </p:nvPicPr>
        <p:blipFill rotWithShape="1">
          <a:blip r:embed="rId2">
            <a:alphaModFix/>
          </a:blip>
          <a:srcRect b="62431" l="6026" r="75345" t="25227"/>
          <a:stretch/>
        </p:blipFill>
        <p:spPr>
          <a:xfrm>
            <a:off x="233374" y="168983"/>
            <a:ext cx="506620" cy="50351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ratique en binôme">
  <p:cSld name="Pratique en binôme">
    <p:bg>
      <p:bgPr>
        <a:gradFill>
          <a:gsLst>
            <a:gs pos="0">
              <a:srgbClr val="16537F"/>
            </a:gs>
            <a:gs pos="8000">
              <a:srgbClr val="16537F"/>
            </a:gs>
            <a:gs pos="39000">
              <a:srgbClr val="FFFFFF"/>
            </a:gs>
            <a:gs pos="73000">
              <a:srgbClr val="16537F"/>
            </a:gs>
            <a:gs pos="100000">
              <a:srgbClr val="16537F"/>
            </a:gs>
          </a:gsLst>
          <a:path path="circle">
            <a:fillToRect b="50%" l="50%" r="50%" t="50%"/>
          </a:path>
          <a:tileRect/>
        </a:gradFill>
      </p:bgPr>
    </p:bg>
    <p:spTree>
      <p:nvGrpSpPr>
        <p:cNvPr id="250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1" name="Google Shape;251;p185"/>
          <p:cNvGrpSpPr/>
          <p:nvPr/>
        </p:nvGrpSpPr>
        <p:grpSpPr>
          <a:xfrm>
            <a:off x="812159" y="829917"/>
            <a:ext cx="10567685" cy="5198169"/>
            <a:chOff x="2184400" y="1402025"/>
            <a:chExt cx="7823200" cy="4942038"/>
          </a:xfrm>
        </p:grpSpPr>
        <p:sp>
          <p:nvSpPr>
            <p:cNvPr id="252" name="Google Shape;252;p185"/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fmla="val 2665" name="adj"/>
              </a:avLst>
            </a:prstGeom>
            <a:solidFill>
              <a:srgbClr val="0070C0"/>
            </a:solidFill>
            <a:ln cap="flat" cmpd="sng" w="12700">
              <a:solidFill>
                <a:srgbClr val="0070C0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63500" sx="102000" rotWithShape="0" algn="ctr" sy="102000">
                <a:srgbClr val="000000">
                  <a:alpha val="7058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3" name="Google Shape;253;p185"/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1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56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440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4400">
                  <a:solidFill>
                    <a:srgbClr val="0070C0"/>
                  </a:solidFill>
                  <a:latin typeface="Calibri"/>
                  <a:ea typeface="Calibri"/>
                  <a:cs typeface="Calibri"/>
                  <a:sym typeface="Calibri"/>
                </a:rPr>
                <a:t>Pratique en binôme</a:t>
              </a:r>
              <a:endParaRPr/>
            </a:p>
          </p:txBody>
        </p:sp>
      </p:grpSp>
      <p:sp>
        <p:nvSpPr>
          <p:cNvPr id="254" name="Google Shape;254;p185"/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 rotWithShape="1">
            <a:blip r:embed="rId2">
              <a:alphaModFix/>
            </a:blip>
            <a:stretch>
              <a:fillRect b="0" l="0" r="0" t="0"/>
            </a:stretch>
          </a:blipFill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55" name="Google Shape;255;p18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959577" y="1244095"/>
            <a:ext cx="2494771" cy="2494771"/>
          </a:xfrm>
          <a:prstGeom prst="rect">
            <a:avLst/>
          </a:prstGeom>
          <a:noFill/>
          <a:ln>
            <a:noFill/>
          </a:ln>
        </p:spPr>
      </p:pic>
      <p:sp>
        <p:nvSpPr>
          <p:cNvPr id="256" name="Google Shape;256;p185"/>
          <p:cNvSpPr txBox="1"/>
          <p:nvPr>
            <p:ph idx="1" type="body"/>
          </p:nvPr>
        </p:nvSpPr>
        <p:spPr>
          <a:xfrm>
            <a:off x="8799191" y="5236960"/>
            <a:ext cx="1486341" cy="50330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cônes pour l’enseignant">
  <p:cSld name="Icônes pour l’enseignant">
    <p:bg>
      <p:bgPr>
        <a:solidFill>
          <a:srgbClr val="DCE6F2"/>
        </a:solidFill>
      </p:bgPr>
    </p:bg>
    <p:spTree>
      <p:nvGrpSpPr>
        <p:cNvPr id="263" name="Shape 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Google Shape;264;p72"/>
          <p:cNvSpPr txBox="1"/>
          <p:nvPr/>
        </p:nvSpPr>
        <p:spPr>
          <a:xfrm>
            <a:off x="2151695" y="1298921"/>
            <a:ext cx="4239248" cy="400002"/>
          </a:xfrm>
          <a:prstGeom prst="rect">
            <a:avLst/>
          </a:prstGeom>
          <a:noFill/>
          <a:ln>
            <a:noFill/>
          </a:ln>
        </p:spPr>
        <p:txBody>
          <a:bodyPr anchorCtr="0" anchor="t" bIns="45650" lIns="91400" spcFirstLastPara="1" rIns="91400" wrap="square" tIns="4565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000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Pages réservées à l’enseignant(e)</a:t>
            </a:r>
            <a:endParaRPr sz="1467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5" name="Google Shape;265;p72"/>
          <p:cNvSpPr txBox="1"/>
          <p:nvPr/>
        </p:nvSpPr>
        <p:spPr>
          <a:xfrm>
            <a:off x="2151695" y="2226131"/>
            <a:ext cx="8241199" cy="400002"/>
          </a:xfrm>
          <a:prstGeom prst="rect">
            <a:avLst/>
          </a:prstGeom>
          <a:noFill/>
          <a:ln>
            <a:noFill/>
          </a:ln>
        </p:spPr>
        <p:txBody>
          <a:bodyPr anchorCtr="0" anchor="t" bIns="45650" lIns="91400" spcFirstLastPara="1" rIns="91400" wrap="square" tIns="4565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000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Modelage de la tâche par l’enseignant (explicitation à haute voix)</a:t>
            </a:r>
            <a:endParaRPr sz="1467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mage générée" id="266" name="Google Shape;266;p72"/>
          <p:cNvPicPr preferRelativeResize="0"/>
          <p:nvPr/>
        </p:nvPicPr>
        <p:blipFill rotWithShape="1">
          <a:blip r:embed="rId2">
            <a:alphaModFix/>
          </a:blip>
          <a:srcRect b="60700" l="0" r="71114" t="23545"/>
          <a:stretch/>
        </p:blipFill>
        <p:spPr>
          <a:xfrm>
            <a:off x="992594" y="2946687"/>
            <a:ext cx="1035476" cy="854359"/>
          </a:xfrm>
          <a:prstGeom prst="rect">
            <a:avLst/>
          </a:prstGeom>
          <a:noFill/>
          <a:ln>
            <a:noFill/>
          </a:ln>
        </p:spPr>
      </p:pic>
      <p:sp>
        <p:nvSpPr>
          <p:cNvPr id="267" name="Google Shape;267;p72"/>
          <p:cNvSpPr txBox="1"/>
          <p:nvPr/>
        </p:nvSpPr>
        <p:spPr>
          <a:xfrm>
            <a:off x="2151695" y="3159518"/>
            <a:ext cx="9359384" cy="400002"/>
          </a:xfrm>
          <a:prstGeom prst="rect">
            <a:avLst/>
          </a:prstGeom>
          <a:noFill/>
          <a:ln>
            <a:noFill/>
          </a:ln>
        </p:spPr>
        <p:txBody>
          <a:bodyPr anchorCtr="0" anchor="t" bIns="45650" lIns="91400" spcFirstLastPara="1" rIns="91400" wrap="square" tIns="4565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000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Consignes et explications données aux élèves – hors modelage (à dire à haute voix)</a:t>
            </a:r>
            <a:endParaRPr sz="20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8" name="Google Shape;268;p72"/>
          <p:cNvSpPr txBox="1"/>
          <p:nvPr/>
        </p:nvSpPr>
        <p:spPr>
          <a:xfrm>
            <a:off x="2151695" y="4005511"/>
            <a:ext cx="3971611" cy="420457"/>
          </a:xfrm>
          <a:prstGeom prst="rect">
            <a:avLst/>
          </a:prstGeom>
          <a:noFill/>
          <a:ln>
            <a:noFill/>
          </a:ln>
        </p:spPr>
        <p:txBody>
          <a:bodyPr anchorCtr="0" anchor="t" bIns="45650" lIns="91400" spcFirstLastPara="1" rIns="91400" wrap="square" tIns="4565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133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Rappel du contrat de classe </a:t>
            </a:r>
            <a:endParaRPr sz="1867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69" name="Google Shape;269;p7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27953" y="4033935"/>
            <a:ext cx="753729" cy="603600"/>
          </a:xfrm>
          <a:prstGeom prst="rect">
            <a:avLst/>
          </a:prstGeom>
          <a:noFill/>
          <a:ln>
            <a:noFill/>
          </a:ln>
        </p:spPr>
      </p:pic>
      <p:sp>
        <p:nvSpPr>
          <p:cNvPr id="270" name="Google Shape;270;p72"/>
          <p:cNvSpPr/>
          <p:nvPr/>
        </p:nvSpPr>
        <p:spPr>
          <a:xfrm>
            <a:off x="63503" y="27983"/>
            <a:ext cx="8241200" cy="603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650" lIns="91425" spcFirstLastPara="1" rIns="91425" wrap="square" tIns="456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3200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Icônes pour l’enseignant</a:t>
            </a:r>
            <a:endParaRPr sz="1867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271" name="Google Shape;271;p72"/>
          <p:cNvGrpSpPr/>
          <p:nvPr/>
        </p:nvGrpSpPr>
        <p:grpSpPr>
          <a:xfrm>
            <a:off x="1153868" y="1985795"/>
            <a:ext cx="923513" cy="733132"/>
            <a:chOff x="277892" y="2283969"/>
            <a:chExt cx="939577" cy="824904"/>
          </a:xfrm>
        </p:grpSpPr>
        <p:sp>
          <p:nvSpPr>
            <p:cNvPr id="272" name="Google Shape;272;p72"/>
            <p:cNvSpPr/>
            <p:nvPr/>
          </p:nvSpPr>
          <p:spPr>
            <a:xfrm>
              <a:off x="277892" y="2557025"/>
              <a:ext cx="685139" cy="551848"/>
            </a:xfrm>
            <a:custGeom>
              <a:rect b="b" l="l" r="r" t="t"/>
              <a:pathLst>
                <a:path extrusionOk="0" h="2757643" w="3423710">
                  <a:moveTo>
                    <a:pt x="0" y="0"/>
                  </a:moveTo>
                  <a:lnTo>
                    <a:pt x="3423710" y="0"/>
                  </a:lnTo>
                  <a:lnTo>
                    <a:pt x="3423710" y="2757643"/>
                  </a:lnTo>
                  <a:lnTo>
                    <a:pt x="0" y="2757643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4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3" name="Google Shape;273;p72"/>
            <p:cNvSpPr/>
            <p:nvPr/>
          </p:nvSpPr>
          <p:spPr>
            <a:xfrm rot="-1930306">
              <a:off x="819513" y="2322046"/>
              <a:ext cx="287035" cy="499407"/>
            </a:xfrm>
            <a:custGeom>
              <a:rect b="b" l="l" r="r" t="t"/>
              <a:pathLst>
                <a:path extrusionOk="0" h="2076288" w="1193350">
                  <a:moveTo>
                    <a:pt x="0" y="0"/>
                  </a:moveTo>
                  <a:lnTo>
                    <a:pt x="1193350" y="0"/>
                  </a:lnTo>
                  <a:lnTo>
                    <a:pt x="1193350" y="2076287"/>
                  </a:lnTo>
                  <a:lnTo>
                    <a:pt x="0" y="2076287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5">
                <a:alphaModFix amt="72000"/>
              </a:blip>
              <a:stretch>
                <a:fillRect b="0" l="-101446" r="0" t="-1678"/>
              </a:stretch>
            </a:blip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descr="Image générée" id="274" name="Google Shape;274;p72"/>
          <p:cNvPicPr preferRelativeResize="0"/>
          <p:nvPr/>
        </p:nvPicPr>
        <p:blipFill rotWithShape="1">
          <a:blip r:embed="rId6">
            <a:alphaModFix/>
          </a:blip>
          <a:srcRect b="10678" l="0" r="0" t="11064"/>
          <a:stretch/>
        </p:blipFill>
        <p:spPr>
          <a:xfrm>
            <a:off x="1153867" y="1023539"/>
            <a:ext cx="727815" cy="854359"/>
          </a:xfrm>
          <a:prstGeom prst="rect">
            <a:avLst/>
          </a:prstGeom>
          <a:noFill/>
          <a:ln>
            <a:noFill/>
          </a:ln>
        </p:spPr>
      </p:pic>
      <p:pic>
        <p:nvPicPr>
          <p:cNvPr id="275" name="Google Shape;275;p72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1198230" y="4942460"/>
            <a:ext cx="590757" cy="6036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</p:pic>
      <p:sp>
        <p:nvSpPr>
          <p:cNvPr id="276" name="Google Shape;276;p72"/>
          <p:cNvSpPr txBox="1"/>
          <p:nvPr/>
        </p:nvSpPr>
        <p:spPr>
          <a:xfrm>
            <a:off x="2064863" y="5034031"/>
            <a:ext cx="3971611" cy="420457"/>
          </a:xfrm>
          <a:prstGeom prst="rect">
            <a:avLst/>
          </a:prstGeom>
          <a:noFill/>
          <a:ln>
            <a:noFill/>
          </a:ln>
        </p:spPr>
        <p:txBody>
          <a:bodyPr anchorCtr="0" anchor="t" bIns="45650" lIns="91400" spcFirstLastPara="1" rIns="91400" wrap="square" tIns="4565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133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Correction du devoir maison</a:t>
            </a:r>
            <a:endParaRPr sz="1867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160"/>
          <p:cNvSpPr txBox="1"/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160"/>
          <p:cNvSpPr txBox="1"/>
          <p:nvPr>
            <p:ph idx="1" type="subTitle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48" name="Google Shape;48;p160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9" name="Google Shape;49;p160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0" name="Google Shape;50;p160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cônes pour l’élève">
  <p:cSld name="Icônes pour l’élève">
    <p:bg>
      <p:bgPr>
        <a:solidFill>
          <a:srgbClr val="DCE6F2"/>
        </a:solidFill>
      </p:bgPr>
    </p:bg>
    <p:spTree>
      <p:nvGrpSpPr>
        <p:cNvPr id="277" name="Shape 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8" name="Google Shape;278;p73"/>
          <p:cNvGrpSpPr/>
          <p:nvPr/>
        </p:nvGrpSpPr>
        <p:grpSpPr>
          <a:xfrm>
            <a:off x="863927" y="4507781"/>
            <a:ext cx="5760430" cy="603600"/>
            <a:chOff x="647945" y="3380837"/>
            <a:chExt cx="4320322" cy="452700"/>
          </a:xfrm>
        </p:grpSpPr>
        <p:sp>
          <p:nvSpPr>
            <p:cNvPr id="279" name="Google Shape;279;p73"/>
            <p:cNvSpPr txBox="1"/>
            <p:nvPr/>
          </p:nvSpPr>
          <p:spPr>
            <a:xfrm>
              <a:off x="1372968" y="3457186"/>
              <a:ext cx="3595299" cy="30000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650" lIns="91400" spcFirstLastPara="1" rIns="91400" wrap="square" tIns="4565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2000">
                  <a:solidFill>
                    <a:srgbClr val="44546A"/>
                  </a:solidFill>
                  <a:latin typeface="Calibri"/>
                  <a:ea typeface="Calibri"/>
                  <a:cs typeface="Calibri"/>
                  <a:sym typeface="Calibri"/>
                </a:rPr>
                <a:t>Les élèves travaillent en autonomie</a:t>
              </a:r>
              <a:endParaRPr sz="2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280" name="Google Shape;280;p73"/>
            <p:cNvPicPr preferRelativeResize="0"/>
            <p:nvPr/>
          </p:nvPicPr>
          <p:blipFill rotWithShape="1">
            <a:blip r:embed="rId2">
              <a:alphaModFix/>
            </a:blip>
            <a:srcRect b="0" l="0" r="0" t="0"/>
            <a:stretch/>
          </p:blipFill>
          <p:spPr>
            <a:xfrm>
              <a:off x="647945" y="3380837"/>
              <a:ext cx="460215" cy="452700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81" name="Google Shape;281;p73"/>
          <p:cNvGrpSpPr/>
          <p:nvPr/>
        </p:nvGrpSpPr>
        <p:grpSpPr>
          <a:xfrm>
            <a:off x="884384" y="3752370"/>
            <a:ext cx="10372677" cy="498415"/>
            <a:chOff x="663288" y="2814277"/>
            <a:chExt cx="7779508" cy="373811"/>
          </a:xfrm>
        </p:grpSpPr>
        <p:sp>
          <p:nvSpPr>
            <p:cNvPr id="282" name="Google Shape;282;p73"/>
            <p:cNvSpPr txBox="1"/>
            <p:nvPr/>
          </p:nvSpPr>
          <p:spPr>
            <a:xfrm>
              <a:off x="1372969" y="2851181"/>
              <a:ext cx="7069827" cy="30000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650" lIns="91400" spcFirstLastPara="1" rIns="91400" wrap="square" tIns="4565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2000">
                  <a:solidFill>
                    <a:srgbClr val="44546A"/>
                  </a:solidFill>
                  <a:latin typeface="Calibri"/>
                  <a:ea typeface="Calibri"/>
                  <a:cs typeface="Calibri"/>
                  <a:sym typeface="Calibri"/>
                </a:rPr>
                <a:t>Les élèves travaillent en binômes</a:t>
              </a:r>
              <a:endParaRPr/>
            </a:p>
          </p:txBody>
        </p:sp>
        <p:pic>
          <p:nvPicPr>
            <p:cNvPr id="283" name="Google Shape;283;p73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663288" y="2814277"/>
              <a:ext cx="413750" cy="373811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84" name="Google Shape;284;p73"/>
          <p:cNvGrpSpPr/>
          <p:nvPr/>
        </p:nvGrpSpPr>
        <p:grpSpPr>
          <a:xfrm>
            <a:off x="887673" y="2319672"/>
            <a:ext cx="6840126" cy="498414"/>
            <a:chOff x="657162" y="1688359"/>
            <a:chExt cx="5130094" cy="373810"/>
          </a:xfrm>
        </p:grpSpPr>
        <p:pic>
          <p:nvPicPr>
            <p:cNvPr id="285" name="Google Shape;285;p73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657162" y="1688359"/>
              <a:ext cx="417704" cy="37381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86" name="Google Shape;286;p73"/>
            <p:cNvSpPr txBox="1"/>
            <p:nvPr/>
          </p:nvSpPr>
          <p:spPr>
            <a:xfrm>
              <a:off x="1364376" y="1725263"/>
              <a:ext cx="4422880" cy="30000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650" lIns="91425" spcFirstLastPara="1" rIns="91425" wrap="square" tIns="4565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2000">
                  <a:solidFill>
                    <a:srgbClr val="44546A"/>
                  </a:solidFill>
                  <a:latin typeface="Calibri"/>
                  <a:ea typeface="Calibri"/>
                  <a:cs typeface="Calibri"/>
                  <a:sym typeface="Calibri"/>
                </a:rPr>
                <a:t>Les élèves écoutent l’enseignant avec attention</a:t>
              </a:r>
              <a:endParaRPr sz="1467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87" name="Google Shape;287;p73"/>
          <p:cNvGrpSpPr/>
          <p:nvPr/>
        </p:nvGrpSpPr>
        <p:grpSpPr>
          <a:xfrm>
            <a:off x="954798" y="1692132"/>
            <a:ext cx="5669559" cy="426303"/>
            <a:chOff x="716099" y="1269098"/>
            <a:chExt cx="4252169" cy="319727"/>
          </a:xfrm>
        </p:grpSpPr>
        <p:sp>
          <p:nvSpPr>
            <p:cNvPr id="288" name="Google Shape;288;p73"/>
            <p:cNvSpPr txBox="1"/>
            <p:nvPr/>
          </p:nvSpPr>
          <p:spPr>
            <a:xfrm>
              <a:off x="1372969" y="1278960"/>
              <a:ext cx="3595299" cy="30000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650" lIns="91425" spcFirstLastPara="1" rIns="91425" wrap="square" tIns="4565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2000">
                  <a:solidFill>
                    <a:srgbClr val="44546A"/>
                  </a:solidFill>
                  <a:latin typeface="Calibri"/>
                  <a:ea typeface="Calibri"/>
                  <a:cs typeface="Calibri"/>
                  <a:sym typeface="Calibri"/>
                </a:rPr>
                <a:t>Les élèves lèvent la main pour participer</a:t>
              </a:r>
              <a:endParaRPr sz="1467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descr="Lever la main - Icônes mains et gestes gratuites" id="289" name="Google Shape;289;p73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716099" y="1269098"/>
              <a:ext cx="405665" cy="319727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90" name="Google Shape;290;p73"/>
          <p:cNvGrpSpPr/>
          <p:nvPr/>
        </p:nvGrpSpPr>
        <p:grpSpPr>
          <a:xfrm>
            <a:off x="863575" y="916351"/>
            <a:ext cx="6681334" cy="603600"/>
            <a:chOff x="915782" y="892042"/>
            <a:chExt cx="6681334" cy="603600"/>
          </a:xfrm>
        </p:grpSpPr>
        <p:sp>
          <p:nvSpPr>
            <p:cNvPr id="291" name="Google Shape;291;p73"/>
            <p:cNvSpPr txBox="1"/>
            <p:nvPr/>
          </p:nvSpPr>
          <p:spPr>
            <a:xfrm>
              <a:off x="1882832" y="949173"/>
              <a:ext cx="5714284" cy="40000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650" lIns="91400" spcFirstLastPara="1" rIns="91400" wrap="square" tIns="4565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2000">
                  <a:solidFill>
                    <a:srgbClr val="44546A"/>
                  </a:solidFill>
                  <a:latin typeface="Calibri"/>
                  <a:ea typeface="Calibri"/>
                  <a:cs typeface="Calibri"/>
                  <a:sym typeface="Calibri"/>
                </a:rPr>
                <a:t>Les élèves utilisent l’ardoise pour répondre</a:t>
              </a:r>
              <a:endParaRPr sz="2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292" name="Google Shape;292;p73"/>
            <p:cNvGrpSpPr/>
            <p:nvPr/>
          </p:nvGrpSpPr>
          <p:grpSpPr>
            <a:xfrm>
              <a:off x="915782" y="892042"/>
              <a:ext cx="632111" cy="603600"/>
              <a:chOff x="779845" y="4335989"/>
              <a:chExt cx="442253" cy="575842"/>
            </a:xfrm>
          </p:grpSpPr>
          <p:pic>
            <p:nvPicPr>
              <p:cNvPr descr="Une image contenant Dessin animé, clipart, Animation, illustration&#10;&#10;Description générée automatiquement" id="293" name="Google Shape;293;p73"/>
              <p:cNvPicPr preferRelativeResize="0"/>
              <p:nvPr/>
            </p:nvPicPr>
            <p:blipFill rotWithShape="1">
              <a:blip r:embed="rId6">
                <a:alphaModFix/>
              </a:blip>
              <a:srcRect b="23864" l="18242" r="18458" t="9344"/>
              <a:stretch/>
            </p:blipFill>
            <p:spPr>
              <a:xfrm>
                <a:off x="779845" y="4335989"/>
                <a:ext cx="442253" cy="575842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294" name="Google Shape;294;p73"/>
              <p:cNvSpPr/>
              <p:nvPr/>
            </p:nvSpPr>
            <p:spPr>
              <a:xfrm>
                <a:off x="1078544" y="4438901"/>
                <a:ext cx="126559" cy="89253"/>
              </a:xfrm>
              <a:prstGeom prst="rect">
                <a:avLst/>
              </a:prstGeom>
              <a:solidFill>
                <a:srgbClr val="268B6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67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295" name="Google Shape;295;p73"/>
          <p:cNvGrpSpPr/>
          <p:nvPr/>
        </p:nvGrpSpPr>
        <p:grpSpPr>
          <a:xfrm>
            <a:off x="915782" y="3007446"/>
            <a:ext cx="8342891" cy="490417"/>
            <a:chOff x="686836" y="2255584"/>
            <a:chExt cx="6257168" cy="367813"/>
          </a:xfrm>
        </p:grpSpPr>
        <p:sp>
          <p:nvSpPr>
            <p:cNvPr id="296" name="Google Shape;296;p73"/>
            <p:cNvSpPr txBox="1"/>
            <p:nvPr/>
          </p:nvSpPr>
          <p:spPr>
            <a:xfrm>
              <a:off x="1372968" y="2323395"/>
              <a:ext cx="5571036" cy="30000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650" lIns="91425" spcFirstLastPara="1" rIns="91425" wrap="square" tIns="4565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2000">
                  <a:solidFill>
                    <a:srgbClr val="44546A"/>
                  </a:solidFill>
                  <a:latin typeface="Calibri"/>
                  <a:ea typeface="Calibri"/>
                  <a:cs typeface="Calibri"/>
                  <a:sym typeface="Calibri"/>
                </a:rPr>
                <a:t>Les élèvent gardent des traces écrites sur les livrets ou leurs cahiers</a:t>
              </a:r>
              <a:endParaRPr sz="1467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297" name="Google Shape;297;p73"/>
            <p:cNvGrpSpPr/>
            <p:nvPr/>
          </p:nvGrpSpPr>
          <p:grpSpPr>
            <a:xfrm>
              <a:off x="686836" y="2255584"/>
              <a:ext cx="413750" cy="359624"/>
              <a:chOff x="10280460" y="4841540"/>
              <a:chExt cx="630930" cy="597556"/>
            </a:xfrm>
          </p:grpSpPr>
          <p:pic>
            <p:nvPicPr>
              <p:cNvPr id="298" name="Google Shape;298;p73"/>
              <p:cNvPicPr preferRelativeResize="0"/>
              <p:nvPr/>
            </p:nvPicPr>
            <p:blipFill rotWithShape="1">
              <a:blip r:embed="rId7">
                <a:alphaModFix/>
              </a:blip>
              <a:srcRect b="30055" l="11664" r="25923" t="23325"/>
              <a:stretch/>
            </p:blipFill>
            <p:spPr>
              <a:xfrm>
                <a:off x="10280460" y="4967823"/>
                <a:ext cx="630930" cy="471273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299" name="Google Shape;299;p73"/>
              <p:cNvPicPr preferRelativeResize="0"/>
              <p:nvPr/>
            </p:nvPicPr>
            <p:blipFill rotWithShape="1">
              <a:blip r:embed="rId8">
                <a:alphaModFix/>
              </a:blip>
              <a:srcRect b="30055" l="74744" r="10688" t="23325"/>
              <a:stretch/>
            </p:blipFill>
            <p:spPr>
              <a:xfrm rot="1461832">
                <a:off x="10456526" y="4850932"/>
                <a:ext cx="147273" cy="471273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</p:grpSp>
      <p:sp>
        <p:nvSpPr>
          <p:cNvPr id="300" name="Google Shape;300;p73"/>
          <p:cNvSpPr/>
          <p:nvPr/>
        </p:nvSpPr>
        <p:spPr>
          <a:xfrm>
            <a:off x="63503" y="27983"/>
            <a:ext cx="8241200" cy="603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650" lIns="91425" spcFirstLastPara="1" rIns="91425" wrap="square" tIns="456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3200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Icônes pour l’élève</a:t>
            </a:r>
            <a:endParaRPr sz="1867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1" name="Google Shape;301;p73"/>
          <p:cNvSpPr txBox="1"/>
          <p:nvPr/>
        </p:nvSpPr>
        <p:spPr>
          <a:xfrm>
            <a:off x="1830624" y="5422784"/>
            <a:ext cx="4867240" cy="400002"/>
          </a:xfrm>
          <a:prstGeom prst="rect">
            <a:avLst/>
          </a:prstGeom>
          <a:noFill/>
          <a:ln>
            <a:noFill/>
          </a:ln>
        </p:spPr>
        <p:txBody>
          <a:bodyPr anchorCtr="0" anchor="t" bIns="45650" lIns="91400" spcFirstLastPara="1" rIns="91400" wrap="square" tIns="4565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000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Les élèves passent au tableau</a:t>
            </a:r>
            <a:endParaRPr sz="20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02" name="Google Shape;302;p73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863575" y="5298758"/>
            <a:ext cx="648055" cy="648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tructure de la séance">
  <p:cSld name="Structure de la séance">
    <p:bg>
      <p:bgPr>
        <a:solidFill>
          <a:srgbClr val="DCE6F2"/>
        </a:solidFill>
      </p:bgPr>
    </p:bg>
    <p:spTree>
      <p:nvGrpSpPr>
        <p:cNvPr id="303" name="Shape 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" name="Google Shape;304;p77"/>
          <p:cNvSpPr/>
          <p:nvPr/>
        </p:nvSpPr>
        <p:spPr>
          <a:xfrm>
            <a:off x="2110915" y="1103970"/>
            <a:ext cx="7970171" cy="5009540"/>
          </a:xfrm>
          <a:prstGeom prst="rect">
            <a:avLst/>
          </a:prstGeom>
          <a:solidFill>
            <a:srgbClr val="E3EEF2"/>
          </a:solidFill>
          <a:ln>
            <a:noFill/>
          </a:ln>
        </p:spPr>
        <p:txBody>
          <a:bodyPr anchorCtr="1" anchor="ctr" bIns="45675" lIns="91425" spcFirstLastPara="1" rIns="91425" wrap="square" tIns="456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5" name="Google Shape;305;p77"/>
          <p:cNvSpPr/>
          <p:nvPr/>
        </p:nvSpPr>
        <p:spPr>
          <a:xfrm>
            <a:off x="963315" y="165262"/>
            <a:ext cx="3947196" cy="584801"/>
          </a:xfrm>
          <a:prstGeom prst="rect">
            <a:avLst/>
          </a:prstGeom>
          <a:noFill/>
          <a:ln>
            <a:noFill/>
          </a:ln>
        </p:spPr>
        <p:txBody>
          <a:bodyPr anchorCtr="0" anchor="t" bIns="45675" lIns="91425" spcFirstLastPara="1" rIns="91425" wrap="square" tIns="456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3200" u="none" cap="none" strike="noStrik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Structure de la séance</a:t>
            </a:r>
            <a:endParaRPr sz="1467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mage générée" id="306" name="Google Shape;306;p77"/>
          <p:cNvPicPr preferRelativeResize="0"/>
          <p:nvPr/>
        </p:nvPicPr>
        <p:blipFill rotWithShape="1">
          <a:blip r:embed="rId2">
            <a:alphaModFix/>
          </a:blip>
          <a:srcRect b="10678" l="0" r="0" t="11064"/>
          <a:stretch/>
        </p:blipFill>
        <p:spPr>
          <a:xfrm>
            <a:off x="220262" y="30483"/>
            <a:ext cx="727815" cy="854359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07" name="Google Shape;307;p77"/>
          <p:cNvGrpSpPr/>
          <p:nvPr/>
        </p:nvGrpSpPr>
        <p:grpSpPr>
          <a:xfrm>
            <a:off x="2336946" y="1407978"/>
            <a:ext cx="7518111" cy="548005"/>
            <a:chOff x="1764463" y="1060636"/>
            <a:chExt cx="5638583" cy="411004"/>
          </a:xfrm>
        </p:grpSpPr>
        <p:sp>
          <p:nvSpPr>
            <p:cNvPr id="308" name="Google Shape;308;p77"/>
            <p:cNvSpPr/>
            <p:nvPr/>
          </p:nvSpPr>
          <p:spPr>
            <a:xfrm>
              <a:off x="1764463" y="1117937"/>
              <a:ext cx="296402" cy="296402"/>
            </a:xfrm>
            <a:custGeom>
              <a:rect b="b" l="l" r="r" t="t"/>
              <a:pathLst>
                <a:path extrusionOk="0" h="120000" w="120000">
                  <a:moveTo>
                    <a:pt x="0" y="60000"/>
                  </a:moveTo>
                  <a:lnTo>
                    <a:pt x="0" y="60000"/>
                  </a:lnTo>
                  <a:cubicBezTo>
                    <a:pt x="0" y="26863"/>
                    <a:pt x="26863" y="0"/>
                    <a:pt x="60000" y="0"/>
                  </a:cubicBezTo>
                  <a:cubicBezTo>
                    <a:pt x="93137" y="0"/>
                    <a:pt x="120000" y="26863"/>
                    <a:pt x="120000" y="60000"/>
                  </a:cubicBezTo>
                  <a:cubicBezTo>
                    <a:pt x="120000" y="93137"/>
                    <a:pt x="93137" y="120000"/>
                    <a:pt x="60000" y="120000"/>
                  </a:cubicBezTo>
                  <a:cubicBezTo>
                    <a:pt x="26863" y="120000"/>
                    <a:pt x="0" y="93137"/>
                    <a:pt x="0" y="60000"/>
                  </a:cubicBezTo>
                  <a:close/>
                </a:path>
              </a:pathLst>
            </a:custGeom>
            <a:solidFill>
              <a:srgbClr val="F19D19"/>
            </a:solidFill>
            <a:ln cap="flat" cmpd="sng" w="9525">
              <a:solidFill>
                <a:srgbClr val="F19D1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1" anchor="ctr" bIns="34250" lIns="68550" spcFirstLastPara="1" rIns="68550" wrap="square" tIns="3425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2133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1</a:t>
              </a:r>
              <a:endParaRPr/>
            </a:p>
          </p:txBody>
        </p:sp>
        <p:sp>
          <p:nvSpPr>
            <p:cNvPr id="309" name="Google Shape;309;p77"/>
            <p:cNvSpPr/>
            <p:nvPr/>
          </p:nvSpPr>
          <p:spPr>
            <a:xfrm>
              <a:off x="2156845" y="1060636"/>
              <a:ext cx="5246201" cy="411004"/>
            </a:xfrm>
            <a:custGeom>
              <a:rect b="b" l="l" r="r" t="t"/>
              <a:pathLst>
                <a:path extrusionOk="0" h="120000" w="120000">
                  <a:moveTo>
                    <a:pt x="0" y="20000"/>
                  </a:moveTo>
                  <a:lnTo>
                    <a:pt x="0" y="20000"/>
                  </a:lnTo>
                  <a:cubicBezTo>
                    <a:pt x="0" y="8954"/>
                    <a:pt x="702" y="0"/>
                    <a:pt x="1567" y="0"/>
                  </a:cubicBezTo>
                  <a:lnTo>
                    <a:pt x="118433" y="0"/>
                  </a:lnTo>
                  <a:cubicBezTo>
                    <a:pt x="118849" y="0"/>
                    <a:pt x="119247" y="2107"/>
                    <a:pt x="119541" y="5858"/>
                  </a:cubicBezTo>
                  <a:cubicBezTo>
                    <a:pt x="119835" y="9609"/>
                    <a:pt x="120000" y="14696"/>
                    <a:pt x="120000" y="20000"/>
                  </a:cubicBezTo>
                  <a:lnTo>
                    <a:pt x="120000" y="100000"/>
                  </a:lnTo>
                  <a:cubicBezTo>
                    <a:pt x="120000" y="111046"/>
                    <a:pt x="119298" y="120000"/>
                    <a:pt x="118433" y="120000"/>
                  </a:cubicBezTo>
                  <a:lnTo>
                    <a:pt x="1567" y="120000"/>
                  </a:lnTo>
                  <a:lnTo>
                    <a:pt x="1567" y="120000"/>
                  </a:lnTo>
                  <a:cubicBezTo>
                    <a:pt x="1151" y="120000"/>
                    <a:pt x="753" y="117893"/>
                    <a:pt x="459" y="114142"/>
                  </a:cubicBezTo>
                  <a:cubicBezTo>
                    <a:pt x="165" y="110391"/>
                    <a:pt x="0" y="105304"/>
                    <a:pt x="0" y="100000"/>
                  </a:cubicBezTo>
                  <a:close/>
                </a:path>
              </a:pathLst>
            </a:custGeom>
            <a:solidFill>
              <a:srgbClr val="F2F2F2"/>
            </a:solidFill>
            <a:ln cap="flat" cmpd="sng" w="28575">
              <a:solidFill>
                <a:srgbClr val="F19D1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675" lIns="91425" spcFirstLastPara="1" rIns="91425" wrap="square" tIns="456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2000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0" name="Google Shape;310;p77"/>
            <p:cNvSpPr/>
            <p:nvPr/>
          </p:nvSpPr>
          <p:spPr>
            <a:xfrm>
              <a:off x="6987777" y="1071289"/>
              <a:ext cx="389698" cy="389698"/>
            </a:xfrm>
            <a:custGeom>
              <a:rect b="b" l="l" r="r" t="t"/>
              <a:pathLst>
                <a:path extrusionOk="0" h="120000" w="120000">
                  <a:moveTo>
                    <a:pt x="0" y="60000"/>
                  </a:moveTo>
                  <a:lnTo>
                    <a:pt x="0" y="60000"/>
                  </a:lnTo>
                  <a:cubicBezTo>
                    <a:pt x="0" y="26863"/>
                    <a:pt x="26863" y="0"/>
                    <a:pt x="60000" y="0"/>
                  </a:cubicBezTo>
                  <a:cubicBezTo>
                    <a:pt x="93137" y="0"/>
                    <a:pt x="120000" y="26863"/>
                    <a:pt x="120000" y="60000"/>
                  </a:cubicBezTo>
                  <a:cubicBezTo>
                    <a:pt x="120000" y="93137"/>
                    <a:pt x="93137" y="120000"/>
                    <a:pt x="60000" y="120000"/>
                  </a:cubicBezTo>
                  <a:cubicBezTo>
                    <a:pt x="26863" y="120000"/>
                    <a:pt x="0" y="93137"/>
                    <a:pt x="0" y="60000"/>
                  </a:cubicBezTo>
                  <a:close/>
                </a:path>
              </a:pathLst>
            </a:custGeom>
            <a:blipFill rotWithShape="1">
              <a:blip r:embed="rId3">
                <a:alphaModFix/>
              </a:blip>
              <a:stretch>
                <a:fillRect b="0" l="0" r="0" t="0"/>
              </a:stretch>
            </a:blipFill>
            <a:ln cap="flat" cmpd="sng" w="9525">
              <a:solidFill>
                <a:srgbClr val="B3E5A0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t" bIns="45675" lIns="91425" spcFirstLastPara="1" rIns="91425" wrap="square" tIns="456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1" name="Google Shape;311;p77"/>
            <p:cNvSpPr txBox="1"/>
            <p:nvPr/>
          </p:nvSpPr>
          <p:spPr>
            <a:xfrm>
              <a:off x="2214439" y="1112834"/>
              <a:ext cx="3972429" cy="34621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675" lIns="91425" spcFirstLastPara="1" rIns="91425" wrap="square" tIns="45675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fr-FR" sz="2400" u="none" cap="none" strike="noStrike">
                  <a:solidFill>
                    <a:srgbClr val="44546A"/>
                  </a:solidFill>
                  <a:latin typeface="Calibri"/>
                  <a:ea typeface="Calibri"/>
                  <a:cs typeface="Calibri"/>
                  <a:sym typeface="Calibri"/>
                </a:rPr>
                <a:t>Ouverture de la séance</a:t>
              </a:r>
              <a:endParaRPr/>
            </a:p>
          </p:txBody>
        </p:sp>
      </p:grpSp>
      <p:sp>
        <p:nvSpPr>
          <p:cNvPr id="312" name="Google Shape;312;p77"/>
          <p:cNvSpPr/>
          <p:nvPr/>
        </p:nvSpPr>
        <p:spPr>
          <a:xfrm>
            <a:off x="2336945" y="2310757"/>
            <a:ext cx="395203" cy="395203"/>
          </a:xfrm>
          <a:custGeom>
            <a:rect b="b" l="l" r="r" t="t"/>
            <a:pathLst>
              <a:path extrusionOk="0" h="120000" w="120000">
                <a:moveTo>
                  <a:pt x="0" y="60000"/>
                </a:moveTo>
                <a:lnTo>
                  <a:pt x="0" y="60000"/>
                </a:lnTo>
                <a:cubicBezTo>
                  <a:pt x="0" y="26863"/>
                  <a:pt x="26863" y="0"/>
                  <a:pt x="60000" y="0"/>
                </a:cubicBezTo>
                <a:cubicBezTo>
                  <a:pt x="93137" y="0"/>
                  <a:pt x="120000" y="26863"/>
                  <a:pt x="120000" y="60000"/>
                </a:cubicBezTo>
                <a:cubicBezTo>
                  <a:pt x="120000" y="93137"/>
                  <a:pt x="93137" y="120000"/>
                  <a:pt x="60000" y="120000"/>
                </a:cubicBezTo>
                <a:cubicBezTo>
                  <a:pt x="26863" y="120000"/>
                  <a:pt x="0" y="93137"/>
                  <a:pt x="0" y="60000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anchorCtr="1" anchor="ctr" bIns="34250" lIns="68550" spcFirstLastPara="1" rIns="68550" wrap="square" tIns="3425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2133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endParaRPr sz="1467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3" name="Google Shape;313;p77"/>
          <p:cNvSpPr/>
          <p:nvPr/>
        </p:nvSpPr>
        <p:spPr>
          <a:xfrm>
            <a:off x="2860122" y="2234356"/>
            <a:ext cx="6994935" cy="548005"/>
          </a:xfrm>
          <a:custGeom>
            <a:rect b="b" l="l" r="r" t="t"/>
            <a:pathLst>
              <a:path extrusionOk="0" h="120000" w="120000">
                <a:moveTo>
                  <a:pt x="0" y="20000"/>
                </a:moveTo>
                <a:lnTo>
                  <a:pt x="0" y="20000"/>
                </a:lnTo>
                <a:cubicBezTo>
                  <a:pt x="0" y="8954"/>
                  <a:pt x="702" y="0"/>
                  <a:pt x="1567" y="0"/>
                </a:cubicBezTo>
                <a:lnTo>
                  <a:pt x="118433" y="0"/>
                </a:lnTo>
                <a:cubicBezTo>
                  <a:pt x="118849" y="0"/>
                  <a:pt x="119247" y="2107"/>
                  <a:pt x="119541" y="5858"/>
                </a:cubicBezTo>
                <a:cubicBezTo>
                  <a:pt x="119835" y="9609"/>
                  <a:pt x="120000" y="14696"/>
                  <a:pt x="120000" y="20000"/>
                </a:cubicBezTo>
                <a:lnTo>
                  <a:pt x="120000" y="100000"/>
                </a:lnTo>
                <a:cubicBezTo>
                  <a:pt x="120000" y="111046"/>
                  <a:pt x="119298" y="120000"/>
                  <a:pt x="118433" y="120000"/>
                </a:cubicBezTo>
                <a:lnTo>
                  <a:pt x="1567" y="120000"/>
                </a:lnTo>
                <a:lnTo>
                  <a:pt x="1567" y="120000"/>
                </a:lnTo>
                <a:cubicBezTo>
                  <a:pt x="1151" y="120000"/>
                  <a:pt x="753" y="117893"/>
                  <a:pt x="459" y="114142"/>
                </a:cubicBezTo>
                <a:cubicBezTo>
                  <a:pt x="165" y="110391"/>
                  <a:pt x="0" y="105304"/>
                  <a:pt x="0" y="100000"/>
                </a:cubicBezTo>
                <a:close/>
              </a:path>
            </a:pathLst>
          </a:custGeom>
          <a:solidFill>
            <a:srgbClr val="F2F2F2"/>
          </a:solidFill>
          <a:ln cap="flat" cmpd="sng" w="28575">
            <a:solidFill>
              <a:srgbClr val="C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675" lIns="91425" spcFirstLastPara="1" rIns="91425" wrap="square" tIns="456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000">
              <a:solidFill>
                <a:srgbClr val="44546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4" name="Google Shape;314;p77"/>
          <p:cNvSpPr/>
          <p:nvPr/>
        </p:nvSpPr>
        <p:spPr>
          <a:xfrm>
            <a:off x="9301364" y="2248560"/>
            <a:ext cx="519597" cy="519597"/>
          </a:xfrm>
          <a:custGeom>
            <a:rect b="b" l="l" r="r" t="t"/>
            <a:pathLst>
              <a:path extrusionOk="0" h="120000" w="120000">
                <a:moveTo>
                  <a:pt x="0" y="60000"/>
                </a:moveTo>
                <a:lnTo>
                  <a:pt x="0" y="60000"/>
                </a:lnTo>
                <a:cubicBezTo>
                  <a:pt x="0" y="26863"/>
                  <a:pt x="26863" y="0"/>
                  <a:pt x="60000" y="0"/>
                </a:cubicBezTo>
                <a:cubicBezTo>
                  <a:pt x="93137" y="0"/>
                  <a:pt x="120000" y="26863"/>
                  <a:pt x="120000" y="60000"/>
                </a:cubicBezTo>
                <a:cubicBezTo>
                  <a:pt x="120000" y="93137"/>
                  <a:pt x="93137" y="120000"/>
                  <a:pt x="60000" y="120000"/>
                </a:cubicBezTo>
                <a:cubicBezTo>
                  <a:pt x="26863" y="120000"/>
                  <a:pt x="0" y="93137"/>
                  <a:pt x="0" y="60000"/>
                </a:cubicBez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 cap="flat" cmpd="sng" w="9525">
            <a:solidFill>
              <a:srgbClr val="FFFFF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t" bIns="45675" lIns="91425" spcFirstLastPara="1" rIns="91425" wrap="square" tIns="456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44546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5" name="Google Shape;315;p77"/>
          <p:cNvSpPr txBox="1"/>
          <p:nvPr/>
        </p:nvSpPr>
        <p:spPr>
          <a:xfrm>
            <a:off x="2930042" y="2318590"/>
            <a:ext cx="5296572" cy="461614"/>
          </a:xfrm>
          <a:prstGeom prst="rect">
            <a:avLst/>
          </a:prstGeom>
          <a:noFill/>
          <a:ln>
            <a:noFill/>
          </a:ln>
        </p:spPr>
        <p:txBody>
          <a:bodyPr anchorCtr="0" anchor="t" bIns="45675" lIns="91425" spcFirstLastPara="1" rIns="91425" wrap="square" tIns="456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2400" u="none" cap="none" strike="noStrik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Modelage</a:t>
            </a:r>
            <a:endParaRPr/>
          </a:p>
        </p:txBody>
      </p:sp>
      <p:grpSp>
        <p:nvGrpSpPr>
          <p:cNvPr id="316" name="Google Shape;316;p77"/>
          <p:cNvGrpSpPr/>
          <p:nvPr/>
        </p:nvGrpSpPr>
        <p:grpSpPr>
          <a:xfrm>
            <a:off x="2336946" y="3060735"/>
            <a:ext cx="7518111" cy="548005"/>
            <a:chOff x="1764463" y="1060636"/>
            <a:chExt cx="5638583" cy="411004"/>
          </a:xfrm>
        </p:grpSpPr>
        <p:sp>
          <p:nvSpPr>
            <p:cNvPr id="317" name="Google Shape;317;p77"/>
            <p:cNvSpPr/>
            <p:nvPr/>
          </p:nvSpPr>
          <p:spPr>
            <a:xfrm>
              <a:off x="1764463" y="1117937"/>
              <a:ext cx="296402" cy="296402"/>
            </a:xfrm>
            <a:custGeom>
              <a:rect b="b" l="l" r="r" t="t"/>
              <a:pathLst>
                <a:path extrusionOk="0" h="120000" w="120000">
                  <a:moveTo>
                    <a:pt x="0" y="60000"/>
                  </a:moveTo>
                  <a:lnTo>
                    <a:pt x="0" y="60000"/>
                  </a:lnTo>
                  <a:cubicBezTo>
                    <a:pt x="0" y="26863"/>
                    <a:pt x="26863" y="0"/>
                    <a:pt x="60000" y="0"/>
                  </a:cubicBezTo>
                  <a:cubicBezTo>
                    <a:pt x="93137" y="0"/>
                    <a:pt x="120000" y="26863"/>
                    <a:pt x="120000" y="60000"/>
                  </a:cubicBezTo>
                  <a:cubicBezTo>
                    <a:pt x="120000" y="93137"/>
                    <a:pt x="93137" y="120000"/>
                    <a:pt x="60000" y="120000"/>
                  </a:cubicBezTo>
                  <a:cubicBezTo>
                    <a:pt x="26863" y="120000"/>
                    <a:pt x="0" y="93137"/>
                    <a:pt x="0" y="60000"/>
                  </a:cubicBezTo>
                  <a:close/>
                </a:path>
              </a:pathLst>
            </a:custGeom>
            <a:solidFill>
              <a:srgbClr val="0F9ED5"/>
            </a:solidFill>
            <a:ln>
              <a:noFill/>
            </a:ln>
          </p:spPr>
          <p:txBody>
            <a:bodyPr anchorCtr="1" anchor="ctr" bIns="34250" lIns="68550" spcFirstLastPara="1" rIns="68550" wrap="square" tIns="3425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fr-FR" sz="2133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3</a:t>
              </a:r>
              <a:endParaRPr sz="1467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8" name="Google Shape;318;p77"/>
            <p:cNvSpPr/>
            <p:nvPr/>
          </p:nvSpPr>
          <p:spPr>
            <a:xfrm>
              <a:off x="2156845" y="1060636"/>
              <a:ext cx="5246201" cy="411004"/>
            </a:xfrm>
            <a:custGeom>
              <a:rect b="b" l="l" r="r" t="t"/>
              <a:pathLst>
                <a:path extrusionOk="0" h="120000" w="120000">
                  <a:moveTo>
                    <a:pt x="0" y="20000"/>
                  </a:moveTo>
                  <a:lnTo>
                    <a:pt x="0" y="20000"/>
                  </a:lnTo>
                  <a:cubicBezTo>
                    <a:pt x="0" y="8954"/>
                    <a:pt x="702" y="0"/>
                    <a:pt x="1567" y="0"/>
                  </a:cubicBezTo>
                  <a:lnTo>
                    <a:pt x="118433" y="0"/>
                  </a:lnTo>
                  <a:cubicBezTo>
                    <a:pt x="118849" y="0"/>
                    <a:pt x="119247" y="2107"/>
                    <a:pt x="119541" y="5858"/>
                  </a:cubicBezTo>
                  <a:cubicBezTo>
                    <a:pt x="119835" y="9609"/>
                    <a:pt x="120000" y="14696"/>
                    <a:pt x="120000" y="20000"/>
                  </a:cubicBezTo>
                  <a:lnTo>
                    <a:pt x="120000" y="100000"/>
                  </a:lnTo>
                  <a:cubicBezTo>
                    <a:pt x="120000" y="111046"/>
                    <a:pt x="119298" y="120000"/>
                    <a:pt x="118433" y="120000"/>
                  </a:cubicBezTo>
                  <a:lnTo>
                    <a:pt x="1567" y="120000"/>
                  </a:lnTo>
                  <a:lnTo>
                    <a:pt x="1567" y="120000"/>
                  </a:lnTo>
                  <a:cubicBezTo>
                    <a:pt x="1151" y="120000"/>
                    <a:pt x="753" y="117893"/>
                    <a:pt x="459" y="114142"/>
                  </a:cubicBezTo>
                  <a:cubicBezTo>
                    <a:pt x="165" y="110391"/>
                    <a:pt x="0" y="105304"/>
                    <a:pt x="0" y="100000"/>
                  </a:cubicBezTo>
                  <a:close/>
                </a:path>
              </a:pathLst>
            </a:custGeom>
            <a:solidFill>
              <a:srgbClr val="F2F2F2"/>
            </a:solidFill>
            <a:ln cap="flat" cmpd="sng" w="28575">
              <a:solidFill>
                <a:srgbClr val="0F9ED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675" lIns="91425" spcFirstLastPara="1" rIns="91425" wrap="square" tIns="456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2000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9" name="Google Shape;319;p77"/>
            <p:cNvSpPr/>
            <p:nvPr/>
          </p:nvSpPr>
          <p:spPr>
            <a:xfrm>
              <a:off x="6987777" y="1071289"/>
              <a:ext cx="389698" cy="389698"/>
            </a:xfrm>
            <a:custGeom>
              <a:rect b="b" l="l" r="r" t="t"/>
              <a:pathLst>
                <a:path extrusionOk="0" h="120000" w="120000">
                  <a:moveTo>
                    <a:pt x="0" y="60000"/>
                  </a:moveTo>
                  <a:lnTo>
                    <a:pt x="0" y="60000"/>
                  </a:lnTo>
                  <a:cubicBezTo>
                    <a:pt x="0" y="26863"/>
                    <a:pt x="26863" y="0"/>
                    <a:pt x="60000" y="0"/>
                  </a:cubicBezTo>
                  <a:cubicBezTo>
                    <a:pt x="93137" y="0"/>
                    <a:pt x="120000" y="26863"/>
                    <a:pt x="120000" y="60000"/>
                  </a:cubicBezTo>
                  <a:cubicBezTo>
                    <a:pt x="120000" y="93137"/>
                    <a:pt x="93137" y="120000"/>
                    <a:pt x="60000" y="120000"/>
                  </a:cubicBezTo>
                  <a:cubicBezTo>
                    <a:pt x="26863" y="120000"/>
                    <a:pt x="0" y="93137"/>
                    <a:pt x="0" y="60000"/>
                  </a:cubicBezTo>
                  <a:close/>
                </a:path>
              </a:pathLst>
            </a:custGeom>
            <a:blipFill rotWithShape="1">
              <a:blip r:embed="rId3">
                <a:alphaModFix/>
              </a:blip>
              <a:stretch>
                <a:fillRect b="0" l="0" r="0" t="0"/>
              </a:stretch>
            </a:blipFill>
            <a:ln cap="flat" cmpd="sng" w="9525">
              <a:solidFill>
                <a:srgbClr val="FFFFFF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t" bIns="45675" lIns="91425" spcFirstLastPara="1" rIns="91425" wrap="square" tIns="456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0" name="Google Shape;320;p77"/>
            <p:cNvSpPr txBox="1"/>
            <p:nvPr/>
          </p:nvSpPr>
          <p:spPr>
            <a:xfrm>
              <a:off x="2209285" y="1123811"/>
              <a:ext cx="3972429" cy="34621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675" lIns="91425" spcFirstLastPara="1" rIns="91425" wrap="square" tIns="45675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fr-FR" sz="2400" u="none" cap="none" strike="noStrike">
                  <a:solidFill>
                    <a:srgbClr val="44546A"/>
                  </a:solidFill>
                  <a:latin typeface="Calibri"/>
                  <a:ea typeface="Calibri"/>
                  <a:cs typeface="Calibri"/>
                  <a:sym typeface="Calibri"/>
                </a:rPr>
                <a:t>Pratique collective</a:t>
              </a:r>
              <a:endParaRPr/>
            </a:p>
          </p:txBody>
        </p:sp>
      </p:grpSp>
      <p:grpSp>
        <p:nvGrpSpPr>
          <p:cNvPr id="321" name="Google Shape;321;p77"/>
          <p:cNvGrpSpPr/>
          <p:nvPr/>
        </p:nvGrpSpPr>
        <p:grpSpPr>
          <a:xfrm>
            <a:off x="2336946" y="3887114"/>
            <a:ext cx="7518111" cy="548005"/>
            <a:chOff x="1764463" y="1060636"/>
            <a:chExt cx="5638583" cy="411004"/>
          </a:xfrm>
        </p:grpSpPr>
        <p:sp>
          <p:nvSpPr>
            <p:cNvPr id="322" name="Google Shape;322;p77"/>
            <p:cNvSpPr/>
            <p:nvPr/>
          </p:nvSpPr>
          <p:spPr>
            <a:xfrm>
              <a:off x="1764463" y="1117937"/>
              <a:ext cx="296402" cy="296402"/>
            </a:xfrm>
            <a:custGeom>
              <a:rect b="b" l="l" r="r" t="t"/>
              <a:pathLst>
                <a:path extrusionOk="0" h="120000" w="120000">
                  <a:moveTo>
                    <a:pt x="0" y="60000"/>
                  </a:moveTo>
                  <a:lnTo>
                    <a:pt x="0" y="60000"/>
                  </a:lnTo>
                  <a:cubicBezTo>
                    <a:pt x="0" y="26863"/>
                    <a:pt x="26863" y="0"/>
                    <a:pt x="60000" y="0"/>
                  </a:cubicBezTo>
                  <a:cubicBezTo>
                    <a:pt x="93137" y="0"/>
                    <a:pt x="120000" y="26863"/>
                    <a:pt x="120000" y="60000"/>
                  </a:cubicBezTo>
                  <a:cubicBezTo>
                    <a:pt x="120000" y="93137"/>
                    <a:pt x="93137" y="120000"/>
                    <a:pt x="60000" y="120000"/>
                  </a:cubicBezTo>
                  <a:cubicBezTo>
                    <a:pt x="26863" y="120000"/>
                    <a:pt x="0" y="93137"/>
                    <a:pt x="0" y="60000"/>
                  </a:cubicBez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txBody>
            <a:bodyPr anchorCtr="1" anchor="ctr" bIns="34250" lIns="68550" spcFirstLastPara="1" rIns="68550" wrap="square" tIns="3425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fr-FR" sz="2133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4</a:t>
              </a:r>
              <a:endParaRPr sz="1467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3" name="Google Shape;323;p77"/>
            <p:cNvSpPr/>
            <p:nvPr/>
          </p:nvSpPr>
          <p:spPr>
            <a:xfrm>
              <a:off x="2156845" y="1060636"/>
              <a:ext cx="5246201" cy="411004"/>
            </a:xfrm>
            <a:custGeom>
              <a:rect b="b" l="l" r="r" t="t"/>
              <a:pathLst>
                <a:path extrusionOk="0" h="120000" w="120000">
                  <a:moveTo>
                    <a:pt x="0" y="20000"/>
                  </a:moveTo>
                  <a:lnTo>
                    <a:pt x="0" y="20000"/>
                  </a:lnTo>
                  <a:cubicBezTo>
                    <a:pt x="0" y="8954"/>
                    <a:pt x="702" y="0"/>
                    <a:pt x="1567" y="0"/>
                  </a:cubicBezTo>
                  <a:lnTo>
                    <a:pt x="118433" y="0"/>
                  </a:lnTo>
                  <a:cubicBezTo>
                    <a:pt x="118849" y="0"/>
                    <a:pt x="119247" y="2107"/>
                    <a:pt x="119541" y="5858"/>
                  </a:cubicBezTo>
                  <a:cubicBezTo>
                    <a:pt x="119835" y="9609"/>
                    <a:pt x="120000" y="14696"/>
                    <a:pt x="120000" y="20000"/>
                  </a:cubicBezTo>
                  <a:lnTo>
                    <a:pt x="120000" y="100000"/>
                  </a:lnTo>
                  <a:cubicBezTo>
                    <a:pt x="120000" y="111046"/>
                    <a:pt x="119298" y="120000"/>
                    <a:pt x="118433" y="120000"/>
                  </a:cubicBezTo>
                  <a:lnTo>
                    <a:pt x="1567" y="120000"/>
                  </a:lnTo>
                  <a:lnTo>
                    <a:pt x="1567" y="120000"/>
                  </a:lnTo>
                  <a:cubicBezTo>
                    <a:pt x="1151" y="120000"/>
                    <a:pt x="753" y="117893"/>
                    <a:pt x="459" y="114142"/>
                  </a:cubicBezTo>
                  <a:cubicBezTo>
                    <a:pt x="165" y="110391"/>
                    <a:pt x="0" y="105304"/>
                    <a:pt x="0" y="100000"/>
                  </a:cubicBezTo>
                  <a:close/>
                </a:path>
              </a:pathLst>
            </a:custGeom>
            <a:solidFill>
              <a:srgbClr val="F2F2F2"/>
            </a:solidFill>
            <a:ln cap="flat" cmpd="sng" w="28575">
              <a:solidFill>
                <a:srgbClr val="0070C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675" lIns="91425" spcFirstLastPara="1" rIns="91425" wrap="square" tIns="456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2000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4" name="Google Shape;324;p77"/>
            <p:cNvSpPr/>
            <p:nvPr/>
          </p:nvSpPr>
          <p:spPr>
            <a:xfrm>
              <a:off x="6987777" y="1071289"/>
              <a:ext cx="389698" cy="389698"/>
            </a:xfrm>
            <a:custGeom>
              <a:rect b="b" l="l" r="r" t="t"/>
              <a:pathLst>
                <a:path extrusionOk="0" h="120000" w="120000">
                  <a:moveTo>
                    <a:pt x="0" y="60000"/>
                  </a:moveTo>
                  <a:lnTo>
                    <a:pt x="0" y="60000"/>
                  </a:lnTo>
                  <a:cubicBezTo>
                    <a:pt x="0" y="26863"/>
                    <a:pt x="26863" y="0"/>
                    <a:pt x="60000" y="0"/>
                  </a:cubicBezTo>
                  <a:cubicBezTo>
                    <a:pt x="93137" y="0"/>
                    <a:pt x="120000" y="26863"/>
                    <a:pt x="120000" y="60000"/>
                  </a:cubicBezTo>
                  <a:cubicBezTo>
                    <a:pt x="120000" y="93137"/>
                    <a:pt x="93137" y="120000"/>
                    <a:pt x="60000" y="120000"/>
                  </a:cubicBezTo>
                  <a:cubicBezTo>
                    <a:pt x="26863" y="120000"/>
                    <a:pt x="0" y="93137"/>
                    <a:pt x="0" y="60000"/>
                  </a:cubicBezTo>
                  <a:close/>
                </a:path>
              </a:pathLst>
            </a:custGeom>
            <a:blipFill rotWithShape="1">
              <a:blip r:embed="rId3">
                <a:alphaModFix/>
              </a:blip>
              <a:stretch>
                <a:fillRect b="0" l="0" r="0" t="0"/>
              </a:stretch>
            </a:blipFill>
            <a:ln cap="flat" cmpd="sng" w="9525">
              <a:solidFill>
                <a:srgbClr val="FFFFFF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t" bIns="45675" lIns="91425" spcFirstLastPara="1" rIns="91425" wrap="square" tIns="456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5" name="Google Shape;325;p77"/>
            <p:cNvSpPr txBox="1"/>
            <p:nvPr/>
          </p:nvSpPr>
          <p:spPr>
            <a:xfrm>
              <a:off x="2209285" y="1123811"/>
              <a:ext cx="3972429" cy="34621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675" lIns="91425" spcFirstLastPara="1" rIns="91425" wrap="square" tIns="45675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fr-FR" sz="2400" u="none" cap="none" strike="noStrike">
                  <a:solidFill>
                    <a:srgbClr val="44546A"/>
                  </a:solidFill>
                  <a:latin typeface="Calibri"/>
                  <a:ea typeface="Calibri"/>
                  <a:cs typeface="Calibri"/>
                  <a:sym typeface="Calibri"/>
                </a:rPr>
                <a:t>Pratique en binôme</a:t>
              </a:r>
              <a:endParaRPr/>
            </a:p>
          </p:txBody>
        </p:sp>
      </p:grpSp>
      <p:grpSp>
        <p:nvGrpSpPr>
          <p:cNvPr id="326" name="Google Shape;326;p77"/>
          <p:cNvGrpSpPr/>
          <p:nvPr/>
        </p:nvGrpSpPr>
        <p:grpSpPr>
          <a:xfrm>
            <a:off x="2336946" y="4713491"/>
            <a:ext cx="7518111" cy="548005"/>
            <a:chOff x="1764463" y="1060636"/>
            <a:chExt cx="5638583" cy="411004"/>
          </a:xfrm>
        </p:grpSpPr>
        <p:sp>
          <p:nvSpPr>
            <p:cNvPr id="327" name="Google Shape;327;p77"/>
            <p:cNvSpPr/>
            <p:nvPr/>
          </p:nvSpPr>
          <p:spPr>
            <a:xfrm>
              <a:off x="1764463" y="1117937"/>
              <a:ext cx="296402" cy="296402"/>
            </a:xfrm>
            <a:custGeom>
              <a:rect b="b" l="l" r="r" t="t"/>
              <a:pathLst>
                <a:path extrusionOk="0" h="120000" w="120000">
                  <a:moveTo>
                    <a:pt x="0" y="60000"/>
                  </a:moveTo>
                  <a:lnTo>
                    <a:pt x="0" y="60000"/>
                  </a:lnTo>
                  <a:cubicBezTo>
                    <a:pt x="0" y="26863"/>
                    <a:pt x="26863" y="0"/>
                    <a:pt x="60000" y="0"/>
                  </a:cubicBezTo>
                  <a:cubicBezTo>
                    <a:pt x="93137" y="0"/>
                    <a:pt x="120000" y="26863"/>
                    <a:pt x="120000" y="60000"/>
                  </a:cubicBezTo>
                  <a:cubicBezTo>
                    <a:pt x="120000" y="93137"/>
                    <a:pt x="93137" y="120000"/>
                    <a:pt x="60000" y="120000"/>
                  </a:cubicBezTo>
                  <a:cubicBezTo>
                    <a:pt x="26863" y="120000"/>
                    <a:pt x="0" y="93137"/>
                    <a:pt x="0" y="60000"/>
                  </a:cubicBezTo>
                  <a:close/>
                </a:path>
              </a:pathLst>
            </a:custGeom>
            <a:solidFill>
              <a:srgbClr val="8BC145"/>
            </a:solidFill>
            <a:ln>
              <a:noFill/>
            </a:ln>
          </p:spPr>
          <p:txBody>
            <a:bodyPr anchorCtr="1" anchor="ctr" bIns="34250" lIns="68550" spcFirstLastPara="1" rIns="68550" wrap="square" tIns="3425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fr-FR" sz="2133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5</a:t>
              </a:r>
              <a:endParaRPr sz="1467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8" name="Google Shape;328;p77"/>
            <p:cNvSpPr/>
            <p:nvPr/>
          </p:nvSpPr>
          <p:spPr>
            <a:xfrm>
              <a:off x="2156845" y="1060636"/>
              <a:ext cx="5246201" cy="411004"/>
            </a:xfrm>
            <a:custGeom>
              <a:rect b="b" l="l" r="r" t="t"/>
              <a:pathLst>
                <a:path extrusionOk="0" h="120000" w="120000">
                  <a:moveTo>
                    <a:pt x="0" y="20000"/>
                  </a:moveTo>
                  <a:lnTo>
                    <a:pt x="0" y="20000"/>
                  </a:lnTo>
                  <a:cubicBezTo>
                    <a:pt x="0" y="8954"/>
                    <a:pt x="702" y="0"/>
                    <a:pt x="1567" y="0"/>
                  </a:cubicBezTo>
                  <a:lnTo>
                    <a:pt x="118433" y="0"/>
                  </a:lnTo>
                  <a:cubicBezTo>
                    <a:pt x="118849" y="0"/>
                    <a:pt x="119247" y="2107"/>
                    <a:pt x="119541" y="5858"/>
                  </a:cubicBezTo>
                  <a:cubicBezTo>
                    <a:pt x="119835" y="9609"/>
                    <a:pt x="120000" y="14696"/>
                    <a:pt x="120000" y="20000"/>
                  </a:cubicBezTo>
                  <a:lnTo>
                    <a:pt x="120000" y="100000"/>
                  </a:lnTo>
                  <a:cubicBezTo>
                    <a:pt x="120000" y="111046"/>
                    <a:pt x="119298" y="120000"/>
                    <a:pt x="118433" y="120000"/>
                  </a:cubicBezTo>
                  <a:lnTo>
                    <a:pt x="1567" y="120000"/>
                  </a:lnTo>
                  <a:lnTo>
                    <a:pt x="1567" y="120000"/>
                  </a:lnTo>
                  <a:cubicBezTo>
                    <a:pt x="1151" y="120000"/>
                    <a:pt x="753" y="117893"/>
                    <a:pt x="459" y="114142"/>
                  </a:cubicBezTo>
                  <a:cubicBezTo>
                    <a:pt x="165" y="110391"/>
                    <a:pt x="0" y="105304"/>
                    <a:pt x="0" y="100000"/>
                  </a:cubicBezTo>
                  <a:close/>
                </a:path>
              </a:pathLst>
            </a:custGeom>
            <a:solidFill>
              <a:srgbClr val="F2F2F2"/>
            </a:solidFill>
            <a:ln cap="flat" cmpd="sng" w="28575">
              <a:solidFill>
                <a:srgbClr val="92D05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675" lIns="91425" spcFirstLastPara="1" rIns="91425" wrap="square" tIns="456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2000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9" name="Google Shape;329;p77"/>
            <p:cNvSpPr/>
            <p:nvPr/>
          </p:nvSpPr>
          <p:spPr>
            <a:xfrm>
              <a:off x="6987777" y="1071289"/>
              <a:ext cx="389698" cy="389698"/>
            </a:xfrm>
            <a:custGeom>
              <a:rect b="b" l="l" r="r" t="t"/>
              <a:pathLst>
                <a:path extrusionOk="0" h="120000" w="120000">
                  <a:moveTo>
                    <a:pt x="0" y="60000"/>
                  </a:moveTo>
                  <a:lnTo>
                    <a:pt x="0" y="60000"/>
                  </a:lnTo>
                  <a:cubicBezTo>
                    <a:pt x="0" y="26863"/>
                    <a:pt x="26863" y="0"/>
                    <a:pt x="60000" y="0"/>
                  </a:cubicBezTo>
                  <a:cubicBezTo>
                    <a:pt x="93137" y="0"/>
                    <a:pt x="120000" y="26863"/>
                    <a:pt x="120000" y="60000"/>
                  </a:cubicBezTo>
                  <a:cubicBezTo>
                    <a:pt x="120000" y="93137"/>
                    <a:pt x="93137" y="120000"/>
                    <a:pt x="60000" y="120000"/>
                  </a:cubicBezTo>
                  <a:cubicBezTo>
                    <a:pt x="26863" y="120000"/>
                    <a:pt x="0" y="93137"/>
                    <a:pt x="0" y="60000"/>
                  </a:cubicBezTo>
                  <a:close/>
                </a:path>
              </a:pathLst>
            </a:custGeom>
            <a:blipFill rotWithShape="1">
              <a:blip r:embed="rId3">
                <a:alphaModFix/>
              </a:blip>
              <a:stretch>
                <a:fillRect b="0" l="0" r="0" t="0"/>
              </a:stretch>
            </a:blipFill>
            <a:ln cap="flat" cmpd="sng" w="9525">
              <a:solidFill>
                <a:srgbClr val="FFFFFF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t" bIns="45675" lIns="91425" spcFirstLastPara="1" rIns="91425" wrap="square" tIns="456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0" name="Google Shape;330;p77"/>
            <p:cNvSpPr txBox="1"/>
            <p:nvPr/>
          </p:nvSpPr>
          <p:spPr>
            <a:xfrm>
              <a:off x="2209285" y="1123811"/>
              <a:ext cx="3972429" cy="34621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675" lIns="91425" spcFirstLastPara="1" rIns="91425" wrap="square" tIns="45675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fr-FR" sz="2400" u="none" cap="none" strike="noStrike">
                  <a:solidFill>
                    <a:srgbClr val="44546A"/>
                  </a:solidFill>
                  <a:latin typeface="Calibri"/>
                  <a:ea typeface="Calibri"/>
                  <a:cs typeface="Calibri"/>
                  <a:sym typeface="Calibri"/>
                </a:rPr>
                <a:t>Pratique autonome</a:t>
              </a:r>
              <a:endParaRPr/>
            </a:p>
          </p:txBody>
        </p:sp>
      </p:grpSp>
      <p:grpSp>
        <p:nvGrpSpPr>
          <p:cNvPr id="331" name="Google Shape;331;p77"/>
          <p:cNvGrpSpPr/>
          <p:nvPr/>
        </p:nvGrpSpPr>
        <p:grpSpPr>
          <a:xfrm>
            <a:off x="2336946" y="5539871"/>
            <a:ext cx="7518111" cy="548005"/>
            <a:chOff x="1764463" y="1060636"/>
            <a:chExt cx="5638583" cy="411004"/>
          </a:xfrm>
        </p:grpSpPr>
        <p:sp>
          <p:nvSpPr>
            <p:cNvPr id="332" name="Google Shape;332;p77"/>
            <p:cNvSpPr/>
            <p:nvPr/>
          </p:nvSpPr>
          <p:spPr>
            <a:xfrm>
              <a:off x="1764463" y="1117937"/>
              <a:ext cx="296402" cy="296402"/>
            </a:xfrm>
            <a:custGeom>
              <a:rect b="b" l="l" r="r" t="t"/>
              <a:pathLst>
                <a:path extrusionOk="0" h="120000" w="120000">
                  <a:moveTo>
                    <a:pt x="0" y="60000"/>
                  </a:moveTo>
                  <a:lnTo>
                    <a:pt x="0" y="60000"/>
                  </a:lnTo>
                  <a:cubicBezTo>
                    <a:pt x="0" y="26863"/>
                    <a:pt x="26863" y="0"/>
                    <a:pt x="60000" y="0"/>
                  </a:cubicBezTo>
                  <a:cubicBezTo>
                    <a:pt x="93137" y="0"/>
                    <a:pt x="120000" y="26863"/>
                    <a:pt x="120000" y="60000"/>
                  </a:cubicBezTo>
                  <a:cubicBezTo>
                    <a:pt x="120000" y="93137"/>
                    <a:pt x="93137" y="120000"/>
                    <a:pt x="60000" y="120000"/>
                  </a:cubicBezTo>
                  <a:cubicBezTo>
                    <a:pt x="26863" y="120000"/>
                    <a:pt x="0" y="93137"/>
                    <a:pt x="0" y="60000"/>
                  </a:cubicBezTo>
                  <a:close/>
                </a:path>
              </a:pathLst>
            </a:custGeom>
            <a:solidFill>
              <a:srgbClr val="F19D19"/>
            </a:solidFill>
            <a:ln>
              <a:noFill/>
            </a:ln>
          </p:spPr>
          <p:txBody>
            <a:bodyPr anchorCtr="1" anchor="ctr" bIns="34250" lIns="68550" spcFirstLastPara="1" rIns="68550" wrap="square" tIns="3425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fr-FR" sz="2133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6</a:t>
              </a:r>
              <a:endParaRPr sz="1467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3" name="Google Shape;333;p77"/>
            <p:cNvSpPr/>
            <p:nvPr/>
          </p:nvSpPr>
          <p:spPr>
            <a:xfrm>
              <a:off x="2156845" y="1060636"/>
              <a:ext cx="5246201" cy="411004"/>
            </a:xfrm>
            <a:custGeom>
              <a:rect b="b" l="l" r="r" t="t"/>
              <a:pathLst>
                <a:path extrusionOk="0" h="120000" w="120000">
                  <a:moveTo>
                    <a:pt x="0" y="20000"/>
                  </a:moveTo>
                  <a:lnTo>
                    <a:pt x="0" y="20000"/>
                  </a:lnTo>
                  <a:cubicBezTo>
                    <a:pt x="0" y="8954"/>
                    <a:pt x="702" y="0"/>
                    <a:pt x="1567" y="0"/>
                  </a:cubicBezTo>
                  <a:lnTo>
                    <a:pt x="118433" y="0"/>
                  </a:lnTo>
                  <a:cubicBezTo>
                    <a:pt x="118849" y="0"/>
                    <a:pt x="119247" y="2107"/>
                    <a:pt x="119541" y="5858"/>
                  </a:cubicBezTo>
                  <a:cubicBezTo>
                    <a:pt x="119835" y="9609"/>
                    <a:pt x="120000" y="14696"/>
                    <a:pt x="120000" y="20000"/>
                  </a:cubicBezTo>
                  <a:lnTo>
                    <a:pt x="120000" y="100000"/>
                  </a:lnTo>
                  <a:cubicBezTo>
                    <a:pt x="120000" y="111046"/>
                    <a:pt x="119298" y="120000"/>
                    <a:pt x="118433" y="120000"/>
                  </a:cubicBezTo>
                  <a:lnTo>
                    <a:pt x="1567" y="120000"/>
                  </a:lnTo>
                  <a:lnTo>
                    <a:pt x="1567" y="120000"/>
                  </a:lnTo>
                  <a:cubicBezTo>
                    <a:pt x="1151" y="120000"/>
                    <a:pt x="753" y="117893"/>
                    <a:pt x="459" y="114142"/>
                  </a:cubicBezTo>
                  <a:cubicBezTo>
                    <a:pt x="165" y="110391"/>
                    <a:pt x="0" y="105304"/>
                    <a:pt x="0" y="100000"/>
                  </a:cubicBezTo>
                  <a:close/>
                </a:path>
              </a:pathLst>
            </a:custGeom>
            <a:solidFill>
              <a:srgbClr val="F2F2F2"/>
            </a:solidFill>
            <a:ln cap="flat" cmpd="sng" w="28575">
              <a:solidFill>
                <a:srgbClr val="F19D1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675" lIns="91425" spcFirstLastPara="1" rIns="91425" wrap="square" tIns="456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2000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4" name="Google Shape;334;p77"/>
            <p:cNvSpPr/>
            <p:nvPr/>
          </p:nvSpPr>
          <p:spPr>
            <a:xfrm>
              <a:off x="6987777" y="1071289"/>
              <a:ext cx="389698" cy="389698"/>
            </a:xfrm>
            <a:custGeom>
              <a:rect b="b" l="l" r="r" t="t"/>
              <a:pathLst>
                <a:path extrusionOk="0" h="120000" w="120000">
                  <a:moveTo>
                    <a:pt x="0" y="60000"/>
                  </a:moveTo>
                  <a:lnTo>
                    <a:pt x="0" y="60000"/>
                  </a:lnTo>
                  <a:cubicBezTo>
                    <a:pt x="0" y="26863"/>
                    <a:pt x="26863" y="0"/>
                    <a:pt x="60000" y="0"/>
                  </a:cubicBezTo>
                  <a:cubicBezTo>
                    <a:pt x="93137" y="0"/>
                    <a:pt x="120000" y="26863"/>
                    <a:pt x="120000" y="60000"/>
                  </a:cubicBezTo>
                  <a:cubicBezTo>
                    <a:pt x="120000" y="93137"/>
                    <a:pt x="93137" y="120000"/>
                    <a:pt x="60000" y="120000"/>
                  </a:cubicBezTo>
                  <a:cubicBezTo>
                    <a:pt x="26863" y="120000"/>
                    <a:pt x="0" y="93137"/>
                    <a:pt x="0" y="60000"/>
                  </a:cubicBezTo>
                  <a:close/>
                </a:path>
              </a:pathLst>
            </a:custGeom>
            <a:blipFill rotWithShape="1">
              <a:blip r:embed="rId3">
                <a:alphaModFix/>
              </a:blip>
              <a:stretch>
                <a:fillRect b="0" l="0" r="0" t="0"/>
              </a:stretch>
            </a:blipFill>
            <a:ln cap="flat" cmpd="sng" w="9525">
              <a:solidFill>
                <a:srgbClr val="FFFFFF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t" bIns="45675" lIns="91425" spcFirstLastPara="1" rIns="91425" wrap="square" tIns="456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5" name="Google Shape;335;p77"/>
            <p:cNvSpPr txBox="1"/>
            <p:nvPr/>
          </p:nvSpPr>
          <p:spPr>
            <a:xfrm>
              <a:off x="2209285" y="1123811"/>
              <a:ext cx="3972429" cy="34621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675" lIns="91425" spcFirstLastPara="1" rIns="91425" wrap="square" tIns="45675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fr-FR" sz="2400" u="none" cap="none" strike="noStrike">
                  <a:solidFill>
                    <a:srgbClr val="44546A"/>
                  </a:solidFill>
                  <a:latin typeface="Calibri"/>
                  <a:ea typeface="Calibri"/>
                  <a:cs typeface="Calibri"/>
                  <a:sym typeface="Calibri"/>
                </a:rPr>
                <a:t>Clôture</a:t>
              </a:r>
              <a:endParaRPr/>
            </a:p>
          </p:txBody>
        </p:sp>
      </p:grpSp>
      <p:sp>
        <p:nvSpPr>
          <p:cNvPr id="336" name="Google Shape;336;p77"/>
          <p:cNvSpPr txBox="1"/>
          <p:nvPr>
            <p:ph idx="1" type="body"/>
          </p:nvPr>
        </p:nvSpPr>
        <p:spPr>
          <a:xfrm>
            <a:off x="7879221" y="1447571"/>
            <a:ext cx="1147653" cy="46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4546A"/>
              </a:buClr>
              <a:buSzPts val="2400"/>
              <a:buNone/>
              <a:defRPr b="1" i="0" sz="2400" u="none" cap="none" strike="noStrik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7" name="Google Shape;337;p77"/>
          <p:cNvSpPr txBox="1"/>
          <p:nvPr>
            <p:ph idx="2" type="body"/>
          </p:nvPr>
        </p:nvSpPr>
        <p:spPr>
          <a:xfrm>
            <a:off x="7879221" y="2277958"/>
            <a:ext cx="1147653" cy="46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4546A"/>
              </a:buClr>
              <a:buSzPts val="2400"/>
              <a:buNone/>
              <a:defRPr b="1" i="0" sz="2400" u="none" cap="none" strike="noStrik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8" name="Google Shape;338;p77"/>
          <p:cNvSpPr txBox="1"/>
          <p:nvPr>
            <p:ph idx="3" type="body"/>
          </p:nvPr>
        </p:nvSpPr>
        <p:spPr>
          <a:xfrm>
            <a:off x="7879220" y="3104337"/>
            <a:ext cx="1147653" cy="46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4546A"/>
              </a:buClr>
              <a:buSzPts val="2400"/>
              <a:buNone/>
              <a:defRPr b="1" i="0" sz="2400" u="none" cap="none" strike="noStrik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9" name="Google Shape;339;p77"/>
          <p:cNvSpPr txBox="1"/>
          <p:nvPr>
            <p:ph idx="4" type="body"/>
          </p:nvPr>
        </p:nvSpPr>
        <p:spPr>
          <a:xfrm>
            <a:off x="7879219" y="3928027"/>
            <a:ext cx="1147653" cy="46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4546A"/>
              </a:buClr>
              <a:buSzPts val="2400"/>
              <a:buNone/>
              <a:defRPr b="1" i="0" sz="2400" u="none" cap="none" strike="noStrik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40" name="Google Shape;340;p77"/>
          <p:cNvSpPr txBox="1"/>
          <p:nvPr>
            <p:ph idx="5" type="body"/>
          </p:nvPr>
        </p:nvSpPr>
        <p:spPr>
          <a:xfrm>
            <a:off x="7879218" y="4757093"/>
            <a:ext cx="1147653" cy="46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4546A"/>
              </a:buClr>
              <a:buSzPts val="2400"/>
              <a:buNone/>
              <a:defRPr b="1" i="0" sz="2400" u="none" cap="none" strike="noStrik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41" name="Google Shape;341;p77"/>
          <p:cNvSpPr txBox="1"/>
          <p:nvPr>
            <p:ph idx="6" type="body"/>
          </p:nvPr>
        </p:nvSpPr>
        <p:spPr>
          <a:xfrm>
            <a:off x="7879217" y="5583473"/>
            <a:ext cx="1147653" cy="46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4546A"/>
              </a:buClr>
              <a:buSzPts val="2400"/>
              <a:buNone/>
              <a:defRPr b="1" i="0" sz="2400" u="none" cap="none" strike="noStrik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uverture de la séance">
  <p:cSld name="Ouverture de la séance">
    <p:bg>
      <p:bgPr>
        <a:gradFill>
          <a:gsLst>
            <a:gs pos="0">
              <a:srgbClr val="F19D19"/>
            </a:gs>
            <a:gs pos="3000">
              <a:schemeClr val="lt1"/>
            </a:gs>
            <a:gs pos="94000">
              <a:srgbClr val="F19D19"/>
            </a:gs>
            <a:gs pos="100000">
              <a:srgbClr val="F19D19"/>
            </a:gs>
          </a:gsLst>
          <a:path path="circle">
            <a:fillToRect b="50%" l="50%" r="50%" t="50%"/>
          </a:path>
          <a:tileRect/>
        </a:gradFill>
      </p:bgPr>
    </p:bg>
    <p:spTree>
      <p:nvGrpSpPr>
        <p:cNvPr id="342" name="Shape 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3" name="Google Shape;343;p78"/>
          <p:cNvGrpSpPr/>
          <p:nvPr/>
        </p:nvGrpSpPr>
        <p:grpSpPr>
          <a:xfrm>
            <a:off x="812158" y="844906"/>
            <a:ext cx="10567685" cy="5198169"/>
            <a:chOff x="2184399" y="1402024"/>
            <a:chExt cx="7823200" cy="4942038"/>
          </a:xfrm>
        </p:grpSpPr>
        <p:sp>
          <p:nvSpPr>
            <p:cNvPr id="344" name="Google Shape;344;p78"/>
            <p:cNvSpPr/>
            <p:nvPr/>
          </p:nvSpPr>
          <p:spPr>
            <a:xfrm>
              <a:off x="2184399" y="1402024"/>
              <a:ext cx="7823200" cy="4942038"/>
            </a:xfrm>
            <a:prstGeom prst="roundRect">
              <a:avLst>
                <a:gd fmla="val 2665" name="adj"/>
              </a:avLst>
            </a:prstGeom>
            <a:solidFill>
              <a:srgbClr val="F19D19"/>
            </a:solidFill>
            <a:ln cap="flat" cmpd="sng" w="12700">
              <a:solidFill>
                <a:srgbClr val="F19D19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63500" sx="102000" rotWithShape="0" algn="ctr" sy="102000">
                <a:srgbClr val="000000">
                  <a:alpha val="7058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5" name="Google Shape;345;p78"/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1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56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46" name="Google Shape;346;p78"/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 rotWithShape="1">
            <a:blip r:embed="rId2">
              <a:alphaModFix/>
            </a:blip>
            <a:stretch>
              <a:fillRect b="0" l="0" r="0" t="0"/>
            </a:stretch>
          </a:blipFill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7" name="Google Shape;347;p78"/>
          <p:cNvSpPr txBox="1"/>
          <p:nvPr/>
        </p:nvSpPr>
        <p:spPr>
          <a:xfrm>
            <a:off x="946951" y="3651380"/>
            <a:ext cx="10298101" cy="769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4400">
                <a:solidFill>
                  <a:srgbClr val="F19D19"/>
                </a:solidFill>
                <a:latin typeface="Calibri"/>
                <a:ea typeface="Calibri"/>
                <a:cs typeface="Calibri"/>
                <a:sym typeface="Calibri"/>
              </a:rPr>
              <a:t>Ouverture de la séance</a:t>
            </a:r>
            <a:endParaRPr/>
          </a:p>
        </p:txBody>
      </p:sp>
      <p:pic>
        <p:nvPicPr>
          <p:cNvPr id="348" name="Google Shape;348;p7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973623" y="1310778"/>
            <a:ext cx="2096135" cy="2158333"/>
          </a:xfrm>
          <a:prstGeom prst="rect">
            <a:avLst/>
          </a:prstGeom>
          <a:noFill/>
          <a:ln>
            <a:noFill/>
          </a:ln>
        </p:spPr>
      </p:pic>
      <p:pic>
        <p:nvPicPr>
          <p:cNvPr id="349" name="Google Shape;349;p7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261214" y="1609414"/>
            <a:ext cx="649253" cy="649253"/>
          </a:xfrm>
          <a:prstGeom prst="rect">
            <a:avLst/>
          </a:prstGeom>
          <a:noFill/>
          <a:ln>
            <a:noFill/>
          </a:ln>
        </p:spPr>
      </p:pic>
      <p:sp>
        <p:nvSpPr>
          <p:cNvPr id="350" name="Google Shape;350;p78"/>
          <p:cNvSpPr txBox="1"/>
          <p:nvPr>
            <p:ph idx="1" type="body"/>
          </p:nvPr>
        </p:nvSpPr>
        <p:spPr>
          <a:xfrm>
            <a:off x="8799191" y="5236960"/>
            <a:ext cx="1486341" cy="50330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Ouverture">
  <p:cSld name="Slide Ouverture">
    <p:spTree>
      <p:nvGrpSpPr>
        <p:cNvPr id="351" name="Shape 3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2" name="Google Shape;352;p79"/>
          <p:cNvGrpSpPr/>
          <p:nvPr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353" name="Google Shape;353;p79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1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354" name="Google Shape;354;p79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1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355" name="Google Shape;355;p79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1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356" name="Google Shape;356;p79"/>
          <p:cNvSpPr txBox="1"/>
          <p:nvPr>
            <p:ph type="title"/>
          </p:nvPr>
        </p:nvSpPr>
        <p:spPr>
          <a:xfrm>
            <a:off x="778058" y="318293"/>
            <a:ext cx="10529279" cy="2675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  <a:defRPr b="1" sz="1600"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7" name="Google Shape;357;p79"/>
          <p:cNvSpPr txBox="1"/>
          <p:nvPr>
            <p:ph idx="1" type="body"/>
          </p:nvPr>
        </p:nvSpPr>
        <p:spPr>
          <a:xfrm>
            <a:off x="530225" y="1136650"/>
            <a:ext cx="11179175" cy="53895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55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1pPr>
            <a:lvl2pPr indent="-355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58" name="Google Shape;358;p79"/>
          <p:cNvSpPr txBox="1"/>
          <p:nvPr>
            <p:ph idx="2" type="body"/>
          </p:nvPr>
        </p:nvSpPr>
        <p:spPr>
          <a:xfrm>
            <a:off x="778058" y="668338"/>
            <a:ext cx="10529705" cy="2682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i="1" sz="1050">
                <a:latin typeface="Calibri"/>
                <a:ea typeface="Calibri"/>
                <a:cs typeface="Calibri"/>
                <a:sym typeface="Calibri"/>
              </a:defRPr>
            </a:lvl1pPr>
            <a:lvl2pPr indent="-3048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2pPr>
            <a:lvl3pPr indent="-3048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3pPr>
            <a:lvl4pPr indent="-3048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4pPr>
            <a:lvl5pPr indent="-3048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grpSp>
        <p:nvGrpSpPr>
          <p:cNvPr id="359" name="Google Shape;359;p79"/>
          <p:cNvGrpSpPr/>
          <p:nvPr/>
        </p:nvGrpSpPr>
        <p:grpSpPr>
          <a:xfrm>
            <a:off x="11779124" y="79508"/>
            <a:ext cx="232364" cy="304873"/>
            <a:chOff x="3292012" y="1302714"/>
            <a:chExt cx="867138" cy="384316"/>
          </a:xfrm>
        </p:grpSpPr>
        <p:sp>
          <p:nvSpPr>
            <p:cNvPr id="360" name="Google Shape;360;p79"/>
            <p:cNvSpPr/>
            <p:nvPr/>
          </p:nvSpPr>
          <p:spPr>
            <a:xfrm>
              <a:off x="3292012" y="1302714"/>
              <a:ext cx="867138" cy="384316"/>
            </a:xfrm>
            <a:prstGeom prst="rect">
              <a:avLst/>
            </a:prstGeom>
            <a:solidFill>
              <a:srgbClr val="F19D19"/>
            </a:solidFill>
            <a:ln cap="flat" cmpd="sng" w="25400">
              <a:solidFill>
                <a:srgbClr val="F19D1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1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rgbClr val="F7C47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1" name="Google Shape;361;p79"/>
            <p:cNvSpPr/>
            <p:nvPr/>
          </p:nvSpPr>
          <p:spPr>
            <a:xfrm>
              <a:off x="3351780" y="1310206"/>
              <a:ext cx="789749" cy="369332"/>
            </a:xfrm>
            <a:prstGeom prst="rect">
              <a:avLst/>
            </a:prstGeom>
            <a:solidFill>
              <a:srgbClr val="F19D19"/>
            </a:solidFill>
            <a:ln cap="flat" cmpd="sng" w="9525">
              <a:solidFill>
                <a:srgbClr val="F19D1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fr-FR" sz="1800" u="none" cap="none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O</a:t>
              </a:r>
              <a:endParaRPr b="1"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descr="Image générée" id="362" name="Google Shape;362;p79"/>
          <p:cNvPicPr preferRelativeResize="0"/>
          <p:nvPr/>
        </p:nvPicPr>
        <p:blipFill rotWithShape="1">
          <a:blip r:embed="rId2">
            <a:alphaModFix/>
          </a:blip>
          <a:srcRect b="62431" l="6026" r="75345" t="25227"/>
          <a:stretch/>
        </p:blipFill>
        <p:spPr>
          <a:xfrm>
            <a:off x="233374" y="168983"/>
            <a:ext cx="506620" cy="50351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utonome">
  <p:cSld name="Autonome">
    <p:bg>
      <p:bgPr>
        <a:solidFill>
          <a:srgbClr val="002060"/>
        </a:solidFill>
      </p:bgPr>
    </p:bg>
    <p:spTree>
      <p:nvGrpSpPr>
        <p:cNvPr id="363" name="Shape 3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4" name="Google Shape;364;p99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365" name="Google Shape;365;p99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43D65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366" name="Google Shape;366;p99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367" name="Google Shape;367;p99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368" name="Google Shape;368;p99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grpSp>
        <p:nvGrpSpPr>
          <p:cNvPr id="369" name="Google Shape;369;p99"/>
          <p:cNvGrpSpPr/>
          <p:nvPr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370" name="Google Shape;370;p99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8BC14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1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371" name="Google Shape;371;p99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1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372" name="Google Shape;372;p99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1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373" name="Google Shape;373;p99"/>
          <p:cNvSpPr txBox="1"/>
          <p:nvPr>
            <p:ph type="title"/>
          </p:nvPr>
        </p:nvSpPr>
        <p:spPr>
          <a:xfrm>
            <a:off x="935304" y="271092"/>
            <a:ext cx="10372033" cy="2675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  <a:defRPr b="1" sz="1600"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74" name="Google Shape;374;p99"/>
          <p:cNvSpPr txBox="1"/>
          <p:nvPr>
            <p:ph idx="1" type="body"/>
          </p:nvPr>
        </p:nvSpPr>
        <p:spPr>
          <a:xfrm>
            <a:off x="935304" y="621137"/>
            <a:ext cx="10372459" cy="29932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i="1" sz="1050">
                <a:latin typeface="Calibri"/>
                <a:ea typeface="Calibri"/>
                <a:cs typeface="Calibri"/>
                <a:sym typeface="Calibri"/>
              </a:defRPr>
            </a:lvl1pPr>
            <a:lvl2pPr indent="-3048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2pPr>
            <a:lvl3pPr indent="-3048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3pPr>
            <a:lvl4pPr indent="-3048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4pPr>
            <a:lvl5pPr indent="-3048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descr="Image générée" id="375" name="Google Shape;375;p99"/>
          <p:cNvPicPr preferRelativeResize="0"/>
          <p:nvPr/>
        </p:nvPicPr>
        <p:blipFill rotWithShape="1">
          <a:blip r:embed="rId3">
            <a:alphaModFix/>
          </a:blip>
          <a:srcRect b="62431" l="6026" r="75345" t="25227"/>
          <a:stretch/>
        </p:blipFill>
        <p:spPr>
          <a:xfrm>
            <a:off x="233374" y="168983"/>
            <a:ext cx="506620" cy="503517"/>
          </a:xfrm>
          <a:prstGeom prst="rect">
            <a:avLst/>
          </a:prstGeom>
          <a:noFill/>
          <a:ln>
            <a:noFill/>
          </a:ln>
        </p:spPr>
      </p:pic>
      <p:pic>
        <p:nvPicPr>
          <p:cNvPr id="376" name="Google Shape;376;p9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1591277" y="423251"/>
            <a:ext cx="490171" cy="490174"/>
          </a:xfrm>
          <a:prstGeom prst="rect">
            <a:avLst/>
          </a:prstGeom>
          <a:noFill/>
          <a:ln>
            <a:noFill/>
          </a:ln>
        </p:spPr>
      </p:pic>
      <p:sp>
        <p:nvSpPr>
          <p:cNvPr id="377" name="Google Shape;377;p99"/>
          <p:cNvSpPr txBox="1"/>
          <p:nvPr/>
        </p:nvSpPr>
        <p:spPr>
          <a:xfrm>
            <a:off x="11609717" y="111415"/>
            <a:ext cx="453292" cy="307777"/>
          </a:xfrm>
          <a:prstGeom prst="rect">
            <a:avLst/>
          </a:prstGeom>
          <a:solidFill>
            <a:srgbClr val="8BC145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PA</a:t>
            </a:r>
            <a:endParaRPr b="1"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lôture de la séance">
  <p:cSld name="Clôture de la séance">
    <p:bg>
      <p:bgPr>
        <a:gradFill>
          <a:gsLst>
            <a:gs pos="0">
              <a:srgbClr val="F19D19"/>
            </a:gs>
            <a:gs pos="3000">
              <a:schemeClr val="lt1"/>
            </a:gs>
            <a:gs pos="94000">
              <a:srgbClr val="F19D19"/>
            </a:gs>
            <a:gs pos="100000">
              <a:srgbClr val="F19D19"/>
            </a:gs>
          </a:gsLst>
          <a:path path="circle">
            <a:fillToRect b="50%" l="50%" r="50%" t="50%"/>
          </a:path>
          <a:tileRect/>
        </a:gradFill>
      </p:bgPr>
    </p:bg>
    <p:spTree>
      <p:nvGrpSpPr>
        <p:cNvPr id="378" name="Shape 3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9" name="Google Shape;379;p100"/>
          <p:cNvGrpSpPr/>
          <p:nvPr/>
        </p:nvGrpSpPr>
        <p:grpSpPr>
          <a:xfrm>
            <a:off x="812158" y="844906"/>
            <a:ext cx="10567685" cy="5198169"/>
            <a:chOff x="2184399" y="1402024"/>
            <a:chExt cx="7823200" cy="4942038"/>
          </a:xfrm>
        </p:grpSpPr>
        <p:sp>
          <p:nvSpPr>
            <p:cNvPr id="380" name="Google Shape;380;p100"/>
            <p:cNvSpPr/>
            <p:nvPr/>
          </p:nvSpPr>
          <p:spPr>
            <a:xfrm>
              <a:off x="2184399" y="1402024"/>
              <a:ext cx="7823200" cy="4942038"/>
            </a:xfrm>
            <a:prstGeom prst="roundRect">
              <a:avLst>
                <a:gd fmla="val 2665" name="adj"/>
              </a:avLst>
            </a:prstGeom>
            <a:solidFill>
              <a:srgbClr val="F19D19"/>
            </a:solidFill>
            <a:ln cap="flat" cmpd="sng" w="12700">
              <a:solidFill>
                <a:srgbClr val="F19D19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63500" sx="102000" rotWithShape="0" algn="ctr" sy="102000">
                <a:srgbClr val="000000">
                  <a:alpha val="7058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1" name="Google Shape;381;p100"/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1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56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82" name="Google Shape;382;p100"/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 rotWithShape="1">
            <a:blip r:embed="rId2">
              <a:alphaModFix/>
            </a:blip>
            <a:stretch>
              <a:fillRect b="0" l="0" r="0" t="0"/>
            </a:stretch>
          </a:blipFill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3" name="Google Shape;383;p100"/>
          <p:cNvSpPr txBox="1"/>
          <p:nvPr/>
        </p:nvSpPr>
        <p:spPr>
          <a:xfrm>
            <a:off x="946951" y="3651380"/>
            <a:ext cx="10298101" cy="769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4400">
                <a:solidFill>
                  <a:srgbClr val="F19D19"/>
                </a:solidFill>
                <a:latin typeface="Calibri"/>
                <a:ea typeface="Calibri"/>
                <a:cs typeface="Calibri"/>
                <a:sym typeface="Calibri"/>
              </a:rPr>
              <a:t>Clôture de la séance</a:t>
            </a:r>
            <a:endParaRPr/>
          </a:p>
        </p:txBody>
      </p:sp>
      <p:pic>
        <p:nvPicPr>
          <p:cNvPr id="384" name="Google Shape;384;p10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973623" y="1310778"/>
            <a:ext cx="2096135" cy="2158333"/>
          </a:xfrm>
          <a:prstGeom prst="rect">
            <a:avLst/>
          </a:prstGeom>
          <a:noFill/>
          <a:ln>
            <a:noFill/>
          </a:ln>
        </p:spPr>
      </p:pic>
      <p:sp>
        <p:nvSpPr>
          <p:cNvPr id="385" name="Google Shape;385;p100"/>
          <p:cNvSpPr txBox="1"/>
          <p:nvPr>
            <p:ph idx="1" type="body"/>
          </p:nvPr>
        </p:nvSpPr>
        <p:spPr>
          <a:xfrm>
            <a:off x="8860537" y="5229083"/>
            <a:ext cx="1499616" cy="50330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Slide Clôture">
  <p:cSld name="1_Slide Clôture">
    <p:spTree>
      <p:nvGrpSpPr>
        <p:cNvPr id="386" name="Shape 3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87" name="Google Shape;387;p101"/>
          <p:cNvGrpSpPr/>
          <p:nvPr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388" name="Google Shape;388;p101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1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389" name="Google Shape;389;p101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1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390" name="Google Shape;390;p101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1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391" name="Google Shape;391;p101"/>
          <p:cNvSpPr txBox="1"/>
          <p:nvPr>
            <p:ph type="title"/>
          </p:nvPr>
        </p:nvSpPr>
        <p:spPr>
          <a:xfrm>
            <a:off x="1030246" y="318293"/>
            <a:ext cx="10277091" cy="2675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  <a:defRPr b="1" sz="1600"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2" name="Google Shape;392;p101"/>
          <p:cNvSpPr txBox="1"/>
          <p:nvPr>
            <p:ph idx="1" type="body"/>
          </p:nvPr>
        </p:nvSpPr>
        <p:spPr>
          <a:xfrm>
            <a:off x="1030288" y="668338"/>
            <a:ext cx="10277475" cy="2682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i="1" sz="1050">
                <a:latin typeface="Calibri"/>
                <a:ea typeface="Calibri"/>
                <a:cs typeface="Calibri"/>
                <a:sym typeface="Calibri"/>
              </a:defRPr>
            </a:lvl1pPr>
            <a:lvl2pPr indent="-3048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2pPr>
            <a:lvl3pPr indent="-3048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3pPr>
            <a:lvl4pPr indent="-3048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4pPr>
            <a:lvl5pPr indent="-3048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93" name="Google Shape;393;p101"/>
          <p:cNvSpPr/>
          <p:nvPr/>
        </p:nvSpPr>
        <p:spPr>
          <a:xfrm>
            <a:off x="11810035" y="23011"/>
            <a:ext cx="291709" cy="369333"/>
          </a:xfrm>
          <a:prstGeom prst="rect">
            <a:avLst/>
          </a:prstGeom>
          <a:solidFill>
            <a:srgbClr val="F19D19"/>
          </a:solidFill>
          <a:ln cap="flat" cmpd="sng" w="9525">
            <a:solidFill>
              <a:srgbClr val="F19D1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rial"/>
              <a:buNone/>
            </a:pPr>
            <a:r>
              <a:rPr b="1" i="0" lang="fr-FR" sz="18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C</a:t>
            </a:r>
            <a:endParaRPr b="1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Image générée" id="394" name="Google Shape;394;p101"/>
          <p:cNvPicPr preferRelativeResize="0"/>
          <p:nvPr/>
        </p:nvPicPr>
        <p:blipFill rotWithShape="1">
          <a:blip r:embed="rId2">
            <a:alphaModFix/>
          </a:blip>
          <a:srcRect b="62431" l="6026" r="75345" t="25227"/>
          <a:stretch/>
        </p:blipFill>
        <p:spPr>
          <a:xfrm>
            <a:off x="233374" y="168983"/>
            <a:ext cx="506620" cy="50351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395" name="Shape 3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6" name="Google Shape;396;p118"/>
          <p:cNvSpPr txBox="1"/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7" name="Google Shape;397;p118"/>
          <p:cNvSpPr txBox="1"/>
          <p:nvPr>
            <p:ph idx="1" type="subTitle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398" name="Google Shape;398;p118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9" name="Google Shape;399;p118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00" name="Google Shape;400;p118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401" name="Shape 4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2" name="Google Shape;402;p119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03" name="Google Shape;403;p119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04" name="Google Shape;404;p119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05" name="Google Shape;405;p119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06" name="Google Shape;406;p119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407" name="Shape 4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8" name="Google Shape;408;p120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09" name="Google Shape;409;p120"/>
          <p:cNvSpPr txBox="1"/>
          <p:nvPr>
            <p:ph idx="1" type="body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10" name="Google Shape;410;p120"/>
          <p:cNvSpPr txBox="1"/>
          <p:nvPr>
            <p:ph idx="2" type="body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11" name="Google Shape;411;p120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12" name="Google Shape;412;p120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13" name="Google Shape;413;p120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5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161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161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4" name="Google Shape;54;p161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5" name="Google Shape;55;p161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161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414" name="Shape 4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5" name="Google Shape;415;p121"/>
          <p:cNvSpPr txBox="1"/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16" name="Google Shape;416;p121"/>
          <p:cNvSpPr txBox="1"/>
          <p:nvPr>
            <p:ph idx="1" type="body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17" name="Google Shape;417;p121"/>
          <p:cNvSpPr txBox="1"/>
          <p:nvPr>
            <p:ph idx="2" type="body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18" name="Google Shape;418;p121"/>
          <p:cNvSpPr txBox="1"/>
          <p:nvPr>
            <p:ph idx="3" type="body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19" name="Google Shape;419;p121"/>
          <p:cNvSpPr txBox="1"/>
          <p:nvPr>
            <p:ph idx="4" type="body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20" name="Google Shape;420;p121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1" name="Google Shape;421;p121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2" name="Google Shape;422;p121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423" name="Shape 4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4" name="Google Shape;424;p122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5" name="Google Shape;425;p12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6" name="Google Shape;426;p12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7" name="Google Shape;427;p12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28" name="Shape 4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9" name="Google Shape;429;p123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0" name="Google Shape;430;p12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1" name="Google Shape;431;p123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ustom Layout">
  <p:cSld name="Custom Layout">
    <p:spTree>
      <p:nvGrpSpPr>
        <p:cNvPr id="432" name="Shape 4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3" name="Google Shape;433;p124"/>
          <p:cNvSpPr/>
          <p:nvPr/>
        </p:nvSpPr>
        <p:spPr>
          <a:xfrm>
            <a:off x="1236924" y="706094"/>
            <a:ext cx="9678395" cy="5378639"/>
          </a:xfrm>
          <a:prstGeom prst="roundRect">
            <a:avLst>
              <a:gd fmla="val 2665" name="adj"/>
            </a:avLst>
          </a:prstGeom>
          <a:solidFill>
            <a:schemeClr val="lt1"/>
          </a:solidFill>
          <a:ln cap="flat" cmpd="sng" w="12700">
            <a:solidFill>
              <a:srgbClr val="D8D8D8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63500" sx="102000" rotWithShape="0" algn="ctr" sy="102000">
              <a:srgbClr val="000000">
                <a:alpha val="7058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4" name="Google Shape;434;p124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5" name="Google Shape;435;p124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6" name="Google Shape;436;p124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  <p:sp>
        <p:nvSpPr>
          <p:cNvPr id="437" name="Google Shape;437;p124"/>
          <p:cNvSpPr/>
          <p:nvPr/>
        </p:nvSpPr>
        <p:spPr>
          <a:xfrm>
            <a:off x="1360423" y="832901"/>
            <a:ext cx="9431497" cy="5153431"/>
          </a:xfrm>
          <a:prstGeom prst="rect">
            <a:avLst/>
          </a:prstGeom>
          <a:solidFill>
            <a:srgbClr val="E3EE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8" name="Google Shape;438;p124"/>
          <p:cNvSpPr/>
          <p:nvPr/>
        </p:nvSpPr>
        <p:spPr>
          <a:xfrm>
            <a:off x="1504652" y="958594"/>
            <a:ext cx="9143039" cy="4902044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63500" sx="102000" rotWithShape="0" algn="ctr" sy="102000">
              <a:srgbClr val="000000">
                <a:alpha val="5098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9" name="Google Shape;439;p124"/>
          <p:cNvSpPr txBox="1"/>
          <p:nvPr>
            <p:ph type="title"/>
          </p:nvPr>
        </p:nvSpPr>
        <p:spPr>
          <a:xfrm>
            <a:off x="2209800" y="2311679"/>
            <a:ext cx="7772400" cy="223464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Font typeface="Calibri"/>
              <a:buNone/>
              <a:defRPr b="1" sz="5400">
                <a:solidFill>
                  <a:schemeClr val="dk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0" name="Google Shape;440;p124"/>
          <p:cNvSpPr/>
          <p:nvPr/>
        </p:nvSpPr>
        <p:spPr>
          <a:xfrm>
            <a:off x="1773169" y="5360163"/>
            <a:ext cx="8610496" cy="10703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1" name="Google Shape;441;p124"/>
          <p:cNvSpPr/>
          <p:nvPr/>
        </p:nvSpPr>
        <p:spPr>
          <a:xfrm>
            <a:off x="5635784" y="1391337"/>
            <a:ext cx="920432" cy="920432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442" name="Shape 4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3" name="Google Shape;443;p125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4" name="Google Shape;444;p125"/>
          <p:cNvSpPr txBox="1"/>
          <p:nvPr>
            <p:ph idx="1" type="body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445" name="Google Shape;445;p125"/>
          <p:cNvSpPr txBox="1"/>
          <p:nvPr>
            <p:ph idx="2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446" name="Google Shape;446;p125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7" name="Google Shape;447;p125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8" name="Google Shape;448;p125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 Slide">
  <p:cSld name="1_Title Slide">
    <p:bg>
      <p:bgPr>
        <a:solidFill>
          <a:srgbClr val="0070C0"/>
        </a:solidFill>
      </p:bgPr>
    </p:bg>
    <p:spTree>
      <p:nvGrpSpPr>
        <p:cNvPr id="449" name="Shape 4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50" name="Google Shape;450;p126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451" name="Google Shape;451;p126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7030A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452" name="Google Shape;452;p126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453" name="Google Shape;453;p126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454" name="Google Shape;454;p126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Title Slide">
  <p:cSld name="3_Title Slide">
    <p:bg>
      <p:bgPr>
        <a:solidFill>
          <a:srgbClr val="002060"/>
        </a:solidFill>
      </p:bgPr>
    </p:bg>
    <p:spTree>
      <p:nvGrpSpPr>
        <p:cNvPr id="455" name="Shape 4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56" name="Google Shape;456;p127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457" name="Google Shape;457;p127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D86CCC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458" name="Google Shape;458;p127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459" name="Google Shape;459;p127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460" name="Google Shape;460;p127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_Title Slide">
  <p:cSld name="4_Title Slide">
    <p:bg>
      <p:bgPr>
        <a:solidFill>
          <a:srgbClr val="002060"/>
        </a:solidFill>
      </p:bgPr>
    </p:bg>
    <p:spTree>
      <p:nvGrpSpPr>
        <p:cNvPr id="461" name="Shape 4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62" name="Google Shape;462;p128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463" name="Google Shape;463;p128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5ECBF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464" name="Google Shape;464;p128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465" name="Google Shape;465;p128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466" name="Google Shape;466;p128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5_Title Slide">
  <p:cSld name="5_Title Slide">
    <p:bg>
      <p:bgPr>
        <a:solidFill>
          <a:srgbClr val="002060"/>
        </a:solidFill>
      </p:bgPr>
    </p:bg>
    <p:spTree>
      <p:nvGrpSpPr>
        <p:cNvPr id="467" name="Shape 4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68" name="Google Shape;468;p129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469" name="Google Shape;469;p129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43D65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470" name="Google Shape;470;p129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471" name="Google Shape;471;p129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472" name="Google Shape;472;p129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6_Title Slide">
  <p:cSld name="6_Title Slide">
    <p:bg>
      <p:bgPr>
        <a:solidFill>
          <a:srgbClr val="002060"/>
        </a:solidFill>
      </p:bgPr>
    </p:bg>
    <p:spTree>
      <p:nvGrpSpPr>
        <p:cNvPr id="473" name="Shape 4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74" name="Google Shape;474;p130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475" name="Google Shape;475;p130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2A98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476" name="Google Shape;476;p130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477" name="Google Shape;477;p130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478" name="Google Shape;478;p130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162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162"/>
          <p:cNvSpPr txBox="1"/>
          <p:nvPr>
            <p:ph idx="1" type="body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0" name="Google Shape;60;p162"/>
          <p:cNvSpPr txBox="1"/>
          <p:nvPr>
            <p:ph idx="2" type="body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1" name="Google Shape;61;p16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2" name="Google Shape;62;p16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16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7_Title Slide">
  <p:cSld name="7_Title Slide">
    <p:bg>
      <p:bgPr>
        <a:solidFill>
          <a:srgbClr val="002060"/>
        </a:solidFill>
      </p:bgPr>
    </p:bg>
    <p:spTree>
      <p:nvGrpSpPr>
        <p:cNvPr id="479" name="Shape 4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80" name="Google Shape;480;p131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481" name="Google Shape;481;p131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B2709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482" name="Google Shape;482;p131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483" name="Google Shape;483;p131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484" name="Google Shape;484;p131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8_Title Slide">
  <p:cSld name="8_Title Slide">
    <p:bg>
      <p:bgPr>
        <a:solidFill>
          <a:srgbClr val="002060"/>
        </a:solidFill>
      </p:bgPr>
    </p:bg>
    <p:spTree>
      <p:nvGrpSpPr>
        <p:cNvPr id="485" name="Shape 4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86" name="Google Shape;486;p132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487" name="Google Shape;487;p132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2A7AD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488" name="Google Shape;488;p132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489" name="Google Shape;489;p132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490" name="Google Shape;490;p132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9_Title Slide">
  <p:cSld name="9_Title Slide">
    <p:bg>
      <p:bgPr>
        <a:solidFill>
          <a:srgbClr val="002060"/>
        </a:solidFill>
      </p:bgPr>
    </p:bg>
    <p:spTree>
      <p:nvGrpSpPr>
        <p:cNvPr id="491" name="Shape 4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92" name="Google Shape;492;p133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493" name="Google Shape;493;p133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74747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494" name="Google Shape;494;p133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495" name="Google Shape;495;p133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496" name="Google Shape;496;p133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0_Title Slide">
  <p:cSld name="10_Title Slide">
    <p:bg>
      <p:bgPr>
        <a:solidFill>
          <a:srgbClr val="002060"/>
        </a:solidFill>
      </p:bgPr>
    </p:bg>
    <p:spTree>
      <p:nvGrpSpPr>
        <p:cNvPr id="497" name="Shape 4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98" name="Google Shape;498;p134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499" name="Google Shape;499;p134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F656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500" name="Google Shape;500;p134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501" name="Google Shape;501;p134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502" name="Google Shape;502;p134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5_Title Slide">
  <p:cSld name="35_Title Slide">
    <p:bg>
      <p:bgPr>
        <a:solidFill>
          <a:srgbClr val="002060"/>
        </a:solidFill>
      </p:bgPr>
    </p:bg>
    <p:spTree>
      <p:nvGrpSpPr>
        <p:cNvPr id="503" name="Shape 5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04" name="Google Shape;504;p135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505" name="Google Shape;505;p135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F656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506" name="Google Shape;506;p135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507" name="Google Shape;507;p135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508" name="Google Shape;508;p135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4_Title Slide">
  <p:cSld name="34_Title Slide">
    <p:bg>
      <p:bgPr>
        <a:solidFill>
          <a:srgbClr val="002060"/>
        </a:solidFill>
      </p:bgPr>
    </p:bg>
    <p:spTree>
      <p:nvGrpSpPr>
        <p:cNvPr id="509" name="Shape 5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0" name="Google Shape;510;p136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511" name="Google Shape;511;p136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F656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512" name="Google Shape;512;p136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513" name="Google Shape;513;p136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514" name="Google Shape;514;p136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3_Title Slide">
  <p:cSld name="33_Title Slide">
    <p:bg>
      <p:bgPr>
        <a:solidFill>
          <a:srgbClr val="002060"/>
        </a:solidFill>
      </p:bgPr>
    </p:bg>
    <p:spTree>
      <p:nvGrpSpPr>
        <p:cNvPr id="515" name="Shape 5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6" name="Google Shape;516;p137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517" name="Google Shape;517;p137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F656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518" name="Google Shape;518;p137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519" name="Google Shape;519;p137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520" name="Google Shape;520;p137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2_Title Slide">
  <p:cSld name="32_Title Slide">
    <p:bg>
      <p:bgPr>
        <a:solidFill>
          <a:srgbClr val="002060"/>
        </a:solidFill>
      </p:bgPr>
    </p:bg>
    <p:spTree>
      <p:nvGrpSpPr>
        <p:cNvPr id="521" name="Shape 5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22" name="Google Shape;522;p138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523" name="Google Shape;523;p138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F656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524" name="Google Shape;524;p138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525" name="Google Shape;525;p138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526" name="Google Shape;526;p138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1_Title Slide">
  <p:cSld name="31_Title Slide">
    <p:bg>
      <p:bgPr>
        <a:solidFill>
          <a:srgbClr val="002060"/>
        </a:solidFill>
      </p:bgPr>
    </p:bg>
    <p:spTree>
      <p:nvGrpSpPr>
        <p:cNvPr id="527" name="Shape 5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28" name="Google Shape;528;p139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529" name="Google Shape;529;p139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F656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530" name="Google Shape;530;p139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531" name="Google Shape;531;p139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532" name="Google Shape;532;p139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0_Title Slide">
  <p:cSld name="30_Title Slide">
    <p:bg>
      <p:bgPr>
        <a:solidFill>
          <a:srgbClr val="002060"/>
        </a:solidFill>
      </p:bgPr>
    </p:bg>
    <p:spTree>
      <p:nvGrpSpPr>
        <p:cNvPr id="533" name="Shape 5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34" name="Google Shape;534;p140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535" name="Google Shape;535;p140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F656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536" name="Google Shape;536;p140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537" name="Google Shape;537;p140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538" name="Google Shape;538;p140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63"/>
          <p:cNvSpPr txBox="1"/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63"/>
          <p:cNvSpPr txBox="1"/>
          <p:nvPr>
            <p:ph idx="1" type="body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67" name="Google Shape;67;p163"/>
          <p:cNvSpPr txBox="1"/>
          <p:nvPr>
            <p:ph idx="2" type="body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8" name="Google Shape;68;p163"/>
          <p:cNvSpPr txBox="1"/>
          <p:nvPr>
            <p:ph idx="3" type="body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69" name="Google Shape;69;p163"/>
          <p:cNvSpPr txBox="1"/>
          <p:nvPr>
            <p:ph idx="4" type="body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" name="Google Shape;70;p163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1" name="Google Shape;71;p16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63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9_Title Slide">
  <p:cSld name="29_Title Slide">
    <p:bg>
      <p:bgPr>
        <a:solidFill>
          <a:srgbClr val="002060"/>
        </a:solidFill>
      </p:bgPr>
    </p:bg>
    <p:spTree>
      <p:nvGrpSpPr>
        <p:cNvPr id="539" name="Shape 5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40" name="Google Shape;540;p141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541" name="Google Shape;541;p141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F656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542" name="Google Shape;542;p141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543" name="Google Shape;543;p141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544" name="Google Shape;544;p141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8_Title Slide">
  <p:cSld name="28_Title Slide">
    <p:bg>
      <p:bgPr>
        <a:solidFill>
          <a:srgbClr val="002060"/>
        </a:solidFill>
      </p:bgPr>
    </p:bg>
    <p:spTree>
      <p:nvGrpSpPr>
        <p:cNvPr id="545" name="Shape 5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46" name="Google Shape;546;p142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547" name="Google Shape;547;p142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F656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548" name="Google Shape;548;p142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549" name="Google Shape;549;p142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550" name="Google Shape;550;p142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7_Title Slide">
  <p:cSld name="27_Title Slide">
    <p:bg>
      <p:bgPr>
        <a:solidFill>
          <a:srgbClr val="002060"/>
        </a:solidFill>
      </p:bgPr>
    </p:bg>
    <p:spTree>
      <p:nvGrpSpPr>
        <p:cNvPr id="551" name="Shape 5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52" name="Google Shape;552;p143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553" name="Google Shape;553;p143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F656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554" name="Google Shape;554;p143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555" name="Google Shape;555;p143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556" name="Google Shape;556;p143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6_Title Slide">
  <p:cSld name="26_Title Slide">
    <p:bg>
      <p:bgPr>
        <a:solidFill>
          <a:srgbClr val="002060"/>
        </a:solidFill>
      </p:bgPr>
    </p:bg>
    <p:spTree>
      <p:nvGrpSpPr>
        <p:cNvPr id="557" name="Shape 5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58" name="Google Shape;558;p144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559" name="Google Shape;559;p144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F656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560" name="Google Shape;560;p144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561" name="Google Shape;561;p144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562" name="Google Shape;562;p144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5_Title Slide">
  <p:cSld name="25_Title Slide">
    <p:bg>
      <p:bgPr>
        <a:solidFill>
          <a:srgbClr val="002060"/>
        </a:solidFill>
      </p:bgPr>
    </p:bg>
    <p:spTree>
      <p:nvGrpSpPr>
        <p:cNvPr id="563" name="Shape 5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64" name="Google Shape;564;p145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565" name="Google Shape;565;p145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F656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566" name="Google Shape;566;p145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567" name="Google Shape;567;p145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568" name="Google Shape;568;p145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4_Title Slide">
  <p:cSld name="24_Title Slide">
    <p:bg>
      <p:bgPr>
        <a:solidFill>
          <a:srgbClr val="002060"/>
        </a:solidFill>
      </p:bgPr>
    </p:bg>
    <p:spTree>
      <p:nvGrpSpPr>
        <p:cNvPr id="569" name="Shape 5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70" name="Google Shape;570;p146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571" name="Google Shape;571;p146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F656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572" name="Google Shape;572;p146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573" name="Google Shape;573;p146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574" name="Google Shape;574;p146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3_Title Slide">
  <p:cSld name="23_Title Slide">
    <p:bg>
      <p:bgPr>
        <a:solidFill>
          <a:srgbClr val="002060"/>
        </a:solidFill>
      </p:bgPr>
    </p:bg>
    <p:spTree>
      <p:nvGrpSpPr>
        <p:cNvPr id="575" name="Shape 5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76" name="Google Shape;576;p147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577" name="Google Shape;577;p147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F656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578" name="Google Shape;578;p147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579" name="Google Shape;579;p147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580" name="Google Shape;580;p147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2_Title Slide">
  <p:cSld name="22_Title Slide">
    <p:bg>
      <p:bgPr>
        <a:solidFill>
          <a:srgbClr val="002060"/>
        </a:solidFill>
      </p:bgPr>
    </p:bg>
    <p:spTree>
      <p:nvGrpSpPr>
        <p:cNvPr id="581" name="Shape 5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82" name="Google Shape;582;p148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583" name="Google Shape;583;p148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F656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584" name="Google Shape;584;p148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585" name="Google Shape;585;p148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586" name="Google Shape;586;p148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1_Title Slide">
  <p:cSld name="21_Title Slide">
    <p:bg>
      <p:bgPr>
        <a:solidFill>
          <a:srgbClr val="002060"/>
        </a:solidFill>
      </p:bgPr>
    </p:bg>
    <p:spTree>
      <p:nvGrpSpPr>
        <p:cNvPr id="587" name="Shape 5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88" name="Google Shape;588;p149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589" name="Google Shape;589;p149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F656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590" name="Google Shape;590;p149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591" name="Google Shape;591;p149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592" name="Google Shape;592;p149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0_Title Slide">
  <p:cSld name="20_Title Slide">
    <p:bg>
      <p:bgPr>
        <a:solidFill>
          <a:srgbClr val="002060"/>
        </a:solidFill>
      </p:bgPr>
    </p:bg>
    <p:spTree>
      <p:nvGrpSpPr>
        <p:cNvPr id="593" name="Shape 5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94" name="Google Shape;594;p150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595" name="Google Shape;595;p150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F656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596" name="Google Shape;596;p150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597" name="Google Shape;597;p150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598" name="Google Shape;598;p150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164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164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164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7" name="Google Shape;77;p164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9_Title Slide">
  <p:cSld name="19_Title Slide">
    <p:bg>
      <p:bgPr>
        <a:solidFill>
          <a:srgbClr val="002060"/>
        </a:solidFill>
      </p:bgPr>
    </p:bg>
    <p:spTree>
      <p:nvGrpSpPr>
        <p:cNvPr id="599" name="Shape 5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00" name="Google Shape;600;p151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601" name="Google Shape;601;p151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F656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602" name="Google Shape;602;p151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603" name="Google Shape;603;p151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604" name="Google Shape;604;p151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8_Title Slide">
  <p:cSld name="18_Title Slide">
    <p:bg>
      <p:bgPr>
        <a:solidFill>
          <a:srgbClr val="002060"/>
        </a:solidFill>
      </p:bgPr>
    </p:bg>
    <p:spTree>
      <p:nvGrpSpPr>
        <p:cNvPr id="605" name="Shape 6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06" name="Google Shape;606;p152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607" name="Google Shape;607;p152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F656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608" name="Google Shape;608;p152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609" name="Google Shape;609;p152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610" name="Google Shape;610;p152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7_Title Slide">
  <p:cSld name="17_Title Slide">
    <p:bg>
      <p:bgPr>
        <a:solidFill>
          <a:srgbClr val="002060"/>
        </a:solidFill>
      </p:bgPr>
    </p:bg>
    <p:spTree>
      <p:nvGrpSpPr>
        <p:cNvPr id="611" name="Shape 6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12" name="Google Shape;612;p153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613" name="Google Shape;613;p153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F656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614" name="Google Shape;614;p153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615" name="Google Shape;615;p153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616" name="Google Shape;616;p153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6_Title Slide">
  <p:cSld name="16_Title Slide">
    <p:bg>
      <p:bgPr>
        <a:solidFill>
          <a:srgbClr val="002060"/>
        </a:solidFill>
      </p:bgPr>
    </p:bg>
    <p:spTree>
      <p:nvGrpSpPr>
        <p:cNvPr id="617" name="Shape 6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18" name="Google Shape;618;p154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619" name="Google Shape;619;p154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F656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620" name="Google Shape;620;p154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621" name="Google Shape;621;p154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622" name="Google Shape;622;p154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5_Title Slide">
  <p:cSld name="15_Title Slide">
    <p:bg>
      <p:bgPr>
        <a:solidFill>
          <a:srgbClr val="002060"/>
        </a:solidFill>
      </p:bgPr>
    </p:bg>
    <p:spTree>
      <p:nvGrpSpPr>
        <p:cNvPr id="623" name="Shape 6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24" name="Google Shape;624;p155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625" name="Google Shape;625;p155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F656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626" name="Google Shape;626;p155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627" name="Google Shape;627;p155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628" name="Google Shape;628;p155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4_Title Slide">
  <p:cSld name="14_Title Slide">
    <p:bg>
      <p:bgPr>
        <a:solidFill>
          <a:srgbClr val="002060"/>
        </a:solidFill>
      </p:bgPr>
    </p:bg>
    <p:spTree>
      <p:nvGrpSpPr>
        <p:cNvPr id="629" name="Shape 6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0" name="Google Shape;630;p156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631" name="Google Shape;631;p156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F656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632" name="Google Shape;632;p156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633" name="Google Shape;633;p156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634" name="Google Shape;634;p156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3_Title Slide">
  <p:cSld name="13_Title Slide">
    <p:bg>
      <p:bgPr>
        <a:solidFill>
          <a:srgbClr val="002060"/>
        </a:solidFill>
      </p:bgPr>
    </p:bg>
    <p:spTree>
      <p:nvGrpSpPr>
        <p:cNvPr id="635" name="Shape 6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6" name="Google Shape;636;p157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637" name="Google Shape;637;p157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F656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638" name="Google Shape;638;p157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639" name="Google Shape;639;p157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640" name="Google Shape;640;p157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1_Title Slide">
  <p:cSld name="11_Title Slide">
    <p:bg>
      <p:bgPr>
        <a:solidFill>
          <a:srgbClr val="002060"/>
        </a:solidFill>
      </p:bgPr>
    </p:bg>
    <p:spTree>
      <p:nvGrpSpPr>
        <p:cNvPr id="641" name="Shape 6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42" name="Google Shape;642;p158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643" name="Google Shape;643;p158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DC94D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644" name="Google Shape;644;p158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645" name="Google Shape;645;p158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646" name="Google Shape;646;p158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2_Title Slide">
  <p:cSld name="12_Title Slide">
    <p:spTree>
      <p:nvGrpSpPr>
        <p:cNvPr id="647" name="Shape 6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48" name="Google Shape;648;p159"/>
          <p:cNvGrpSpPr/>
          <p:nvPr/>
        </p:nvGrpSpPr>
        <p:grpSpPr>
          <a:xfrm>
            <a:off x="-1" y="-38042"/>
            <a:ext cx="12192000" cy="6896042"/>
            <a:chOff x="0" y="0"/>
            <a:chExt cx="13716000" cy="10287000"/>
          </a:xfrm>
        </p:grpSpPr>
        <p:sp>
          <p:nvSpPr>
            <p:cNvPr id="649" name="Google Shape;649;p159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650" name="Google Shape;650;p159"/>
            <p:cNvSpPr/>
            <p:nvPr/>
          </p:nvSpPr>
          <p:spPr>
            <a:xfrm>
              <a:off x="304801" y="1158873"/>
              <a:ext cx="13106399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651" name="Google Shape;651;p159"/>
            <p:cNvSpPr/>
            <p:nvPr/>
          </p:nvSpPr>
          <p:spPr>
            <a:xfrm>
              <a:off x="304801" y="281335"/>
              <a:ext cx="13106399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652" name="Google Shape;652;p159"/>
          <p:cNvSpPr/>
          <p:nvPr/>
        </p:nvSpPr>
        <p:spPr>
          <a:xfrm flipH="1" rot="10800000">
            <a:off x="586408" y="297925"/>
            <a:ext cx="366091" cy="224705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35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653" name="Google Shape;653;p159"/>
          <p:cNvSpPr txBox="1"/>
          <p:nvPr>
            <p:ph type="title"/>
          </p:nvPr>
        </p:nvSpPr>
        <p:spPr>
          <a:xfrm>
            <a:off x="1015448" y="195946"/>
            <a:ext cx="10161104" cy="47061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47474"/>
              </a:buClr>
              <a:buSzPts val="2000"/>
              <a:buFont typeface="Calibri"/>
              <a:buNone/>
              <a:defRPr b="1" sz="2000">
                <a:solidFill>
                  <a:srgbClr val="747474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54" name="Google Shape;654;p159"/>
          <p:cNvSpPr txBox="1"/>
          <p:nvPr>
            <p:ph idx="1" type="body"/>
          </p:nvPr>
        </p:nvSpPr>
        <p:spPr>
          <a:xfrm>
            <a:off x="996949" y="685688"/>
            <a:ext cx="10179603" cy="29244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AEAEAE"/>
              </a:buClr>
              <a:buSzPts val="1400"/>
              <a:buNone/>
              <a:defRPr i="1" sz="1400">
                <a:solidFill>
                  <a:srgbClr val="AEAEAE"/>
                </a:solidFill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  <p:extLst>
    <p:ext uri="{DCECCB84-F9BA-43D5-87BE-67443E8EF086}">
      <p15:sldGuideLst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661" name="Shape 6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2" name="Google Shape;662;p75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3" name="Google Shape;663;p75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4" name="Google Shape;664;p75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65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0" name="Google Shape;80;p165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165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able of contents">
  <p:cSld name="Table of contents">
    <p:spTree>
      <p:nvGrpSpPr>
        <p:cNvPr id="665" name="Shape 6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6" name="Google Shape;666;p76"/>
          <p:cNvSpPr txBox="1"/>
          <p:nvPr>
            <p:ph type="title"/>
          </p:nvPr>
        </p:nvSpPr>
        <p:spPr>
          <a:xfrm>
            <a:off x="2621731" y="2174785"/>
            <a:ext cx="3074005" cy="602004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50" lIns="91425" spcFirstLastPara="1" rIns="91425" wrap="square" tIns="6855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7" name="Google Shape;667;p76"/>
          <p:cNvSpPr txBox="1"/>
          <p:nvPr>
            <p:ph idx="1" type="subTitle"/>
          </p:nvPr>
        </p:nvSpPr>
        <p:spPr>
          <a:xfrm>
            <a:off x="2621743" y="2838919"/>
            <a:ext cx="3074005" cy="646395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50" lIns="91425" spcFirstLastPara="1" rIns="91425" wrap="square" tIns="6855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67"/>
              <a:buNone/>
              <a:defRPr sz="1867"/>
            </a:lvl1pPr>
            <a:lvl2pPr lvl="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lvl="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lvl="3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lvl="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lvl="5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lvl="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lvl="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lvl="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68" name="Google Shape;668;p76"/>
          <p:cNvSpPr txBox="1"/>
          <p:nvPr>
            <p:ph idx="2" type="subTitle"/>
          </p:nvPr>
        </p:nvSpPr>
        <p:spPr>
          <a:xfrm>
            <a:off x="8020251" y="2838919"/>
            <a:ext cx="3074005" cy="646395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50" lIns="91425" spcFirstLastPara="1" rIns="91425" wrap="square" tIns="6855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67"/>
              <a:buNone/>
              <a:defRPr sz="1867"/>
            </a:lvl1pPr>
            <a:lvl2pPr lvl="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lvl="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lvl="3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lvl="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lvl="5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lvl="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lvl="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lvl="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69" name="Google Shape;669;p76"/>
          <p:cNvSpPr txBox="1"/>
          <p:nvPr>
            <p:ph idx="3" type="title"/>
          </p:nvPr>
        </p:nvSpPr>
        <p:spPr>
          <a:xfrm>
            <a:off x="2621767" y="4184037"/>
            <a:ext cx="3074005" cy="70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50" lIns="91425" spcFirstLastPara="1" rIns="91425" wrap="square" tIns="6855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0" name="Google Shape;670;p76"/>
          <p:cNvSpPr txBox="1"/>
          <p:nvPr>
            <p:ph idx="4" type="subTitle"/>
          </p:nvPr>
        </p:nvSpPr>
        <p:spPr>
          <a:xfrm>
            <a:off x="2621743" y="4835432"/>
            <a:ext cx="3074005" cy="646395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50" lIns="91425" spcFirstLastPara="1" rIns="91425" wrap="square" tIns="6855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67"/>
              <a:buNone/>
              <a:defRPr sz="1867"/>
            </a:lvl1pPr>
            <a:lvl2pPr lvl="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lvl="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lvl="3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lvl="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lvl="5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lvl="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lvl="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lvl="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1" name="Google Shape;671;p76"/>
          <p:cNvSpPr txBox="1"/>
          <p:nvPr>
            <p:ph idx="5" type="subTitle"/>
          </p:nvPr>
        </p:nvSpPr>
        <p:spPr>
          <a:xfrm>
            <a:off x="8020251" y="4835432"/>
            <a:ext cx="3074005" cy="646395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50" lIns="91425" spcFirstLastPara="1" rIns="91425" wrap="square" tIns="6855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67"/>
              <a:buNone/>
              <a:defRPr sz="1867"/>
            </a:lvl1pPr>
            <a:lvl2pPr lvl="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lvl="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lvl="3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lvl="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lvl="5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lvl="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lvl="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lvl="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2" name="Google Shape;672;p76"/>
          <p:cNvSpPr txBox="1"/>
          <p:nvPr>
            <p:ph idx="6" type="title"/>
          </p:nvPr>
        </p:nvSpPr>
        <p:spPr>
          <a:xfrm>
            <a:off x="1097755" y="2420599"/>
            <a:ext cx="1524000" cy="763596"/>
          </a:xfrm>
          <a:prstGeom prst="rect">
            <a:avLst/>
          </a:prstGeom>
          <a:noFill/>
          <a:ln>
            <a:noFill/>
          </a:ln>
        </p:spPr>
        <p:txBody>
          <a:bodyPr anchorCtr="1" anchor="ctr" bIns="68550" lIns="91425" spcFirstLastPara="1" rIns="91425" wrap="square" tIns="6855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3" name="Google Shape;673;p76"/>
          <p:cNvSpPr txBox="1"/>
          <p:nvPr>
            <p:ph idx="7" type="title"/>
          </p:nvPr>
        </p:nvSpPr>
        <p:spPr>
          <a:xfrm>
            <a:off x="1097755" y="4465491"/>
            <a:ext cx="1524000" cy="763596"/>
          </a:xfrm>
          <a:prstGeom prst="rect">
            <a:avLst/>
          </a:prstGeom>
          <a:noFill/>
          <a:ln>
            <a:noFill/>
          </a:ln>
        </p:spPr>
        <p:txBody>
          <a:bodyPr anchorCtr="1" anchor="ctr" bIns="68550" lIns="91425" spcFirstLastPara="1" rIns="91425" wrap="square" tIns="6855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4" name="Google Shape;674;p76"/>
          <p:cNvSpPr txBox="1"/>
          <p:nvPr>
            <p:ph idx="8" type="title"/>
          </p:nvPr>
        </p:nvSpPr>
        <p:spPr>
          <a:xfrm>
            <a:off x="6496263" y="2420599"/>
            <a:ext cx="1524000" cy="763596"/>
          </a:xfrm>
          <a:prstGeom prst="rect">
            <a:avLst/>
          </a:prstGeom>
          <a:noFill/>
          <a:ln>
            <a:noFill/>
          </a:ln>
        </p:spPr>
        <p:txBody>
          <a:bodyPr anchorCtr="1" anchor="ctr" bIns="68550" lIns="91425" spcFirstLastPara="1" rIns="91425" wrap="square" tIns="6855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5" name="Google Shape;675;p76"/>
          <p:cNvSpPr txBox="1"/>
          <p:nvPr>
            <p:ph idx="9" type="title"/>
          </p:nvPr>
        </p:nvSpPr>
        <p:spPr>
          <a:xfrm>
            <a:off x="6496263" y="4465491"/>
            <a:ext cx="1524000" cy="763596"/>
          </a:xfrm>
          <a:prstGeom prst="rect">
            <a:avLst/>
          </a:prstGeom>
          <a:noFill/>
          <a:ln>
            <a:noFill/>
          </a:ln>
        </p:spPr>
        <p:txBody>
          <a:bodyPr anchorCtr="1" anchor="ctr" bIns="68550" lIns="91425" spcFirstLastPara="1" rIns="91425" wrap="square" tIns="6855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6" name="Google Shape;676;p76"/>
          <p:cNvSpPr txBox="1"/>
          <p:nvPr>
            <p:ph idx="13" type="title"/>
          </p:nvPr>
        </p:nvSpPr>
        <p:spPr>
          <a:xfrm>
            <a:off x="8020263" y="2174785"/>
            <a:ext cx="3074005" cy="602004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50" lIns="91425" spcFirstLastPara="1" rIns="91425" wrap="square" tIns="6855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7" name="Google Shape;677;p76"/>
          <p:cNvSpPr txBox="1"/>
          <p:nvPr>
            <p:ph idx="14" type="title"/>
          </p:nvPr>
        </p:nvSpPr>
        <p:spPr>
          <a:xfrm>
            <a:off x="8020299" y="4184037"/>
            <a:ext cx="3074005" cy="70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50" lIns="91425" spcFirstLastPara="1" rIns="91425" wrap="square" tIns="6855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8" name="Google Shape;678;p76"/>
          <p:cNvSpPr txBox="1"/>
          <p:nvPr>
            <p:ph idx="15" type="title"/>
          </p:nvPr>
        </p:nvSpPr>
        <p:spPr>
          <a:xfrm>
            <a:off x="959997" y="593373"/>
            <a:ext cx="10272003" cy="763596"/>
          </a:xfrm>
          <a:prstGeom prst="rect">
            <a:avLst/>
          </a:prstGeom>
          <a:noFill/>
          <a:ln>
            <a:noFill/>
          </a:ln>
        </p:spPr>
        <p:txBody>
          <a:bodyPr anchorCtr="0" anchor="t" bIns="68550" lIns="91425" spcFirstLastPara="1" rIns="91425" wrap="square" tIns="6855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679" name="Shape 6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0" name="Google Shape;680;p320"/>
          <p:cNvSpPr txBox="1"/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1" name="Google Shape;681;p320"/>
          <p:cNvSpPr txBox="1"/>
          <p:nvPr>
            <p:ph idx="1" type="subTitle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682" name="Google Shape;682;p320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3" name="Google Shape;683;p320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4" name="Google Shape;684;p320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685" name="Shape 6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" name="Google Shape;686;p321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7" name="Google Shape;687;p321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88" name="Google Shape;688;p321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9" name="Google Shape;689;p321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0" name="Google Shape;690;p321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691" name="Shape 6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2" name="Google Shape;692;p322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3" name="Google Shape;693;p322"/>
          <p:cNvSpPr txBox="1"/>
          <p:nvPr>
            <p:ph idx="1" type="body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94" name="Google Shape;694;p322"/>
          <p:cNvSpPr txBox="1"/>
          <p:nvPr>
            <p:ph idx="2" type="body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95" name="Google Shape;695;p32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6" name="Google Shape;696;p32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7" name="Google Shape;697;p32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698" name="Shape 6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9" name="Google Shape;699;p323"/>
          <p:cNvSpPr txBox="1"/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0" name="Google Shape;700;p323"/>
          <p:cNvSpPr txBox="1"/>
          <p:nvPr>
            <p:ph idx="1" type="body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701" name="Google Shape;701;p323"/>
          <p:cNvSpPr txBox="1"/>
          <p:nvPr>
            <p:ph idx="2" type="body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2" name="Google Shape;702;p323"/>
          <p:cNvSpPr txBox="1"/>
          <p:nvPr>
            <p:ph idx="3" type="body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703" name="Google Shape;703;p323"/>
          <p:cNvSpPr txBox="1"/>
          <p:nvPr>
            <p:ph idx="4" type="body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4" name="Google Shape;704;p323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5" name="Google Shape;705;p32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6" name="Google Shape;706;p323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707" name="Shape 7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8" name="Google Shape;708;p324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9" name="Google Shape;709;p324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10" name="Google Shape;710;p324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11" name="Google Shape;711;p324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ustom Layout">
  <p:cSld name="Custom Layout">
    <p:spTree>
      <p:nvGrpSpPr>
        <p:cNvPr id="712" name="Shape 7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3" name="Google Shape;713;p325"/>
          <p:cNvSpPr/>
          <p:nvPr/>
        </p:nvSpPr>
        <p:spPr>
          <a:xfrm>
            <a:off x="1236924" y="706094"/>
            <a:ext cx="9678395" cy="5378639"/>
          </a:xfrm>
          <a:prstGeom prst="roundRect">
            <a:avLst>
              <a:gd fmla="val 2665" name="adj"/>
            </a:avLst>
          </a:prstGeom>
          <a:solidFill>
            <a:schemeClr val="lt1"/>
          </a:solidFill>
          <a:ln cap="flat" cmpd="sng" w="12700">
            <a:solidFill>
              <a:srgbClr val="D8D8D8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63500" sx="102000" rotWithShape="0" algn="ctr" sy="102000">
              <a:srgbClr val="000000">
                <a:alpha val="7058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14" name="Google Shape;714;p325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15" name="Google Shape;715;p325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16" name="Google Shape;716;p325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  <p:sp>
        <p:nvSpPr>
          <p:cNvPr id="717" name="Google Shape;717;p325"/>
          <p:cNvSpPr/>
          <p:nvPr/>
        </p:nvSpPr>
        <p:spPr>
          <a:xfrm>
            <a:off x="1360423" y="832901"/>
            <a:ext cx="9431497" cy="5153431"/>
          </a:xfrm>
          <a:prstGeom prst="rect">
            <a:avLst/>
          </a:prstGeom>
          <a:solidFill>
            <a:srgbClr val="E3EE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18" name="Google Shape;718;p325"/>
          <p:cNvSpPr/>
          <p:nvPr/>
        </p:nvSpPr>
        <p:spPr>
          <a:xfrm>
            <a:off x="1504652" y="958594"/>
            <a:ext cx="9143039" cy="4902044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63500" sx="102000" rotWithShape="0" algn="ctr" sy="102000">
              <a:srgbClr val="000000">
                <a:alpha val="5098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19" name="Google Shape;719;p325"/>
          <p:cNvSpPr txBox="1"/>
          <p:nvPr>
            <p:ph type="title"/>
          </p:nvPr>
        </p:nvSpPr>
        <p:spPr>
          <a:xfrm>
            <a:off x="2209800" y="2311679"/>
            <a:ext cx="7772400" cy="223464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Font typeface="Calibri"/>
              <a:buNone/>
              <a:defRPr b="1" sz="5400">
                <a:solidFill>
                  <a:schemeClr val="dk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0" name="Google Shape;720;p325"/>
          <p:cNvSpPr/>
          <p:nvPr/>
        </p:nvSpPr>
        <p:spPr>
          <a:xfrm>
            <a:off x="1773169" y="5360163"/>
            <a:ext cx="8610496" cy="10703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721" name="Google Shape;721;p32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5635784" y="1391337"/>
            <a:ext cx="920432" cy="92043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722" name="Shape 7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3" name="Google Shape;723;p326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4" name="Google Shape;724;p326"/>
          <p:cNvSpPr txBox="1"/>
          <p:nvPr>
            <p:ph idx="1" type="body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725" name="Google Shape;725;p326"/>
          <p:cNvSpPr txBox="1"/>
          <p:nvPr>
            <p:ph idx="2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726" name="Google Shape;726;p326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7" name="Google Shape;727;p326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8" name="Google Shape;728;p326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_Title Slide">
  <p:cSld name="2_Title Slide">
    <p:spTree>
      <p:nvGrpSpPr>
        <p:cNvPr id="729" name="Shape 7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30" name="Google Shape;730;p327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731" name="Google Shape;731;p327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6C37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732" name="Google Shape;732;p327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733" name="Google Shape;733;p327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734" name="Google Shape;734;p327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Title Slide">
  <p:cSld name="3_Title Slide">
    <p:spTree>
      <p:nvGrpSpPr>
        <p:cNvPr id="735" name="Shape 7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36" name="Google Shape;736;p328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737" name="Google Shape;737;p328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EA875C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738" name="Google Shape;738;p328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739" name="Google Shape;739;p328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740" name="Google Shape;740;p328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ustom Layout">
  <p:cSld name="Custom Layout"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166"/>
          <p:cNvSpPr/>
          <p:nvPr/>
        </p:nvSpPr>
        <p:spPr>
          <a:xfrm>
            <a:off x="1236924" y="706094"/>
            <a:ext cx="9678395" cy="5378639"/>
          </a:xfrm>
          <a:prstGeom prst="roundRect">
            <a:avLst>
              <a:gd fmla="val 2665" name="adj"/>
            </a:avLst>
          </a:prstGeom>
          <a:solidFill>
            <a:schemeClr val="lt1"/>
          </a:solidFill>
          <a:ln cap="flat" cmpd="sng" w="12700">
            <a:solidFill>
              <a:srgbClr val="D8D8D8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63500" sx="102000" rotWithShape="0" algn="ctr" sy="102000">
              <a:srgbClr val="000000">
                <a:alpha val="7058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4" name="Google Shape;84;p166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166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6" name="Google Shape;86;p166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  <p:sp>
        <p:nvSpPr>
          <p:cNvPr id="87" name="Google Shape;87;p166"/>
          <p:cNvSpPr/>
          <p:nvPr/>
        </p:nvSpPr>
        <p:spPr>
          <a:xfrm>
            <a:off x="1360423" y="832901"/>
            <a:ext cx="9431497" cy="5153431"/>
          </a:xfrm>
          <a:prstGeom prst="rect">
            <a:avLst/>
          </a:prstGeom>
          <a:solidFill>
            <a:srgbClr val="E3EE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8" name="Google Shape;88;p166"/>
          <p:cNvSpPr/>
          <p:nvPr/>
        </p:nvSpPr>
        <p:spPr>
          <a:xfrm>
            <a:off x="1504652" y="958594"/>
            <a:ext cx="9143039" cy="4902044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63500" sx="102000" rotWithShape="0" algn="ctr" sy="102000">
              <a:srgbClr val="000000">
                <a:alpha val="5098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9" name="Google Shape;89;p166"/>
          <p:cNvSpPr txBox="1"/>
          <p:nvPr>
            <p:ph type="title"/>
          </p:nvPr>
        </p:nvSpPr>
        <p:spPr>
          <a:xfrm>
            <a:off x="2209800" y="2311679"/>
            <a:ext cx="7772400" cy="223464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Font typeface="Calibri"/>
              <a:buNone/>
              <a:defRPr b="1" sz="5400">
                <a:solidFill>
                  <a:schemeClr val="dk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" name="Google Shape;90;p166"/>
          <p:cNvSpPr/>
          <p:nvPr/>
        </p:nvSpPr>
        <p:spPr>
          <a:xfrm>
            <a:off x="1773169" y="5360163"/>
            <a:ext cx="8610496" cy="10703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91" name="Google Shape;91;p16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5635784" y="1391337"/>
            <a:ext cx="920432" cy="92043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_Title Slide">
  <p:cSld name="4_Title Slide">
    <p:spTree>
      <p:nvGrpSpPr>
        <p:cNvPr id="741" name="Shape 7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42" name="Google Shape;742;p329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743" name="Google Shape;743;p329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5EACE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744" name="Google Shape;744;p329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745" name="Google Shape;745;p329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746" name="Google Shape;746;p329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5_Title Slide">
  <p:cSld name="5_Title Slide">
    <p:spTree>
      <p:nvGrpSpPr>
        <p:cNvPr id="747" name="Shape 7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48" name="Google Shape;748;p330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749" name="Google Shape;749;p330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85CFE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750" name="Google Shape;750;p330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751" name="Google Shape;751;p330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752" name="Google Shape;752;p330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6_Title Slide">
  <p:cSld name="6_Title Slide">
    <p:spTree>
      <p:nvGrpSpPr>
        <p:cNvPr id="753" name="Shape 7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54" name="Google Shape;754;p331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755" name="Google Shape;755;p331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B8D98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756" name="Google Shape;756;p331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757" name="Google Shape;757;p331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758" name="Google Shape;758;p331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7_Title Slide">
  <p:cSld name="7_Title Slide">
    <p:spTree>
      <p:nvGrpSpPr>
        <p:cNvPr id="759" name="Shape 7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60" name="Google Shape;760;p332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761" name="Google Shape;761;p332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B2709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762" name="Google Shape;762;p332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763" name="Google Shape;763;p332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764" name="Google Shape;764;p332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8_Title Slide">
  <p:cSld name="8_Title Slide">
    <p:spTree>
      <p:nvGrpSpPr>
        <p:cNvPr id="765" name="Shape 7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66" name="Google Shape;766;p333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767" name="Google Shape;767;p333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8296B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768" name="Google Shape;768;p333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769" name="Google Shape;769;p333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770" name="Google Shape;770;p333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9_Title Slide">
  <p:cSld name="9_Title Slide">
    <p:spTree>
      <p:nvGrpSpPr>
        <p:cNvPr id="771" name="Shape 7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72" name="Google Shape;772;p334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773" name="Google Shape;773;p334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75707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774" name="Google Shape;774;p334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775" name="Google Shape;775;p334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776" name="Google Shape;776;p334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0_Title Slide">
  <p:cSld name="10_Title Slide">
    <p:spTree>
      <p:nvGrpSpPr>
        <p:cNvPr id="777" name="Shape 7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78" name="Google Shape;778;p335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779" name="Google Shape;779;p335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F656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780" name="Google Shape;780;p335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781" name="Google Shape;781;p335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782" name="Google Shape;782;p335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1_Title Slide">
  <p:cSld name="11_Title Slide">
    <p:spTree>
      <p:nvGrpSpPr>
        <p:cNvPr id="783" name="Shape 7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84" name="Google Shape;784;p336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785" name="Google Shape;785;p336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DC94D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786" name="Google Shape;786;p336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787" name="Google Shape;787;p336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788" name="Google Shape;788;p336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age de garde">
  <p:cSld name="Page de garde">
    <p:spTree>
      <p:nvGrpSpPr>
        <p:cNvPr id="789" name="Shape 7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0" name="Google Shape;790;p337"/>
          <p:cNvSpPr txBox="1"/>
          <p:nvPr/>
        </p:nvSpPr>
        <p:spPr>
          <a:xfrm>
            <a:off x="10470737" y="1351027"/>
            <a:ext cx="1278303" cy="443198"/>
          </a:xfrm>
          <a:prstGeom prst="rect">
            <a:avLst/>
          </a:prstGeom>
          <a:noFill/>
          <a:ln>
            <a:noFill/>
          </a:ln>
        </p:spPr>
        <p:txBody>
          <a:bodyPr anchorCtr="1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8350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Niveau</a:t>
            </a:r>
            <a:r>
              <a:rPr b="1" i="0" lang="fr-FR" sz="1200" u="none" cap="none" strike="noStrike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rPr>
              <a:t>    </a:t>
            </a:r>
            <a:r>
              <a:rPr b="1" i="0" lang="fr-FR" sz="1000" u="none" cap="none" strike="noStrike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rPr>
              <a:t>            </a:t>
            </a:r>
            <a:r>
              <a:rPr b="1" i="0" lang="fr-FR" sz="1200" u="none" cap="none" strike="noStrike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rPr>
              <a:t>             </a:t>
            </a:r>
            <a:endParaRPr sz="11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791" name="Google Shape;791;p33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0400923" y="1260711"/>
            <a:ext cx="1519859" cy="1217796"/>
          </a:xfrm>
          <a:prstGeom prst="rect">
            <a:avLst/>
          </a:prstGeom>
          <a:noFill/>
          <a:ln>
            <a:noFill/>
          </a:ln>
        </p:spPr>
      </p:pic>
      <p:sp>
        <p:nvSpPr>
          <p:cNvPr id="792" name="Google Shape;792;p337"/>
          <p:cNvSpPr txBox="1"/>
          <p:nvPr/>
        </p:nvSpPr>
        <p:spPr>
          <a:xfrm>
            <a:off x="10521700" y="1400907"/>
            <a:ext cx="1278303" cy="443198"/>
          </a:xfrm>
          <a:prstGeom prst="rect">
            <a:avLst/>
          </a:prstGeom>
          <a:noFill/>
          <a:ln>
            <a:noFill/>
          </a:ln>
        </p:spPr>
        <p:txBody>
          <a:bodyPr anchorCtr="1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8350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Niveau</a:t>
            </a:r>
            <a:r>
              <a:rPr b="1" i="0" lang="fr-FR" sz="16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        </a:t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93" name="Google Shape;793;p337"/>
          <p:cNvSpPr txBox="1"/>
          <p:nvPr/>
        </p:nvSpPr>
        <p:spPr>
          <a:xfrm>
            <a:off x="10599248" y="1869610"/>
            <a:ext cx="1123203" cy="346210"/>
          </a:xfrm>
          <a:prstGeom prst="rect">
            <a:avLst/>
          </a:prstGeom>
          <a:noFill/>
          <a:ln>
            <a:noFill/>
          </a:ln>
        </p:spPr>
        <p:txBody>
          <a:bodyPr anchorCtr="1" anchor="t" bIns="34250" lIns="68550" spcFirstLastPara="1" rIns="68550" wrap="square" tIns="3425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1800" u="none" cap="none" strike="noStrike">
                <a:solidFill>
                  <a:srgbClr val="FCBF18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/>
          </a:p>
        </p:txBody>
      </p:sp>
      <p:sp>
        <p:nvSpPr>
          <p:cNvPr id="794" name="Google Shape;794;p337"/>
          <p:cNvSpPr/>
          <p:nvPr/>
        </p:nvSpPr>
        <p:spPr>
          <a:xfrm>
            <a:off x="271218" y="4592685"/>
            <a:ext cx="6693265" cy="522000"/>
          </a:xfrm>
          <a:prstGeom prst="rect">
            <a:avLst/>
          </a:prstGeom>
          <a:solidFill>
            <a:srgbClr val="0F9ED5"/>
          </a:solidFill>
          <a:ln>
            <a:noFill/>
          </a:ln>
        </p:spPr>
        <p:txBody>
          <a:bodyPr anchorCtr="0" anchor="ctr" bIns="34250" lIns="68550" spcFirstLastPara="1" rIns="68550" wrap="square" tIns="342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95" name="Google Shape;795;p337"/>
          <p:cNvSpPr/>
          <p:nvPr/>
        </p:nvSpPr>
        <p:spPr>
          <a:xfrm>
            <a:off x="271218" y="5289789"/>
            <a:ext cx="6693265" cy="522000"/>
          </a:xfrm>
          <a:prstGeom prst="rect">
            <a:avLst/>
          </a:prstGeom>
          <a:solidFill>
            <a:srgbClr val="336FB6"/>
          </a:solidFill>
          <a:ln>
            <a:noFill/>
          </a:ln>
        </p:spPr>
        <p:txBody>
          <a:bodyPr anchorCtr="0" anchor="ctr" bIns="34250" lIns="68550" spcFirstLastPara="1" rIns="68550" wrap="square" tIns="342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1" i="0" lang="fr-FR" sz="20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/>
          </a:p>
        </p:txBody>
      </p:sp>
      <p:pic>
        <p:nvPicPr>
          <p:cNvPr descr="الصفحة الرئيسية" id="796" name="Google Shape;796;p33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668233" y="0"/>
            <a:ext cx="4855535" cy="736270"/>
          </a:xfrm>
          <a:prstGeom prst="rect">
            <a:avLst/>
          </a:prstGeom>
          <a:noFill/>
          <a:ln>
            <a:noFill/>
          </a:ln>
        </p:spPr>
      </p:pic>
      <p:sp>
        <p:nvSpPr>
          <p:cNvPr id="797" name="Google Shape;797;p337"/>
          <p:cNvSpPr txBox="1"/>
          <p:nvPr>
            <p:ph idx="1" type="body"/>
          </p:nvPr>
        </p:nvSpPr>
        <p:spPr>
          <a:xfrm>
            <a:off x="10803924" y="1882678"/>
            <a:ext cx="717129" cy="34621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CBF18"/>
              </a:buClr>
              <a:buSzPts val="1800"/>
              <a:buNone/>
              <a:defRPr b="1" i="0" sz="1800" u="none" cap="none" strike="noStrike">
                <a:solidFill>
                  <a:srgbClr val="FCBF1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8" name="Google Shape;798;p337"/>
          <p:cNvSpPr txBox="1"/>
          <p:nvPr>
            <p:ph idx="2" type="body"/>
          </p:nvPr>
        </p:nvSpPr>
        <p:spPr>
          <a:xfrm>
            <a:off x="1686856" y="2366503"/>
            <a:ext cx="409473" cy="522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70C0"/>
              </a:buClr>
              <a:buSzPts val="3000"/>
              <a:buNone/>
              <a:defRPr b="1" i="0" sz="3000" u="none" cap="none" strike="noStrike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9" name="Google Shape;799;p337"/>
          <p:cNvSpPr txBox="1"/>
          <p:nvPr/>
        </p:nvSpPr>
        <p:spPr>
          <a:xfrm>
            <a:off x="391997" y="1378425"/>
            <a:ext cx="4855536" cy="92333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540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Physique chimie</a:t>
            </a:r>
            <a:endParaRPr/>
          </a:p>
        </p:txBody>
      </p:sp>
      <p:sp>
        <p:nvSpPr>
          <p:cNvPr id="800" name="Google Shape;800;p337"/>
          <p:cNvSpPr txBox="1"/>
          <p:nvPr/>
        </p:nvSpPr>
        <p:spPr>
          <a:xfrm>
            <a:off x="391997" y="2305050"/>
            <a:ext cx="1519200" cy="55399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300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Période</a:t>
            </a:r>
            <a:endParaRPr b="1" sz="3000">
              <a:solidFill>
                <a:srgbClr val="0070C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01" name="Google Shape;801;p337"/>
          <p:cNvSpPr txBox="1"/>
          <p:nvPr>
            <p:ph idx="3" type="body"/>
          </p:nvPr>
        </p:nvSpPr>
        <p:spPr>
          <a:xfrm>
            <a:off x="2120815" y="4591216"/>
            <a:ext cx="4843667" cy="52199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b="1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2" name="Google Shape;802;p337"/>
          <p:cNvSpPr txBox="1"/>
          <p:nvPr>
            <p:ph idx="4" type="body"/>
          </p:nvPr>
        </p:nvSpPr>
        <p:spPr>
          <a:xfrm>
            <a:off x="271217" y="4591216"/>
            <a:ext cx="1288409" cy="52199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b="1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3" name="Google Shape;803;p337"/>
          <p:cNvSpPr txBox="1"/>
          <p:nvPr>
            <p:ph idx="5" type="body"/>
          </p:nvPr>
        </p:nvSpPr>
        <p:spPr>
          <a:xfrm>
            <a:off x="271217" y="5288319"/>
            <a:ext cx="1288409" cy="52199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b="1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4" name="Google Shape;804;p337"/>
          <p:cNvSpPr txBox="1"/>
          <p:nvPr>
            <p:ph idx="6" type="body"/>
          </p:nvPr>
        </p:nvSpPr>
        <p:spPr>
          <a:xfrm>
            <a:off x="2120815" y="5288319"/>
            <a:ext cx="4843667" cy="52199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marR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rial"/>
              <a:buNone/>
              <a:defRPr b="1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5" name="Google Shape;805;p337"/>
          <p:cNvSpPr/>
          <p:nvPr/>
        </p:nvSpPr>
        <p:spPr>
          <a:xfrm>
            <a:off x="271217" y="3894112"/>
            <a:ext cx="6693265" cy="522000"/>
          </a:xfrm>
          <a:prstGeom prst="rect">
            <a:avLst/>
          </a:prstGeom>
          <a:solidFill>
            <a:srgbClr val="336FB6"/>
          </a:solidFill>
          <a:ln>
            <a:noFill/>
          </a:ln>
        </p:spPr>
        <p:txBody>
          <a:bodyPr anchorCtr="0" anchor="ctr" bIns="34250" lIns="68550" spcFirstLastPara="1" rIns="68550" wrap="square" tIns="342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06" name="Google Shape;806;p337"/>
          <p:cNvSpPr txBox="1"/>
          <p:nvPr>
            <p:ph idx="7" type="body"/>
          </p:nvPr>
        </p:nvSpPr>
        <p:spPr>
          <a:xfrm>
            <a:off x="2120814" y="3892643"/>
            <a:ext cx="4843667" cy="52199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b="1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7" name="Google Shape;807;p337"/>
          <p:cNvSpPr txBox="1"/>
          <p:nvPr>
            <p:ph idx="8" type="body"/>
          </p:nvPr>
        </p:nvSpPr>
        <p:spPr>
          <a:xfrm>
            <a:off x="271216" y="3892643"/>
            <a:ext cx="1288409" cy="52199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b="1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808" name="Google Shape;808;p33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966502" y="3495345"/>
            <a:ext cx="3952359" cy="292597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9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cônes pour l’enseignant">
  <p:cSld name="Icônes pour l’enseignant">
    <p:bg>
      <p:bgPr>
        <a:solidFill>
          <a:srgbClr val="DCE6F2"/>
        </a:solidFill>
      </p:bgPr>
    </p:bg>
    <p:spTree>
      <p:nvGrpSpPr>
        <p:cNvPr id="809" name="Shape 8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0" name="Google Shape;810;p338"/>
          <p:cNvSpPr txBox="1"/>
          <p:nvPr/>
        </p:nvSpPr>
        <p:spPr>
          <a:xfrm>
            <a:off x="2151695" y="1298921"/>
            <a:ext cx="4239248" cy="400002"/>
          </a:xfrm>
          <a:prstGeom prst="rect">
            <a:avLst/>
          </a:prstGeom>
          <a:noFill/>
          <a:ln>
            <a:noFill/>
          </a:ln>
        </p:spPr>
        <p:txBody>
          <a:bodyPr anchorCtr="0" anchor="t" bIns="45650" lIns="91400" spcFirstLastPara="1" rIns="91400" wrap="square" tIns="4565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000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Pages réservées à l’enseignant(e)</a:t>
            </a:r>
            <a:endParaRPr sz="1467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11" name="Google Shape;811;p338"/>
          <p:cNvSpPr txBox="1"/>
          <p:nvPr/>
        </p:nvSpPr>
        <p:spPr>
          <a:xfrm>
            <a:off x="2151695" y="2226131"/>
            <a:ext cx="8241199" cy="400002"/>
          </a:xfrm>
          <a:prstGeom prst="rect">
            <a:avLst/>
          </a:prstGeom>
          <a:noFill/>
          <a:ln>
            <a:noFill/>
          </a:ln>
        </p:spPr>
        <p:txBody>
          <a:bodyPr anchorCtr="0" anchor="t" bIns="45650" lIns="91400" spcFirstLastPara="1" rIns="91400" wrap="square" tIns="4565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000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Modelage de la tâche par l’enseignant (explicitation à haute voix)</a:t>
            </a:r>
            <a:endParaRPr sz="1467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mage générée" id="812" name="Google Shape;812;p338"/>
          <p:cNvPicPr preferRelativeResize="0"/>
          <p:nvPr/>
        </p:nvPicPr>
        <p:blipFill rotWithShape="1">
          <a:blip r:embed="rId2">
            <a:alphaModFix/>
          </a:blip>
          <a:srcRect b="60700" l="0" r="71114" t="23545"/>
          <a:stretch/>
        </p:blipFill>
        <p:spPr>
          <a:xfrm>
            <a:off x="992594" y="2946687"/>
            <a:ext cx="1035476" cy="854359"/>
          </a:xfrm>
          <a:prstGeom prst="rect">
            <a:avLst/>
          </a:prstGeom>
          <a:noFill/>
          <a:ln>
            <a:noFill/>
          </a:ln>
        </p:spPr>
      </p:pic>
      <p:sp>
        <p:nvSpPr>
          <p:cNvPr id="813" name="Google Shape;813;p338"/>
          <p:cNvSpPr txBox="1"/>
          <p:nvPr/>
        </p:nvSpPr>
        <p:spPr>
          <a:xfrm>
            <a:off x="2151695" y="3159518"/>
            <a:ext cx="9359384" cy="400002"/>
          </a:xfrm>
          <a:prstGeom prst="rect">
            <a:avLst/>
          </a:prstGeom>
          <a:noFill/>
          <a:ln>
            <a:noFill/>
          </a:ln>
        </p:spPr>
        <p:txBody>
          <a:bodyPr anchorCtr="0" anchor="t" bIns="45650" lIns="91400" spcFirstLastPara="1" rIns="91400" wrap="square" tIns="4565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000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Consignes et explications données aux élèves – hors modelage (à dire à haute voix)</a:t>
            </a:r>
            <a:endParaRPr sz="20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14" name="Google Shape;814;p338"/>
          <p:cNvSpPr txBox="1"/>
          <p:nvPr/>
        </p:nvSpPr>
        <p:spPr>
          <a:xfrm>
            <a:off x="2151695" y="4005511"/>
            <a:ext cx="3971611" cy="420457"/>
          </a:xfrm>
          <a:prstGeom prst="rect">
            <a:avLst/>
          </a:prstGeom>
          <a:noFill/>
          <a:ln>
            <a:noFill/>
          </a:ln>
        </p:spPr>
        <p:txBody>
          <a:bodyPr anchorCtr="0" anchor="t" bIns="45650" lIns="91400" spcFirstLastPara="1" rIns="91400" wrap="square" tIns="4565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133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Rappel du contrat de classe </a:t>
            </a:r>
            <a:endParaRPr sz="1867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815" name="Google Shape;815;p33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27953" y="4033935"/>
            <a:ext cx="753729" cy="603600"/>
          </a:xfrm>
          <a:prstGeom prst="rect">
            <a:avLst/>
          </a:prstGeom>
          <a:noFill/>
          <a:ln>
            <a:noFill/>
          </a:ln>
        </p:spPr>
      </p:pic>
      <p:sp>
        <p:nvSpPr>
          <p:cNvPr id="816" name="Google Shape;816;p338"/>
          <p:cNvSpPr/>
          <p:nvPr/>
        </p:nvSpPr>
        <p:spPr>
          <a:xfrm>
            <a:off x="63503" y="27983"/>
            <a:ext cx="8241200" cy="603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650" lIns="91425" spcFirstLastPara="1" rIns="91425" wrap="square" tIns="456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3200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Icônes pour l’enseignant</a:t>
            </a:r>
            <a:endParaRPr sz="1867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817" name="Google Shape;817;p338"/>
          <p:cNvGrpSpPr/>
          <p:nvPr/>
        </p:nvGrpSpPr>
        <p:grpSpPr>
          <a:xfrm>
            <a:off x="1153868" y="1985795"/>
            <a:ext cx="923513" cy="733132"/>
            <a:chOff x="277892" y="2283969"/>
            <a:chExt cx="939577" cy="824904"/>
          </a:xfrm>
        </p:grpSpPr>
        <p:sp>
          <p:nvSpPr>
            <p:cNvPr id="818" name="Google Shape;818;p338"/>
            <p:cNvSpPr/>
            <p:nvPr/>
          </p:nvSpPr>
          <p:spPr>
            <a:xfrm>
              <a:off x="277892" y="2557025"/>
              <a:ext cx="685139" cy="551848"/>
            </a:xfrm>
            <a:custGeom>
              <a:rect b="b" l="l" r="r" t="t"/>
              <a:pathLst>
                <a:path extrusionOk="0" h="2757643" w="3423710">
                  <a:moveTo>
                    <a:pt x="0" y="0"/>
                  </a:moveTo>
                  <a:lnTo>
                    <a:pt x="3423710" y="0"/>
                  </a:lnTo>
                  <a:lnTo>
                    <a:pt x="3423710" y="2757643"/>
                  </a:lnTo>
                  <a:lnTo>
                    <a:pt x="0" y="2757643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4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19" name="Google Shape;819;p338"/>
            <p:cNvSpPr/>
            <p:nvPr/>
          </p:nvSpPr>
          <p:spPr>
            <a:xfrm rot="-1930306">
              <a:off x="819513" y="2322046"/>
              <a:ext cx="287035" cy="499407"/>
            </a:xfrm>
            <a:custGeom>
              <a:rect b="b" l="l" r="r" t="t"/>
              <a:pathLst>
                <a:path extrusionOk="0" h="2076288" w="1193350">
                  <a:moveTo>
                    <a:pt x="0" y="0"/>
                  </a:moveTo>
                  <a:lnTo>
                    <a:pt x="1193350" y="0"/>
                  </a:lnTo>
                  <a:lnTo>
                    <a:pt x="1193350" y="2076287"/>
                  </a:lnTo>
                  <a:lnTo>
                    <a:pt x="0" y="2076287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5">
                <a:alphaModFix amt="72000"/>
              </a:blip>
              <a:stretch>
                <a:fillRect b="0" l="-101446" r="0" t="-1678"/>
              </a:stretch>
            </a:blip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descr="Image générée" id="820" name="Google Shape;820;p338"/>
          <p:cNvPicPr preferRelativeResize="0"/>
          <p:nvPr/>
        </p:nvPicPr>
        <p:blipFill rotWithShape="1">
          <a:blip r:embed="rId6">
            <a:alphaModFix/>
          </a:blip>
          <a:srcRect b="10678" l="0" r="0" t="11064"/>
          <a:stretch/>
        </p:blipFill>
        <p:spPr>
          <a:xfrm>
            <a:off x="1153867" y="1023539"/>
            <a:ext cx="727815" cy="854359"/>
          </a:xfrm>
          <a:prstGeom prst="rect">
            <a:avLst/>
          </a:prstGeom>
          <a:noFill/>
          <a:ln>
            <a:noFill/>
          </a:ln>
        </p:spPr>
      </p:pic>
      <p:pic>
        <p:nvPicPr>
          <p:cNvPr id="821" name="Google Shape;821;p338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1198230" y="4942460"/>
            <a:ext cx="590757" cy="6036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</p:pic>
      <p:sp>
        <p:nvSpPr>
          <p:cNvPr id="822" name="Google Shape;822;p338"/>
          <p:cNvSpPr txBox="1"/>
          <p:nvPr/>
        </p:nvSpPr>
        <p:spPr>
          <a:xfrm>
            <a:off x="2064863" y="5034031"/>
            <a:ext cx="3971611" cy="420457"/>
          </a:xfrm>
          <a:prstGeom prst="rect">
            <a:avLst/>
          </a:prstGeom>
          <a:noFill/>
          <a:ln>
            <a:noFill/>
          </a:ln>
        </p:spPr>
        <p:txBody>
          <a:bodyPr anchorCtr="0" anchor="t" bIns="45650" lIns="91400" spcFirstLastPara="1" rIns="91400" wrap="square" tIns="4565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133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Correction du devoir maison</a:t>
            </a:r>
            <a:endParaRPr sz="1867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20" Type="http://schemas.openxmlformats.org/officeDocument/2006/relationships/slideLayout" Target="../slideLayouts/slideLayout20.xml"/><Relationship Id="rId22" Type="http://schemas.openxmlformats.org/officeDocument/2006/relationships/slideLayout" Target="../slideLayouts/slideLayout22.xml"/><Relationship Id="rId21" Type="http://schemas.openxmlformats.org/officeDocument/2006/relationships/slideLayout" Target="../slideLayouts/slideLayout21.xml"/><Relationship Id="rId24" Type="http://schemas.openxmlformats.org/officeDocument/2006/relationships/slideLayout" Target="../slideLayouts/slideLayout24.xml"/><Relationship Id="rId23" Type="http://schemas.openxmlformats.org/officeDocument/2006/relationships/slideLayout" Target="../slideLayouts/slideLayout23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26" Type="http://schemas.openxmlformats.org/officeDocument/2006/relationships/slideLayout" Target="../slideLayouts/slideLayout26.xml"/><Relationship Id="rId25" Type="http://schemas.openxmlformats.org/officeDocument/2006/relationships/slideLayout" Target="../slideLayouts/slideLayout25.xml"/><Relationship Id="rId28" Type="http://schemas.openxmlformats.org/officeDocument/2006/relationships/slideLayout" Target="../slideLayouts/slideLayout28.xml"/><Relationship Id="rId27" Type="http://schemas.openxmlformats.org/officeDocument/2006/relationships/slideLayout" Target="../slideLayouts/slideLayout27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29" Type="http://schemas.openxmlformats.org/officeDocument/2006/relationships/theme" Target="../theme/theme4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7.xml"/><Relationship Id="rId16" Type="http://schemas.openxmlformats.org/officeDocument/2006/relationships/slideLayout" Target="../slideLayouts/slideLayout16.xml"/><Relationship Id="rId19" Type="http://schemas.openxmlformats.org/officeDocument/2006/relationships/slideLayout" Target="../slideLayouts/slideLayout19.xml"/><Relationship Id="rId18" Type="http://schemas.openxmlformats.org/officeDocument/2006/relationships/slideLayout" Target="../slideLayouts/slideLayout18.xml"/></Relationships>
</file>

<file path=ppt/slideMasters/_rels/slideMaster2.xml.rels><?xml version="1.0" encoding="UTF-8" standalone="yes"?><Relationships xmlns="http://schemas.openxmlformats.org/package/2006/relationships"><Relationship Id="rId40" Type="http://schemas.openxmlformats.org/officeDocument/2006/relationships/slideLayout" Target="../slideLayouts/slideLayout68.xml"/><Relationship Id="rId42" Type="http://schemas.openxmlformats.org/officeDocument/2006/relationships/slideLayout" Target="../slideLayouts/slideLayout70.xml"/><Relationship Id="rId41" Type="http://schemas.openxmlformats.org/officeDocument/2006/relationships/slideLayout" Target="../slideLayouts/slideLayout69.xml"/><Relationship Id="rId44" Type="http://schemas.openxmlformats.org/officeDocument/2006/relationships/slideLayout" Target="../slideLayouts/slideLayout72.xml"/><Relationship Id="rId43" Type="http://schemas.openxmlformats.org/officeDocument/2006/relationships/slideLayout" Target="../slideLayouts/slideLayout71.xml"/><Relationship Id="rId46" Type="http://schemas.openxmlformats.org/officeDocument/2006/relationships/slideLayout" Target="../slideLayouts/slideLayout74.xml"/><Relationship Id="rId45" Type="http://schemas.openxmlformats.org/officeDocument/2006/relationships/slideLayout" Target="../slideLayouts/slideLayout73.xml"/><Relationship Id="rId1" Type="http://schemas.openxmlformats.org/officeDocument/2006/relationships/slideLayout" Target="../slideLayouts/slideLayout29.xml"/><Relationship Id="rId2" Type="http://schemas.openxmlformats.org/officeDocument/2006/relationships/slideLayout" Target="../slideLayouts/slideLayout30.xml"/><Relationship Id="rId3" Type="http://schemas.openxmlformats.org/officeDocument/2006/relationships/slideLayout" Target="../slideLayouts/slideLayout31.xml"/><Relationship Id="rId4" Type="http://schemas.openxmlformats.org/officeDocument/2006/relationships/slideLayout" Target="../slideLayouts/slideLayout32.xml"/><Relationship Id="rId9" Type="http://schemas.openxmlformats.org/officeDocument/2006/relationships/slideLayout" Target="../slideLayouts/slideLayout37.xml"/><Relationship Id="rId48" Type="http://schemas.openxmlformats.org/officeDocument/2006/relationships/slideLayout" Target="../slideLayouts/slideLayout76.xml"/><Relationship Id="rId47" Type="http://schemas.openxmlformats.org/officeDocument/2006/relationships/slideLayout" Target="../slideLayouts/slideLayout75.xml"/><Relationship Id="rId49" Type="http://schemas.openxmlformats.org/officeDocument/2006/relationships/slideLayout" Target="../slideLayouts/slideLayout77.xml"/><Relationship Id="rId5" Type="http://schemas.openxmlformats.org/officeDocument/2006/relationships/slideLayout" Target="../slideLayouts/slideLayout33.xml"/><Relationship Id="rId6" Type="http://schemas.openxmlformats.org/officeDocument/2006/relationships/slideLayout" Target="../slideLayouts/slideLayout34.xml"/><Relationship Id="rId7" Type="http://schemas.openxmlformats.org/officeDocument/2006/relationships/slideLayout" Target="../slideLayouts/slideLayout35.xml"/><Relationship Id="rId8" Type="http://schemas.openxmlformats.org/officeDocument/2006/relationships/slideLayout" Target="../slideLayouts/slideLayout36.xml"/><Relationship Id="rId31" Type="http://schemas.openxmlformats.org/officeDocument/2006/relationships/slideLayout" Target="../slideLayouts/slideLayout59.xml"/><Relationship Id="rId30" Type="http://schemas.openxmlformats.org/officeDocument/2006/relationships/slideLayout" Target="../slideLayouts/slideLayout58.xml"/><Relationship Id="rId33" Type="http://schemas.openxmlformats.org/officeDocument/2006/relationships/slideLayout" Target="../slideLayouts/slideLayout61.xml"/><Relationship Id="rId32" Type="http://schemas.openxmlformats.org/officeDocument/2006/relationships/slideLayout" Target="../slideLayouts/slideLayout60.xml"/><Relationship Id="rId35" Type="http://schemas.openxmlformats.org/officeDocument/2006/relationships/slideLayout" Target="../slideLayouts/slideLayout63.xml"/><Relationship Id="rId34" Type="http://schemas.openxmlformats.org/officeDocument/2006/relationships/slideLayout" Target="../slideLayouts/slideLayout62.xml"/><Relationship Id="rId37" Type="http://schemas.openxmlformats.org/officeDocument/2006/relationships/slideLayout" Target="../slideLayouts/slideLayout65.xml"/><Relationship Id="rId36" Type="http://schemas.openxmlformats.org/officeDocument/2006/relationships/slideLayout" Target="../slideLayouts/slideLayout64.xml"/><Relationship Id="rId39" Type="http://schemas.openxmlformats.org/officeDocument/2006/relationships/slideLayout" Target="../slideLayouts/slideLayout67.xml"/><Relationship Id="rId38" Type="http://schemas.openxmlformats.org/officeDocument/2006/relationships/slideLayout" Target="../slideLayouts/slideLayout66.xml"/><Relationship Id="rId20" Type="http://schemas.openxmlformats.org/officeDocument/2006/relationships/slideLayout" Target="../slideLayouts/slideLayout48.xml"/><Relationship Id="rId22" Type="http://schemas.openxmlformats.org/officeDocument/2006/relationships/slideLayout" Target="../slideLayouts/slideLayout50.xml"/><Relationship Id="rId21" Type="http://schemas.openxmlformats.org/officeDocument/2006/relationships/slideLayout" Target="../slideLayouts/slideLayout49.xml"/><Relationship Id="rId24" Type="http://schemas.openxmlformats.org/officeDocument/2006/relationships/slideLayout" Target="../slideLayouts/slideLayout52.xml"/><Relationship Id="rId23" Type="http://schemas.openxmlformats.org/officeDocument/2006/relationships/slideLayout" Target="../slideLayouts/slideLayout51.xml"/><Relationship Id="rId26" Type="http://schemas.openxmlformats.org/officeDocument/2006/relationships/slideLayout" Target="../slideLayouts/slideLayout54.xml"/><Relationship Id="rId25" Type="http://schemas.openxmlformats.org/officeDocument/2006/relationships/slideLayout" Target="../slideLayouts/slideLayout53.xml"/><Relationship Id="rId28" Type="http://schemas.openxmlformats.org/officeDocument/2006/relationships/slideLayout" Target="../slideLayouts/slideLayout56.xml"/><Relationship Id="rId27" Type="http://schemas.openxmlformats.org/officeDocument/2006/relationships/slideLayout" Target="../slideLayouts/slideLayout55.xml"/><Relationship Id="rId29" Type="http://schemas.openxmlformats.org/officeDocument/2006/relationships/slideLayout" Target="../slideLayouts/slideLayout57.xml"/><Relationship Id="rId51" Type="http://schemas.openxmlformats.org/officeDocument/2006/relationships/theme" Target="../theme/theme8.xml"/><Relationship Id="rId50" Type="http://schemas.openxmlformats.org/officeDocument/2006/relationships/slideLayout" Target="../slideLayouts/slideLayout78.xml"/><Relationship Id="rId11" Type="http://schemas.openxmlformats.org/officeDocument/2006/relationships/slideLayout" Target="../slideLayouts/slideLayout39.xml"/><Relationship Id="rId10" Type="http://schemas.openxmlformats.org/officeDocument/2006/relationships/slideLayout" Target="../slideLayouts/slideLayout38.xml"/><Relationship Id="rId13" Type="http://schemas.openxmlformats.org/officeDocument/2006/relationships/slideLayout" Target="../slideLayouts/slideLayout41.xml"/><Relationship Id="rId12" Type="http://schemas.openxmlformats.org/officeDocument/2006/relationships/slideLayout" Target="../slideLayouts/slideLayout40.xml"/><Relationship Id="rId15" Type="http://schemas.openxmlformats.org/officeDocument/2006/relationships/slideLayout" Target="../slideLayouts/slideLayout43.xml"/><Relationship Id="rId14" Type="http://schemas.openxmlformats.org/officeDocument/2006/relationships/slideLayout" Target="../slideLayouts/slideLayout42.xml"/><Relationship Id="rId17" Type="http://schemas.openxmlformats.org/officeDocument/2006/relationships/slideLayout" Target="../slideLayouts/slideLayout45.xml"/><Relationship Id="rId16" Type="http://schemas.openxmlformats.org/officeDocument/2006/relationships/slideLayout" Target="../slideLayouts/slideLayout44.xml"/><Relationship Id="rId19" Type="http://schemas.openxmlformats.org/officeDocument/2006/relationships/slideLayout" Target="../slideLayouts/slideLayout47.xml"/><Relationship Id="rId18" Type="http://schemas.openxmlformats.org/officeDocument/2006/relationships/slideLayout" Target="../slideLayouts/slideLayout46.xml"/></Relationships>
</file>

<file path=ppt/slideMasters/_rels/slideMaster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9.xml"/><Relationship Id="rId2" Type="http://schemas.openxmlformats.org/officeDocument/2006/relationships/slideLayout" Target="../slideLayouts/slideLayout80.xml"/><Relationship Id="rId3" Type="http://schemas.openxmlformats.org/officeDocument/2006/relationships/slideLayout" Target="../slideLayouts/slideLayout81.xml"/><Relationship Id="rId4" Type="http://schemas.openxmlformats.org/officeDocument/2006/relationships/slideLayout" Target="../slideLayouts/slideLayout82.xml"/><Relationship Id="rId9" Type="http://schemas.openxmlformats.org/officeDocument/2006/relationships/slideLayout" Target="../slideLayouts/slideLayout87.xml"/><Relationship Id="rId5" Type="http://schemas.openxmlformats.org/officeDocument/2006/relationships/slideLayout" Target="../slideLayouts/slideLayout83.xml"/><Relationship Id="rId6" Type="http://schemas.openxmlformats.org/officeDocument/2006/relationships/slideLayout" Target="../slideLayouts/slideLayout84.xml"/><Relationship Id="rId7" Type="http://schemas.openxmlformats.org/officeDocument/2006/relationships/slideLayout" Target="../slideLayouts/slideLayout85.xml"/><Relationship Id="rId8" Type="http://schemas.openxmlformats.org/officeDocument/2006/relationships/slideLayout" Target="../slideLayouts/slideLayout86.xml"/><Relationship Id="rId31" Type="http://schemas.openxmlformats.org/officeDocument/2006/relationships/theme" Target="../theme/theme7.xml"/><Relationship Id="rId30" Type="http://schemas.openxmlformats.org/officeDocument/2006/relationships/slideLayout" Target="../slideLayouts/slideLayout108.xml"/><Relationship Id="rId20" Type="http://schemas.openxmlformats.org/officeDocument/2006/relationships/slideLayout" Target="../slideLayouts/slideLayout98.xml"/><Relationship Id="rId22" Type="http://schemas.openxmlformats.org/officeDocument/2006/relationships/slideLayout" Target="../slideLayouts/slideLayout100.xml"/><Relationship Id="rId21" Type="http://schemas.openxmlformats.org/officeDocument/2006/relationships/slideLayout" Target="../slideLayouts/slideLayout99.xml"/><Relationship Id="rId24" Type="http://schemas.openxmlformats.org/officeDocument/2006/relationships/slideLayout" Target="../slideLayouts/slideLayout102.xml"/><Relationship Id="rId23" Type="http://schemas.openxmlformats.org/officeDocument/2006/relationships/slideLayout" Target="../slideLayouts/slideLayout101.xml"/><Relationship Id="rId26" Type="http://schemas.openxmlformats.org/officeDocument/2006/relationships/slideLayout" Target="../slideLayouts/slideLayout104.xml"/><Relationship Id="rId25" Type="http://schemas.openxmlformats.org/officeDocument/2006/relationships/slideLayout" Target="../slideLayouts/slideLayout103.xml"/><Relationship Id="rId28" Type="http://schemas.openxmlformats.org/officeDocument/2006/relationships/slideLayout" Target="../slideLayouts/slideLayout106.xml"/><Relationship Id="rId27" Type="http://schemas.openxmlformats.org/officeDocument/2006/relationships/slideLayout" Target="../slideLayouts/slideLayout105.xml"/><Relationship Id="rId29" Type="http://schemas.openxmlformats.org/officeDocument/2006/relationships/slideLayout" Target="../slideLayouts/slideLayout107.xml"/><Relationship Id="rId11" Type="http://schemas.openxmlformats.org/officeDocument/2006/relationships/slideLayout" Target="../slideLayouts/slideLayout89.xml"/><Relationship Id="rId10" Type="http://schemas.openxmlformats.org/officeDocument/2006/relationships/slideLayout" Target="../slideLayouts/slideLayout88.xml"/><Relationship Id="rId13" Type="http://schemas.openxmlformats.org/officeDocument/2006/relationships/slideLayout" Target="../slideLayouts/slideLayout91.xml"/><Relationship Id="rId12" Type="http://schemas.openxmlformats.org/officeDocument/2006/relationships/slideLayout" Target="../slideLayouts/slideLayout90.xml"/><Relationship Id="rId15" Type="http://schemas.openxmlformats.org/officeDocument/2006/relationships/slideLayout" Target="../slideLayouts/slideLayout93.xml"/><Relationship Id="rId14" Type="http://schemas.openxmlformats.org/officeDocument/2006/relationships/slideLayout" Target="../slideLayouts/slideLayout92.xml"/><Relationship Id="rId17" Type="http://schemas.openxmlformats.org/officeDocument/2006/relationships/slideLayout" Target="../slideLayouts/slideLayout95.xml"/><Relationship Id="rId16" Type="http://schemas.openxmlformats.org/officeDocument/2006/relationships/slideLayout" Target="../slideLayouts/slideLayout94.xml"/><Relationship Id="rId19" Type="http://schemas.openxmlformats.org/officeDocument/2006/relationships/slideLayout" Target="../slideLayouts/slideLayout97.xml"/><Relationship Id="rId18" Type="http://schemas.openxmlformats.org/officeDocument/2006/relationships/slideLayout" Target="../slideLayouts/slideLayout96.xml"/></Relationships>
</file>

<file path=ppt/slideMasters/_rels/slideMaster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9.xml"/><Relationship Id="rId2" Type="http://schemas.openxmlformats.org/officeDocument/2006/relationships/slideLayout" Target="../slideLayouts/slideLayout110.xml"/><Relationship Id="rId3" Type="http://schemas.openxmlformats.org/officeDocument/2006/relationships/slideLayout" Target="../slideLayouts/slideLayout111.xml"/><Relationship Id="rId4" Type="http://schemas.openxmlformats.org/officeDocument/2006/relationships/slideLayout" Target="../slideLayouts/slideLayout112.xml"/><Relationship Id="rId9" Type="http://schemas.openxmlformats.org/officeDocument/2006/relationships/slideLayout" Target="../slideLayouts/slideLayout117.xml"/><Relationship Id="rId5" Type="http://schemas.openxmlformats.org/officeDocument/2006/relationships/slideLayout" Target="../slideLayouts/slideLayout113.xml"/><Relationship Id="rId6" Type="http://schemas.openxmlformats.org/officeDocument/2006/relationships/slideLayout" Target="../slideLayouts/slideLayout114.xml"/><Relationship Id="rId7" Type="http://schemas.openxmlformats.org/officeDocument/2006/relationships/slideLayout" Target="../slideLayouts/slideLayout115.xml"/><Relationship Id="rId8" Type="http://schemas.openxmlformats.org/officeDocument/2006/relationships/slideLayout" Target="../slideLayouts/slideLayout116.xml"/><Relationship Id="rId20" Type="http://schemas.openxmlformats.org/officeDocument/2006/relationships/slideLayout" Target="../slideLayouts/slideLayout128.xml"/><Relationship Id="rId22" Type="http://schemas.openxmlformats.org/officeDocument/2006/relationships/slideLayout" Target="../slideLayouts/slideLayout130.xml"/><Relationship Id="rId21" Type="http://schemas.openxmlformats.org/officeDocument/2006/relationships/slideLayout" Target="../slideLayouts/slideLayout129.xml"/><Relationship Id="rId23" Type="http://schemas.openxmlformats.org/officeDocument/2006/relationships/theme" Target="../theme/theme6.xml"/><Relationship Id="rId11" Type="http://schemas.openxmlformats.org/officeDocument/2006/relationships/slideLayout" Target="../slideLayouts/slideLayout119.xml"/><Relationship Id="rId10" Type="http://schemas.openxmlformats.org/officeDocument/2006/relationships/slideLayout" Target="../slideLayouts/slideLayout118.xml"/><Relationship Id="rId13" Type="http://schemas.openxmlformats.org/officeDocument/2006/relationships/slideLayout" Target="../slideLayouts/slideLayout121.xml"/><Relationship Id="rId12" Type="http://schemas.openxmlformats.org/officeDocument/2006/relationships/slideLayout" Target="../slideLayouts/slideLayout120.xml"/><Relationship Id="rId15" Type="http://schemas.openxmlformats.org/officeDocument/2006/relationships/slideLayout" Target="../slideLayouts/slideLayout123.xml"/><Relationship Id="rId14" Type="http://schemas.openxmlformats.org/officeDocument/2006/relationships/slideLayout" Target="../slideLayouts/slideLayout122.xml"/><Relationship Id="rId17" Type="http://schemas.openxmlformats.org/officeDocument/2006/relationships/slideLayout" Target="../slideLayouts/slideLayout125.xml"/><Relationship Id="rId16" Type="http://schemas.openxmlformats.org/officeDocument/2006/relationships/slideLayout" Target="../slideLayouts/slideLayout124.xml"/><Relationship Id="rId19" Type="http://schemas.openxmlformats.org/officeDocument/2006/relationships/slideLayout" Target="../slideLayouts/slideLayout127.xml"/><Relationship Id="rId18" Type="http://schemas.openxmlformats.org/officeDocument/2006/relationships/slideLayout" Target="../slideLayouts/slideLayout126.xml"/></Relationships>
</file>

<file path=ppt/slideMasters/_rels/slideMaster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1.xml"/><Relationship Id="rId2" Type="http://schemas.openxmlformats.org/officeDocument/2006/relationships/slideLayout" Target="../slideLayouts/slideLayout132.xml"/><Relationship Id="rId3" Type="http://schemas.openxmlformats.org/officeDocument/2006/relationships/slideLayout" Target="../slideLayouts/slideLayout133.xml"/><Relationship Id="rId4" Type="http://schemas.openxmlformats.org/officeDocument/2006/relationships/slideLayout" Target="../slideLayouts/slideLayout134.xml"/><Relationship Id="rId9" Type="http://schemas.openxmlformats.org/officeDocument/2006/relationships/slideLayout" Target="../slideLayouts/slideLayout139.xml"/><Relationship Id="rId5" Type="http://schemas.openxmlformats.org/officeDocument/2006/relationships/slideLayout" Target="../slideLayouts/slideLayout135.xml"/><Relationship Id="rId6" Type="http://schemas.openxmlformats.org/officeDocument/2006/relationships/slideLayout" Target="../slideLayouts/slideLayout136.xml"/><Relationship Id="rId7" Type="http://schemas.openxmlformats.org/officeDocument/2006/relationships/slideLayout" Target="../slideLayouts/slideLayout137.xml"/><Relationship Id="rId8" Type="http://schemas.openxmlformats.org/officeDocument/2006/relationships/slideLayout" Target="../slideLayouts/slideLayout138.xml"/><Relationship Id="rId20" Type="http://schemas.openxmlformats.org/officeDocument/2006/relationships/slideLayout" Target="../slideLayouts/slideLayout150.xml"/><Relationship Id="rId22" Type="http://schemas.openxmlformats.org/officeDocument/2006/relationships/slideLayout" Target="../slideLayouts/slideLayout152.xml"/><Relationship Id="rId21" Type="http://schemas.openxmlformats.org/officeDocument/2006/relationships/slideLayout" Target="../slideLayouts/slideLayout151.xml"/><Relationship Id="rId24" Type="http://schemas.openxmlformats.org/officeDocument/2006/relationships/slideLayout" Target="../slideLayouts/slideLayout154.xml"/><Relationship Id="rId23" Type="http://schemas.openxmlformats.org/officeDocument/2006/relationships/slideLayout" Target="../slideLayouts/slideLayout153.xml"/><Relationship Id="rId26" Type="http://schemas.openxmlformats.org/officeDocument/2006/relationships/slideLayout" Target="../slideLayouts/slideLayout156.xml"/><Relationship Id="rId25" Type="http://schemas.openxmlformats.org/officeDocument/2006/relationships/slideLayout" Target="../slideLayouts/slideLayout155.xml"/><Relationship Id="rId28" Type="http://schemas.openxmlformats.org/officeDocument/2006/relationships/slideLayout" Target="../slideLayouts/slideLayout158.xml"/><Relationship Id="rId27" Type="http://schemas.openxmlformats.org/officeDocument/2006/relationships/slideLayout" Target="../slideLayouts/slideLayout157.xml"/><Relationship Id="rId29" Type="http://schemas.openxmlformats.org/officeDocument/2006/relationships/theme" Target="../theme/theme9.xml"/><Relationship Id="rId11" Type="http://schemas.openxmlformats.org/officeDocument/2006/relationships/slideLayout" Target="../slideLayouts/slideLayout141.xml"/><Relationship Id="rId10" Type="http://schemas.openxmlformats.org/officeDocument/2006/relationships/slideLayout" Target="../slideLayouts/slideLayout140.xml"/><Relationship Id="rId13" Type="http://schemas.openxmlformats.org/officeDocument/2006/relationships/slideLayout" Target="../slideLayouts/slideLayout143.xml"/><Relationship Id="rId12" Type="http://schemas.openxmlformats.org/officeDocument/2006/relationships/slideLayout" Target="../slideLayouts/slideLayout142.xml"/><Relationship Id="rId15" Type="http://schemas.openxmlformats.org/officeDocument/2006/relationships/slideLayout" Target="../slideLayouts/slideLayout145.xml"/><Relationship Id="rId14" Type="http://schemas.openxmlformats.org/officeDocument/2006/relationships/slideLayout" Target="../slideLayouts/slideLayout144.xml"/><Relationship Id="rId17" Type="http://schemas.openxmlformats.org/officeDocument/2006/relationships/slideLayout" Target="../slideLayouts/slideLayout147.xml"/><Relationship Id="rId16" Type="http://schemas.openxmlformats.org/officeDocument/2006/relationships/slideLayout" Target="../slideLayouts/slideLayout146.xml"/><Relationship Id="rId19" Type="http://schemas.openxmlformats.org/officeDocument/2006/relationships/slideLayout" Target="../slideLayouts/slideLayout149.xml"/><Relationship Id="rId18" Type="http://schemas.openxmlformats.org/officeDocument/2006/relationships/slideLayout" Target="../slideLayouts/slideLayout148.xml"/></Relationships>
</file>

<file path=ppt/slideMasters/_rels/slideMaster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59.xml"/><Relationship Id="rId2" Type="http://schemas.openxmlformats.org/officeDocument/2006/relationships/slideLayout" Target="../slideLayouts/slideLayout160.xml"/><Relationship Id="rId3" Type="http://schemas.openxmlformats.org/officeDocument/2006/relationships/slideLayout" Target="../slideLayouts/slideLayout161.xml"/><Relationship Id="rId4" Type="http://schemas.openxmlformats.org/officeDocument/2006/relationships/slideLayout" Target="../slideLayouts/slideLayout162.xml"/><Relationship Id="rId9" Type="http://schemas.openxmlformats.org/officeDocument/2006/relationships/slideLayout" Target="../slideLayouts/slideLayout167.xml"/><Relationship Id="rId5" Type="http://schemas.openxmlformats.org/officeDocument/2006/relationships/slideLayout" Target="../slideLayouts/slideLayout163.xml"/><Relationship Id="rId6" Type="http://schemas.openxmlformats.org/officeDocument/2006/relationships/slideLayout" Target="../slideLayouts/slideLayout164.xml"/><Relationship Id="rId7" Type="http://schemas.openxmlformats.org/officeDocument/2006/relationships/slideLayout" Target="../slideLayouts/slideLayout165.xml"/><Relationship Id="rId8" Type="http://schemas.openxmlformats.org/officeDocument/2006/relationships/slideLayout" Target="../slideLayouts/slideLayout166.xml"/><Relationship Id="rId20" Type="http://schemas.openxmlformats.org/officeDocument/2006/relationships/slideLayout" Target="../slideLayouts/slideLayout178.xml"/><Relationship Id="rId22" Type="http://schemas.openxmlformats.org/officeDocument/2006/relationships/slideLayout" Target="../slideLayouts/slideLayout180.xml"/><Relationship Id="rId21" Type="http://schemas.openxmlformats.org/officeDocument/2006/relationships/slideLayout" Target="../slideLayouts/slideLayout179.xml"/><Relationship Id="rId24" Type="http://schemas.openxmlformats.org/officeDocument/2006/relationships/slideLayout" Target="../slideLayouts/slideLayout182.xml"/><Relationship Id="rId23" Type="http://schemas.openxmlformats.org/officeDocument/2006/relationships/slideLayout" Target="../slideLayouts/slideLayout181.xml"/><Relationship Id="rId26" Type="http://schemas.openxmlformats.org/officeDocument/2006/relationships/slideLayout" Target="../slideLayouts/slideLayout184.xml"/><Relationship Id="rId25" Type="http://schemas.openxmlformats.org/officeDocument/2006/relationships/slideLayout" Target="../slideLayouts/slideLayout183.xml"/><Relationship Id="rId28" Type="http://schemas.openxmlformats.org/officeDocument/2006/relationships/slideLayout" Target="../slideLayouts/slideLayout186.xml"/><Relationship Id="rId27" Type="http://schemas.openxmlformats.org/officeDocument/2006/relationships/slideLayout" Target="../slideLayouts/slideLayout185.xml"/><Relationship Id="rId29" Type="http://schemas.openxmlformats.org/officeDocument/2006/relationships/theme" Target="../theme/theme2.xml"/><Relationship Id="rId11" Type="http://schemas.openxmlformats.org/officeDocument/2006/relationships/slideLayout" Target="../slideLayouts/slideLayout169.xml"/><Relationship Id="rId10" Type="http://schemas.openxmlformats.org/officeDocument/2006/relationships/slideLayout" Target="../slideLayouts/slideLayout168.xml"/><Relationship Id="rId13" Type="http://schemas.openxmlformats.org/officeDocument/2006/relationships/slideLayout" Target="../slideLayouts/slideLayout171.xml"/><Relationship Id="rId12" Type="http://schemas.openxmlformats.org/officeDocument/2006/relationships/slideLayout" Target="../slideLayouts/slideLayout170.xml"/><Relationship Id="rId15" Type="http://schemas.openxmlformats.org/officeDocument/2006/relationships/slideLayout" Target="../slideLayouts/slideLayout173.xml"/><Relationship Id="rId14" Type="http://schemas.openxmlformats.org/officeDocument/2006/relationships/slideLayout" Target="../slideLayouts/slideLayout172.xml"/><Relationship Id="rId17" Type="http://schemas.openxmlformats.org/officeDocument/2006/relationships/slideLayout" Target="../slideLayouts/slideLayout175.xml"/><Relationship Id="rId16" Type="http://schemas.openxmlformats.org/officeDocument/2006/relationships/slideLayout" Target="../slideLayouts/slideLayout174.xml"/><Relationship Id="rId19" Type="http://schemas.openxmlformats.org/officeDocument/2006/relationships/slideLayout" Target="../slideLayouts/slideLayout177.xml"/><Relationship Id="rId18" Type="http://schemas.openxmlformats.org/officeDocument/2006/relationships/slideLayout" Target="../slideLayouts/slideLayout176.xml"/></Relationships>
</file>

<file path=ppt/slideMasters/_rels/slideMaster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87.xml"/><Relationship Id="rId2" Type="http://schemas.openxmlformats.org/officeDocument/2006/relationships/slideLayout" Target="../slideLayouts/slideLayout188.xml"/><Relationship Id="rId3" Type="http://schemas.openxmlformats.org/officeDocument/2006/relationships/slideLayout" Target="../slideLayouts/slideLayout189.xml"/><Relationship Id="rId4" Type="http://schemas.openxmlformats.org/officeDocument/2006/relationships/slideLayout" Target="../slideLayouts/slideLayout190.xml"/><Relationship Id="rId9" Type="http://schemas.openxmlformats.org/officeDocument/2006/relationships/slideLayout" Target="../slideLayouts/slideLayout195.xml"/><Relationship Id="rId5" Type="http://schemas.openxmlformats.org/officeDocument/2006/relationships/slideLayout" Target="../slideLayouts/slideLayout191.xml"/><Relationship Id="rId6" Type="http://schemas.openxmlformats.org/officeDocument/2006/relationships/slideLayout" Target="../slideLayouts/slideLayout192.xml"/><Relationship Id="rId7" Type="http://schemas.openxmlformats.org/officeDocument/2006/relationships/slideLayout" Target="../slideLayouts/slideLayout193.xml"/><Relationship Id="rId8" Type="http://schemas.openxmlformats.org/officeDocument/2006/relationships/slideLayout" Target="../slideLayouts/slideLayout194.xml"/><Relationship Id="rId20" Type="http://schemas.openxmlformats.org/officeDocument/2006/relationships/slideLayout" Target="../slideLayouts/slideLayout206.xml"/><Relationship Id="rId22" Type="http://schemas.openxmlformats.org/officeDocument/2006/relationships/slideLayout" Target="../slideLayouts/slideLayout208.xml"/><Relationship Id="rId21" Type="http://schemas.openxmlformats.org/officeDocument/2006/relationships/slideLayout" Target="../slideLayouts/slideLayout207.xml"/><Relationship Id="rId24" Type="http://schemas.openxmlformats.org/officeDocument/2006/relationships/slideLayout" Target="../slideLayouts/slideLayout210.xml"/><Relationship Id="rId23" Type="http://schemas.openxmlformats.org/officeDocument/2006/relationships/slideLayout" Target="../slideLayouts/slideLayout209.xml"/><Relationship Id="rId26" Type="http://schemas.openxmlformats.org/officeDocument/2006/relationships/slideLayout" Target="../slideLayouts/slideLayout212.xml"/><Relationship Id="rId25" Type="http://schemas.openxmlformats.org/officeDocument/2006/relationships/slideLayout" Target="../slideLayouts/slideLayout211.xml"/><Relationship Id="rId28" Type="http://schemas.openxmlformats.org/officeDocument/2006/relationships/slideLayout" Target="../slideLayouts/slideLayout214.xml"/><Relationship Id="rId27" Type="http://schemas.openxmlformats.org/officeDocument/2006/relationships/slideLayout" Target="../slideLayouts/slideLayout213.xml"/><Relationship Id="rId29" Type="http://schemas.openxmlformats.org/officeDocument/2006/relationships/theme" Target="../theme/theme10.xml"/><Relationship Id="rId11" Type="http://schemas.openxmlformats.org/officeDocument/2006/relationships/slideLayout" Target="../slideLayouts/slideLayout197.xml"/><Relationship Id="rId10" Type="http://schemas.openxmlformats.org/officeDocument/2006/relationships/slideLayout" Target="../slideLayouts/slideLayout196.xml"/><Relationship Id="rId13" Type="http://schemas.openxmlformats.org/officeDocument/2006/relationships/slideLayout" Target="../slideLayouts/slideLayout199.xml"/><Relationship Id="rId12" Type="http://schemas.openxmlformats.org/officeDocument/2006/relationships/slideLayout" Target="../slideLayouts/slideLayout198.xml"/><Relationship Id="rId15" Type="http://schemas.openxmlformats.org/officeDocument/2006/relationships/slideLayout" Target="../slideLayouts/slideLayout201.xml"/><Relationship Id="rId14" Type="http://schemas.openxmlformats.org/officeDocument/2006/relationships/slideLayout" Target="../slideLayouts/slideLayout200.xml"/><Relationship Id="rId17" Type="http://schemas.openxmlformats.org/officeDocument/2006/relationships/slideLayout" Target="../slideLayouts/slideLayout203.xml"/><Relationship Id="rId16" Type="http://schemas.openxmlformats.org/officeDocument/2006/relationships/slideLayout" Target="../slideLayouts/slideLayout202.xml"/><Relationship Id="rId19" Type="http://schemas.openxmlformats.org/officeDocument/2006/relationships/slideLayout" Target="../slideLayouts/slideLayout205.xml"/><Relationship Id="rId18" Type="http://schemas.openxmlformats.org/officeDocument/2006/relationships/slideLayout" Target="../slideLayouts/slideLayout204.xml"/></Relationships>
</file>

<file path=ppt/slideMasters/_rels/slideMaster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15.xml"/><Relationship Id="rId2" Type="http://schemas.openxmlformats.org/officeDocument/2006/relationships/slideLayout" Target="../slideLayouts/slideLayout216.xml"/><Relationship Id="rId3" Type="http://schemas.openxmlformats.org/officeDocument/2006/relationships/slideLayout" Target="../slideLayouts/slideLayout217.xml"/><Relationship Id="rId4" Type="http://schemas.openxmlformats.org/officeDocument/2006/relationships/slideLayout" Target="../slideLayouts/slideLayout218.xml"/><Relationship Id="rId9" Type="http://schemas.openxmlformats.org/officeDocument/2006/relationships/slideLayout" Target="../slideLayouts/slideLayout223.xml"/><Relationship Id="rId5" Type="http://schemas.openxmlformats.org/officeDocument/2006/relationships/slideLayout" Target="../slideLayouts/slideLayout219.xml"/><Relationship Id="rId6" Type="http://schemas.openxmlformats.org/officeDocument/2006/relationships/slideLayout" Target="../slideLayouts/slideLayout220.xml"/><Relationship Id="rId7" Type="http://schemas.openxmlformats.org/officeDocument/2006/relationships/slideLayout" Target="../slideLayouts/slideLayout221.xml"/><Relationship Id="rId8" Type="http://schemas.openxmlformats.org/officeDocument/2006/relationships/slideLayout" Target="../slideLayouts/slideLayout222.xml"/><Relationship Id="rId20" Type="http://schemas.openxmlformats.org/officeDocument/2006/relationships/slideLayout" Target="../slideLayouts/slideLayout234.xml"/><Relationship Id="rId22" Type="http://schemas.openxmlformats.org/officeDocument/2006/relationships/slideLayout" Target="../slideLayouts/slideLayout236.xml"/><Relationship Id="rId21" Type="http://schemas.openxmlformats.org/officeDocument/2006/relationships/slideLayout" Target="../slideLayouts/slideLayout235.xml"/><Relationship Id="rId24" Type="http://schemas.openxmlformats.org/officeDocument/2006/relationships/slideLayout" Target="../slideLayouts/slideLayout238.xml"/><Relationship Id="rId23" Type="http://schemas.openxmlformats.org/officeDocument/2006/relationships/slideLayout" Target="../slideLayouts/slideLayout237.xml"/><Relationship Id="rId26" Type="http://schemas.openxmlformats.org/officeDocument/2006/relationships/slideLayout" Target="../slideLayouts/slideLayout240.xml"/><Relationship Id="rId25" Type="http://schemas.openxmlformats.org/officeDocument/2006/relationships/slideLayout" Target="../slideLayouts/slideLayout239.xml"/><Relationship Id="rId28" Type="http://schemas.openxmlformats.org/officeDocument/2006/relationships/slideLayout" Target="../slideLayouts/slideLayout242.xml"/><Relationship Id="rId27" Type="http://schemas.openxmlformats.org/officeDocument/2006/relationships/slideLayout" Target="../slideLayouts/slideLayout241.xml"/><Relationship Id="rId29" Type="http://schemas.openxmlformats.org/officeDocument/2006/relationships/theme" Target="../theme/theme1.xml"/><Relationship Id="rId11" Type="http://schemas.openxmlformats.org/officeDocument/2006/relationships/slideLayout" Target="../slideLayouts/slideLayout225.xml"/><Relationship Id="rId10" Type="http://schemas.openxmlformats.org/officeDocument/2006/relationships/slideLayout" Target="../slideLayouts/slideLayout224.xml"/><Relationship Id="rId13" Type="http://schemas.openxmlformats.org/officeDocument/2006/relationships/slideLayout" Target="../slideLayouts/slideLayout227.xml"/><Relationship Id="rId12" Type="http://schemas.openxmlformats.org/officeDocument/2006/relationships/slideLayout" Target="../slideLayouts/slideLayout226.xml"/><Relationship Id="rId15" Type="http://schemas.openxmlformats.org/officeDocument/2006/relationships/slideLayout" Target="../slideLayouts/slideLayout229.xml"/><Relationship Id="rId14" Type="http://schemas.openxmlformats.org/officeDocument/2006/relationships/slideLayout" Target="../slideLayouts/slideLayout228.xml"/><Relationship Id="rId17" Type="http://schemas.openxmlformats.org/officeDocument/2006/relationships/slideLayout" Target="../slideLayouts/slideLayout231.xml"/><Relationship Id="rId16" Type="http://schemas.openxmlformats.org/officeDocument/2006/relationships/slideLayout" Target="../slideLayouts/slideLayout230.xml"/><Relationship Id="rId19" Type="http://schemas.openxmlformats.org/officeDocument/2006/relationships/slideLayout" Target="../slideLayouts/slideLayout233.xml"/><Relationship Id="rId18" Type="http://schemas.openxmlformats.org/officeDocument/2006/relationships/slideLayout" Target="../slideLayouts/slideLayout232.xml"/></Relationships>
</file>

<file path=ppt/slideMasters/_rels/slideMaster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43.xml"/><Relationship Id="rId2" Type="http://schemas.openxmlformats.org/officeDocument/2006/relationships/slideLayout" Target="../slideLayouts/slideLayout244.xml"/><Relationship Id="rId3" Type="http://schemas.openxmlformats.org/officeDocument/2006/relationships/slideLayout" Target="../slideLayouts/slideLayout245.xml"/><Relationship Id="rId4" Type="http://schemas.openxmlformats.org/officeDocument/2006/relationships/slideLayout" Target="../slideLayouts/slideLayout246.xml"/><Relationship Id="rId9" Type="http://schemas.openxmlformats.org/officeDocument/2006/relationships/slideLayout" Target="../slideLayouts/slideLayout251.xml"/><Relationship Id="rId5" Type="http://schemas.openxmlformats.org/officeDocument/2006/relationships/slideLayout" Target="../slideLayouts/slideLayout247.xml"/><Relationship Id="rId6" Type="http://schemas.openxmlformats.org/officeDocument/2006/relationships/slideLayout" Target="../slideLayouts/slideLayout248.xml"/><Relationship Id="rId7" Type="http://schemas.openxmlformats.org/officeDocument/2006/relationships/slideLayout" Target="../slideLayouts/slideLayout249.xml"/><Relationship Id="rId8" Type="http://schemas.openxmlformats.org/officeDocument/2006/relationships/slideLayout" Target="../slideLayouts/slideLayout250.xml"/><Relationship Id="rId20" Type="http://schemas.openxmlformats.org/officeDocument/2006/relationships/slideLayout" Target="../slideLayouts/slideLayout262.xml"/><Relationship Id="rId22" Type="http://schemas.openxmlformats.org/officeDocument/2006/relationships/slideLayout" Target="../slideLayouts/slideLayout264.xml"/><Relationship Id="rId21" Type="http://schemas.openxmlformats.org/officeDocument/2006/relationships/slideLayout" Target="../slideLayouts/slideLayout263.xml"/><Relationship Id="rId24" Type="http://schemas.openxmlformats.org/officeDocument/2006/relationships/slideLayout" Target="../slideLayouts/slideLayout266.xml"/><Relationship Id="rId23" Type="http://schemas.openxmlformats.org/officeDocument/2006/relationships/slideLayout" Target="../slideLayouts/slideLayout265.xml"/><Relationship Id="rId26" Type="http://schemas.openxmlformats.org/officeDocument/2006/relationships/slideLayout" Target="../slideLayouts/slideLayout268.xml"/><Relationship Id="rId25" Type="http://schemas.openxmlformats.org/officeDocument/2006/relationships/slideLayout" Target="../slideLayouts/slideLayout267.xml"/><Relationship Id="rId28" Type="http://schemas.openxmlformats.org/officeDocument/2006/relationships/slideLayout" Target="../slideLayouts/slideLayout270.xml"/><Relationship Id="rId27" Type="http://schemas.openxmlformats.org/officeDocument/2006/relationships/slideLayout" Target="../slideLayouts/slideLayout269.xml"/><Relationship Id="rId29" Type="http://schemas.openxmlformats.org/officeDocument/2006/relationships/theme" Target="../theme/theme3.xml"/><Relationship Id="rId11" Type="http://schemas.openxmlformats.org/officeDocument/2006/relationships/slideLayout" Target="../slideLayouts/slideLayout253.xml"/><Relationship Id="rId10" Type="http://schemas.openxmlformats.org/officeDocument/2006/relationships/slideLayout" Target="../slideLayouts/slideLayout252.xml"/><Relationship Id="rId13" Type="http://schemas.openxmlformats.org/officeDocument/2006/relationships/slideLayout" Target="../slideLayouts/slideLayout255.xml"/><Relationship Id="rId12" Type="http://schemas.openxmlformats.org/officeDocument/2006/relationships/slideLayout" Target="../slideLayouts/slideLayout254.xml"/><Relationship Id="rId15" Type="http://schemas.openxmlformats.org/officeDocument/2006/relationships/slideLayout" Target="../slideLayouts/slideLayout257.xml"/><Relationship Id="rId14" Type="http://schemas.openxmlformats.org/officeDocument/2006/relationships/slideLayout" Target="../slideLayouts/slideLayout256.xml"/><Relationship Id="rId17" Type="http://schemas.openxmlformats.org/officeDocument/2006/relationships/slideLayout" Target="../slideLayouts/slideLayout259.xml"/><Relationship Id="rId16" Type="http://schemas.openxmlformats.org/officeDocument/2006/relationships/slideLayout" Target="../slideLayouts/slideLayout258.xml"/><Relationship Id="rId19" Type="http://schemas.openxmlformats.org/officeDocument/2006/relationships/slideLayout" Target="../slideLayouts/slideLayout261.xml"/><Relationship Id="rId18" Type="http://schemas.openxmlformats.org/officeDocument/2006/relationships/slideLayout" Target="../slideLayouts/slideLayout260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DCE6F2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69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1" name="Google Shape;11;p69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2" name="Google Shape;12;p69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3" name="Google Shape;13;p69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4" name="Google Shape;14;p69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0" r:id="rId22"/>
    <p:sldLayoutId id="2147483671" r:id="rId23"/>
    <p:sldLayoutId id="2147483672" r:id="rId24"/>
    <p:sldLayoutId id="2147483673" r:id="rId25"/>
    <p:sldLayoutId id="2147483674" r:id="rId26"/>
    <p:sldLayoutId id="2147483675" r:id="rId27"/>
    <p:sldLayoutId id="2147483676" r:id="rId28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DCE6F2"/>
        </a:solidFill>
      </p:bgPr>
    </p:bg>
    <p:spTree>
      <p:nvGrpSpPr>
        <p:cNvPr id="257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Google Shape;258;p71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259" name="Google Shape;259;p71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60" name="Google Shape;260;p71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61" name="Google Shape;261;p71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62" name="Google Shape;262;p71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89" r:id="rId12"/>
    <p:sldLayoutId id="2147483690" r:id="rId13"/>
    <p:sldLayoutId id="2147483691" r:id="rId14"/>
    <p:sldLayoutId id="2147483692" r:id="rId15"/>
    <p:sldLayoutId id="2147483693" r:id="rId16"/>
    <p:sldLayoutId id="2147483694" r:id="rId17"/>
    <p:sldLayoutId id="2147483695" r:id="rId18"/>
    <p:sldLayoutId id="2147483696" r:id="rId19"/>
    <p:sldLayoutId id="2147483697" r:id="rId20"/>
    <p:sldLayoutId id="2147483698" r:id="rId21"/>
    <p:sldLayoutId id="2147483699" r:id="rId22"/>
    <p:sldLayoutId id="2147483700" r:id="rId23"/>
    <p:sldLayoutId id="2147483701" r:id="rId24"/>
    <p:sldLayoutId id="2147483702" r:id="rId25"/>
    <p:sldLayoutId id="2147483703" r:id="rId26"/>
    <p:sldLayoutId id="2147483704" r:id="rId27"/>
    <p:sldLayoutId id="2147483705" r:id="rId28"/>
    <p:sldLayoutId id="2147483706" r:id="rId29"/>
    <p:sldLayoutId id="2147483707" r:id="rId30"/>
    <p:sldLayoutId id="2147483708" r:id="rId31"/>
    <p:sldLayoutId id="2147483709" r:id="rId32"/>
    <p:sldLayoutId id="2147483710" r:id="rId33"/>
    <p:sldLayoutId id="2147483711" r:id="rId34"/>
    <p:sldLayoutId id="2147483712" r:id="rId35"/>
    <p:sldLayoutId id="2147483713" r:id="rId36"/>
    <p:sldLayoutId id="2147483714" r:id="rId37"/>
    <p:sldLayoutId id="2147483715" r:id="rId38"/>
    <p:sldLayoutId id="2147483716" r:id="rId39"/>
    <p:sldLayoutId id="2147483717" r:id="rId40"/>
    <p:sldLayoutId id="2147483718" r:id="rId41"/>
    <p:sldLayoutId id="2147483719" r:id="rId42"/>
    <p:sldLayoutId id="2147483720" r:id="rId43"/>
    <p:sldLayoutId id="2147483721" r:id="rId44"/>
    <p:sldLayoutId id="2147483722" r:id="rId45"/>
    <p:sldLayoutId id="2147483723" r:id="rId46"/>
    <p:sldLayoutId id="2147483724" r:id="rId47"/>
    <p:sldLayoutId id="2147483725" r:id="rId48"/>
    <p:sldLayoutId id="2147483726" r:id="rId49"/>
    <p:sldLayoutId id="2147483727" r:id="rId50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DCE6F2"/>
        </a:solidFill>
      </p:bgPr>
    </p:bg>
    <p:spTree>
      <p:nvGrpSpPr>
        <p:cNvPr id="655" name="Shape 6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6" name="Google Shape;656;p74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657" name="Google Shape;657;p74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658" name="Google Shape;658;p74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659" name="Google Shape;659;p74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660" name="Google Shape;660;p74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729" r:id="rId1"/>
    <p:sldLayoutId id="2147483730" r:id="rId2"/>
    <p:sldLayoutId id="2147483731" r:id="rId3"/>
    <p:sldLayoutId id="2147483732" r:id="rId4"/>
    <p:sldLayoutId id="2147483733" r:id="rId5"/>
    <p:sldLayoutId id="2147483734" r:id="rId6"/>
    <p:sldLayoutId id="2147483735" r:id="rId7"/>
    <p:sldLayoutId id="2147483736" r:id="rId8"/>
    <p:sldLayoutId id="2147483737" r:id="rId9"/>
    <p:sldLayoutId id="2147483738" r:id="rId10"/>
    <p:sldLayoutId id="2147483739" r:id="rId11"/>
    <p:sldLayoutId id="2147483740" r:id="rId12"/>
    <p:sldLayoutId id="2147483741" r:id="rId13"/>
    <p:sldLayoutId id="2147483742" r:id="rId14"/>
    <p:sldLayoutId id="2147483743" r:id="rId15"/>
    <p:sldLayoutId id="2147483744" r:id="rId16"/>
    <p:sldLayoutId id="2147483745" r:id="rId17"/>
    <p:sldLayoutId id="2147483746" r:id="rId18"/>
    <p:sldLayoutId id="2147483747" r:id="rId19"/>
    <p:sldLayoutId id="2147483748" r:id="rId20"/>
    <p:sldLayoutId id="2147483749" r:id="rId21"/>
    <p:sldLayoutId id="2147483750" r:id="rId22"/>
    <p:sldLayoutId id="2147483751" r:id="rId23"/>
    <p:sldLayoutId id="2147483752" r:id="rId24"/>
    <p:sldLayoutId id="2147483753" r:id="rId25"/>
    <p:sldLayoutId id="2147483754" r:id="rId26"/>
    <p:sldLayoutId id="2147483755" r:id="rId27"/>
    <p:sldLayoutId id="2147483756" r:id="rId28"/>
    <p:sldLayoutId id="2147483757" r:id="rId29"/>
    <p:sldLayoutId id="2147483758" r:id="rId30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DCE6F2"/>
        </a:solidFill>
      </p:bgPr>
    </p:bg>
    <p:spTree>
      <p:nvGrpSpPr>
        <p:cNvPr id="924" name="Shape 9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5" name="Google Shape;925;p80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926" name="Google Shape;926;p80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27" name="Google Shape;927;p80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28" name="Google Shape;928;p80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29" name="Google Shape;929;p80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760" r:id="rId1"/>
    <p:sldLayoutId id="2147483761" r:id="rId2"/>
    <p:sldLayoutId id="2147483762" r:id="rId3"/>
    <p:sldLayoutId id="2147483763" r:id="rId4"/>
    <p:sldLayoutId id="2147483764" r:id="rId5"/>
    <p:sldLayoutId id="2147483765" r:id="rId6"/>
    <p:sldLayoutId id="2147483766" r:id="rId7"/>
    <p:sldLayoutId id="2147483767" r:id="rId8"/>
    <p:sldLayoutId id="2147483768" r:id="rId9"/>
    <p:sldLayoutId id="2147483769" r:id="rId10"/>
    <p:sldLayoutId id="2147483770" r:id="rId11"/>
    <p:sldLayoutId id="2147483771" r:id="rId12"/>
    <p:sldLayoutId id="2147483772" r:id="rId13"/>
    <p:sldLayoutId id="2147483773" r:id="rId14"/>
    <p:sldLayoutId id="2147483774" r:id="rId15"/>
    <p:sldLayoutId id="2147483775" r:id="rId16"/>
    <p:sldLayoutId id="2147483776" r:id="rId17"/>
    <p:sldLayoutId id="2147483777" r:id="rId18"/>
    <p:sldLayoutId id="2147483778" r:id="rId19"/>
    <p:sldLayoutId id="2147483779" r:id="rId20"/>
    <p:sldLayoutId id="2147483780" r:id="rId21"/>
    <p:sldLayoutId id="2147483781" r:id="rId2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DCE6F2"/>
        </a:solidFill>
      </p:bgPr>
    </p:bg>
    <p:spTree>
      <p:nvGrpSpPr>
        <p:cNvPr id="1092" name="Shape 10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3" name="Google Shape;1093;p82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094" name="Google Shape;1094;p82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95" name="Google Shape;1095;p8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96" name="Google Shape;1096;p8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97" name="Google Shape;1097;p8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783" r:id="rId1"/>
    <p:sldLayoutId id="2147483784" r:id="rId2"/>
    <p:sldLayoutId id="2147483785" r:id="rId3"/>
    <p:sldLayoutId id="2147483786" r:id="rId4"/>
    <p:sldLayoutId id="2147483787" r:id="rId5"/>
    <p:sldLayoutId id="2147483788" r:id="rId6"/>
    <p:sldLayoutId id="2147483789" r:id="rId7"/>
    <p:sldLayoutId id="2147483790" r:id="rId8"/>
    <p:sldLayoutId id="2147483791" r:id="rId9"/>
    <p:sldLayoutId id="2147483792" r:id="rId10"/>
    <p:sldLayoutId id="2147483793" r:id="rId11"/>
    <p:sldLayoutId id="2147483794" r:id="rId12"/>
    <p:sldLayoutId id="2147483795" r:id="rId13"/>
    <p:sldLayoutId id="2147483796" r:id="rId14"/>
    <p:sldLayoutId id="2147483797" r:id="rId15"/>
    <p:sldLayoutId id="2147483798" r:id="rId16"/>
    <p:sldLayoutId id="2147483799" r:id="rId17"/>
    <p:sldLayoutId id="2147483800" r:id="rId18"/>
    <p:sldLayoutId id="2147483801" r:id="rId19"/>
    <p:sldLayoutId id="2147483802" r:id="rId20"/>
    <p:sldLayoutId id="2147483803" r:id="rId21"/>
    <p:sldLayoutId id="2147483804" r:id="rId22"/>
    <p:sldLayoutId id="2147483805" r:id="rId23"/>
    <p:sldLayoutId id="2147483806" r:id="rId24"/>
    <p:sldLayoutId id="2147483807" r:id="rId25"/>
    <p:sldLayoutId id="2147483808" r:id="rId26"/>
    <p:sldLayoutId id="2147483809" r:id="rId27"/>
    <p:sldLayoutId id="2147483810" r:id="rId28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DCE6F2"/>
        </a:solidFill>
      </p:bgPr>
    </p:bg>
    <p:spTree>
      <p:nvGrpSpPr>
        <p:cNvPr id="1340" name="Shape 13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1" name="Google Shape;1341;p86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342" name="Google Shape;1342;p86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343" name="Google Shape;1343;p86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344" name="Google Shape;1344;p86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345" name="Google Shape;1345;p86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812" r:id="rId1"/>
    <p:sldLayoutId id="2147483813" r:id="rId2"/>
    <p:sldLayoutId id="2147483814" r:id="rId3"/>
    <p:sldLayoutId id="2147483815" r:id="rId4"/>
    <p:sldLayoutId id="2147483816" r:id="rId5"/>
    <p:sldLayoutId id="2147483817" r:id="rId6"/>
    <p:sldLayoutId id="2147483818" r:id="rId7"/>
    <p:sldLayoutId id="2147483819" r:id="rId8"/>
    <p:sldLayoutId id="2147483820" r:id="rId9"/>
    <p:sldLayoutId id="2147483821" r:id="rId10"/>
    <p:sldLayoutId id="2147483822" r:id="rId11"/>
    <p:sldLayoutId id="2147483823" r:id="rId12"/>
    <p:sldLayoutId id="2147483824" r:id="rId13"/>
    <p:sldLayoutId id="2147483825" r:id="rId14"/>
    <p:sldLayoutId id="2147483826" r:id="rId15"/>
    <p:sldLayoutId id="2147483827" r:id="rId16"/>
    <p:sldLayoutId id="2147483828" r:id="rId17"/>
    <p:sldLayoutId id="2147483829" r:id="rId18"/>
    <p:sldLayoutId id="2147483830" r:id="rId19"/>
    <p:sldLayoutId id="2147483831" r:id="rId20"/>
    <p:sldLayoutId id="2147483832" r:id="rId21"/>
    <p:sldLayoutId id="2147483833" r:id="rId22"/>
    <p:sldLayoutId id="2147483834" r:id="rId23"/>
    <p:sldLayoutId id="2147483835" r:id="rId24"/>
    <p:sldLayoutId id="2147483836" r:id="rId25"/>
    <p:sldLayoutId id="2147483837" r:id="rId26"/>
    <p:sldLayoutId id="2147483838" r:id="rId27"/>
    <p:sldLayoutId id="2147483839" r:id="rId28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DCE6F2"/>
        </a:solidFill>
      </p:bgPr>
    </p:bg>
    <p:spTree>
      <p:nvGrpSpPr>
        <p:cNvPr id="1588" name="Shape 15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9" name="Google Shape;1589;p89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590" name="Google Shape;1590;p89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591" name="Google Shape;1591;p89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592" name="Google Shape;1592;p89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593" name="Google Shape;1593;p89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  <p:sldLayoutId id="2147483852" r:id="rId12"/>
    <p:sldLayoutId id="2147483853" r:id="rId13"/>
    <p:sldLayoutId id="2147483854" r:id="rId14"/>
    <p:sldLayoutId id="2147483855" r:id="rId15"/>
    <p:sldLayoutId id="2147483856" r:id="rId16"/>
    <p:sldLayoutId id="2147483857" r:id="rId17"/>
    <p:sldLayoutId id="2147483858" r:id="rId18"/>
    <p:sldLayoutId id="2147483859" r:id="rId19"/>
    <p:sldLayoutId id="2147483860" r:id="rId20"/>
    <p:sldLayoutId id="2147483861" r:id="rId21"/>
    <p:sldLayoutId id="2147483862" r:id="rId22"/>
    <p:sldLayoutId id="2147483863" r:id="rId23"/>
    <p:sldLayoutId id="2147483864" r:id="rId24"/>
    <p:sldLayoutId id="2147483865" r:id="rId25"/>
    <p:sldLayoutId id="2147483866" r:id="rId26"/>
    <p:sldLayoutId id="2147483867" r:id="rId27"/>
    <p:sldLayoutId id="2147483868" r:id="rId28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DCE6F2"/>
        </a:solidFill>
      </p:bgPr>
    </p:bg>
    <p:spTree>
      <p:nvGrpSpPr>
        <p:cNvPr id="1835" name="Shape 18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6" name="Google Shape;1836;p91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837" name="Google Shape;1837;p91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838" name="Google Shape;1838;p91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839" name="Google Shape;1839;p91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840" name="Google Shape;1840;p91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870" r:id="rId1"/>
    <p:sldLayoutId id="2147483871" r:id="rId2"/>
    <p:sldLayoutId id="2147483872" r:id="rId3"/>
    <p:sldLayoutId id="2147483873" r:id="rId4"/>
    <p:sldLayoutId id="2147483874" r:id="rId5"/>
    <p:sldLayoutId id="2147483875" r:id="rId6"/>
    <p:sldLayoutId id="2147483876" r:id="rId7"/>
    <p:sldLayoutId id="2147483877" r:id="rId8"/>
    <p:sldLayoutId id="2147483878" r:id="rId9"/>
    <p:sldLayoutId id="2147483879" r:id="rId10"/>
    <p:sldLayoutId id="2147483880" r:id="rId11"/>
    <p:sldLayoutId id="2147483881" r:id="rId12"/>
    <p:sldLayoutId id="2147483882" r:id="rId13"/>
    <p:sldLayoutId id="2147483883" r:id="rId14"/>
    <p:sldLayoutId id="2147483884" r:id="rId15"/>
    <p:sldLayoutId id="2147483885" r:id="rId16"/>
    <p:sldLayoutId id="2147483886" r:id="rId17"/>
    <p:sldLayoutId id="2147483887" r:id="rId18"/>
    <p:sldLayoutId id="2147483888" r:id="rId19"/>
    <p:sldLayoutId id="2147483889" r:id="rId20"/>
    <p:sldLayoutId id="2147483890" r:id="rId21"/>
    <p:sldLayoutId id="2147483891" r:id="rId22"/>
    <p:sldLayoutId id="2147483892" r:id="rId23"/>
    <p:sldLayoutId id="2147483893" r:id="rId24"/>
    <p:sldLayoutId id="2147483894" r:id="rId25"/>
    <p:sldLayoutId id="2147483895" r:id="rId26"/>
    <p:sldLayoutId id="2147483896" r:id="rId27"/>
    <p:sldLayoutId id="2147483897" r:id="rId28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DCE6F2"/>
        </a:solidFill>
      </p:bgPr>
    </p:bg>
    <p:spTree>
      <p:nvGrpSpPr>
        <p:cNvPr id="2083" name="Shape 20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4" name="Google Shape;2084;p95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2085" name="Google Shape;2085;p95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086" name="Google Shape;2086;p95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087" name="Google Shape;2087;p95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088" name="Google Shape;2088;p95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899" r:id="rId1"/>
    <p:sldLayoutId id="2147483900" r:id="rId2"/>
    <p:sldLayoutId id="2147483901" r:id="rId3"/>
    <p:sldLayoutId id="2147483902" r:id="rId4"/>
    <p:sldLayoutId id="2147483903" r:id="rId5"/>
    <p:sldLayoutId id="2147483904" r:id="rId6"/>
    <p:sldLayoutId id="2147483905" r:id="rId7"/>
    <p:sldLayoutId id="2147483906" r:id="rId8"/>
    <p:sldLayoutId id="2147483907" r:id="rId9"/>
    <p:sldLayoutId id="2147483908" r:id="rId10"/>
    <p:sldLayoutId id="2147483909" r:id="rId11"/>
    <p:sldLayoutId id="2147483910" r:id="rId12"/>
    <p:sldLayoutId id="2147483911" r:id="rId13"/>
    <p:sldLayoutId id="2147483912" r:id="rId14"/>
    <p:sldLayoutId id="2147483913" r:id="rId15"/>
    <p:sldLayoutId id="2147483914" r:id="rId16"/>
    <p:sldLayoutId id="2147483915" r:id="rId17"/>
    <p:sldLayoutId id="2147483916" r:id="rId18"/>
    <p:sldLayoutId id="2147483917" r:id="rId19"/>
    <p:sldLayoutId id="2147483918" r:id="rId20"/>
    <p:sldLayoutId id="2147483919" r:id="rId21"/>
    <p:sldLayoutId id="2147483920" r:id="rId22"/>
    <p:sldLayoutId id="2147483921" r:id="rId23"/>
    <p:sldLayoutId id="2147483922" r:id="rId24"/>
    <p:sldLayoutId id="2147483923" r:id="rId25"/>
    <p:sldLayoutId id="2147483924" r:id="rId26"/>
    <p:sldLayoutId id="2147483925" r:id="rId27"/>
    <p:sldLayoutId id="2147483926" r:id="rId28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9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73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9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63.png"/><Relationship Id="rId4" Type="http://schemas.openxmlformats.org/officeDocument/2006/relationships/image" Target="../media/image75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9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63.png"/><Relationship Id="rId4" Type="http://schemas.openxmlformats.org/officeDocument/2006/relationships/image" Target="../media/image75.png"/><Relationship Id="rId5" Type="http://schemas.openxmlformats.org/officeDocument/2006/relationships/image" Target="../media/image60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3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73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9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68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9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77.png"/><Relationship Id="rId4" Type="http://schemas.openxmlformats.org/officeDocument/2006/relationships/image" Target="../media/image11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9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68.png"/><Relationship Id="rId4" Type="http://schemas.openxmlformats.org/officeDocument/2006/relationships/image" Target="../media/image67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9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77.png"/><Relationship Id="rId4" Type="http://schemas.openxmlformats.org/officeDocument/2006/relationships/image" Target="../media/image11.png"/><Relationship Id="rId5" Type="http://schemas.openxmlformats.org/officeDocument/2006/relationships/image" Target="../media/image67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9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68.png"/><Relationship Id="rId4" Type="http://schemas.openxmlformats.org/officeDocument/2006/relationships/image" Target="../media/image83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9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77.png"/><Relationship Id="rId4" Type="http://schemas.openxmlformats.org/officeDocument/2006/relationships/image" Target="../media/image11.png"/><Relationship Id="rId5" Type="http://schemas.openxmlformats.org/officeDocument/2006/relationships/image" Target="../media/image83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9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9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68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9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77.png"/><Relationship Id="rId4" Type="http://schemas.openxmlformats.org/officeDocument/2006/relationships/image" Target="../media/image11.pn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9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68.pn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9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77.png"/><Relationship Id="rId4" Type="http://schemas.openxmlformats.org/officeDocument/2006/relationships/image" Target="../media/image11.pn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1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84.png"/><Relationship Id="rId4" Type="http://schemas.openxmlformats.org/officeDocument/2006/relationships/image" Target="../media/image76.png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9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11.png"/><Relationship Id="rId4" Type="http://schemas.openxmlformats.org/officeDocument/2006/relationships/image" Target="../media/image85.png"/><Relationship Id="rId5" Type="http://schemas.openxmlformats.org/officeDocument/2006/relationships/image" Target="../media/image93.png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9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11.png"/><Relationship Id="rId4" Type="http://schemas.openxmlformats.org/officeDocument/2006/relationships/image" Target="../media/image93.png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9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76.png"/><Relationship Id="rId4" Type="http://schemas.openxmlformats.org/officeDocument/2006/relationships/image" Target="../media/image11.png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0.xml"/><Relationship Id="rId2" Type="http://schemas.openxmlformats.org/officeDocument/2006/relationships/notesSlide" Target="../notesSlides/notesSlide28.xml"/><Relationship Id="rId3" Type="http://schemas.openxmlformats.org/officeDocument/2006/relationships/image" Target="../media/image84.png"/><Relationship Id="rId4" Type="http://schemas.openxmlformats.org/officeDocument/2006/relationships/image" Target="../media/image76.png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1.xml"/><Relationship Id="rId2" Type="http://schemas.openxmlformats.org/officeDocument/2006/relationships/notesSlide" Target="../notesSlides/notesSlide29.xml"/><Relationship Id="rId3" Type="http://schemas.openxmlformats.org/officeDocument/2006/relationships/image" Target="../media/image11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0.xml"/><Relationship Id="rId2" Type="http://schemas.openxmlformats.org/officeDocument/2006/relationships/notesSlide" Target="../notesSlides/notesSlide3.xml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1.xml"/><Relationship Id="rId2" Type="http://schemas.openxmlformats.org/officeDocument/2006/relationships/notesSlide" Target="../notesSlides/notesSlide30.xml"/><Relationship Id="rId3" Type="http://schemas.openxmlformats.org/officeDocument/2006/relationships/image" Target="../media/image11.png"/><Relationship Id="rId4" Type="http://schemas.openxmlformats.org/officeDocument/2006/relationships/image" Target="../media/image87.png"/></Relationships>
</file>

<file path=ppt/slides/_rels/slide3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1.xml"/><Relationship Id="rId2" Type="http://schemas.openxmlformats.org/officeDocument/2006/relationships/notesSlide" Target="../notesSlides/notesSlide31.xml"/><Relationship Id="rId3" Type="http://schemas.openxmlformats.org/officeDocument/2006/relationships/image" Target="../media/image11.png"/><Relationship Id="rId4" Type="http://schemas.openxmlformats.org/officeDocument/2006/relationships/image" Target="../media/image94.jpg"/></Relationships>
</file>

<file path=ppt/slides/_rels/slide3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59.xml"/><Relationship Id="rId2" Type="http://schemas.openxmlformats.org/officeDocument/2006/relationships/notesSlide" Target="../notesSlides/notesSlide32.xml"/></Relationships>
</file>

<file path=ppt/slides/_rels/slide3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0.xml"/><Relationship Id="rId2" Type="http://schemas.openxmlformats.org/officeDocument/2006/relationships/notesSlide" Target="../notesSlides/notesSlide33.xml"/><Relationship Id="rId3" Type="http://schemas.openxmlformats.org/officeDocument/2006/relationships/image" Target="../media/image104.png"/></Relationships>
</file>

<file path=ppt/slides/_rels/slide3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2.xml"/><Relationship Id="rId2" Type="http://schemas.openxmlformats.org/officeDocument/2006/relationships/notesSlide" Target="../notesSlides/notesSlide34.xml"/><Relationship Id="rId3" Type="http://schemas.openxmlformats.org/officeDocument/2006/relationships/image" Target="../media/image11.png"/><Relationship Id="rId4" Type="http://schemas.openxmlformats.org/officeDocument/2006/relationships/image" Target="../media/image89.png"/></Relationships>
</file>

<file path=ppt/slides/_rels/slide3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2.xml"/><Relationship Id="rId2" Type="http://schemas.openxmlformats.org/officeDocument/2006/relationships/notesSlide" Target="../notesSlides/notesSlide35.xml"/><Relationship Id="rId3" Type="http://schemas.openxmlformats.org/officeDocument/2006/relationships/image" Target="../media/image11.png"/></Relationships>
</file>

<file path=ppt/slides/_rels/slide3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2.xml"/><Relationship Id="rId2" Type="http://schemas.openxmlformats.org/officeDocument/2006/relationships/notesSlide" Target="../notesSlides/notesSlide36.xml"/><Relationship Id="rId3" Type="http://schemas.openxmlformats.org/officeDocument/2006/relationships/image" Target="../media/image11.png"/><Relationship Id="rId4" Type="http://schemas.openxmlformats.org/officeDocument/2006/relationships/image" Target="../media/image103.png"/><Relationship Id="rId5" Type="http://schemas.openxmlformats.org/officeDocument/2006/relationships/image" Target="../media/image101.png"/></Relationships>
</file>

<file path=ppt/slides/_rels/slide3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2.xml"/><Relationship Id="rId2" Type="http://schemas.openxmlformats.org/officeDocument/2006/relationships/notesSlide" Target="../notesSlides/notesSlide37.xml"/><Relationship Id="rId3" Type="http://schemas.openxmlformats.org/officeDocument/2006/relationships/image" Target="../media/image11.png"/><Relationship Id="rId4" Type="http://schemas.openxmlformats.org/officeDocument/2006/relationships/image" Target="../media/image92.png"/><Relationship Id="rId5" Type="http://schemas.openxmlformats.org/officeDocument/2006/relationships/image" Target="../media/image101.png"/></Relationships>
</file>

<file path=ppt/slides/_rels/slide3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1.xml"/><Relationship Id="rId2" Type="http://schemas.openxmlformats.org/officeDocument/2006/relationships/notesSlide" Target="../notesSlides/notesSlide38.xml"/><Relationship Id="rId3" Type="http://schemas.openxmlformats.org/officeDocument/2006/relationships/image" Target="../media/image11.png"/><Relationship Id="rId4" Type="http://schemas.openxmlformats.org/officeDocument/2006/relationships/image" Target="../media/image90.png"/><Relationship Id="rId5" Type="http://schemas.openxmlformats.org/officeDocument/2006/relationships/image" Target="../media/image101.png"/></Relationships>
</file>

<file path=ppt/slides/_rels/slide3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2.xml"/><Relationship Id="rId2" Type="http://schemas.openxmlformats.org/officeDocument/2006/relationships/notesSlide" Target="../notesSlides/notesSlide39.xml"/><Relationship Id="rId3" Type="http://schemas.openxmlformats.org/officeDocument/2006/relationships/image" Target="../media/image11.png"/><Relationship Id="rId4" Type="http://schemas.openxmlformats.org/officeDocument/2006/relationships/image" Target="../media/image97.png"/><Relationship Id="rId5" Type="http://schemas.openxmlformats.org/officeDocument/2006/relationships/image" Target="../media/image101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9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8.png"/><Relationship Id="rId4" Type="http://schemas.openxmlformats.org/officeDocument/2006/relationships/image" Target="../media/image58.png"/><Relationship Id="rId9" Type="http://schemas.openxmlformats.org/officeDocument/2006/relationships/image" Target="../media/image62.png"/><Relationship Id="rId5" Type="http://schemas.openxmlformats.org/officeDocument/2006/relationships/image" Target="../media/image80.jpg"/><Relationship Id="rId6" Type="http://schemas.openxmlformats.org/officeDocument/2006/relationships/image" Target="../media/image66.png"/><Relationship Id="rId7" Type="http://schemas.openxmlformats.org/officeDocument/2006/relationships/image" Target="../media/image69.png"/><Relationship Id="rId8" Type="http://schemas.openxmlformats.org/officeDocument/2006/relationships/image" Target="../media/image59.jpg"/><Relationship Id="rId11" Type="http://schemas.openxmlformats.org/officeDocument/2006/relationships/image" Target="../media/image86.png"/><Relationship Id="rId10" Type="http://schemas.openxmlformats.org/officeDocument/2006/relationships/image" Target="../media/image71.png"/><Relationship Id="rId13" Type="http://schemas.openxmlformats.org/officeDocument/2006/relationships/image" Target="../media/image78.png"/><Relationship Id="rId12" Type="http://schemas.openxmlformats.org/officeDocument/2006/relationships/image" Target="../media/image88.png"/></Relationships>
</file>

<file path=ppt/slides/_rels/slide4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2.xml"/><Relationship Id="rId2" Type="http://schemas.openxmlformats.org/officeDocument/2006/relationships/notesSlide" Target="../notesSlides/notesSlide40.xml"/><Relationship Id="rId3" Type="http://schemas.openxmlformats.org/officeDocument/2006/relationships/image" Target="../media/image11.png"/><Relationship Id="rId4" Type="http://schemas.openxmlformats.org/officeDocument/2006/relationships/image" Target="../media/image100.png"/></Relationships>
</file>

<file path=ppt/slides/_rels/slide4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2.xml"/><Relationship Id="rId2" Type="http://schemas.openxmlformats.org/officeDocument/2006/relationships/notesSlide" Target="../notesSlides/notesSlide41.xml"/><Relationship Id="rId3" Type="http://schemas.openxmlformats.org/officeDocument/2006/relationships/image" Target="../media/image11.png"/></Relationships>
</file>

<file path=ppt/slides/_rels/slide4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87.xml"/><Relationship Id="rId2" Type="http://schemas.openxmlformats.org/officeDocument/2006/relationships/notesSlide" Target="../notesSlides/notesSlide42.xml"/></Relationships>
</file>

<file path=ppt/slides/_rels/slide4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15.xml"/><Relationship Id="rId2" Type="http://schemas.openxmlformats.org/officeDocument/2006/relationships/notesSlide" Target="../notesSlides/notesSlide43.xml"/><Relationship Id="rId3" Type="http://schemas.openxmlformats.org/officeDocument/2006/relationships/image" Target="../media/image68.png"/></Relationships>
</file>

<file path=ppt/slides/_rels/slide4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88.xml"/><Relationship Id="rId2" Type="http://schemas.openxmlformats.org/officeDocument/2006/relationships/notesSlide" Target="../notesSlides/notesSlide44.xml"/><Relationship Id="rId3" Type="http://schemas.openxmlformats.org/officeDocument/2006/relationships/image" Target="../media/image11.png"/><Relationship Id="rId4" Type="http://schemas.openxmlformats.org/officeDocument/2006/relationships/image" Target="../media/image77.png"/></Relationships>
</file>

<file path=ppt/slides/_rels/slide4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3.xml"/><Relationship Id="rId2" Type="http://schemas.openxmlformats.org/officeDocument/2006/relationships/notesSlide" Target="../notesSlides/notesSlide45.xml"/><Relationship Id="rId3" Type="http://schemas.openxmlformats.org/officeDocument/2006/relationships/image" Target="../media/image68.png"/></Relationships>
</file>

<file path=ppt/slides/_rels/slide4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3.xml"/><Relationship Id="rId2" Type="http://schemas.openxmlformats.org/officeDocument/2006/relationships/notesSlide" Target="../notesSlides/notesSlide46.xml"/><Relationship Id="rId3" Type="http://schemas.openxmlformats.org/officeDocument/2006/relationships/image" Target="../media/image77.png"/><Relationship Id="rId4" Type="http://schemas.openxmlformats.org/officeDocument/2006/relationships/image" Target="../media/image11.png"/></Relationships>
</file>

<file path=ppt/slides/_rels/slide4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3.xml"/><Relationship Id="rId2" Type="http://schemas.openxmlformats.org/officeDocument/2006/relationships/notesSlide" Target="../notesSlides/notesSlide47.xml"/><Relationship Id="rId3" Type="http://schemas.openxmlformats.org/officeDocument/2006/relationships/image" Target="../media/image68.png"/></Relationships>
</file>

<file path=ppt/slides/_rels/slide4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3.xml"/><Relationship Id="rId2" Type="http://schemas.openxmlformats.org/officeDocument/2006/relationships/notesSlide" Target="../notesSlides/notesSlide48.xml"/><Relationship Id="rId3" Type="http://schemas.openxmlformats.org/officeDocument/2006/relationships/image" Target="../media/image77.png"/><Relationship Id="rId4" Type="http://schemas.openxmlformats.org/officeDocument/2006/relationships/image" Target="../media/image11.png"/></Relationships>
</file>

<file path=ppt/slides/_rels/slide4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3.xml"/><Relationship Id="rId2" Type="http://schemas.openxmlformats.org/officeDocument/2006/relationships/notesSlide" Target="../notesSlides/notesSlide49.xml"/><Relationship Id="rId3" Type="http://schemas.openxmlformats.org/officeDocument/2006/relationships/image" Target="../media/image91.png"/><Relationship Id="rId4" Type="http://schemas.openxmlformats.org/officeDocument/2006/relationships/image" Target="../media/image106.png"/><Relationship Id="rId5" Type="http://schemas.openxmlformats.org/officeDocument/2006/relationships/image" Target="../media/image68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9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8.png"/></Relationships>
</file>

<file path=ppt/slides/_rels/slide5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3.xml"/><Relationship Id="rId2" Type="http://schemas.openxmlformats.org/officeDocument/2006/relationships/notesSlide" Target="../notesSlides/notesSlide50.xml"/><Relationship Id="rId3" Type="http://schemas.openxmlformats.org/officeDocument/2006/relationships/image" Target="../media/image106.png"/><Relationship Id="rId4" Type="http://schemas.openxmlformats.org/officeDocument/2006/relationships/image" Target="../media/image11.png"/></Relationships>
</file>

<file path=ppt/slides/_rels/slide5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3.xml"/><Relationship Id="rId2" Type="http://schemas.openxmlformats.org/officeDocument/2006/relationships/notesSlide" Target="../notesSlides/notesSlide51.xml"/><Relationship Id="rId3" Type="http://schemas.openxmlformats.org/officeDocument/2006/relationships/image" Target="../media/image106.png"/><Relationship Id="rId4" Type="http://schemas.openxmlformats.org/officeDocument/2006/relationships/image" Target="../media/image11.png"/></Relationships>
</file>

<file path=ppt/slides/_rels/slide5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3.xml"/><Relationship Id="rId2" Type="http://schemas.openxmlformats.org/officeDocument/2006/relationships/notesSlide" Target="../notesSlides/notesSlide52.xml"/><Relationship Id="rId3" Type="http://schemas.openxmlformats.org/officeDocument/2006/relationships/image" Target="../media/image106.png"/><Relationship Id="rId4" Type="http://schemas.openxmlformats.org/officeDocument/2006/relationships/image" Target="../media/image11.png"/></Relationships>
</file>

<file path=ppt/slides/_rels/slide5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43.xml"/><Relationship Id="rId2" Type="http://schemas.openxmlformats.org/officeDocument/2006/relationships/notesSlide" Target="../notesSlides/notesSlide53.xml"/></Relationships>
</file>

<file path=ppt/slides/_rels/slide5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4.xml"/><Relationship Id="rId2" Type="http://schemas.openxmlformats.org/officeDocument/2006/relationships/notesSlide" Target="../notesSlides/notesSlide54.xml"/><Relationship Id="rId3" Type="http://schemas.openxmlformats.org/officeDocument/2006/relationships/image" Target="../media/image109.png"/></Relationships>
</file>

<file path=ppt/slides/_rels/slide5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4.xml"/><Relationship Id="rId2" Type="http://schemas.openxmlformats.org/officeDocument/2006/relationships/notesSlide" Target="../notesSlides/notesSlide55.xml"/><Relationship Id="rId3" Type="http://schemas.openxmlformats.org/officeDocument/2006/relationships/image" Target="../media/image109.png"/></Relationships>
</file>

<file path=ppt/slides/_rels/slide5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4.xml"/><Relationship Id="rId2" Type="http://schemas.openxmlformats.org/officeDocument/2006/relationships/notesSlide" Target="../notesSlides/notesSlide56.xml"/><Relationship Id="rId3" Type="http://schemas.openxmlformats.org/officeDocument/2006/relationships/image" Target="../media/image109.png"/></Relationships>
</file>

<file path=ppt/slides/_rels/slide5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4.xml"/><Relationship Id="rId2" Type="http://schemas.openxmlformats.org/officeDocument/2006/relationships/notesSlide" Target="../notesSlides/notesSlide57.xml"/><Relationship Id="rId3" Type="http://schemas.openxmlformats.org/officeDocument/2006/relationships/image" Target="../media/image109.png"/></Relationships>
</file>

<file path=ppt/slides/_rels/slide5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5.xml"/><Relationship Id="rId2" Type="http://schemas.openxmlformats.org/officeDocument/2006/relationships/notesSlide" Target="../notesSlides/notesSlide58.xml"/></Relationships>
</file>

<file path=ppt/slides/_rels/slide5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4.xml"/><Relationship Id="rId2" Type="http://schemas.openxmlformats.org/officeDocument/2006/relationships/notesSlide" Target="../notesSlides/notesSlide59.xml"/><Relationship Id="rId3" Type="http://schemas.openxmlformats.org/officeDocument/2006/relationships/image" Target="../media/image99.jpg"/><Relationship Id="rId4" Type="http://schemas.openxmlformats.org/officeDocument/2006/relationships/image" Target="../media/image112.jpg"/><Relationship Id="rId5" Type="http://schemas.openxmlformats.org/officeDocument/2006/relationships/image" Target="../media/image102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0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72.png"/></Relationships>
</file>

<file path=ppt/slides/_rels/slide6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4.xml"/><Relationship Id="rId2" Type="http://schemas.openxmlformats.org/officeDocument/2006/relationships/notesSlide" Target="../notesSlides/notesSlide60.xml"/><Relationship Id="rId3" Type="http://schemas.openxmlformats.org/officeDocument/2006/relationships/image" Target="../media/image107.png"/><Relationship Id="rId4" Type="http://schemas.openxmlformats.org/officeDocument/2006/relationships/image" Target="../media/image99.jpg"/><Relationship Id="rId5" Type="http://schemas.openxmlformats.org/officeDocument/2006/relationships/image" Target="../media/image112.jpg"/></Relationships>
</file>

<file path=ppt/slides/_rels/slide6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4.xml"/><Relationship Id="rId2" Type="http://schemas.openxmlformats.org/officeDocument/2006/relationships/notesSlide" Target="../notesSlides/notesSlide61.xml"/><Relationship Id="rId3" Type="http://schemas.openxmlformats.org/officeDocument/2006/relationships/image" Target="../media/image99.jpg"/><Relationship Id="rId4" Type="http://schemas.openxmlformats.org/officeDocument/2006/relationships/image" Target="../media/image112.jpg"/><Relationship Id="rId5" Type="http://schemas.openxmlformats.org/officeDocument/2006/relationships/image" Target="../media/image102.png"/></Relationships>
</file>

<file path=ppt/slides/_rels/slide6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5.xml"/><Relationship Id="rId2" Type="http://schemas.openxmlformats.org/officeDocument/2006/relationships/notesSlide" Target="../notesSlides/notesSlide62.xml"/></Relationships>
</file>

<file path=ppt/slides/_rels/slide6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6.xml"/><Relationship Id="rId2" Type="http://schemas.openxmlformats.org/officeDocument/2006/relationships/notesSlide" Target="../notesSlides/notesSlide63.xml"/><Relationship Id="rId3" Type="http://schemas.openxmlformats.org/officeDocument/2006/relationships/image" Target="../media/image116.jpg"/><Relationship Id="rId4" Type="http://schemas.openxmlformats.org/officeDocument/2006/relationships/image" Target="../media/image11.png"/></Relationships>
</file>

<file path=ppt/slides/_rels/slide6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6.xml"/><Relationship Id="rId2" Type="http://schemas.openxmlformats.org/officeDocument/2006/relationships/notesSlide" Target="../notesSlides/notesSlide64.xml"/><Relationship Id="rId3" Type="http://schemas.openxmlformats.org/officeDocument/2006/relationships/image" Target="../media/image76.png"/><Relationship Id="rId4" Type="http://schemas.openxmlformats.org/officeDocument/2006/relationships/image" Target="../media/image11.png"/></Relationships>
</file>

<file path=ppt/slides/_rels/slide6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6.xml"/><Relationship Id="rId2" Type="http://schemas.openxmlformats.org/officeDocument/2006/relationships/notesSlide" Target="../notesSlides/notesSlide65.xml"/><Relationship Id="rId3" Type="http://schemas.openxmlformats.org/officeDocument/2006/relationships/image" Target="../media/image100.png"/></Relationships>
</file>

<file path=ppt/slides/_rels/slide6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6.xml"/><Relationship Id="rId2" Type="http://schemas.openxmlformats.org/officeDocument/2006/relationships/notesSlide" Target="../notesSlides/notesSlide66.xml"/><Relationship Id="rId3" Type="http://schemas.openxmlformats.org/officeDocument/2006/relationships/image" Target="../media/image11.png"/></Relationships>
</file>

<file path=ppt/slides/_rels/slide6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7.xml"/><Relationship Id="rId3" Type="http://schemas.openxmlformats.org/officeDocument/2006/relationships/image" Target="../media/image11.png"/></Relationships>
</file>

<file path=ppt/slides/_rels/slide6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0.xml"/><Relationship Id="rId2" Type="http://schemas.openxmlformats.org/officeDocument/2006/relationships/notesSlide" Target="../notesSlides/notesSlide68.xml"/><Relationship Id="rId3" Type="http://schemas.openxmlformats.org/officeDocument/2006/relationships/image" Target="../media/image114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2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3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61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334" name="Shape 23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5" name="Google Shape;2335;p1"/>
          <p:cNvSpPr txBox="1"/>
          <p:nvPr>
            <p:ph idx="1" type="body"/>
          </p:nvPr>
        </p:nvSpPr>
        <p:spPr>
          <a:xfrm>
            <a:off x="10803924" y="1882678"/>
            <a:ext cx="717129" cy="34621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CBF18"/>
              </a:buClr>
              <a:buSzPts val="1800"/>
              <a:buNone/>
            </a:pPr>
            <a:r>
              <a:rPr lang="fr-FR"/>
              <a:t>2 AC</a:t>
            </a:r>
            <a:endParaRPr/>
          </a:p>
        </p:txBody>
      </p:sp>
      <p:sp>
        <p:nvSpPr>
          <p:cNvPr id="2336" name="Google Shape;2336;p1"/>
          <p:cNvSpPr txBox="1"/>
          <p:nvPr>
            <p:ph idx="2" type="body"/>
          </p:nvPr>
        </p:nvSpPr>
        <p:spPr>
          <a:xfrm>
            <a:off x="1686856" y="2366503"/>
            <a:ext cx="409473" cy="522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3000"/>
              <a:buNone/>
            </a:pPr>
            <a:r>
              <a:rPr lang="fr-FR"/>
              <a:t>3</a:t>
            </a:r>
            <a:endParaRPr/>
          </a:p>
        </p:txBody>
      </p:sp>
      <p:sp>
        <p:nvSpPr>
          <p:cNvPr id="2337" name="Google Shape;2337;p1"/>
          <p:cNvSpPr txBox="1"/>
          <p:nvPr>
            <p:ph idx="3" type="body"/>
          </p:nvPr>
        </p:nvSpPr>
        <p:spPr>
          <a:xfrm>
            <a:off x="2224725" y="4591216"/>
            <a:ext cx="4843667" cy="52199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</a:pPr>
            <a:r>
              <a:rPr lang="fr-FR"/>
              <a:t>La dispersion de la lumière</a:t>
            </a:r>
            <a:endParaRPr/>
          </a:p>
        </p:txBody>
      </p:sp>
      <p:sp>
        <p:nvSpPr>
          <p:cNvPr id="2338" name="Google Shape;2338;p1"/>
          <p:cNvSpPr txBox="1"/>
          <p:nvPr>
            <p:ph idx="4" type="body"/>
          </p:nvPr>
        </p:nvSpPr>
        <p:spPr>
          <a:xfrm>
            <a:off x="375127" y="4591216"/>
            <a:ext cx="1288409" cy="52199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</a:pPr>
            <a:r>
              <a:rPr lang="fr-FR"/>
              <a:t>Leçon 1</a:t>
            </a:r>
            <a:endParaRPr/>
          </a:p>
        </p:txBody>
      </p:sp>
      <p:sp>
        <p:nvSpPr>
          <p:cNvPr id="2339" name="Google Shape;2339;p1"/>
          <p:cNvSpPr txBox="1"/>
          <p:nvPr>
            <p:ph idx="5" type="body"/>
          </p:nvPr>
        </p:nvSpPr>
        <p:spPr>
          <a:xfrm>
            <a:off x="375127" y="5288319"/>
            <a:ext cx="1288409" cy="52199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</a:pPr>
            <a:r>
              <a:rPr lang="fr-FR"/>
              <a:t>Tâche 3</a:t>
            </a:r>
            <a:endParaRPr/>
          </a:p>
        </p:txBody>
      </p:sp>
      <p:sp>
        <p:nvSpPr>
          <p:cNvPr id="2340" name="Google Shape;2340;p1"/>
          <p:cNvSpPr txBox="1"/>
          <p:nvPr>
            <p:ph idx="6" type="body"/>
          </p:nvPr>
        </p:nvSpPr>
        <p:spPr>
          <a:xfrm>
            <a:off x="2002706" y="5288318"/>
            <a:ext cx="5287701" cy="52199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285750" lvl="0" marL="28575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</a:pPr>
            <a:r>
              <a:rPr lang="fr-FR">
                <a:solidFill>
                  <a:schemeClr val="lt1"/>
                </a:solidFill>
              </a:rPr>
              <a:t>Identifier la lumière qui éclaire un objet à </a:t>
            </a:r>
            <a:endParaRPr/>
          </a:p>
          <a:p>
            <a:pPr indent="-285750" lvl="0" marL="28575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</a:pPr>
            <a:r>
              <a:rPr lang="fr-FR">
                <a:solidFill>
                  <a:schemeClr val="lt1"/>
                </a:solidFill>
              </a:rPr>
              <a:t>partir de sa couleur apparente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2341" name="Google Shape;2341;p1"/>
          <p:cNvSpPr txBox="1"/>
          <p:nvPr>
            <p:ph idx="7" type="body"/>
          </p:nvPr>
        </p:nvSpPr>
        <p:spPr>
          <a:xfrm>
            <a:off x="2224724" y="3892643"/>
            <a:ext cx="4843667" cy="52199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</a:pPr>
            <a:r>
              <a:rPr i="1" lang="fr-FR"/>
              <a:t>Signaux et informations</a:t>
            </a:r>
            <a:endParaRPr/>
          </a:p>
        </p:txBody>
      </p:sp>
      <p:sp>
        <p:nvSpPr>
          <p:cNvPr id="2342" name="Google Shape;2342;p1"/>
          <p:cNvSpPr txBox="1"/>
          <p:nvPr>
            <p:ph idx="8" type="body"/>
          </p:nvPr>
        </p:nvSpPr>
        <p:spPr>
          <a:xfrm>
            <a:off x="375126" y="3892643"/>
            <a:ext cx="1288409" cy="52199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</a:pPr>
            <a:r>
              <a:rPr lang="fr-FR"/>
              <a:t>Thème 2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21" name="Shape 24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Une image contenant dessin humoristique, mammifère, illustration, clipart&#10;&#10;Le contenu généré par l’IA peut être incorrect." id="2422" name="Google Shape;2422;p1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58073" y="1549840"/>
            <a:ext cx="4550664" cy="4550664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423" name="Google Shape;2423;p10"/>
          <p:cNvGrpSpPr/>
          <p:nvPr/>
        </p:nvGrpSpPr>
        <p:grpSpPr>
          <a:xfrm>
            <a:off x="4932835" y="1459304"/>
            <a:ext cx="6054377" cy="3711725"/>
            <a:chOff x="1715066" y="1103461"/>
            <a:chExt cx="5717724" cy="3124203"/>
          </a:xfrm>
        </p:grpSpPr>
        <p:sp>
          <p:nvSpPr>
            <p:cNvPr id="2424" name="Google Shape;2424;p10"/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F9D8A3"/>
            </a:solidFill>
            <a:ln cap="flat" cmpd="sng" w="9525">
              <a:solidFill>
                <a:srgbClr val="FFC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1" anchor="ctr" bIns="60950" lIns="121900" spcFirstLastPara="1" rIns="121900" wrap="square" tIns="6095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25" name="Google Shape;2425;p10"/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 cmpd="sng" w="9525">
              <a:solidFill>
                <a:srgbClr val="FFC000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algn="tl">
                <a:srgbClr val="000000">
                  <a:alpha val="5098"/>
                </a:srgbClr>
              </a:outerShdw>
            </a:effectLst>
          </p:spPr>
          <p:txBody>
            <a:bodyPr anchorCtr="1" anchor="ctr" bIns="60950" lIns="121900" spcFirstLastPara="1" rIns="121900" wrap="square" tIns="6095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426" name="Google Shape;2426;p10"/>
          <p:cNvSpPr/>
          <p:nvPr/>
        </p:nvSpPr>
        <p:spPr>
          <a:xfrm>
            <a:off x="5141617" y="4829489"/>
            <a:ext cx="5527345" cy="77087"/>
          </a:xfrm>
          <a:prstGeom prst="rect">
            <a:avLst/>
          </a:prstGeom>
          <a:solidFill>
            <a:srgbClr val="FFC000"/>
          </a:solidFill>
          <a:ln cap="flat" cmpd="sng" w="9525">
            <a:solidFill>
              <a:srgbClr val="FFC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1" anchor="ctr" bIns="60950" lIns="121900" spcFirstLastPara="1" rIns="121900" wrap="square" tIns="6095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27" name="Google Shape;2427;p10"/>
          <p:cNvSpPr/>
          <p:nvPr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FFC000"/>
          </a:solidFill>
          <a:ln cap="flat" cmpd="sng" w="25400">
            <a:solidFill>
              <a:srgbClr val="FFC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1" anchor="ctr" bIns="60950" lIns="121900" spcFirstLastPara="1" rIns="121900" wrap="square" tIns="6095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28" name="Google Shape;2428;p10"/>
          <p:cNvSpPr/>
          <p:nvPr/>
        </p:nvSpPr>
        <p:spPr>
          <a:xfrm>
            <a:off x="4469041" y="1746942"/>
            <a:ext cx="1052999" cy="492443"/>
          </a:xfrm>
          <a:prstGeom prst="rect">
            <a:avLst/>
          </a:prstGeom>
          <a:noFill/>
          <a:ln cap="flat" cmpd="sng" w="9525">
            <a:solidFill>
              <a:srgbClr val="FFC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60950" lIns="121900" spcFirstLastPara="1" rIns="121900" wrap="square" tIns="6095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2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O</a:t>
            </a:r>
            <a:endParaRPr b="1" sz="24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29" name="Google Shape;2429;p10"/>
          <p:cNvSpPr txBox="1"/>
          <p:nvPr/>
        </p:nvSpPr>
        <p:spPr>
          <a:xfrm>
            <a:off x="5147892" y="2280492"/>
            <a:ext cx="5869201" cy="1632435"/>
          </a:xfrm>
          <a:prstGeom prst="rect">
            <a:avLst/>
          </a:prstGeom>
          <a:noFill/>
          <a:ln>
            <a:noFill/>
          </a:ln>
        </p:spPr>
        <p:txBody>
          <a:bodyPr anchorCtr="1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121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4800" u="none" cap="none" strike="noStrike">
                <a:solidFill>
                  <a:srgbClr val="FFC000"/>
                </a:solidFill>
                <a:latin typeface="Arial"/>
                <a:ea typeface="Arial"/>
                <a:cs typeface="Arial"/>
                <a:sym typeface="Arial"/>
              </a:rPr>
              <a:t>Le rituel</a:t>
            </a:r>
            <a:endParaRPr/>
          </a:p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4800" u="none" cap="none" strike="noStrike">
                <a:solidFill>
                  <a:srgbClr val="FFC000"/>
                </a:solidFill>
                <a:latin typeface="Arial"/>
                <a:ea typeface="Arial"/>
                <a:cs typeface="Arial"/>
                <a:sym typeface="Arial"/>
              </a:rPr>
              <a:t>(2 min)</a:t>
            </a:r>
            <a:endParaRPr b="1" sz="4800">
              <a:solidFill>
                <a:srgbClr val="FFC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30" name="Google Shape;2430;p10"/>
          <p:cNvSpPr txBox="1"/>
          <p:nvPr>
            <p:ph type="title"/>
          </p:nvPr>
        </p:nvSpPr>
        <p:spPr>
          <a:xfrm>
            <a:off x="778058" y="318293"/>
            <a:ext cx="10529279" cy="2675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r>
              <a:t/>
            </a:r>
            <a:endParaRPr/>
          </a:p>
        </p:txBody>
      </p:sp>
      <p:sp>
        <p:nvSpPr>
          <p:cNvPr id="2431" name="Google Shape;2431;p10"/>
          <p:cNvSpPr txBox="1"/>
          <p:nvPr>
            <p:ph idx="2" type="body"/>
          </p:nvPr>
        </p:nvSpPr>
        <p:spPr>
          <a:xfrm>
            <a:off x="778058" y="668338"/>
            <a:ext cx="10529705" cy="2682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35" name="Shape 24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6" name="Google Shape;2436;p11"/>
          <p:cNvSpPr txBox="1"/>
          <p:nvPr>
            <p:ph type="title"/>
          </p:nvPr>
        </p:nvSpPr>
        <p:spPr>
          <a:xfrm>
            <a:off x="778058" y="318293"/>
            <a:ext cx="10529279" cy="2675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r>
              <a:rPr b="1" lang="fr-FR" sz="1600"/>
              <a:t>Observez ces images : à votre avis, quel comportement positif est mis en évidence ?</a:t>
            </a:r>
            <a:endParaRPr/>
          </a:p>
        </p:txBody>
      </p:sp>
      <p:sp>
        <p:nvSpPr>
          <p:cNvPr id="2437" name="Google Shape;2437;p11"/>
          <p:cNvSpPr txBox="1"/>
          <p:nvPr>
            <p:ph idx="2" type="body"/>
          </p:nvPr>
        </p:nvSpPr>
        <p:spPr>
          <a:xfrm>
            <a:off x="778058" y="668338"/>
            <a:ext cx="10529705" cy="2682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</a:pPr>
            <a:r>
              <a:rPr lang="fr-FR"/>
              <a:t>L’enseignant.e  fait participer les élèves pour qu’ils expriment ce qu’ils comprennent de l’image.</a:t>
            </a:r>
            <a:endParaRPr/>
          </a:p>
        </p:txBody>
      </p:sp>
      <p:grpSp>
        <p:nvGrpSpPr>
          <p:cNvPr id="2438" name="Google Shape;2438;p11"/>
          <p:cNvGrpSpPr/>
          <p:nvPr/>
        </p:nvGrpSpPr>
        <p:grpSpPr>
          <a:xfrm>
            <a:off x="1453237" y="1591303"/>
            <a:ext cx="8125675" cy="3726699"/>
            <a:chOff x="1453237" y="1591303"/>
            <a:chExt cx="8125675" cy="3726699"/>
          </a:xfrm>
        </p:grpSpPr>
        <p:pic>
          <p:nvPicPr>
            <p:cNvPr descr="Une image contenant animation japonaise, illustration, dessin humoristique&#10;&#10;Description générée automatiquement" id="2439" name="Google Shape;2439;p11"/>
            <p:cNvPicPr preferRelativeResize="0"/>
            <p:nvPr/>
          </p:nvPicPr>
          <p:blipFill rotWithShape="1">
            <a:blip r:embed="rId3">
              <a:alphaModFix/>
            </a:blip>
            <a:srcRect b="1090" l="6135" r="5463" t="-1090"/>
            <a:stretch/>
          </p:blipFill>
          <p:spPr>
            <a:xfrm>
              <a:off x="1453237" y="3029032"/>
              <a:ext cx="3486448" cy="2253645"/>
            </a:xfrm>
            <a:prstGeom prst="rect">
              <a:avLst/>
            </a:prstGeom>
            <a:noFill/>
            <a:ln cap="sq" cmpd="sng" w="28575">
              <a:solidFill>
                <a:srgbClr val="D8D8D8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38100" rotWithShape="0" algn="tl" dir="2700000" dist="28575">
                <a:srgbClr val="000000">
                  <a:alpha val="42745"/>
                </a:srgbClr>
              </a:outerShdw>
            </a:effectLst>
          </p:spPr>
        </p:pic>
        <p:pic>
          <p:nvPicPr>
            <p:cNvPr descr="Une image contenant Visage humain, dessin, meubles, illustration" id="2440" name="Google Shape;2440;p11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6092465" y="2993704"/>
              <a:ext cx="3486447" cy="2324298"/>
            </a:xfrm>
            <a:prstGeom prst="rect">
              <a:avLst/>
            </a:prstGeom>
            <a:noFill/>
            <a:ln cap="sq" cmpd="sng" w="28575">
              <a:solidFill>
                <a:srgbClr val="D8D8D8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38100" rotWithShape="0" algn="tl" dir="2700000" dist="28575">
                <a:srgbClr val="000000">
                  <a:alpha val="42745"/>
                </a:srgbClr>
              </a:outerShdw>
            </a:effectLst>
          </p:spPr>
        </p:pic>
        <p:sp>
          <p:nvSpPr>
            <p:cNvPr id="2441" name="Google Shape;2441;p11"/>
            <p:cNvSpPr/>
            <p:nvPr/>
          </p:nvSpPr>
          <p:spPr>
            <a:xfrm rot="-710084">
              <a:off x="1961542" y="1734717"/>
              <a:ext cx="1477405" cy="760828"/>
            </a:xfrm>
            <a:prstGeom prst="wedgeEllipseCallout">
              <a:avLst>
                <a:gd fmla="val 29813" name="adj1"/>
                <a:gd fmla="val 206409" name="adj2"/>
              </a:avLst>
            </a:prstGeom>
            <a:solidFill>
              <a:schemeClr val="lt1"/>
            </a:solidFill>
            <a:ln cap="flat" cmpd="sng" w="9525">
              <a:solidFill>
                <a:srgbClr val="157057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Calibri"/>
                <a:buNone/>
              </a:pPr>
              <a:r>
                <a:rPr b="1" i="0" lang="fr-FR" sz="14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Je compte sur d’autre </a:t>
              </a:r>
              <a:endParaRPr b="0" i="0" sz="1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42" name="Google Shape;2442;p11"/>
            <p:cNvSpPr/>
            <p:nvPr/>
          </p:nvSpPr>
          <p:spPr>
            <a:xfrm rot="-710389">
              <a:off x="6794522" y="1768138"/>
              <a:ext cx="1685867" cy="693988"/>
            </a:xfrm>
            <a:prstGeom prst="wedgeEllipseCallout">
              <a:avLst>
                <a:gd fmla="val 27079" name="adj1"/>
                <a:gd fmla="val 186477" name="adj2"/>
              </a:avLst>
            </a:prstGeom>
            <a:solidFill>
              <a:schemeClr val="lt1"/>
            </a:solidFill>
            <a:ln cap="flat" cmpd="sng" w="9525">
              <a:solidFill>
                <a:srgbClr val="157057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Calibri"/>
                <a:buNone/>
              </a:pPr>
              <a:r>
                <a:rPr b="1" i="0" lang="fr-FR" sz="14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Je compte sur moi même</a:t>
              </a:r>
              <a:endParaRPr b="0" i="0" sz="1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46" name="Shape 24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7" name="Google Shape;2447;p12"/>
          <p:cNvSpPr txBox="1"/>
          <p:nvPr>
            <p:ph type="title"/>
          </p:nvPr>
        </p:nvSpPr>
        <p:spPr>
          <a:xfrm>
            <a:off x="778058" y="318293"/>
            <a:ext cx="10529279" cy="2675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r>
              <a:rPr b="1" lang="fr-FR" sz="1600"/>
              <a:t>Je m’appuierai sur mes propres capacités pour identifier les difficultés que je rencontrerai et je les affronterai avec l’aide de mon professeur</a:t>
            </a:r>
            <a:endParaRPr/>
          </a:p>
        </p:txBody>
      </p:sp>
      <p:sp>
        <p:nvSpPr>
          <p:cNvPr id="2448" name="Google Shape;2448;p12"/>
          <p:cNvSpPr txBox="1"/>
          <p:nvPr>
            <p:ph idx="2" type="body"/>
          </p:nvPr>
        </p:nvSpPr>
        <p:spPr>
          <a:xfrm>
            <a:off x="778058" y="668338"/>
            <a:ext cx="10529705" cy="2682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</a:pPr>
            <a:r>
              <a:rPr lang="fr-FR"/>
              <a:t>L’enseignant.e  fait participer les élèves pour qu’ils expriment ce qu’ils comprennent de l’image.</a:t>
            </a:r>
            <a:endParaRPr/>
          </a:p>
        </p:txBody>
      </p:sp>
      <p:grpSp>
        <p:nvGrpSpPr>
          <p:cNvPr id="2449" name="Google Shape;2449;p12"/>
          <p:cNvGrpSpPr/>
          <p:nvPr/>
        </p:nvGrpSpPr>
        <p:grpSpPr>
          <a:xfrm>
            <a:off x="1453237" y="1591303"/>
            <a:ext cx="8125675" cy="3726699"/>
            <a:chOff x="1453237" y="1591303"/>
            <a:chExt cx="8125675" cy="3726699"/>
          </a:xfrm>
        </p:grpSpPr>
        <p:pic>
          <p:nvPicPr>
            <p:cNvPr descr="Une image contenant animation japonaise, illustration, dessin humoristique&#10;&#10;Description générée automatiquement" id="2450" name="Google Shape;2450;p12"/>
            <p:cNvPicPr preferRelativeResize="0"/>
            <p:nvPr/>
          </p:nvPicPr>
          <p:blipFill rotWithShape="1">
            <a:blip r:embed="rId3">
              <a:alphaModFix/>
            </a:blip>
            <a:srcRect b="1090" l="6135" r="5463" t="-1090"/>
            <a:stretch/>
          </p:blipFill>
          <p:spPr>
            <a:xfrm>
              <a:off x="1453237" y="3029032"/>
              <a:ext cx="3486448" cy="2253645"/>
            </a:xfrm>
            <a:prstGeom prst="rect">
              <a:avLst/>
            </a:prstGeom>
            <a:noFill/>
            <a:ln cap="sq" cmpd="sng" w="28575">
              <a:solidFill>
                <a:srgbClr val="D8D8D8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38100" rotWithShape="0" algn="tl" dir="2700000" dist="28575">
                <a:srgbClr val="000000">
                  <a:alpha val="42745"/>
                </a:srgbClr>
              </a:outerShdw>
            </a:effectLst>
          </p:spPr>
        </p:pic>
        <p:pic>
          <p:nvPicPr>
            <p:cNvPr descr="Une image contenant Visage humain, dessin, meubles, illustration" id="2451" name="Google Shape;2451;p12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6092465" y="2993704"/>
              <a:ext cx="3486447" cy="2324298"/>
            </a:xfrm>
            <a:prstGeom prst="rect">
              <a:avLst/>
            </a:prstGeom>
            <a:noFill/>
            <a:ln cap="sq" cmpd="sng" w="28575">
              <a:solidFill>
                <a:srgbClr val="D8D8D8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38100" rotWithShape="0" algn="tl" dir="2700000" dist="28575">
                <a:srgbClr val="000000">
                  <a:alpha val="42745"/>
                </a:srgbClr>
              </a:outerShdw>
            </a:effectLst>
          </p:spPr>
        </p:pic>
        <p:sp>
          <p:nvSpPr>
            <p:cNvPr id="2452" name="Google Shape;2452;p12"/>
            <p:cNvSpPr/>
            <p:nvPr/>
          </p:nvSpPr>
          <p:spPr>
            <a:xfrm rot="-710084">
              <a:off x="1961542" y="1734717"/>
              <a:ext cx="1477405" cy="760828"/>
            </a:xfrm>
            <a:prstGeom prst="wedgeEllipseCallout">
              <a:avLst>
                <a:gd fmla="val 29813" name="adj1"/>
                <a:gd fmla="val 206409" name="adj2"/>
              </a:avLst>
            </a:prstGeom>
            <a:solidFill>
              <a:schemeClr val="lt1"/>
            </a:solidFill>
            <a:ln cap="flat" cmpd="sng" w="9525">
              <a:solidFill>
                <a:srgbClr val="157057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Calibri"/>
                <a:buNone/>
              </a:pPr>
              <a:r>
                <a:rPr b="1" i="0" lang="fr-FR" sz="14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Je compte sur d’autre </a:t>
              </a:r>
              <a:endParaRPr b="0" i="0" sz="1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53" name="Google Shape;2453;p12"/>
            <p:cNvSpPr/>
            <p:nvPr/>
          </p:nvSpPr>
          <p:spPr>
            <a:xfrm rot="-710389">
              <a:off x="6794522" y="1768138"/>
              <a:ext cx="1685867" cy="693988"/>
            </a:xfrm>
            <a:prstGeom prst="wedgeEllipseCallout">
              <a:avLst>
                <a:gd fmla="val 27079" name="adj1"/>
                <a:gd fmla="val 186477" name="adj2"/>
              </a:avLst>
            </a:prstGeom>
            <a:solidFill>
              <a:schemeClr val="lt1"/>
            </a:solidFill>
            <a:ln cap="flat" cmpd="sng" w="9525">
              <a:solidFill>
                <a:srgbClr val="157057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Calibri"/>
                <a:buNone/>
              </a:pPr>
              <a:r>
                <a:rPr b="1" i="0" lang="fr-FR" sz="14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Je compte sur moi même</a:t>
              </a:r>
              <a:endParaRPr b="0" i="0" sz="1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descr="Coche avec un remplissage uni" id="2454" name="Google Shape;2454;p12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7298335" y="5429608"/>
            <a:ext cx="914400" cy="914400"/>
          </a:xfrm>
          <a:prstGeom prst="rect">
            <a:avLst/>
          </a:prstGeom>
          <a:noFill/>
          <a:ln>
            <a:noFill/>
          </a:ln>
        </p:spPr>
      </p:pic>
      <p:sp>
        <p:nvSpPr>
          <p:cNvPr id="2455" name="Google Shape;2455;p12"/>
          <p:cNvSpPr/>
          <p:nvPr/>
        </p:nvSpPr>
        <p:spPr>
          <a:xfrm>
            <a:off x="2798107" y="5282677"/>
            <a:ext cx="1194318" cy="1194318"/>
          </a:xfrm>
          <a:prstGeom prst="mathMultiply">
            <a:avLst>
              <a:gd fmla="val 23520" name="adj1"/>
            </a:avLst>
          </a:prstGeom>
          <a:solidFill>
            <a:srgbClr val="FF00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4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4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59" name="Shape 24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Une image contenant dessin humoristique, mammifère, illustration, clipart&#10;&#10;Le contenu généré par l’IA peut être incorrect." id="2460" name="Google Shape;2460;p1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58072" y="1056200"/>
            <a:ext cx="4550664" cy="4550664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461" name="Google Shape;2461;p13"/>
          <p:cNvGrpSpPr/>
          <p:nvPr/>
        </p:nvGrpSpPr>
        <p:grpSpPr>
          <a:xfrm>
            <a:off x="4932835" y="1459304"/>
            <a:ext cx="6054377" cy="3711725"/>
            <a:chOff x="1715066" y="1103461"/>
            <a:chExt cx="5717724" cy="3124203"/>
          </a:xfrm>
        </p:grpSpPr>
        <p:sp>
          <p:nvSpPr>
            <p:cNvPr id="2462" name="Google Shape;2462;p13"/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F9D8A3"/>
            </a:solidFill>
            <a:ln cap="flat" cmpd="sng" w="9525">
              <a:solidFill>
                <a:srgbClr val="FFC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1" anchor="ctr" bIns="60950" lIns="121900" spcFirstLastPara="1" rIns="121900" wrap="square" tIns="6095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63" name="Google Shape;2463;p13"/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 cmpd="sng" w="9525">
              <a:solidFill>
                <a:srgbClr val="FFC000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algn="tl">
                <a:srgbClr val="000000">
                  <a:alpha val="5098"/>
                </a:srgbClr>
              </a:outerShdw>
            </a:effectLst>
          </p:spPr>
          <p:txBody>
            <a:bodyPr anchorCtr="1" anchor="ctr" bIns="60950" lIns="121900" spcFirstLastPara="1" rIns="121900" wrap="square" tIns="6095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464" name="Google Shape;2464;p13"/>
          <p:cNvSpPr/>
          <p:nvPr/>
        </p:nvSpPr>
        <p:spPr>
          <a:xfrm>
            <a:off x="5141617" y="4829489"/>
            <a:ext cx="5527345" cy="77087"/>
          </a:xfrm>
          <a:prstGeom prst="rect">
            <a:avLst/>
          </a:prstGeom>
          <a:solidFill>
            <a:srgbClr val="FFC000"/>
          </a:solidFill>
          <a:ln cap="flat" cmpd="sng" w="9525">
            <a:solidFill>
              <a:srgbClr val="FFC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1" anchor="ctr" bIns="60950" lIns="121900" spcFirstLastPara="1" rIns="121900" wrap="square" tIns="6095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65" name="Google Shape;2465;p13"/>
          <p:cNvSpPr/>
          <p:nvPr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FFC000"/>
          </a:solidFill>
          <a:ln cap="flat" cmpd="sng" w="25400">
            <a:solidFill>
              <a:srgbClr val="FFC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1" anchor="ctr" bIns="60950" lIns="121900" spcFirstLastPara="1" rIns="121900" wrap="square" tIns="6095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66" name="Google Shape;2466;p13"/>
          <p:cNvSpPr/>
          <p:nvPr/>
        </p:nvSpPr>
        <p:spPr>
          <a:xfrm>
            <a:off x="4469041" y="1746942"/>
            <a:ext cx="1052999" cy="492443"/>
          </a:xfrm>
          <a:prstGeom prst="rect">
            <a:avLst/>
          </a:prstGeom>
          <a:noFill/>
          <a:ln cap="flat" cmpd="sng" w="9525">
            <a:solidFill>
              <a:srgbClr val="FFC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60950" lIns="121900" spcFirstLastPara="1" rIns="121900" wrap="square" tIns="6095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2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O</a:t>
            </a:r>
            <a:endParaRPr b="1" sz="24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67" name="Google Shape;2467;p13"/>
          <p:cNvSpPr txBox="1"/>
          <p:nvPr/>
        </p:nvSpPr>
        <p:spPr>
          <a:xfrm>
            <a:off x="5147892" y="2280492"/>
            <a:ext cx="5869201" cy="2600071"/>
          </a:xfrm>
          <a:prstGeom prst="rect">
            <a:avLst/>
          </a:prstGeom>
          <a:noFill/>
          <a:ln>
            <a:noFill/>
          </a:ln>
        </p:spPr>
        <p:txBody>
          <a:bodyPr anchorCtr="1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121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4800" u="none" cap="none" strike="noStrike">
                <a:solidFill>
                  <a:srgbClr val="FFC000"/>
                </a:solidFill>
                <a:latin typeface="Arial"/>
                <a:ea typeface="Arial"/>
                <a:cs typeface="Arial"/>
                <a:sym typeface="Arial"/>
              </a:rPr>
              <a:t>Réactivation des prérequis</a:t>
            </a:r>
            <a:endParaRPr/>
          </a:p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4800" u="none" cap="none" strike="noStrike">
                <a:solidFill>
                  <a:srgbClr val="FFC000"/>
                </a:solidFill>
                <a:latin typeface="Arial"/>
                <a:ea typeface="Arial"/>
                <a:cs typeface="Arial"/>
                <a:sym typeface="Arial"/>
              </a:rPr>
              <a:t>(6 min)</a:t>
            </a:r>
            <a:endParaRPr b="1" sz="4800">
              <a:solidFill>
                <a:srgbClr val="FFC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68" name="Google Shape;2468;p13"/>
          <p:cNvSpPr txBox="1"/>
          <p:nvPr>
            <p:ph type="title"/>
          </p:nvPr>
        </p:nvSpPr>
        <p:spPr>
          <a:xfrm>
            <a:off x="778058" y="318293"/>
            <a:ext cx="10529279" cy="2675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r>
              <a:t/>
            </a:r>
            <a:endParaRPr/>
          </a:p>
        </p:txBody>
      </p:sp>
      <p:sp>
        <p:nvSpPr>
          <p:cNvPr id="2469" name="Google Shape;2469;p13"/>
          <p:cNvSpPr txBox="1"/>
          <p:nvPr>
            <p:ph idx="2" type="body"/>
          </p:nvPr>
        </p:nvSpPr>
        <p:spPr>
          <a:xfrm>
            <a:off x="778058" y="668338"/>
            <a:ext cx="10529705" cy="2682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73" name="Shape 24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4" name="Google Shape;2474;p14"/>
          <p:cNvSpPr txBox="1"/>
          <p:nvPr>
            <p:ph type="title"/>
          </p:nvPr>
        </p:nvSpPr>
        <p:spPr>
          <a:xfrm>
            <a:off x="778058" y="318293"/>
            <a:ext cx="10529279" cy="2675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r>
              <a:rPr lang="fr-FR"/>
              <a:t>On va commencer la séance par un rappel sur la lumière polychromatique et monochromatique et sur la synthèse additive des couleurs. Répondre par vrai ou faux.</a:t>
            </a:r>
            <a:endParaRPr/>
          </a:p>
        </p:txBody>
      </p:sp>
      <p:sp>
        <p:nvSpPr>
          <p:cNvPr id="2475" name="Google Shape;2475;p14"/>
          <p:cNvSpPr txBox="1"/>
          <p:nvPr>
            <p:ph idx="2" type="body"/>
          </p:nvPr>
        </p:nvSpPr>
        <p:spPr>
          <a:xfrm>
            <a:off x="778058" y="668338"/>
            <a:ext cx="10529705" cy="2682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</a:pPr>
            <a:r>
              <a:rPr lang="fr-FR"/>
              <a:t>Sur leur ardoise, les élèves écrivent  vrai ou faux  ou l’enseignant.e désigne quelques -uns pour  répondre oralement.</a:t>
            </a:r>
            <a:endParaRPr/>
          </a:p>
        </p:txBody>
      </p:sp>
      <p:grpSp>
        <p:nvGrpSpPr>
          <p:cNvPr id="2476" name="Google Shape;2476;p14"/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descr="Une image contenant Dessin animé, clipart, Animation, illustration&#10;&#10;Description générée automatiquement" id="2477" name="Google Shape;2477;p14"/>
            <p:cNvPicPr preferRelativeResize="0"/>
            <p:nvPr/>
          </p:nvPicPr>
          <p:blipFill rotWithShape="1">
            <a:blip r:embed="rId3">
              <a:alphaModFix/>
            </a:blip>
            <a:srcRect b="23864" l="18242" r="18458" t="934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478" name="Google Shape;2478;p14"/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479" name="Google Shape;2479;p14"/>
          <p:cNvSpPr/>
          <p:nvPr/>
        </p:nvSpPr>
        <p:spPr>
          <a:xfrm>
            <a:off x="2368205" y="3701307"/>
            <a:ext cx="2078289" cy="432000"/>
          </a:xfrm>
          <a:prstGeom prst="roundRect">
            <a:avLst>
              <a:gd fmla="val 16667" name="adj"/>
            </a:avLst>
          </a:prstGeom>
          <a:solidFill>
            <a:srgbClr val="F4EDF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Vrai</a:t>
            </a:r>
            <a:endParaRPr/>
          </a:p>
        </p:txBody>
      </p:sp>
      <p:sp>
        <p:nvSpPr>
          <p:cNvPr id="2480" name="Google Shape;2480;p14"/>
          <p:cNvSpPr/>
          <p:nvPr/>
        </p:nvSpPr>
        <p:spPr>
          <a:xfrm>
            <a:off x="2072838" y="3701307"/>
            <a:ext cx="432000" cy="430924"/>
          </a:xfrm>
          <a:prstGeom prst="roundRect">
            <a:avLst>
              <a:gd fmla="val 16667" name="adj"/>
            </a:avLst>
          </a:prstGeom>
          <a:solidFill>
            <a:srgbClr val="ADDEE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</a:t>
            </a:r>
            <a:endParaRPr/>
          </a:p>
        </p:txBody>
      </p:sp>
      <p:sp>
        <p:nvSpPr>
          <p:cNvPr id="2481" name="Google Shape;2481;p14"/>
          <p:cNvSpPr/>
          <p:nvPr/>
        </p:nvSpPr>
        <p:spPr>
          <a:xfrm>
            <a:off x="7469123" y="3701307"/>
            <a:ext cx="2311371" cy="432000"/>
          </a:xfrm>
          <a:prstGeom prst="roundRect">
            <a:avLst>
              <a:gd fmla="val 16667" name="adj"/>
            </a:avLst>
          </a:prstGeom>
          <a:solidFill>
            <a:srgbClr val="F4EDF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Faux</a:t>
            </a:r>
            <a:endParaRPr/>
          </a:p>
        </p:txBody>
      </p:sp>
      <p:sp>
        <p:nvSpPr>
          <p:cNvPr id="2482" name="Google Shape;2482;p14"/>
          <p:cNvSpPr/>
          <p:nvPr/>
        </p:nvSpPr>
        <p:spPr>
          <a:xfrm>
            <a:off x="7173756" y="3701307"/>
            <a:ext cx="432000" cy="430924"/>
          </a:xfrm>
          <a:prstGeom prst="roundRect">
            <a:avLst>
              <a:gd fmla="val 16667" name="adj"/>
            </a:avLst>
          </a:prstGeom>
          <a:solidFill>
            <a:srgbClr val="ADDEE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</a:t>
            </a:r>
            <a:endParaRPr/>
          </a:p>
        </p:txBody>
      </p:sp>
      <p:sp>
        <p:nvSpPr>
          <p:cNvPr id="2483" name="Google Shape;2483;p14"/>
          <p:cNvSpPr txBox="1"/>
          <p:nvPr/>
        </p:nvSpPr>
        <p:spPr>
          <a:xfrm>
            <a:off x="1221436" y="1444963"/>
            <a:ext cx="9749127" cy="523220"/>
          </a:xfrm>
          <a:prstGeom prst="rect">
            <a:avLst/>
          </a:prstGeom>
          <a:solidFill>
            <a:srgbClr val="D6EFF5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La lumière blanche est constituée de plusieurs lumière colorées.</a:t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87" name="Shape 24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8" name="Google Shape;2488;p15"/>
          <p:cNvSpPr txBox="1"/>
          <p:nvPr>
            <p:ph type="title"/>
          </p:nvPr>
        </p:nvSpPr>
        <p:spPr>
          <a:xfrm>
            <a:off x="778058" y="318293"/>
            <a:ext cx="10529279" cy="2675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r>
              <a:rPr lang="fr-FR"/>
              <a:t>Exact.</a:t>
            </a:r>
            <a:endParaRPr/>
          </a:p>
        </p:txBody>
      </p:sp>
      <p:sp>
        <p:nvSpPr>
          <p:cNvPr id="2489" name="Google Shape;2489;p15"/>
          <p:cNvSpPr txBox="1"/>
          <p:nvPr>
            <p:ph idx="2" type="body"/>
          </p:nvPr>
        </p:nvSpPr>
        <p:spPr>
          <a:xfrm>
            <a:off x="778058" y="668338"/>
            <a:ext cx="10529705" cy="2682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</a:pPr>
            <a:r>
              <a:rPr lang="fr-FR"/>
              <a:t>Sur leur ardoise, les élèves écrivent  vrai ou faux  ou l’enseignant.e désigne quelques -uns pour  répondre oralement.</a:t>
            </a:r>
            <a:endParaRPr/>
          </a:p>
        </p:txBody>
      </p:sp>
      <p:sp>
        <p:nvSpPr>
          <p:cNvPr id="2490" name="Google Shape;2490;p15"/>
          <p:cNvSpPr/>
          <p:nvPr/>
        </p:nvSpPr>
        <p:spPr>
          <a:xfrm>
            <a:off x="2368205" y="3701307"/>
            <a:ext cx="2078289" cy="432000"/>
          </a:xfrm>
          <a:prstGeom prst="roundRect">
            <a:avLst>
              <a:gd fmla="val 16667" name="adj"/>
            </a:avLst>
          </a:prstGeom>
          <a:solidFill>
            <a:srgbClr val="F4EDF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Vrai</a:t>
            </a:r>
            <a:endParaRPr/>
          </a:p>
        </p:txBody>
      </p:sp>
      <p:sp>
        <p:nvSpPr>
          <p:cNvPr id="2491" name="Google Shape;2491;p15"/>
          <p:cNvSpPr/>
          <p:nvPr/>
        </p:nvSpPr>
        <p:spPr>
          <a:xfrm>
            <a:off x="2072838" y="3701307"/>
            <a:ext cx="432000" cy="430924"/>
          </a:xfrm>
          <a:prstGeom prst="roundRect">
            <a:avLst>
              <a:gd fmla="val 16667" name="adj"/>
            </a:avLst>
          </a:prstGeom>
          <a:solidFill>
            <a:srgbClr val="ADDEE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</a:t>
            </a:r>
            <a:endParaRPr/>
          </a:p>
        </p:txBody>
      </p:sp>
      <p:sp>
        <p:nvSpPr>
          <p:cNvPr id="2492" name="Google Shape;2492;p15"/>
          <p:cNvSpPr/>
          <p:nvPr/>
        </p:nvSpPr>
        <p:spPr>
          <a:xfrm>
            <a:off x="7469123" y="3701307"/>
            <a:ext cx="2311371" cy="432000"/>
          </a:xfrm>
          <a:prstGeom prst="roundRect">
            <a:avLst>
              <a:gd fmla="val 16667" name="adj"/>
            </a:avLst>
          </a:prstGeom>
          <a:solidFill>
            <a:srgbClr val="F4EDF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Faux</a:t>
            </a:r>
            <a:endParaRPr/>
          </a:p>
        </p:txBody>
      </p:sp>
      <p:sp>
        <p:nvSpPr>
          <p:cNvPr id="2493" name="Google Shape;2493;p15"/>
          <p:cNvSpPr/>
          <p:nvPr/>
        </p:nvSpPr>
        <p:spPr>
          <a:xfrm>
            <a:off x="7173756" y="3701307"/>
            <a:ext cx="432000" cy="430924"/>
          </a:xfrm>
          <a:prstGeom prst="roundRect">
            <a:avLst>
              <a:gd fmla="val 16667" name="adj"/>
            </a:avLst>
          </a:prstGeom>
          <a:solidFill>
            <a:srgbClr val="ADDEE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</a:t>
            </a:r>
            <a:endParaRPr/>
          </a:p>
        </p:txBody>
      </p:sp>
      <p:pic>
        <p:nvPicPr>
          <p:cNvPr descr="Coche avec un remplissage uni" id="2494" name="Google Shape;2494;p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064934" y="4241414"/>
            <a:ext cx="684830" cy="684830"/>
          </a:xfrm>
          <a:prstGeom prst="rect">
            <a:avLst/>
          </a:prstGeom>
          <a:noFill/>
          <a:ln>
            <a:noFill/>
          </a:ln>
        </p:spPr>
      </p:pic>
      <p:sp>
        <p:nvSpPr>
          <p:cNvPr id="2495" name="Google Shape;2495;p15"/>
          <p:cNvSpPr txBox="1"/>
          <p:nvPr/>
        </p:nvSpPr>
        <p:spPr>
          <a:xfrm>
            <a:off x="1221436" y="1444963"/>
            <a:ext cx="9749127" cy="523220"/>
          </a:xfrm>
          <a:prstGeom prst="rect">
            <a:avLst/>
          </a:prstGeom>
          <a:solidFill>
            <a:srgbClr val="D6EFF5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La lumière blanche est constituée de plusieurs lumière colorées.</a:t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496" name="Google Shape;2496;p1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1231930" y="234317"/>
            <a:ext cx="583170" cy="58317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00" name="Shape 25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1" name="Google Shape;2501;p16"/>
          <p:cNvSpPr txBox="1"/>
          <p:nvPr>
            <p:ph type="title"/>
          </p:nvPr>
        </p:nvSpPr>
        <p:spPr>
          <a:xfrm>
            <a:off x="778058" y="318293"/>
            <a:ext cx="10529279" cy="2675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r>
              <a:rPr lang="fr-FR"/>
              <a:t>Répondre par vrai ou faux.</a:t>
            </a:r>
            <a:endParaRPr/>
          </a:p>
        </p:txBody>
      </p:sp>
      <p:sp>
        <p:nvSpPr>
          <p:cNvPr id="2502" name="Google Shape;2502;p16"/>
          <p:cNvSpPr txBox="1"/>
          <p:nvPr>
            <p:ph idx="2" type="body"/>
          </p:nvPr>
        </p:nvSpPr>
        <p:spPr>
          <a:xfrm>
            <a:off x="778058" y="668338"/>
            <a:ext cx="10529705" cy="2682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</a:pPr>
            <a:r>
              <a:rPr lang="fr-FR"/>
              <a:t>Sur leur ardoise, les élèves écrivent  vrai ou faux  ou l’enseignant.e désigne quelques -uns pour  répondre oralement.</a:t>
            </a:r>
            <a:endParaRPr/>
          </a:p>
        </p:txBody>
      </p:sp>
      <p:grpSp>
        <p:nvGrpSpPr>
          <p:cNvPr id="2503" name="Google Shape;2503;p16"/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descr="Une image contenant Dessin animé, clipart, Animation, illustration&#10;&#10;Description générée automatiquement" id="2504" name="Google Shape;2504;p16"/>
            <p:cNvPicPr preferRelativeResize="0"/>
            <p:nvPr/>
          </p:nvPicPr>
          <p:blipFill rotWithShape="1">
            <a:blip r:embed="rId3">
              <a:alphaModFix/>
            </a:blip>
            <a:srcRect b="23864" l="18242" r="18458" t="934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505" name="Google Shape;2505;p16"/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506" name="Google Shape;2506;p16"/>
          <p:cNvSpPr/>
          <p:nvPr/>
        </p:nvSpPr>
        <p:spPr>
          <a:xfrm>
            <a:off x="1532196" y="1102812"/>
            <a:ext cx="8642744" cy="523220"/>
          </a:xfrm>
          <a:prstGeom prst="rect">
            <a:avLst/>
          </a:prstGeom>
          <a:solidFill>
            <a:srgbClr val="D6EFF5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La lumière blanche est une lumière polychromatique. </a:t>
            </a:r>
            <a:endParaRPr b="1"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07" name="Google Shape;2507;p16"/>
          <p:cNvSpPr/>
          <p:nvPr/>
        </p:nvSpPr>
        <p:spPr>
          <a:xfrm>
            <a:off x="3052410" y="4815502"/>
            <a:ext cx="1398292" cy="788485"/>
          </a:xfrm>
          <a:prstGeom prst="roundRect">
            <a:avLst>
              <a:gd fmla="val 16667" name="adj"/>
            </a:avLst>
          </a:prstGeom>
          <a:solidFill>
            <a:srgbClr val="F4EDF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Vrai</a:t>
            </a:r>
            <a:endParaRPr/>
          </a:p>
        </p:txBody>
      </p:sp>
      <p:sp>
        <p:nvSpPr>
          <p:cNvPr id="2508" name="Google Shape;2508;p16"/>
          <p:cNvSpPr/>
          <p:nvPr/>
        </p:nvSpPr>
        <p:spPr>
          <a:xfrm>
            <a:off x="6888075" y="4924738"/>
            <a:ext cx="1276212" cy="770049"/>
          </a:xfrm>
          <a:prstGeom prst="roundRect">
            <a:avLst>
              <a:gd fmla="val 16667" name="adj"/>
            </a:avLst>
          </a:prstGeom>
          <a:solidFill>
            <a:srgbClr val="F4EDF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Faux</a:t>
            </a:r>
            <a:endParaRPr/>
          </a:p>
        </p:txBody>
      </p:sp>
      <p:pic>
        <p:nvPicPr>
          <p:cNvPr id="2509" name="Google Shape;2509;p1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272095" y="2087547"/>
            <a:ext cx="3007245" cy="200483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13" name="Shape 25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4" name="Google Shape;2514;p17"/>
          <p:cNvSpPr txBox="1"/>
          <p:nvPr>
            <p:ph type="title"/>
          </p:nvPr>
        </p:nvSpPr>
        <p:spPr>
          <a:xfrm>
            <a:off x="778058" y="318293"/>
            <a:ext cx="10529279" cy="2675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r>
              <a:rPr lang="fr-FR"/>
              <a:t>Oui, elle est constituée de plusieurs lumière colorées.</a:t>
            </a:r>
            <a:endParaRPr/>
          </a:p>
        </p:txBody>
      </p:sp>
      <p:sp>
        <p:nvSpPr>
          <p:cNvPr id="2515" name="Google Shape;2515;p17"/>
          <p:cNvSpPr txBox="1"/>
          <p:nvPr>
            <p:ph idx="2" type="body"/>
          </p:nvPr>
        </p:nvSpPr>
        <p:spPr>
          <a:xfrm>
            <a:off x="778058" y="668338"/>
            <a:ext cx="10529705" cy="2682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</a:pPr>
            <a:r>
              <a:rPr lang="fr-FR"/>
              <a:t>Sur leur ardoise, les élèves écrivent  vrai ou faux  ou l’enseignant.e désigne quelques -uns pour  répondre oralement.</a:t>
            </a:r>
            <a:endParaRPr/>
          </a:p>
        </p:txBody>
      </p:sp>
      <p:pic>
        <p:nvPicPr>
          <p:cNvPr descr="Coche avec un remplissage uni" id="2516" name="Google Shape;2516;p1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409141" y="5642282"/>
            <a:ext cx="684830" cy="684830"/>
          </a:xfrm>
          <a:prstGeom prst="rect">
            <a:avLst/>
          </a:prstGeom>
          <a:noFill/>
          <a:ln>
            <a:noFill/>
          </a:ln>
        </p:spPr>
      </p:pic>
      <p:pic>
        <p:nvPicPr>
          <p:cNvPr id="2517" name="Google Shape;2517;p1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1231930" y="234317"/>
            <a:ext cx="583170" cy="583170"/>
          </a:xfrm>
          <a:prstGeom prst="rect">
            <a:avLst/>
          </a:prstGeom>
          <a:noFill/>
          <a:ln>
            <a:noFill/>
          </a:ln>
        </p:spPr>
      </p:pic>
      <p:sp>
        <p:nvSpPr>
          <p:cNvPr id="2518" name="Google Shape;2518;p17"/>
          <p:cNvSpPr/>
          <p:nvPr/>
        </p:nvSpPr>
        <p:spPr>
          <a:xfrm>
            <a:off x="1532196" y="1102812"/>
            <a:ext cx="8642744" cy="523220"/>
          </a:xfrm>
          <a:prstGeom prst="rect">
            <a:avLst/>
          </a:prstGeom>
          <a:solidFill>
            <a:srgbClr val="D6EFF5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La lumière blanche est une lumière polychromatique. </a:t>
            </a:r>
            <a:endParaRPr b="1"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19" name="Google Shape;2519;p17"/>
          <p:cNvSpPr/>
          <p:nvPr/>
        </p:nvSpPr>
        <p:spPr>
          <a:xfrm>
            <a:off x="3052410" y="4815502"/>
            <a:ext cx="1398292" cy="788485"/>
          </a:xfrm>
          <a:prstGeom prst="roundRect">
            <a:avLst>
              <a:gd fmla="val 16667" name="adj"/>
            </a:avLst>
          </a:prstGeom>
          <a:solidFill>
            <a:srgbClr val="F4EDF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Vrai</a:t>
            </a:r>
            <a:endParaRPr/>
          </a:p>
        </p:txBody>
      </p:sp>
      <p:sp>
        <p:nvSpPr>
          <p:cNvPr id="2520" name="Google Shape;2520;p17"/>
          <p:cNvSpPr/>
          <p:nvPr/>
        </p:nvSpPr>
        <p:spPr>
          <a:xfrm>
            <a:off x="6888075" y="4924738"/>
            <a:ext cx="1276212" cy="770049"/>
          </a:xfrm>
          <a:prstGeom prst="roundRect">
            <a:avLst>
              <a:gd fmla="val 16667" name="adj"/>
            </a:avLst>
          </a:prstGeom>
          <a:solidFill>
            <a:srgbClr val="F4EDF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Faux</a:t>
            </a:r>
            <a:endParaRPr/>
          </a:p>
        </p:txBody>
      </p:sp>
      <p:pic>
        <p:nvPicPr>
          <p:cNvPr id="2521" name="Google Shape;2521;p17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4272095" y="2087547"/>
            <a:ext cx="3007245" cy="200483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25" name="Shape 25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6" name="Google Shape;2526;p18"/>
          <p:cNvSpPr txBox="1"/>
          <p:nvPr>
            <p:ph type="title"/>
          </p:nvPr>
        </p:nvSpPr>
        <p:spPr>
          <a:xfrm>
            <a:off x="778058" y="318293"/>
            <a:ext cx="10529279" cy="2675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r>
              <a:rPr lang="fr-FR"/>
              <a:t>Répondre par vrai ou faux.</a:t>
            </a:r>
            <a:endParaRPr/>
          </a:p>
        </p:txBody>
      </p:sp>
      <p:sp>
        <p:nvSpPr>
          <p:cNvPr id="2527" name="Google Shape;2527;p18"/>
          <p:cNvSpPr txBox="1"/>
          <p:nvPr>
            <p:ph idx="2" type="body"/>
          </p:nvPr>
        </p:nvSpPr>
        <p:spPr>
          <a:xfrm>
            <a:off x="778058" y="668338"/>
            <a:ext cx="10529705" cy="2682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</a:pPr>
            <a:r>
              <a:rPr lang="fr-FR"/>
              <a:t>Sur leur ardoise, les élèves écrivent  vrai ou faux  ou l’enseignant.e désigne quelques -uns pour  répondre oralement.</a:t>
            </a:r>
            <a:endParaRPr/>
          </a:p>
        </p:txBody>
      </p:sp>
      <p:grpSp>
        <p:nvGrpSpPr>
          <p:cNvPr id="2528" name="Google Shape;2528;p18"/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descr="Une image contenant Dessin animé, clipart, Animation, illustration&#10;&#10;Description générée automatiquement" id="2529" name="Google Shape;2529;p18"/>
            <p:cNvPicPr preferRelativeResize="0"/>
            <p:nvPr/>
          </p:nvPicPr>
          <p:blipFill rotWithShape="1">
            <a:blip r:embed="rId3">
              <a:alphaModFix/>
            </a:blip>
            <a:srcRect b="23864" l="18242" r="18458" t="934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530" name="Google Shape;2530;p18"/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531" name="Google Shape;2531;p18"/>
          <p:cNvSpPr/>
          <p:nvPr/>
        </p:nvSpPr>
        <p:spPr>
          <a:xfrm>
            <a:off x="1027465" y="1330052"/>
            <a:ext cx="9647854" cy="523220"/>
          </a:xfrm>
          <a:prstGeom prst="rect">
            <a:avLst/>
          </a:prstGeom>
          <a:solidFill>
            <a:srgbClr val="D6EFF5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La lumière émise par cette lampe laser est monochromatique.</a:t>
            </a:r>
            <a:endParaRPr b="1"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32" name="Google Shape;2532;p18"/>
          <p:cNvSpPr/>
          <p:nvPr/>
        </p:nvSpPr>
        <p:spPr>
          <a:xfrm>
            <a:off x="2675891" y="4923074"/>
            <a:ext cx="1398292" cy="788485"/>
          </a:xfrm>
          <a:prstGeom prst="roundRect">
            <a:avLst>
              <a:gd fmla="val 16667" name="adj"/>
            </a:avLst>
          </a:prstGeom>
          <a:solidFill>
            <a:srgbClr val="F4EDF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Vrai</a:t>
            </a:r>
            <a:endParaRPr/>
          </a:p>
        </p:txBody>
      </p:sp>
      <p:sp>
        <p:nvSpPr>
          <p:cNvPr id="2533" name="Google Shape;2533;p18"/>
          <p:cNvSpPr/>
          <p:nvPr/>
        </p:nvSpPr>
        <p:spPr>
          <a:xfrm>
            <a:off x="8640607" y="4923074"/>
            <a:ext cx="1276212" cy="770049"/>
          </a:xfrm>
          <a:prstGeom prst="roundRect">
            <a:avLst>
              <a:gd fmla="val 16667" name="adj"/>
            </a:avLst>
          </a:prstGeom>
          <a:solidFill>
            <a:srgbClr val="F4EDF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Faux</a:t>
            </a:r>
            <a:endParaRPr/>
          </a:p>
        </p:txBody>
      </p:sp>
      <p:pic>
        <p:nvPicPr>
          <p:cNvPr id="2534" name="Google Shape;2534;p18"/>
          <p:cNvPicPr preferRelativeResize="0"/>
          <p:nvPr/>
        </p:nvPicPr>
        <p:blipFill rotWithShape="1">
          <a:blip r:embed="rId4">
            <a:alphaModFix/>
          </a:blip>
          <a:srcRect b="49085" l="64849" r="21195" t="26505"/>
          <a:stretch/>
        </p:blipFill>
        <p:spPr>
          <a:xfrm>
            <a:off x="4740101" y="1992263"/>
            <a:ext cx="2605191" cy="257144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38" name="Shape 25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9" name="Google Shape;2539;p19"/>
          <p:cNvSpPr txBox="1"/>
          <p:nvPr>
            <p:ph type="title"/>
          </p:nvPr>
        </p:nvSpPr>
        <p:spPr>
          <a:xfrm>
            <a:off x="778058" y="318293"/>
            <a:ext cx="10529279" cy="2675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r>
              <a:rPr lang="fr-FR"/>
              <a:t>Effectivement car on a une seule couleur qui est le rouge.</a:t>
            </a:r>
            <a:endParaRPr/>
          </a:p>
        </p:txBody>
      </p:sp>
      <p:sp>
        <p:nvSpPr>
          <p:cNvPr id="2540" name="Google Shape;2540;p19"/>
          <p:cNvSpPr txBox="1"/>
          <p:nvPr>
            <p:ph idx="2" type="body"/>
          </p:nvPr>
        </p:nvSpPr>
        <p:spPr>
          <a:xfrm>
            <a:off x="778058" y="668338"/>
            <a:ext cx="10529705" cy="2682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</a:pPr>
            <a:r>
              <a:rPr lang="fr-FR"/>
              <a:t>Sur leur ardoise, les élèves écrivent  vrai ou faux  ou l’enseignant.e désigne quelques -uns pour  répondre oralement.</a:t>
            </a:r>
            <a:endParaRPr/>
          </a:p>
        </p:txBody>
      </p:sp>
      <p:pic>
        <p:nvPicPr>
          <p:cNvPr descr="Coche avec un remplissage uni" id="2541" name="Google Shape;2541;p1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119890" y="5926344"/>
            <a:ext cx="684830" cy="684830"/>
          </a:xfrm>
          <a:prstGeom prst="rect">
            <a:avLst/>
          </a:prstGeom>
          <a:noFill/>
          <a:ln>
            <a:noFill/>
          </a:ln>
        </p:spPr>
      </p:pic>
      <p:pic>
        <p:nvPicPr>
          <p:cNvPr id="2542" name="Google Shape;2542;p1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1231930" y="234317"/>
            <a:ext cx="583170" cy="583170"/>
          </a:xfrm>
          <a:prstGeom prst="rect">
            <a:avLst/>
          </a:prstGeom>
          <a:noFill/>
          <a:ln>
            <a:noFill/>
          </a:ln>
        </p:spPr>
      </p:pic>
      <p:sp>
        <p:nvSpPr>
          <p:cNvPr id="2543" name="Google Shape;2543;p19"/>
          <p:cNvSpPr/>
          <p:nvPr/>
        </p:nvSpPr>
        <p:spPr>
          <a:xfrm>
            <a:off x="1027465" y="1330052"/>
            <a:ext cx="9647854" cy="523220"/>
          </a:xfrm>
          <a:prstGeom prst="rect">
            <a:avLst/>
          </a:prstGeom>
          <a:solidFill>
            <a:srgbClr val="D6EFF5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La lumière émise par cette lampe laser est monochromatique.</a:t>
            </a:r>
            <a:endParaRPr b="1"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44" name="Google Shape;2544;p19"/>
          <p:cNvSpPr/>
          <p:nvPr/>
        </p:nvSpPr>
        <p:spPr>
          <a:xfrm>
            <a:off x="2675891" y="4923074"/>
            <a:ext cx="1398292" cy="788485"/>
          </a:xfrm>
          <a:prstGeom prst="roundRect">
            <a:avLst>
              <a:gd fmla="val 16667" name="adj"/>
            </a:avLst>
          </a:prstGeom>
          <a:solidFill>
            <a:srgbClr val="F4EDF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Vrai</a:t>
            </a:r>
            <a:endParaRPr/>
          </a:p>
        </p:txBody>
      </p:sp>
      <p:sp>
        <p:nvSpPr>
          <p:cNvPr id="2545" name="Google Shape;2545;p19"/>
          <p:cNvSpPr/>
          <p:nvPr/>
        </p:nvSpPr>
        <p:spPr>
          <a:xfrm>
            <a:off x="8640607" y="4923074"/>
            <a:ext cx="1276212" cy="770049"/>
          </a:xfrm>
          <a:prstGeom prst="roundRect">
            <a:avLst>
              <a:gd fmla="val 16667" name="adj"/>
            </a:avLst>
          </a:prstGeom>
          <a:solidFill>
            <a:srgbClr val="F4EDF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Faux</a:t>
            </a:r>
            <a:endParaRPr/>
          </a:p>
        </p:txBody>
      </p:sp>
      <p:pic>
        <p:nvPicPr>
          <p:cNvPr id="2546" name="Google Shape;2546;p19"/>
          <p:cNvPicPr preferRelativeResize="0"/>
          <p:nvPr/>
        </p:nvPicPr>
        <p:blipFill rotWithShape="1">
          <a:blip r:embed="rId5">
            <a:alphaModFix/>
          </a:blip>
          <a:srcRect b="49085" l="64849" r="21195" t="26505"/>
          <a:stretch/>
        </p:blipFill>
        <p:spPr>
          <a:xfrm>
            <a:off x="4740101" y="1992263"/>
            <a:ext cx="2605191" cy="257144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="0">
  <p:cSld>
    <p:spTree>
      <p:nvGrpSpPr>
        <p:cNvPr id="2346" name="Shape 234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50" name="Shape 25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1" name="Google Shape;2551;p20"/>
          <p:cNvSpPr txBox="1"/>
          <p:nvPr>
            <p:ph type="title"/>
          </p:nvPr>
        </p:nvSpPr>
        <p:spPr>
          <a:xfrm>
            <a:off x="778058" y="318293"/>
            <a:ext cx="10529279" cy="2675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r>
              <a:rPr lang="fr-FR"/>
              <a:t>Répondre par vrai ou faux.</a:t>
            </a:r>
            <a:endParaRPr/>
          </a:p>
        </p:txBody>
      </p:sp>
      <p:sp>
        <p:nvSpPr>
          <p:cNvPr id="2552" name="Google Shape;2552;p20"/>
          <p:cNvSpPr txBox="1"/>
          <p:nvPr>
            <p:ph idx="2" type="body"/>
          </p:nvPr>
        </p:nvSpPr>
        <p:spPr>
          <a:xfrm>
            <a:off x="778058" y="668338"/>
            <a:ext cx="10529705" cy="2682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</a:pPr>
            <a:r>
              <a:rPr lang="fr-FR"/>
              <a:t>Sur leur ardoise, les élèves écrivent  vrai ou faux  ou l’enseignant.e désigne quelques -uns pour  répondre oralement.</a:t>
            </a:r>
            <a:endParaRPr/>
          </a:p>
        </p:txBody>
      </p:sp>
      <p:grpSp>
        <p:nvGrpSpPr>
          <p:cNvPr id="2553" name="Google Shape;2553;p20"/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descr="Une image contenant Dessin animé, clipart, Animation, illustration&#10;&#10;Description générée automatiquement" id="2554" name="Google Shape;2554;p20"/>
            <p:cNvPicPr preferRelativeResize="0"/>
            <p:nvPr/>
          </p:nvPicPr>
          <p:blipFill rotWithShape="1">
            <a:blip r:embed="rId3">
              <a:alphaModFix/>
            </a:blip>
            <a:srcRect b="23864" l="18242" r="18458" t="934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555" name="Google Shape;2555;p20"/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556" name="Google Shape;2556;p20"/>
          <p:cNvSpPr/>
          <p:nvPr/>
        </p:nvSpPr>
        <p:spPr>
          <a:xfrm>
            <a:off x="452717" y="1542482"/>
            <a:ext cx="11286565" cy="954107"/>
          </a:xfrm>
          <a:prstGeom prst="rect">
            <a:avLst/>
          </a:prstGeom>
          <a:solidFill>
            <a:srgbClr val="D6EFF5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Lorsque l’on superpose la lumière </a:t>
            </a:r>
            <a:r>
              <a:rPr lang="fr-FR" sz="28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rouge</a:t>
            </a:r>
            <a:r>
              <a:rPr lang="fr-FR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et la lumière</a:t>
            </a:r>
            <a:r>
              <a:rPr lang="fr-FR" sz="2800">
                <a:solidFill>
                  <a:srgbClr val="00B050"/>
                </a:solidFill>
                <a:latin typeface="Calibri"/>
                <a:ea typeface="Calibri"/>
                <a:cs typeface="Calibri"/>
                <a:sym typeface="Calibri"/>
              </a:rPr>
              <a:t> verte</a:t>
            </a:r>
            <a:r>
              <a:rPr lang="fr-FR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on obtient une lumière </a:t>
            </a:r>
            <a:r>
              <a:rPr b="1" lang="fr-FR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jaune</a:t>
            </a:r>
            <a:r>
              <a:rPr lang="fr-FR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 </a:t>
            </a:r>
            <a:endParaRPr/>
          </a:p>
        </p:txBody>
      </p:sp>
      <p:sp>
        <p:nvSpPr>
          <p:cNvPr id="2557" name="Google Shape;2557;p20"/>
          <p:cNvSpPr/>
          <p:nvPr/>
        </p:nvSpPr>
        <p:spPr>
          <a:xfrm>
            <a:off x="2284194" y="3694776"/>
            <a:ext cx="1398292" cy="788485"/>
          </a:xfrm>
          <a:prstGeom prst="roundRect">
            <a:avLst>
              <a:gd fmla="val 16667" name="adj"/>
            </a:avLst>
          </a:prstGeom>
          <a:solidFill>
            <a:srgbClr val="F4EDF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Vrai</a:t>
            </a:r>
            <a:endParaRPr/>
          </a:p>
        </p:txBody>
      </p:sp>
      <p:sp>
        <p:nvSpPr>
          <p:cNvPr id="2558" name="Google Shape;2558;p20"/>
          <p:cNvSpPr/>
          <p:nvPr/>
        </p:nvSpPr>
        <p:spPr>
          <a:xfrm>
            <a:off x="8509515" y="3804012"/>
            <a:ext cx="1276212" cy="770049"/>
          </a:xfrm>
          <a:prstGeom prst="roundRect">
            <a:avLst>
              <a:gd fmla="val 16667" name="adj"/>
            </a:avLst>
          </a:prstGeom>
          <a:solidFill>
            <a:srgbClr val="F4EDF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Faux</a:t>
            </a:r>
            <a:endParaRPr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62" name="Shape 25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3" name="Google Shape;2563;p21"/>
          <p:cNvSpPr txBox="1"/>
          <p:nvPr>
            <p:ph type="title"/>
          </p:nvPr>
        </p:nvSpPr>
        <p:spPr>
          <a:xfrm>
            <a:off x="778058" y="318293"/>
            <a:ext cx="10529279" cy="2675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r>
              <a:rPr lang="fr-FR"/>
              <a:t>Effectivement  le rouge + le vert donne le jaune.</a:t>
            </a:r>
            <a:endParaRPr/>
          </a:p>
        </p:txBody>
      </p:sp>
      <p:sp>
        <p:nvSpPr>
          <p:cNvPr id="2564" name="Google Shape;2564;p21"/>
          <p:cNvSpPr txBox="1"/>
          <p:nvPr>
            <p:ph idx="2" type="body"/>
          </p:nvPr>
        </p:nvSpPr>
        <p:spPr>
          <a:xfrm>
            <a:off x="778058" y="668338"/>
            <a:ext cx="10529705" cy="2682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</a:pPr>
            <a:r>
              <a:rPr lang="fr-FR"/>
              <a:t>Sur leur ardoise, les élèves écrivent  vrai ou faux  ou l’enseignant.e désigne quelques -uns pour  répondre oralement.</a:t>
            </a:r>
            <a:endParaRPr/>
          </a:p>
        </p:txBody>
      </p:sp>
      <p:pic>
        <p:nvPicPr>
          <p:cNvPr descr="Coche avec un remplissage uni" id="2565" name="Google Shape;2565;p2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640925" y="4630688"/>
            <a:ext cx="684830" cy="684830"/>
          </a:xfrm>
          <a:prstGeom prst="rect">
            <a:avLst/>
          </a:prstGeom>
          <a:noFill/>
          <a:ln>
            <a:noFill/>
          </a:ln>
        </p:spPr>
      </p:pic>
      <p:pic>
        <p:nvPicPr>
          <p:cNvPr id="2566" name="Google Shape;2566;p2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1231930" y="234317"/>
            <a:ext cx="583170" cy="583170"/>
          </a:xfrm>
          <a:prstGeom prst="rect">
            <a:avLst/>
          </a:prstGeom>
          <a:noFill/>
          <a:ln>
            <a:noFill/>
          </a:ln>
        </p:spPr>
      </p:pic>
      <p:sp>
        <p:nvSpPr>
          <p:cNvPr id="2567" name="Google Shape;2567;p21"/>
          <p:cNvSpPr/>
          <p:nvPr/>
        </p:nvSpPr>
        <p:spPr>
          <a:xfrm>
            <a:off x="452717" y="1542482"/>
            <a:ext cx="11286565" cy="954107"/>
          </a:xfrm>
          <a:prstGeom prst="rect">
            <a:avLst/>
          </a:prstGeom>
          <a:solidFill>
            <a:srgbClr val="D6EFF5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Lorsque l’on superpose la lumière </a:t>
            </a:r>
            <a:r>
              <a:rPr lang="fr-FR" sz="28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rouge</a:t>
            </a:r>
            <a:r>
              <a:rPr lang="fr-FR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et la lumière</a:t>
            </a:r>
            <a:r>
              <a:rPr lang="fr-FR" sz="2800">
                <a:solidFill>
                  <a:srgbClr val="00B050"/>
                </a:solidFill>
                <a:latin typeface="Calibri"/>
                <a:ea typeface="Calibri"/>
                <a:cs typeface="Calibri"/>
                <a:sym typeface="Calibri"/>
              </a:rPr>
              <a:t> verte</a:t>
            </a:r>
            <a:r>
              <a:rPr lang="fr-FR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on obtient une lumière </a:t>
            </a:r>
            <a:r>
              <a:rPr b="1" lang="fr-FR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jaune</a:t>
            </a:r>
            <a:r>
              <a:rPr lang="fr-FR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 </a:t>
            </a:r>
            <a:endParaRPr/>
          </a:p>
        </p:txBody>
      </p:sp>
      <p:sp>
        <p:nvSpPr>
          <p:cNvPr id="2568" name="Google Shape;2568;p21"/>
          <p:cNvSpPr/>
          <p:nvPr/>
        </p:nvSpPr>
        <p:spPr>
          <a:xfrm>
            <a:off x="2284194" y="3694776"/>
            <a:ext cx="1398292" cy="788485"/>
          </a:xfrm>
          <a:prstGeom prst="roundRect">
            <a:avLst>
              <a:gd fmla="val 16667" name="adj"/>
            </a:avLst>
          </a:prstGeom>
          <a:solidFill>
            <a:srgbClr val="F4EDF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Vrai</a:t>
            </a:r>
            <a:endParaRPr/>
          </a:p>
        </p:txBody>
      </p:sp>
      <p:sp>
        <p:nvSpPr>
          <p:cNvPr id="2569" name="Google Shape;2569;p21"/>
          <p:cNvSpPr/>
          <p:nvPr/>
        </p:nvSpPr>
        <p:spPr>
          <a:xfrm>
            <a:off x="8509515" y="3804012"/>
            <a:ext cx="1276212" cy="770049"/>
          </a:xfrm>
          <a:prstGeom prst="roundRect">
            <a:avLst>
              <a:gd fmla="val 16667" name="adj"/>
            </a:avLst>
          </a:prstGeom>
          <a:solidFill>
            <a:srgbClr val="F4EDF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Faux</a:t>
            </a:r>
            <a:endParaRPr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73" name="Shape 25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4" name="Google Shape;2574;p22"/>
          <p:cNvSpPr txBox="1"/>
          <p:nvPr>
            <p:ph type="title"/>
          </p:nvPr>
        </p:nvSpPr>
        <p:spPr>
          <a:xfrm>
            <a:off x="778058" y="318293"/>
            <a:ext cx="10529279" cy="2675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r>
              <a:rPr lang="fr-FR"/>
              <a:t>Répondre par vrai ou faux.</a:t>
            </a:r>
            <a:endParaRPr/>
          </a:p>
        </p:txBody>
      </p:sp>
      <p:sp>
        <p:nvSpPr>
          <p:cNvPr id="2575" name="Google Shape;2575;p22"/>
          <p:cNvSpPr txBox="1"/>
          <p:nvPr>
            <p:ph idx="2" type="body"/>
          </p:nvPr>
        </p:nvSpPr>
        <p:spPr>
          <a:xfrm>
            <a:off x="778058" y="668338"/>
            <a:ext cx="10529705" cy="2682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</a:pPr>
            <a:r>
              <a:rPr lang="fr-FR"/>
              <a:t>Sur leur ardoise, les élèves écrivent  vrai ou faux  ou l’enseignant.e désigne quelques -uns pour  répondre oralement.</a:t>
            </a:r>
            <a:endParaRPr/>
          </a:p>
        </p:txBody>
      </p:sp>
      <p:grpSp>
        <p:nvGrpSpPr>
          <p:cNvPr id="2576" name="Google Shape;2576;p22"/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descr="Une image contenant Dessin animé, clipart, Animation, illustration&#10;&#10;Description générée automatiquement" id="2577" name="Google Shape;2577;p22"/>
            <p:cNvPicPr preferRelativeResize="0"/>
            <p:nvPr/>
          </p:nvPicPr>
          <p:blipFill rotWithShape="1">
            <a:blip r:embed="rId3">
              <a:alphaModFix/>
            </a:blip>
            <a:srcRect b="23864" l="18242" r="18458" t="934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578" name="Google Shape;2578;p22"/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579" name="Google Shape;2579;p22"/>
          <p:cNvSpPr/>
          <p:nvPr/>
        </p:nvSpPr>
        <p:spPr>
          <a:xfrm>
            <a:off x="2473551" y="3852582"/>
            <a:ext cx="1398292" cy="788485"/>
          </a:xfrm>
          <a:prstGeom prst="roundRect">
            <a:avLst>
              <a:gd fmla="val 16667" name="adj"/>
            </a:avLst>
          </a:prstGeom>
          <a:solidFill>
            <a:srgbClr val="F4EDF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Vrai</a:t>
            </a:r>
            <a:endParaRPr/>
          </a:p>
        </p:txBody>
      </p:sp>
      <p:sp>
        <p:nvSpPr>
          <p:cNvPr id="2580" name="Google Shape;2580;p22"/>
          <p:cNvSpPr/>
          <p:nvPr/>
        </p:nvSpPr>
        <p:spPr>
          <a:xfrm>
            <a:off x="8790735" y="3871018"/>
            <a:ext cx="1276212" cy="770049"/>
          </a:xfrm>
          <a:prstGeom prst="roundRect">
            <a:avLst>
              <a:gd fmla="val 16667" name="adj"/>
            </a:avLst>
          </a:prstGeom>
          <a:solidFill>
            <a:srgbClr val="F4EDF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Faux</a:t>
            </a:r>
            <a:endParaRPr/>
          </a:p>
        </p:txBody>
      </p:sp>
      <p:sp>
        <p:nvSpPr>
          <p:cNvPr id="2581" name="Google Shape;2581;p22"/>
          <p:cNvSpPr/>
          <p:nvPr/>
        </p:nvSpPr>
        <p:spPr>
          <a:xfrm>
            <a:off x="452717" y="1850766"/>
            <a:ext cx="11286565" cy="954107"/>
          </a:xfrm>
          <a:prstGeom prst="rect">
            <a:avLst/>
          </a:prstGeom>
          <a:solidFill>
            <a:srgbClr val="D6EFF5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Lorsque l’on superpose la lumière </a:t>
            </a:r>
            <a:r>
              <a:rPr lang="fr-FR" sz="280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bleue</a:t>
            </a:r>
            <a:r>
              <a:rPr lang="fr-FR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et la lumière</a:t>
            </a:r>
            <a:r>
              <a:rPr lang="fr-FR" sz="2800">
                <a:solidFill>
                  <a:srgbClr val="00B050"/>
                </a:solidFill>
                <a:latin typeface="Calibri"/>
                <a:ea typeface="Calibri"/>
                <a:cs typeface="Calibri"/>
                <a:sym typeface="Calibri"/>
              </a:rPr>
              <a:t> verte</a:t>
            </a:r>
            <a:r>
              <a:rPr lang="fr-FR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on obtient une lumière </a:t>
            </a:r>
            <a:r>
              <a:rPr b="1" lang="fr-FR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cyan</a:t>
            </a:r>
            <a:r>
              <a:rPr lang="fr-FR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 </a:t>
            </a:r>
            <a:endParaRPr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85" name="Shape 25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6" name="Google Shape;2586;p23"/>
          <p:cNvSpPr txBox="1"/>
          <p:nvPr>
            <p:ph type="title"/>
          </p:nvPr>
        </p:nvSpPr>
        <p:spPr>
          <a:xfrm>
            <a:off x="778058" y="318293"/>
            <a:ext cx="10529279" cy="2675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r>
              <a:rPr lang="fr-FR"/>
              <a:t>Effectivement  le bleu + le vert donne le cyan.</a:t>
            </a:r>
            <a:endParaRPr/>
          </a:p>
        </p:txBody>
      </p:sp>
      <p:sp>
        <p:nvSpPr>
          <p:cNvPr id="2587" name="Google Shape;2587;p23"/>
          <p:cNvSpPr txBox="1"/>
          <p:nvPr>
            <p:ph idx="2" type="body"/>
          </p:nvPr>
        </p:nvSpPr>
        <p:spPr>
          <a:xfrm>
            <a:off x="778058" y="668338"/>
            <a:ext cx="10529705" cy="2682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</a:pPr>
            <a:r>
              <a:rPr lang="fr-FR"/>
              <a:t>Sur leur ardoise, les élèves écrivent  vrai ou faux  ou l’enseignant.e désigne quelques -uns pour  répondre oralement.</a:t>
            </a:r>
            <a:endParaRPr/>
          </a:p>
        </p:txBody>
      </p:sp>
      <p:sp>
        <p:nvSpPr>
          <p:cNvPr id="2588" name="Google Shape;2588;p23"/>
          <p:cNvSpPr/>
          <p:nvPr/>
        </p:nvSpPr>
        <p:spPr>
          <a:xfrm>
            <a:off x="2473551" y="3852582"/>
            <a:ext cx="1398292" cy="788485"/>
          </a:xfrm>
          <a:prstGeom prst="roundRect">
            <a:avLst>
              <a:gd fmla="val 16667" name="adj"/>
            </a:avLst>
          </a:prstGeom>
          <a:solidFill>
            <a:srgbClr val="F4EDF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Vrai</a:t>
            </a:r>
            <a:endParaRPr/>
          </a:p>
        </p:txBody>
      </p:sp>
      <p:sp>
        <p:nvSpPr>
          <p:cNvPr id="2589" name="Google Shape;2589;p23"/>
          <p:cNvSpPr/>
          <p:nvPr/>
        </p:nvSpPr>
        <p:spPr>
          <a:xfrm>
            <a:off x="8790735" y="3871018"/>
            <a:ext cx="1276212" cy="770049"/>
          </a:xfrm>
          <a:prstGeom prst="roundRect">
            <a:avLst>
              <a:gd fmla="val 16667" name="adj"/>
            </a:avLst>
          </a:prstGeom>
          <a:solidFill>
            <a:srgbClr val="F4EDF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Faux</a:t>
            </a:r>
            <a:endParaRPr/>
          </a:p>
        </p:txBody>
      </p:sp>
      <p:pic>
        <p:nvPicPr>
          <p:cNvPr descr="Coche avec un remplissage uni" id="2590" name="Google Shape;2590;p2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830282" y="4856464"/>
            <a:ext cx="684830" cy="684830"/>
          </a:xfrm>
          <a:prstGeom prst="rect">
            <a:avLst/>
          </a:prstGeom>
          <a:noFill/>
          <a:ln>
            <a:noFill/>
          </a:ln>
        </p:spPr>
      </p:pic>
      <p:pic>
        <p:nvPicPr>
          <p:cNvPr id="2591" name="Google Shape;2591;p2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1231930" y="234317"/>
            <a:ext cx="583170" cy="583170"/>
          </a:xfrm>
          <a:prstGeom prst="rect">
            <a:avLst/>
          </a:prstGeom>
          <a:noFill/>
          <a:ln>
            <a:noFill/>
          </a:ln>
        </p:spPr>
      </p:pic>
      <p:sp>
        <p:nvSpPr>
          <p:cNvPr id="2592" name="Google Shape;2592;p23"/>
          <p:cNvSpPr/>
          <p:nvPr/>
        </p:nvSpPr>
        <p:spPr>
          <a:xfrm>
            <a:off x="452717" y="1850766"/>
            <a:ext cx="11286565" cy="954107"/>
          </a:xfrm>
          <a:prstGeom prst="rect">
            <a:avLst/>
          </a:prstGeom>
          <a:solidFill>
            <a:srgbClr val="D6EFF5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Lorsque l’on superpose la lumière </a:t>
            </a:r>
            <a:r>
              <a:rPr lang="fr-FR" sz="280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bleue</a:t>
            </a:r>
            <a:r>
              <a:rPr lang="fr-FR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et la lumière</a:t>
            </a:r>
            <a:r>
              <a:rPr lang="fr-FR" sz="2800">
                <a:solidFill>
                  <a:srgbClr val="00B050"/>
                </a:solidFill>
                <a:latin typeface="Calibri"/>
                <a:ea typeface="Calibri"/>
                <a:cs typeface="Calibri"/>
                <a:sym typeface="Calibri"/>
              </a:rPr>
              <a:t> verte</a:t>
            </a:r>
            <a:r>
              <a:rPr lang="fr-FR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on obtient une lumière </a:t>
            </a:r>
            <a:r>
              <a:rPr b="1" lang="fr-FR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cyan</a:t>
            </a:r>
            <a:r>
              <a:rPr lang="fr-FR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 </a:t>
            </a:r>
            <a:endParaRPr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96" name="Shape 25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97" name="Google Shape;2597;p24"/>
          <p:cNvGrpSpPr/>
          <p:nvPr/>
        </p:nvGrpSpPr>
        <p:grpSpPr>
          <a:xfrm>
            <a:off x="4932835" y="1459304"/>
            <a:ext cx="6054377" cy="3711725"/>
            <a:chOff x="1715066" y="1103461"/>
            <a:chExt cx="5717724" cy="3124203"/>
          </a:xfrm>
        </p:grpSpPr>
        <p:sp>
          <p:nvSpPr>
            <p:cNvPr id="2598" name="Google Shape;2598;p24"/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F9D8A3"/>
            </a:solidFill>
            <a:ln cap="flat" cmpd="sng" w="9525">
              <a:solidFill>
                <a:srgbClr val="FFC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1" anchor="ctr" bIns="60950" lIns="121900" spcFirstLastPara="1" rIns="121900" wrap="square" tIns="6095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99" name="Google Shape;2599;p24"/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 cmpd="sng" w="9525">
              <a:solidFill>
                <a:srgbClr val="FFC000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algn="tl">
                <a:srgbClr val="000000">
                  <a:alpha val="5098"/>
                </a:srgbClr>
              </a:outerShdw>
            </a:effectLst>
          </p:spPr>
          <p:txBody>
            <a:bodyPr anchorCtr="1" anchor="ctr" bIns="60950" lIns="121900" spcFirstLastPara="1" rIns="121900" wrap="square" tIns="6095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600" name="Google Shape;2600;p24"/>
          <p:cNvSpPr/>
          <p:nvPr/>
        </p:nvSpPr>
        <p:spPr>
          <a:xfrm>
            <a:off x="5141617" y="4829489"/>
            <a:ext cx="5527345" cy="77087"/>
          </a:xfrm>
          <a:prstGeom prst="rect">
            <a:avLst/>
          </a:prstGeom>
          <a:solidFill>
            <a:srgbClr val="FFC000"/>
          </a:solidFill>
          <a:ln cap="flat" cmpd="sng" w="9525">
            <a:solidFill>
              <a:srgbClr val="FFC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1" anchor="ctr" bIns="60950" lIns="121900" spcFirstLastPara="1" rIns="121900" wrap="square" tIns="6095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01" name="Google Shape;2601;p24"/>
          <p:cNvSpPr/>
          <p:nvPr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FFC000"/>
          </a:solidFill>
          <a:ln cap="flat" cmpd="sng" w="25400">
            <a:solidFill>
              <a:srgbClr val="FFC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1" anchor="ctr" bIns="60950" lIns="121900" spcFirstLastPara="1" rIns="121900" wrap="square" tIns="6095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02" name="Google Shape;2602;p24"/>
          <p:cNvSpPr/>
          <p:nvPr/>
        </p:nvSpPr>
        <p:spPr>
          <a:xfrm>
            <a:off x="4469041" y="1746942"/>
            <a:ext cx="1052999" cy="492443"/>
          </a:xfrm>
          <a:prstGeom prst="rect">
            <a:avLst/>
          </a:prstGeom>
          <a:noFill/>
          <a:ln cap="flat" cmpd="sng" w="9525">
            <a:solidFill>
              <a:srgbClr val="FFC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60950" lIns="121900" spcFirstLastPara="1" rIns="121900" wrap="square" tIns="6095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2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O</a:t>
            </a:r>
            <a:endParaRPr b="1" sz="24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03" name="Google Shape;2603;p24"/>
          <p:cNvSpPr txBox="1"/>
          <p:nvPr/>
        </p:nvSpPr>
        <p:spPr>
          <a:xfrm>
            <a:off x="5103228" y="2212061"/>
            <a:ext cx="5869201" cy="2219069"/>
          </a:xfrm>
          <a:prstGeom prst="rect">
            <a:avLst/>
          </a:prstGeom>
          <a:noFill/>
          <a:ln>
            <a:noFill/>
          </a:ln>
        </p:spPr>
        <p:txBody>
          <a:bodyPr anchorCtr="1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121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4267" u="none" cap="none" strike="noStrike">
                <a:solidFill>
                  <a:srgbClr val="FFC000"/>
                </a:solidFill>
                <a:latin typeface="Arial"/>
                <a:ea typeface="Arial"/>
                <a:cs typeface="Arial"/>
                <a:sym typeface="Arial"/>
              </a:rPr>
              <a:t>Déclaration de l’objectif</a:t>
            </a:r>
            <a:endParaRPr/>
          </a:p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1" lang="fr-FR" sz="3600" u="none" cap="none" strike="noStrike">
                <a:solidFill>
                  <a:srgbClr val="FFC000"/>
                </a:solidFill>
                <a:latin typeface="Arial"/>
                <a:ea typeface="Arial"/>
                <a:cs typeface="Arial"/>
                <a:sym typeface="Arial"/>
              </a:rPr>
              <a:t>(2 min)</a:t>
            </a:r>
            <a:endParaRPr i="1" sz="3600">
              <a:solidFill>
                <a:srgbClr val="FFC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604" name="Google Shape;2604;p24"/>
          <p:cNvGrpSpPr/>
          <p:nvPr/>
        </p:nvGrpSpPr>
        <p:grpSpPr>
          <a:xfrm>
            <a:off x="1110808" y="1793796"/>
            <a:ext cx="2675209" cy="2958054"/>
            <a:chOff x="1169970" y="1521517"/>
            <a:chExt cx="2675209" cy="2958054"/>
          </a:xfrm>
        </p:grpSpPr>
        <p:pic>
          <p:nvPicPr>
            <p:cNvPr id="2605" name="Google Shape;2605;p24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1169970" y="1804362"/>
              <a:ext cx="2675209" cy="267520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606" name="Google Shape;2606;p24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2671488" y="1521517"/>
              <a:ext cx="1173691" cy="1173691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607" name="Google Shape;2607;p24"/>
          <p:cNvSpPr txBox="1"/>
          <p:nvPr>
            <p:ph type="title"/>
          </p:nvPr>
        </p:nvSpPr>
        <p:spPr>
          <a:xfrm>
            <a:off x="1030246" y="318293"/>
            <a:ext cx="10277091" cy="2675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r>
              <a:t/>
            </a:r>
            <a:endParaRPr/>
          </a:p>
        </p:txBody>
      </p:sp>
      <p:sp>
        <p:nvSpPr>
          <p:cNvPr id="2608" name="Google Shape;2608;p24"/>
          <p:cNvSpPr txBox="1"/>
          <p:nvPr>
            <p:ph idx="2" type="body"/>
          </p:nvPr>
        </p:nvSpPr>
        <p:spPr>
          <a:xfrm>
            <a:off x="1030288" y="668338"/>
            <a:ext cx="10277475" cy="2682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12" name="Shape 26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13" name="Google Shape;2613;p25"/>
          <p:cNvGrpSpPr/>
          <p:nvPr/>
        </p:nvGrpSpPr>
        <p:grpSpPr>
          <a:xfrm>
            <a:off x="11803806" y="34503"/>
            <a:ext cx="232364" cy="304873"/>
            <a:chOff x="3292012" y="1302714"/>
            <a:chExt cx="867138" cy="384316"/>
          </a:xfrm>
        </p:grpSpPr>
        <p:sp>
          <p:nvSpPr>
            <p:cNvPr id="2614" name="Google Shape;2614;p25"/>
            <p:cNvSpPr/>
            <p:nvPr/>
          </p:nvSpPr>
          <p:spPr>
            <a:xfrm>
              <a:off x="3292012" y="1302714"/>
              <a:ext cx="867138" cy="384316"/>
            </a:xfrm>
            <a:prstGeom prst="rect">
              <a:avLst/>
            </a:prstGeom>
            <a:solidFill>
              <a:srgbClr val="F7C475"/>
            </a:solidFill>
            <a:ln cap="flat" cmpd="sng" w="25400">
              <a:solidFill>
                <a:srgbClr val="F7C47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1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Calibri"/>
                <a:buNone/>
              </a:pPr>
              <a:r>
                <a:t/>
              </a:r>
              <a:endParaRPr b="0" i="0" sz="900" u="none" cap="none" strike="noStrike">
                <a:solidFill>
                  <a:srgbClr val="F7C47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15" name="Google Shape;2615;p25"/>
            <p:cNvSpPr/>
            <p:nvPr/>
          </p:nvSpPr>
          <p:spPr>
            <a:xfrm>
              <a:off x="3351780" y="1310206"/>
              <a:ext cx="789749" cy="369332"/>
            </a:xfrm>
            <a:prstGeom prst="rect">
              <a:avLst/>
            </a:prstGeom>
            <a:solidFill>
              <a:srgbClr val="F7C475"/>
            </a:solidFill>
            <a:ln cap="flat" cmpd="sng" w="9525">
              <a:solidFill>
                <a:srgbClr val="F7C47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800"/>
                <a:buFont typeface="Arial"/>
                <a:buNone/>
              </a:pPr>
              <a:r>
                <a:rPr b="1" i="0" lang="fr-FR" sz="1800" u="none" cap="none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O</a:t>
              </a:r>
              <a:endParaRPr b="1" i="0" sz="18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2616" name="Google Shape;2616;p2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231930" y="234317"/>
            <a:ext cx="583170" cy="583170"/>
          </a:xfrm>
          <a:prstGeom prst="rect">
            <a:avLst/>
          </a:prstGeom>
          <a:noFill/>
          <a:ln>
            <a:noFill/>
          </a:ln>
        </p:spPr>
      </p:pic>
      <p:sp>
        <p:nvSpPr>
          <p:cNvPr id="2617" name="Google Shape;2617;p25"/>
          <p:cNvSpPr/>
          <p:nvPr/>
        </p:nvSpPr>
        <p:spPr>
          <a:xfrm>
            <a:off x="454633" y="1049914"/>
            <a:ext cx="11193832" cy="25742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Voici un tee-shirt blanc éclairé sous :</a:t>
            </a:r>
            <a:endParaRPr/>
          </a:p>
          <a:p>
            <a:pPr indent="-342900" lvl="1" marL="800100" marR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ans Symbols"/>
              <a:buChar char="❑"/>
            </a:pPr>
            <a:r>
              <a:rPr b="0" i="0" lang="fr-FR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la </a:t>
            </a:r>
            <a:r>
              <a:rPr b="1" i="0" lang="fr-FR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lumière blanche</a:t>
            </a:r>
            <a:r>
              <a:rPr b="0" i="0" lang="fr-FR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de la salle, </a:t>
            </a:r>
            <a:endParaRPr/>
          </a:p>
          <a:p>
            <a:pPr indent="-342900" lvl="1" marL="800100" marR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ans Symbols"/>
              <a:buChar char="❑"/>
            </a:pPr>
            <a:r>
              <a:rPr b="0" i="0" lang="fr-FR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une </a:t>
            </a:r>
            <a:r>
              <a:rPr b="1" i="0" lang="fr-FR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lumière rouge</a:t>
            </a:r>
            <a:r>
              <a:rPr b="0" i="0" lang="fr-FR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</a:t>
            </a:r>
            <a:endParaRPr/>
          </a:p>
          <a:p>
            <a:pPr indent="-342900" lvl="1" marL="800100" marR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ans Symbols"/>
              <a:buChar char="❑"/>
            </a:pPr>
            <a:r>
              <a:rPr b="0" i="0" lang="fr-FR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une </a:t>
            </a:r>
            <a:r>
              <a:rPr b="1" i="0" lang="fr-FR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lumière verte</a:t>
            </a:r>
            <a:r>
              <a:rPr b="0" i="0" lang="fr-FR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/>
          </a:p>
        </p:txBody>
      </p:sp>
      <p:grpSp>
        <p:nvGrpSpPr>
          <p:cNvPr id="2618" name="Google Shape;2618;p25"/>
          <p:cNvGrpSpPr/>
          <p:nvPr/>
        </p:nvGrpSpPr>
        <p:grpSpPr>
          <a:xfrm>
            <a:off x="676974" y="4743895"/>
            <a:ext cx="10327611" cy="1213984"/>
            <a:chOff x="676974" y="4743895"/>
            <a:chExt cx="10327611" cy="1213984"/>
          </a:xfrm>
        </p:grpSpPr>
        <p:pic>
          <p:nvPicPr>
            <p:cNvPr id="2619" name="Google Shape;2619;p25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676974" y="4743895"/>
              <a:ext cx="1407669" cy="1213984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620" name="Google Shape;2620;p25"/>
            <p:cNvSpPr/>
            <p:nvPr/>
          </p:nvSpPr>
          <p:spPr>
            <a:xfrm>
              <a:off x="2330521" y="4988451"/>
              <a:ext cx="8428186" cy="969428"/>
            </a:xfrm>
            <a:prstGeom prst="rect">
              <a:avLst/>
            </a:prstGeom>
            <a:solidFill>
              <a:srgbClr val="F2F2F2"/>
            </a:solidFill>
            <a:ln cap="flat" cmpd="sng" w="12700">
              <a:solidFill>
                <a:srgbClr val="157057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21" name="Google Shape;2621;p25"/>
            <p:cNvSpPr/>
            <p:nvPr/>
          </p:nvSpPr>
          <p:spPr>
            <a:xfrm>
              <a:off x="2576399" y="5057666"/>
              <a:ext cx="8428186" cy="83099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24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Que constatez-vous?</a:t>
              </a:r>
              <a:endParaRPr/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24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Comment expliquer les différences observées?</a:t>
              </a:r>
              <a:endParaRPr b="1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descr="C:\Users\lenovo\Downloads\ChatGPT Image 7 janv. 2026, 18_44_22.png" id="2622" name="Google Shape;2622;p25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5643528" y="1497106"/>
            <a:ext cx="5499601" cy="3422129"/>
          </a:xfrm>
          <a:prstGeom prst="rect">
            <a:avLst/>
          </a:prstGeom>
          <a:noFill/>
          <a:ln>
            <a:noFill/>
          </a:ln>
        </p:spPr>
      </p:pic>
      <p:sp>
        <p:nvSpPr>
          <p:cNvPr id="2623" name="Google Shape;2623;p25"/>
          <p:cNvSpPr txBox="1"/>
          <p:nvPr>
            <p:ph type="title"/>
          </p:nvPr>
        </p:nvSpPr>
        <p:spPr>
          <a:xfrm>
            <a:off x="778058" y="318293"/>
            <a:ext cx="10529279" cy="2675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r>
              <a:rPr lang="fr-FR"/>
              <a:t>Avant d’aborder notre tâche d’aujourd’hui, je vous présente la situation suivante:</a:t>
            </a:r>
            <a:endParaRPr/>
          </a:p>
        </p:txBody>
      </p:sp>
      <p:sp>
        <p:nvSpPr>
          <p:cNvPr id="2624" name="Google Shape;2624;p25"/>
          <p:cNvSpPr txBox="1"/>
          <p:nvPr>
            <p:ph idx="2" type="body"/>
          </p:nvPr>
        </p:nvSpPr>
        <p:spPr>
          <a:xfrm>
            <a:off x="778058" y="668338"/>
            <a:ext cx="10529705" cy="2682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</a:pPr>
            <a:r>
              <a:rPr lang="fr-FR"/>
              <a:t> L’enseignant·e présente la situation en la réalisant  . Choisir un autre objet 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6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6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6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="0">
  <p:cSld>
    <p:spTree>
      <p:nvGrpSpPr>
        <p:cNvPr id="2628" name="Shape 26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9" name="Google Shape;2629;p26"/>
          <p:cNvSpPr txBox="1"/>
          <p:nvPr/>
        </p:nvSpPr>
        <p:spPr>
          <a:xfrm>
            <a:off x="1250106" y="-1869364"/>
            <a:ext cx="10553700" cy="508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600">
              <a:solidFill>
                <a:srgbClr val="A5A5A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630" name="Google Shape;2630;p2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231930" y="234317"/>
            <a:ext cx="583170" cy="583170"/>
          </a:xfrm>
          <a:prstGeom prst="rect">
            <a:avLst/>
          </a:prstGeom>
          <a:noFill/>
          <a:ln>
            <a:noFill/>
          </a:ln>
        </p:spPr>
      </p:pic>
      <p:sp>
        <p:nvSpPr>
          <p:cNvPr id="2631" name="Google Shape;2631;p26"/>
          <p:cNvSpPr/>
          <p:nvPr/>
        </p:nvSpPr>
        <p:spPr>
          <a:xfrm>
            <a:off x="2433010" y="3862879"/>
            <a:ext cx="6133870" cy="2490785"/>
          </a:xfrm>
          <a:prstGeom prst="rect">
            <a:avLst/>
          </a:prstGeom>
          <a:solidFill>
            <a:srgbClr val="F2F2F2"/>
          </a:solidFill>
          <a:ln cap="flat" cmpd="sng" w="12700">
            <a:solidFill>
              <a:srgbClr val="157057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32" name="Google Shape;2632;p26"/>
          <p:cNvSpPr/>
          <p:nvPr/>
        </p:nvSpPr>
        <p:spPr>
          <a:xfrm>
            <a:off x="2975762" y="3799119"/>
            <a:ext cx="6133870" cy="25545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Quelques réponses possibles:</a:t>
            </a:r>
            <a:endParaRPr/>
          </a:p>
          <a:p>
            <a:pPr indent="-342900" lvl="0" marL="342900" marR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Char char="-"/>
            </a:pPr>
            <a:r>
              <a:rPr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l’objet change de couleur.</a:t>
            </a:r>
            <a:endParaRPr/>
          </a:p>
          <a:p>
            <a:pPr indent="-342900" lvl="0" marL="342900" marR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Char char="-"/>
            </a:pPr>
            <a:r>
              <a:rPr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Sa couleur dépend de la lumière utilisée.</a:t>
            </a:r>
            <a:endParaRPr/>
          </a:p>
          <a:p>
            <a:pPr indent="-342900" lvl="0" marL="342900" marR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Char char="-"/>
            </a:pPr>
            <a:r>
              <a:rPr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Nos yeux se trompent….</a:t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C:\Users\lenovo\Downloads\ChatGPT Image 7 janv. 2026, 18_44_22.png" id="2633" name="Google Shape;2633;p2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750145" y="1095829"/>
            <a:ext cx="5499601" cy="2607846"/>
          </a:xfrm>
          <a:prstGeom prst="rect">
            <a:avLst/>
          </a:prstGeom>
          <a:noFill/>
          <a:ln>
            <a:noFill/>
          </a:ln>
        </p:spPr>
      </p:pic>
      <p:sp>
        <p:nvSpPr>
          <p:cNvPr id="2634" name="Google Shape;2634;p26"/>
          <p:cNvSpPr txBox="1"/>
          <p:nvPr>
            <p:ph type="title"/>
          </p:nvPr>
        </p:nvSpPr>
        <p:spPr>
          <a:xfrm>
            <a:off x="778058" y="318293"/>
            <a:ext cx="10529279" cy="2675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r>
              <a:rPr lang="fr-FR"/>
              <a:t> L’enseignant·e présente la situation en la réalisant  . Choisir un autre objet .</a:t>
            </a:r>
            <a:endParaRPr/>
          </a:p>
        </p:txBody>
      </p:sp>
      <p:sp>
        <p:nvSpPr>
          <p:cNvPr id="2635" name="Google Shape;2635;p26"/>
          <p:cNvSpPr txBox="1"/>
          <p:nvPr>
            <p:ph idx="2" type="body"/>
          </p:nvPr>
        </p:nvSpPr>
        <p:spPr>
          <a:xfrm>
            <a:off x="778058" y="668338"/>
            <a:ext cx="10529705" cy="2682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</a:pPr>
            <a:r>
              <a:rPr lang="fr-FR"/>
              <a:t>Proposer des réponses à la deuxième question.</a:t>
            </a:r>
            <a:endParaRPr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39" name="Shape 26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0" name="Google Shape;2640;p27"/>
          <p:cNvSpPr/>
          <p:nvPr/>
        </p:nvSpPr>
        <p:spPr>
          <a:xfrm>
            <a:off x="774699" y="3191193"/>
            <a:ext cx="10910218" cy="707886"/>
          </a:xfrm>
          <a:prstGeom prst="roundRect">
            <a:avLst>
              <a:gd fmla="val 50000" name="adj"/>
            </a:avLst>
          </a:prstGeom>
          <a:noFill/>
          <a:ln cap="flat" cmpd="sng" w="19050">
            <a:solidFill>
              <a:srgbClr val="72B6D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641" name="Google Shape;2641;p2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68259" y="2907916"/>
            <a:ext cx="805544" cy="805544"/>
          </a:xfrm>
          <a:prstGeom prst="rect">
            <a:avLst/>
          </a:prstGeom>
          <a:noFill/>
          <a:ln>
            <a:noFill/>
          </a:ln>
        </p:spPr>
      </p:pic>
      <p:pic>
        <p:nvPicPr>
          <p:cNvPr id="2642" name="Google Shape;2642;p2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1231930" y="234317"/>
            <a:ext cx="452987" cy="452987"/>
          </a:xfrm>
          <a:prstGeom prst="rect">
            <a:avLst/>
          </a:prstGeom>
          <a:noFill/>
          <a:ln>
            <a:noFill/>
          </a:ln>
        </p:spPr>
      </p:pic>
      <p:sp>
        <p:nvSpPr>
          <p:cNvPr id="2643" name="Google Shape;2643;p27"/>
          <p:cNvSpPr txBox="1"/>
          <p:nvPr/>
        </p:nvSpPr>
        <p:spPr>
          <a:xfrm>
            <a:off x="1279355" y="3295610"/>
            <a:ext cx="10405561" cy="461665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ctr">
              <a:spcBef>
                <a:spcPts val="600"/>
              </a:spcBef>
              <a:spcAft>
                <a:spcPts val="600"/>
              </a:spcAft>
              <a:buNone/>
            </a:pPr>
            <a:r>
              <a:rPr b="1" lang="fr-FR" sz="24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Identifier</a:t>
            </a: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 </a:t>
            </a: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la lumière qui </a:t>
            </a: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éclaire</a:t>
            </a: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 un objet à partir de sa </a:t>
            </a:r>
            <a:r>
              <a:rPr b="1" lang="fr-FR" sz="24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couleur apparente</a:t>
            </a: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44" name="Google Shape;2644;p27"/>
          <p:cNvSpPr/>
          <p:nvPr/>
        </p:nvSpPr>
        <p:spPr>
          <a:xfrm>
            <a:off x="5977217" y="3244334"/>
            <a:ext cx="237566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2645" name="Google Shape;2645;p27"/>
          <p:cNvSpPr txBox="1"/>
          <p:nvPr>
            <p:ph type="title"/>
          </p:nvPr>
        </p:nvSpPr>
        <p:spPr>
          <a:xfrm>
            <a:off x="778058" y="318293"/>
            <a:ext cx="10529279" cy="2675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r>
              <a:rPr lang="fr-FR"/>
              <a:t>À la fin de cette séance, vous serez capables d’identifier la lumière qui éclaire un objet à partir de sa couleur apparente et inversement.</a:t>
            </a:r>
            <a:endParaRPr/>
          </a:p>
        </p:txBody>
      </p:sp>
      <p:sp>
        <p:nvSpPr>
          <p:cNvPr id="2646" name="Google Shape;2646;p27"/>
          <p:cNvSpPr txBox="1"/>
          <p:nvPr>
            <p:ph idx="2" type="body"/>
          </p:nvPr>
        </p:nvSpPr>
        <p:spPr>
          <a:xfrm>
            <a:off x="778058" y="668338"/>
            <a:ext cx="10529705" cy="2682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50" name="Shape 26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51" name="Google Shape;2651;p28"/>
          <p:cNvGrpSpPr/>
          <p:nvPr/>
        </p:nvGrpSpPr>
        <p:grpSpPr>
          <a:xfrm>
            <a:off x="4932835" y="1459304"/>
            <a:ext cx="6054377" cy="3711725"/>
            <a:chOff x="1715066" y="1103461"/>
            <a:chExt cx="5717724" cy="3124203"/>
          </a:xfrm>
        </p:grpSpPr>
        <p:sp>
          <p:nvSpPr>
            <p:cNvPr id="2652" name="Google Shape;2652;p28"/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F9D8A3"/>
            </a:solidFill>
            <a:ln cap="flat" cmpd="sng" w="9525">
              <a:solidFill>
                <a:srgbClr val="FFC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1" anchor="ctr" bIns="60950" lIns="121900" spcFirstLastPara="1" rIns="121900" wrap="square" tIns="6095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53" name="Google Shape;2653;p28"/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 cmpd="sng" w="9525">
              <a:solidFill>
                <a:srgbClr val="FFC000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algn="tl">
                <a:srgbClr val="000000">
                  <a:alpha val="5098"/>
                </a:srgbClr>
              </a:outerShdw>
            </a:effectLst>
          </p:spPr>
          <p:txBody>
            <a:bodyPr anchorCtr="1" anchor="ctr" bIns="60950" lIns="121900" spcFirstLastPara="1" rIns="121900" wrap="square" tIns="6095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654" name="Google Shape;2654;p28"/>
          <p:cNvSpPr/>
          <p:nvPr/>
        </p:nvSpPr>
        <p:spPr>
          <a:xfrm>
            <a:off x="5141617" y="4829489"/>
            <a:ext cx="5527345" cy="77087"/>
          </a:xfrm>
          <a:prstGeom prst="rect">
            <a:avLst/>
          </a:prstGeom>
          <a:solidFill>
            <a:srgbClr val="FFC000"/>
          </a:solidFill>
          <a:ln cap="flat" cmpd="sng" w="9525">
            <a:solidFill>
              <a:srgbClr val="FFC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1" anchor="ctr" bIns="60950" lIns="121900" spcFirstLastPara="1" rIns="121900" wrap="square" tIns="6095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55" name="Google Shape;2655;p28"/>
          <p:cNvSpPr/>
          <p:nvPr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FFC000"/>
          </a:solidFill>
          <a:ln cap="flat" cmpd="sng" w="25400">
            <a:solidFill>
              <a:srgbClr val="FFC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1" anchor="ctr" bIns="60950" lIns="121900" spcFirstLastPara="1" rIns="121900" wrap="square" tIns="6095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56" name="Google Shape;2656;p28"/>
          <p:cNvSpPr/>
          <p:nvPr/>
        </p:nvSpPr>
        <p:spPr>
          <a:xfrm>
            <a:off x="4469041" y="1746942"/>
            <a:ext cx="1052999" cy="492443"/>
          </a:xfrm>
          <a:prstGeom prst="rect">
            <a:avLst/>
          </a:prstGeom>
          <a:noFill/>
          <a:ln cap="flat" cmpd="sng" w="9525">
            <a:solidFill>
              <a:srgbClr val="FFC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60950" lIns="121900" spcFirstLastPara="1" rIns="121900" wrap="square" tIns="6095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2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O</a:t>
            </a:r>
            <a:endParaRPr b="1" sz="24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57" name="Google Shape;2657;p28"/>
          <p:cNvSpPr txBox="1"/>
          <p:nvPr/>
        </p:nvSpPr>
        <p:spPr>
          <a:xfrm>
            <a:off x="5065761" y="2259363"/>
            <a:ext cx="5869201" cy="1719573"/>
          </a:xfrm>
          <a:prstGeom prst="rect">
            <a:avLst/>
          </a:prstGeom>
          <a:noFill/>
          <a:ln>
            <a:noFill/>
          </a:ln>
        </p:spPr>
        <p:txBody>
          <a:bodyPr anchorCtr="1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1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4265" u="none" cap="none" strike="noStrike">
                <a:solidFill>
                  <a:srgbClr val="FFC000"/>
                </a:solidFill>
                <a:latin typeface="Arial"/>
                <a:ea typeface="Arial"/>
                <a:cs typeface="Arial"/>
                <a:sym typeface="Arial"/>
              </a:rPr>
              <a:t>Introduction </a:t>
            </a:r>
            <a:endParaRPr/>
          </a:p>
          <a:p>
            <a:pPr indent="0" lvl="0" marL="0" marR="0" rtl="0" algn="ctr">
              <a:lnSpc>
                <a:spcPct val="131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4265" u="none" cap="none" strike="noStrike">
                <a:solidFill>
                  <a:srgbClr val="FFC000"/>
                </a:solidFill>
                <a:latin typeface="Arial"/>
                <a:ea typeface="Arial"/>
                <a:cs typeface="Arial"/>
                <a:sym typeface="Arial"/>
              </a:rPr>
              <a:t>à la tâche</a:t>
            </a:r>
            <a:endParaRPr/>
          </a:p>
        </p:txBody>
      </p:sp>
      <p:grpSp>
        <p:nvGrpSpPr>
          <p:cNvPr id="2658" name="Google Shape;2658;p28"/>
          <p:cNvGrpSpPr/>
          <p:nvPr/>
        </p:nvGrpSpPr>
        <p:grpSpPr>
          <a:xfrm>
            <a:off x="1110808" y="1793796"/>
            <a:ext cx="2675209" cy="2958054"/>
            <a:chOff x="1169970" y="1521517"/>
            <a:chExt cx="2675209" cy="2958054"/>
          </a:xfrm>
        </p:grpSpPr>
        <p:pic>
          <p:nvPicPr>
            <p:cNvPr id="2659" name="Google Shape;2659;p28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1169970" y="1804362"/>
              <a:ext cx="2675209" cy="267520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660" name="Google Shape;2660;p28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2671488" y="1521517"/>
              <a:ext cx="1173691" cy="1173691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64" name="Shape 26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5" name="Google Shape;2665;p29"/>
          <p:cNvSpPr/>
          <p:nvPr/>
        </p:nvSpPr>
        <p:spPr>
          <a:xfrm>
            <a:off x="298129" y="701306"/>
            <a:ext cx="9250605" cy="36396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fr-FR" sz="14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/>
          </a:p>
        </p:txBody>
      </p:sp>
      <p:pic>
        <p:nvPicPr>
          <p:cNvPr id="2666" name="Google Shape;2666;p2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180723" y="353455"/>
            <a:ext cx="583170" cy="583170"/>
          </a:xfrm>
          <a:prstGeom prst="rect">
            <a:avLst/>
          </a:prstGeom>
          <a:noFill/>
          <a:ln>
            <a:noFill/>
          </a:ln>
        </p:spPr>
      </p:pic>
      <p:sp>
        <p:nvSpPr>
          <p:cNvPr id="2667" name="Google Shape;2667;p29"/>
          <p:cNvSpPr/>
          <p:nvPr/>
        </p:nvSpPr>
        <p:spPr>
          <a:xfrm>
            <a:off x="690588" y="2156839"/>
            <a:ext cx="10282212" cy="25443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La couleur </a:t>
            </a:r>
            <a:r>
              <a:rPr b="1" lang="fr-FR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apparente</a:t>
            </a:r>
            <a:r>
              <a:rPr lang="fr-FR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d’un objet </a:t>
            </a:r>
            <a:r>
              <a:rPr b="1" lang="fr-FR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dépend</a:t>
            </a:r>
            <a:r>
              <a:rPr lang="fr-FR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des couleurs de la lumière qu’il </a:t>
            </a:r>
            <a:r>
              <a:rPr b="1" lang="fr-FR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reçoit</a:t>
            </a:r>
            <a:r>
              <a:rPr lang="fr-FR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 Il </a:t>
            </a:r>
            <a:r>
              <a:rPr b="1" lang="fr-FR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absorbe</a:t>
            </a:r>
            <a:r>
              <a:rPr lang="fr-FR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une partie de cette lumière et </a:t>
            </a:r>
            <a:r>
              <a:rPr b="1" lang="fr-FR" sz="28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diffuse</a:t>
            </a:r>
            <a:r>
              <a:rPr lang="fr-FR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celle correspondante à sa </a:t>
            </a:r>
            <a:r>
              <a:rPr b="1" lang="fr-FR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couleur naturelle</a:t>
            </a:r>
            <a:r>
              <a:rPr lang="fr-FR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/>
          </a:p>
        </p:txBody>
      </p:sp>
      <p:sp>
        <p:nvSpPr>
          <p:cNvPr id="2668" name="Google Shape;2668;p29"/>
          <p:cNvSpPr txBox="1"/>
          <p:nvPr/>
        </p:nvSpPr>
        <p:spPr>
          <a:xfrm>
            <a:off x="827065" y="1282890"/>
            <a:ext cx="4263550" cy="461665"/>
          </a:xfrm>
          <a:prstGeom prst="rect">
            <a:avLst/>
          </a:prstGeom>
          <a:solidFill>
            <a:srgbClr val="F8D6C7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Couleur d’un objet:</a:t>
            </a:r>
            <a:endParaRPr/>
          </a:p>
        </p:txBody>
      </p:sp>
      <p:sp>
        <p:nvSpPr>
          <p:cNvPr id="2669" name="Google Shape;2669;p29"/>
          <p:cNvSpPr txBox="1"/>
          <p:nvPr>
            <p:ph type="title"/>
          </p:nvPr>
        </p:nvSpPr>
        <p:spPr>
          <a:xfrm>
            <a:off x="1064663" y="318293"/>
            <a:ext cx="10529279" cy="2675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r>
              <a:rPr lang="fr-FR"/>
              <a:t>Avant de pouvoir identifier la lumière qui éclaire un objet à partir de sa couleur apparente ou inversement, je vais vous présenter quelques données sur la couleur apparente d’un objet. Soyez attentifs.</a:t>
            </a:r>
            <a:endParaRPr/>
          </a:p>
        </p:txBody>
      </p:sp>
      <p:sp>
        <p:nvSpPr>
          <p:cNvPr id="2670" name="Google Shape;2670;p29"/>
          <p:cNvSpPr txBox="1"/>
          <p:nvPr>
            <p:ph idx="1" type="body"/>
          </p:nvPr>
        </p:nvSpPr>
        <p:spPr>
          <a:xfrm>
            <a:off x="1064663" y="668338"/>
            <a:ext cx="10529705" cy="2682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</a:pPr>
            <a:r>
              <a:rPr lang="fr-FR"/>
              <a:t>L’enseignant insiste sur l’absorption et la diffusion..</a:t>
            </a:r>
            <a:endParaRPr/>
          </a:p>
        </p:txBody>
      </p:sp>
      <p:sp>
        <p:nvSpPr>
          <p:cNvPr id="2671" name="Google Shape;2671;p29"/>
          <p:cNvSpPr/>
          <p:nvPr/>
        </p:nvSpPr>
        <p:spPr>
          <a:xfrm>
            <a:off x="11763893" y="85661"/>
            <a:ext cx="286603" cy="268287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7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667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="0">
  <p:cSld>
    <p:spTree>
      <p:nvGrpSpPr>
        <p:cNvPr id="2350" name="Shape 235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75" name="Shape 26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76" name="Google Shape;2676;p3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180723" y="353455"/>
            <a:ext cx="583170" cy="583170"/>
          </a:xfrm>
          <a:prstGeom prst="rect">
            <a:avLst/>
          </a:prstGeom>
          <a:noFill/>
          <a:ln>
            <a:noFill/>
          </a:ln>
        </p:spPr>
      </p:pic>
      <p:sp>
        <p:nvSpPr>
          <p:cNvPr id="2677" name="Google Shape;2677;p30"/>
          <p:cNvSpPr/>
          <p:nvPr/>
        </p:nvSpPr>
        <p:spPr>
          <a:xfrm>
            <a:off x="827065" y="971775"/>
            <a:ext cx="9584623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8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Exemple:</a:t>
            </a:r>
            <a:endParaRPr/>
          </a:p>
        </p:txBody>
      </p:sp>
      <p:grpSp>
        <p:nvGrpSpPr>
          <p:cNvPr id="2678" name="Google Shape;2678;p30"/>
          <p:cNvGrpSpPr/>
          <p:nvPr/>
        </p:nvGrpSpPr>
        <p:grpSpPr>
          <a:xfrm>
            <a:off x="1366409" y="2189665"/>
            <a:ext cx="2129826" cy="3597522"/>
            <a:chOff x="1366409" y="2189665"/>
            <a:chExt cx="2129826" cy="3597522"/>
          </a:xfrm>
        </p:grpSpPr>
        <p:pic>
          <p:nvPicPr>
            <p:cNvPr descr="C:\Users\lenovo\Downloads\ChatGPT Image 7 janv. 2026, 19_32_11.png" id="2679" name="Google Shape;2679;p30"/>
            <p:cNvPicPr preferRelativeResize="0"/>
            <p:nvPr/>
          </p:nvPicPr>
          <p:blipFill rotWithShape="1">
            <a:blip r:embed="rId4">
              <a:alphaModFix/>
            </a:blip>
            <a:srcRect b="0" l="0" r="69159" t="0"/>
            <a:stretch/>
          </p:blipFill>
          <p:spPr>
            <a:xfrm>
              <a:off x="1591872" y="2189665"/>
              <a:ext cx="1707140" cy="2669206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680" name="Google Shape;2680;p30"/>
            <p:cNvSpPr txBox="1"/>
            <p:nvPr/>
          </p:nvSpPr>
          <p:spPr>
            <a:xfrm>
              <a:off x="1366409" y="5211187"/>
              <a:ext cx="2129826" cy="576000"/>
            </a:xfrm>
            <a:prstGeom prst="rect">
              <a:avLst/>
            </a:prstGeom>
            <a:solidFill>
              <a:srgbClr val="FFFFFF"/>
            </a:solidFill>
            <a:ln cap="flat" cmpd="sng" w="9525">
              <a:solidFill>
                <a:srgbClr val="000000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rPr i="0" lang="fr-FR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Un citron éclairé par la lumière </a:t>
              </a:r>
              <a:r>
                <a:rPr b="1" i="0" lang="fr-FR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blanche</a:t>
              </a:r>
              <a:endParaRPr b="1" i="0" sz="3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681" name="Google Shape;2681;p30"/>
          <p:cNvGrpSpPr/>
          <p:nvPr/>
        </p:nvGrpSpPr>
        <p:grpSpPr>
          <a:xfrm>
            <a:off x="4982190" y="2189665"/>
            <a:ext cx="2119567" cy="3597522"/>
            <a:chOff x="4982190" y="2189665"/>
            <a:chExt cx="2119567" cy="3597522"/>
          </a:xfrm>
        </p:grpSpPr>
        <p:pic>
          <p:nvPicPr>
            <p:cNvPr descr="C:\Users\lenovo\Downloads\ChatGPT Image 7 janv. 2026, 19_32_11.png" id="2682" name="Google Shape;2682;p30"/>
            <p:cNvPicPr preferRelativeResize="0"/>
            <p:nvPr/>
          </p:nvPicPr>
          <p:blipFill rotWithShape="1">
            <a:blip r:embed="rId4">
              <a:alphaModFix/>
            </a:blip>
            <a:srcRect b="0" l="34088" r="34299" t="0"/>
            <a:stretch/>
          </p:blipFill>
          <p:spPr>
            <a:xfrm>
              <a:off x="5141845" y="2189665"/>
              <a:ext cx="1656000" cy="2669206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683" name="Google Shape;2683;p30"/>
            <p:cNvSpPr txBox="1"/>
            <p:nvPr/>
          </p:nvSpPr>
          <p:spPr>
            <a:xfrm>
              <a:off x="4982190" y="5211187"/>
              <a:ext cx="2119567" cy="576000"/>
            </a:xfrm>
            <a:prstGeom prst="rect">
              <a:avLst/>
            </a:prstGeom>
            <a:solidFill>
              <a:srgbClr val="FFFFFF"/>
            </a:solidFill>
            <a:ln cap="flat" cmpd="sng" w="9525">
              <a:solidFill>
                <a:srgbClr val="000000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rPr lang="fr-FR"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Le</a:t>
              </a:r>
              <a:r>
                <a:rPr b="0" i="0" lang="fr-FR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 citron éclairé par </a:t>
              </a:r>
              <a:r>
                <a:rPr lang="fr-FR"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une</a:t>
              </a:r>
              <a:r>
                <a:rPr b="0" i="0" lang="fr-FR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 lumière </a:t>
              </a:r>
              <a:r>
                <a:rPr b="1" i="0" lang="fr-FR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verte</a:t>
              </a:r>
              <a:endParaRPr b="1" i="0" sz="3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684" name="Google Shape;2684;p30"/>
          <p:cNvGrpSpPr/>
          <p:nvPr/>
        </p:nvGrpSpPr>
        <p:grpSpPr>
          <a:xfrm>
            <a:off x="8821270" y="2189665"/>
            <a:ext cx="2106706" cy="3597522"/>
            <a:chOff x="8821270" y="2189665"/>
            <a:chExt cx="2106706" cy="3597522"/>
          </a:xfrm>
        </p:grpSpPr>
        <p:pic>
          <p:nvPicPr>
            <p:cNvPr descr="C:\Users\lenovo\Downloads\ChatGPT Image 7 janv. 2026, 19_32_11.png" id="2685" name="Google Shape;2685;p30"/>
            <p:cNvPicPr preferRelativeResize="0"/>
            <p:nvPr/>
          </p:nvPicPr>
          <p:blipFill rotWithShape="1">
            <a:blip r:embed="rId4">
              <a:alphaModFix/>
            </a:blip>
            <a:srcRect b="0" l="67674" r="0" t="0"/>
            <a:stretch/>
          </p:blipFill>
          <p:spPr>
            <a:xfrm>
              <a:off x="8898568" y="2189665"/>
              <a:ext cx="1656000" cy="2669206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686" name="Google Shape;2686;p30"/>
            <p:cNvSpPr txBox="1"/>
            <p:nvPr/>
          </p:nvSpPr>
          <p:spPr>
            <a:xfrm>
              <a:off x="8821270" y="5211187"/>
              <a:ext cx="2106706" cy="576000"/>
            </a:xfrm>
            <a:prstGeom prst="rect">
              <a:avLst/>
            </a:prstGeom>
            <a:solidFill>
              <a:srgbClr val="FFFFFF"/>
            </a:solidFill>
            <a:ln cap="flat" cmpd="sng" w="9525">
              <a:solidFill>
                <a:srgbClr val="000000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rPr lang="fr-FR"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Le</a:t>
              </a:r>
              <a:r>
                <a:rPr b="0" i="0" lang="fr-FR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 citron éclairé par </a:t>
              </a:r>
              <a:r>
                <a:rPr lang="fr-FR"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une</a:t>
              </a:r>
              <a:r>
                <a:rPr b="0" i="0" lang="fr-FR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 lumière </a:t>
              </a:r>
              <a:r>
                <a:rPr b="1" i="0" lang="fr-FR" sz="20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bleue</a:t>
              </a:r>
              <a:endParaRPr b="1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687" name="Google Shape;2687;p30"/>
          <p:cNvSpPr/>
          <p:nvPr/>
        </p:nvSpPr>
        <p:spPr>
          <a:xfrm>
            <a:off x="11763893" y="85661"/>
            <a:ext cx="286603" cy="268287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88" name="Google Shape;2688;p30"/>
          <p:cNvSpPr txBox="1"/>
          <p:nvPr>
            <p:ph type="title"/>
          </p:nvPr>
        </p:nvSpPr>
        <p:spPr>
          <a:xfrm>
            <a:off x="1064663" y="318293"/>
            <a:ext cx="10529279" cy="2675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r>
              <a:rPr lang="fr-FR"/>
              <a:t>Avant de pouvoir identifier la lumière qui éclaire un objet à partir de sa couleur apparente ou inversement, je vais vous présenter quelques données sur la couleur apparente d’un objet. Soyez attentifs.</a:t>
            </a:r>
            <a:endParaRPr/>
          </a:p>
        </p:txBody>
      </p:sp>
      <p:sp>
        <p:nvSpPr>
          <p:cNvPr id="2689" name="Google Shape;2689;p30"/>
          <p:cNvSpPr txBox="1"/>
          <p:nvPr>
            <p:ph idx="1" type="body"/>
          </p:nvPr>
        </p:nvSpPr>
        <p:spPr>
          <a:xfrm>
            <a:off x="1064663" y="668338"/>
            <a:ext cx="10529705" cy="2682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</a:pPr>
            <a:r>
              <a:rPr lang="fr-FR"/>
              <a:t>L’enseignant présente les exemples et peut choisir d’autres exemples et possibilité de réaliser des expériences .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6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6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6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93" name="Shape 26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4" name="Google Shape;2694;p31"/>
          <p:cNvSpPr/>
          <p:nvPr/>
        </p:nvSpPr>
        <p:spPr>
          <a:xfrm>
            <a:off x="298129" y="701306"/>
            <a:ext cx="9250605" cy="36396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fr-FR" sz="14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/>
          </a:p>
        </p:txBody>
      </p:sp>
      <p:pic>
        <p:nvPicPr>
          <p:cNvPr id="2695" name="Google Shape;2695;p3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180723" y="353455"/>
            <a:ext cx="583170" cy="583170"/>
          </a:xfrm>
          <a:prstGeom prst="rect">
            <a:avLst/>
          </a:prstGeom>
          <a:noFill/>
          <a:ln>
            <a:noFill/>
          </a:ln>
        </p:spPr>
      </p:pic>
      <p:sp>
        <p:nvSpPr>
          <p:cNvPr id="2696" name="Google Shape;2696;p31"/>
          <p:cNvSpPr/>
          <p:nvPr/>
        </p:nvSpPr>
        <p:spPr>
          <a:xfrm>
            <a:off x="775692" y="1706543"/>
            <a:ext cx="7887134" cy="1143070"/>
          </a:xfrm>
          <a:prstGeom prst="rect">
            <a:avLst/>
          </a:prstGeom>
          <a:solidFill>
            <a:srgbClr val="FCEAD0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342900" lvl="0" marL="3429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lang="fr-FR" sz="24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Un objet </a:t>
            </a: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blanc diffuse toutes les couleurs </a:t>
            </a: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qu’il reçoit. Il </a:t>
            </a: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prend la couleur </a:t>
            </a: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de la lumière </a:t>
            </a: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qui l’éclaire</a:t>
            </a: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/>
          </a:p>
        </p:txBody>
      </p:sp>
      <p:sp>
        <p:nvSpPr>
          <p:cNvPr id="2697" name="Google Shape;2697;p31"/>
          <p:cNvSpPr txBox="1"/>
          <p:nvPr>
            <p:ph type="title"/>
          </p:nvPr>
        </p:nvSpPr>
        <p:spPr>
          <a:xfrm>
            <a:off x="1064663" y="318293"/>
            <a:ext cx="10529279" cy="2675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r>
              <a:rPr lang="fr-FR"/>
              <a:t>Avant de pouvoir identifier la lumière qui éclaire un objet à partir de sa couleur apparente ou inversement, je vais vous présenter quelques données sur la couleur apparente d’un objet. Soyez attentifs.</a:t>
            </a:r>
            <a:endParaRPr/>
          </a:p>
        </p:txBody>
      </p:sp>
      <p:sp>
        <p:nvSpPr>
          <p:cNvPr id="2698" name="Google Shape;2698;p31"/>
          <p:cNvSpPr txBox="1"/>
          <p:nvPr>
            <p:ph idx="1" type="body"/>
          </p:nvPr>
        </p:nvSpPr>
        <p:spPr>
          <a:xfrm>
            <a:off x="1064663" y="668338"/>
            <a:ext cx="10529705" cy="2682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</a:pPr>
            <a:r>
              <a:rPr lang="fr-FR"/>
              <a:t>L’enseignant présente les exemples et peut choisir d’autres exemples et possibilité de réaliser des expériences .</a:t>
            </a:r>
            <a:endParaRPr/>
          </a:p>
        </p:txBody>
      </p:sp>
      <p:sp>
        <p:nvSpPr>
          <p:cNvPr id="2699" name="Google Shape;2699;p31"/>
          <p:cNvSpPr txBox="1"/>
          <p:nvPr/>
        </p:nvSpPr>
        <p:spPr>
          <a:xfrm>
            <a:off x="1064663" y="1156077"/>
            <a:ext cx="2795451" cy="369332"/>
          </a:xfrm>
          <a:prstGeom prst="rect">
            <a:avLst/>
          </a:prstGeom>
          <a:solidFill>
            <a:srgbClr val="F8D6C7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8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Objet blanc et objet noir:</a:t>
            </a:r>
            <a:endParaRPr/>
          </a:p>
        </p:txBody>
      </p:sp>
      <p:grpSp>
        <p:nvGrpSpPr>
          <p:cNvPr id="2700" name="Google Shape;2700;p31"/>
          <p:cNvGrpSpPr/>
          <p:nvPr/>
        </p:nvGrpSpPr>
        <p:grpSpPr>
          <a:xfrm>
            <a:off x="8852409" y="1725198"/>
            <a:ext cx="2688247" cy="1894994"/>
            <a:chOff x="8852409" y="1725198"/>
            <a:chExt cx="2688247" cy="1894994"/>
          </a:xfrm>
        </p:grpSpPr>
        <p:grpSp>
          <p:nvGrpSpPr>
            <p:cNvPr id="2701" name="Google Shape;2701;p31"/>
            <p:cNvGrpSpPr/>
            <p:nvPr/>
          </p:nvGrpSpPr>
          <p:grpSpPr>
            <a:xfrm>
              <a:off x="8852409" y="1725198"/>
              <a:ext cx="2688247" cy="1579824"/>
              <a:chOff x="8852409" y="1725198"/>
              <a:chExt cx="2688247" cy="1579824"/>
            </a:xfrm>
          </p:grpSpPr>
          <p:pic>
            <p:nvPicPr>
              <p:cNvPr id="2702" name="Google Shape;2702;p31"/>
              <p:cNvPicPr preferRelativeResize="0"/>
              <p:nvPr/>
            </p:nvPicPr>
            <p:blipFill rotWithShape="1">
              <a:blip r:embed="rId4">
                <a:alphaModFix/>
              </a:blip>
              <a:srcRect b="4713" l="1420" r="5159" t="0"/>
              <a:stretch/>
            </p:blipFill>
            <p:spPr>
              <a:xfrm>
                <a:off x="8852409" y="1725198"/>
                <a:ext cx="2688247" cy="1579824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2703" name="Google Shape;2703;p31"/>
              <p:cNvSpPr/>
              <p:nvPr/>
            </p:nvSpPr>
            <p:spPr>
              <a:xfrm>
                <a:off x="9548734" y="2242268"/>
                <a:ext cx="1106014" cy="1062753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2704" name="Google Shape;2704;p31"/>
            <p:cNvSpPr txBox="1"/>
            <p:nvPr/>
          </p:nvSpPr>
          <p:spPr>
            <a:xfrm>
              <a:off x="9187070" y="3343193"/>
              <a:ext cx="2353586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12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Toutes les couleurs son diffusées</a:t>
              </a:r>
              <a:endParaRPr/>
            </a:p>
          </p:txBody>
        </p:sp>
      </p:grpSp>
      <p:grpSp>
        <p:nvGrpSpPr>
          <p:cNvPr id="2705" name="Google Shape;2705;p31"/>
          <p:cNvGrpSpPr/>
          <p:nvPr/>
        </p:nvGrpSpPr>
        <p:grpSpPr>
          <a:xfrm>
            <a:off x="8852409" y="4180357"/>
            <a:ext cx="2688247" cy="1910749"/>
            <a:chOff x="8852409" y="4180357"/>
            <a:chExt cx="2688247" cy="1910749"/>
          </a:xfrm>
        </p:grpSpPr>
        <p:sp>
          <p:nvSpPr>
            <p:cNvPr id="2706" name="Google Shape;2706;p31"/>
            <p:cNvSpPr txBox="1"/>
            <p:nvPr/>
          </p:nvSpPr>
          <p:spPr>
            <a:xfrm>
              <a:off x="9187070" y="5814107"/>
              <a:ext cx="2353586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12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Aucune couleur n’est diffusée</a:t>
              </a:r>
              <a:endParaRPr/>
            </a:p>
          </p:txBody>
        </p:sp>
        <p:grpSp>
          <p:nvGrpSpPr>
            <p:cNvPr id="2707" name="Google Shape;2707;p31"/>
            <p:cNvGrpSpPr/>
            <p:nvPr/>
          </p:nvGrpSpPr>
          <p:grpSpPr>
            <a:xfrm>
              <a:off x="8852409" y="4180357"/>
              <a:ext cx="2688247" cy="1588916"/>
              <a:chOff x="8852409" y="4180357"/>
              <a:chExt cx="2688247" cy="1588916"/>
            </a:xfrm>
          </p:grpSpPr>
          <p:pic>
            <p:nvPicPr>
              <p:cNvPr id="2708" name="Google Shape;2708;p31"/>
              <p:cNvPicPr preferRelativeResize="0"/>
              <p:nvPr/>
            </p:nvPicPr>
            <p:blipFill rotWithShape="1">
              <a:blip r:embed="rId4">
                <a:alphaModFix/>
              </a:blip>
              <a:srcRect b="4713" l="1420" r="5159" t="0"/>
              <a:stretch/>
            </p:blipFill>
            <p:spPr>
              <a:xfrm>
                <a:off x="8852409" y="4180357"/>
                <a:ext cx="2688247" cy="1579824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2709" name="Google Shape;2709;p31"/>
              <p:cNvSpPr/>
              <p:nvPr/>
            </p:nvSpPr>
            <p:spPr>
              <a:xfrm>
                <a:off x="10456697" y="4594439"/>
                <a:ext cx="774155" cy="572201"/>
              </a:xfrm>
              <a:prstGeom prst="rect">
                <a:avLst/>
              </a:prstGeom>
              <a:solidFill>
                <a:srgbClr val="CBB79E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710" name="Google Shape;2710;p31"/>
              <p:cNvSpPr/>
              <p:nvPr/>
            </p:nvSpPr>
            <p:spPr>
              <a:xfrm>
                <a:off x="9588276" y="4706520"/>
                <a:ext cx="1106014" cy="1062753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sp>
        <p:nvSpPr>
          <p:cNvPr id="2711" name="Google Shape;2711;p31"/>
          <p:cNvSpPr txBox="1"/>
          <p:nvPr/>
        </p:nvSpPr>
        <p:spPr>
          <a:xfrm>
            <a:off x="975695" y="4180357"/>
            <a:ext cx="7581457" cy="589072"/>
          </a:xfrm>
          <a:prstGeom prst="rect">
            <a:avLst/>
          </a:prstGeom>
          <a:solidFill>
            <a:srgbClr val="FCEAD0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342900" lvl="0" marL="3429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Un objet noir </a:t>
            </a: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absorbe</a:t>
            </a: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toutes les couleurs qu’il </a:t>
            </a: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reçoit</a:t>
            </a: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/>
          </a:p>
        </p:txBody>
      </p:sp>
      <p:sp>
        <p:nvSpPr>
          <p:cNvPr id="2712" name="Google Shape;2712;p31"/>
          <p:cNvSpPr/>
          <p:nvPr/>
        </p:nvSpPr>
        <p:spPr>
          <a:xfrm>
            <a:off x="11763893" y="85661"/>
            <a:ext cx="286603" cy="268287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6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7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16" name="Shape 27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7" name="Google Shape;2717;p32"/>
          <p:cNvSpPr txBox="1"/>
          <p:nvPr>
            <p:ph idx="1" type="body"/>
          </p:nvPr>
        </p:nvSpPr>
        <p:spPr>
          <a:xfrm>
            <a:off x="8799191" y="5236960"/>
            <a:ext cx="1486341" cy="50330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2500" lnSpcReduction="20000"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21" name="Shape 27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22" name="Google Shape;2722;p33"/>
          <p:cNvGrpSpPr/>
          <p:nvPr/>
        </p:nvGrpSpPr>
        <p:grpSpPr>
          <a:xfrm>
            <a:off x="4932835" y="1459304"/>
            <a:ext cx="6054377" cy="3711725"/>
            <a:chOff x="1715066" y="1103461"/>
            <a:chExt cx="5717724" cy="3124203"/>
          </a:xfrm>
        </p:grpSpPr>
        <p:sp>
          <p:nvSpPr>
            <p:cNvPr id="2723" name="Google Shape;2723;p33"/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FF6565"/>
            </a:solidFill>
            <a:ln cap="flat" cmpd="sng" w="9525">
              <a:solidFill>
                <a:srgbClr val="FF656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1" anchor="ctr" bIns="60950" lIns="121900" spcFirstLastPara="1" rIns="121900" wrap="square" tIns="6095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24" name="Google Shape;2724;p33"/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 cmpd="sng" w="9525">
              <a:solidFill>
                <a:srgbClr val="FF6565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algn="tl">
                <a:srgbClr val="000000">
                  <a:alpha val="5098"/>
                </a:srgbClr>
              </a:outerShdw>
            </a:effectLst>
          </p:spPr>
          <p:txBody>
            <a:bodyPr anchorCtr="1" anchor="ctr" bIns="60950" lIns="121900" spcFirstLastPara="1" rIns="121900" wrap="square" tIns="6095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725" name="Google Shape;2725;p33"/>
          <p:cNvSpPr/>
          <p:nvPr/>
        </p:nvSpPr>
        <p:spPr>
          <a:xfrm>
            <a:off x="5141617" y="4829489"/>
            <a:ext cx="5527345" cy="77087"/>
          </a:xfrm>
          <a:prstGeom prst="rect">
            <a:avLst/>
          </a:prstGeom>
          <a:solidFill>
            <a:srgbClr val="FF6565"/>
          </a:solidFill>
          <a:ln cap="flat" cmpd="sng" w="9525">
            <a:solidFill>
              <a:srgbClr val="FF656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1" anchor="ctr" bIns="60950" lIns="121900" spcFirstLastPara="1" rIns="121900" wrap="square" tIns="6095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26" name="Google Shape;2726;p33"/>
          <p:cNvSpPr/>
          <p:nvPr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FF6565"/>
          </a:solidFill>
          <a:ln cap="flat" cmpd="sng" w="25400">
            <a:solidFill>
              <a:srgbClr val="FF656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1" anchor="ctr" bIns="60950" lIns="121900" spcFirstLastPara="1" rIns="121900" wrap="square" tIns="6095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27" name="Google Shape;2727;p33"/>
          <p:cNvSpPr/>
          <p:nvPr/>
        </p:nvSpPr>
        <p:spPr>
          <a:xfrm>
            <a:off x="4469041" y="1746942"/>
            <a:ext cx="1052999" cy="492443"/>
          </a:xfrm>
          <a:prstGeom prst="rect">
            <a:avLst/>
          </a:prstGeom>
          <a:noFill/>
          <a:ln cap="flat" cmpd="sng" w="9525">
            <a:solidFill>
              <a:srgbClr val="FF656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60950" lIns="121900" spcFirstLastPara="1" rIns="121900" wrap="square" tIns="6095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2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M</a:t>
            </a:r>
            <a:endParaRPr b="1" sz="24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28" name="Google Shape;2728;p33"/>
          <p:cNvSpPr txBox="1"/>
          <p:nvPr/>
        </p:nvSpPr>
        <p:spPr>
          <a:xfrm>
            <a:off x="5025418" y="2769733"/>
            <a:ext cx="5869201" cy="769698"/>
          </a:xfrm>
          <a:prstGeom prst="rect">
            <a:avLst/>
          </a:prstGeom>
          <a:noFill/>
          <a:ln>
            <a:noFill/>
          </a:ln>
        </p:spPr>
        <p:txBody>
          <a:bodyPr anchorCtr="1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1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4265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Tâche principale</a:t>
            </a:r>
            <a:endParaRPr/>
          </a:p>
        </p:txBody>
      </p:sp>
      <p:pic>
        <p:nvPicPr>
          <p:cNvPr descr="Une image contenant texte, Visage humain, habits, garçon&#10;&#10;Le contenu généré par l’IA peut être incorrect." id="2729" name="Google Shape;2729;p33"/>
          <p:cNvPicPr preferRelativeResize="0"/>
          <p:nvPr/>
        </p:nvPicPr>
        <p:blipFill rotWithShape="1">
          <a:blip r:embed="rId3">
            <a:alphaModFix/>
          </a:blip>
          <a:srcRect b="21123" l="6543" r="7874" t="22389"/>
          <a:stretch/>
        </p:blipFill>
        <p:spPr>
          <a:xfrm>
            <a:off x="465154" y="2567829"/>
            <a:ext cx="3426532" cy="22616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33" name="Shape 27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34" name="Google Shape;2734;p3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216900" y="336343"/>
            <a:ext cx="583170" cy="583170"/>
          </a:xfrm>
          <a:prstGeom prst="rect">
            <a:avLst/>
          </a:prstGeom>
          <a:noFill/>
          <a:ln>
            <a:noFill/>
          </a:ln>
        </p:spPr>
      </p:pic>
      <p:sp>
        <p:nvSpPr>
          <p:cNvPr id="2735" name="Google Shape;2735;p34"/>
          <p:cNvSpPr/>
          <p:nvPr/>
        </p:nvSpPr>
        <p:spPr>
          <a:xfrm>
            <a:off x="382321" y="1132419"/>
            <a:ext cx="2500008" cy="408351"/>
          </a:xfrm>
          <a:prstGeom prst="roundRect">
            <a:avLst>
              <a:gd fmla="val 16667" name="adj"/>
            </a:avLst>
          </a:prstGeom>
          <a:solidFill>
            <a:srgbClr val="FFC000"/>
          </a:solidFill>
          <a:ln cap="flat" cmpd="sng" w="12700">
            <a:solidFill>
              <a:schemeClr val="accent6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Tâche principale</a:t>
            </a:r>
            <a:endParaRPr/>
          </a:p>
        </p:txBody>
      </p:sp>
      <p:sp>
        <p:nvSpPr>
          <p:cNvPr id="2736" name="Google Shape;2736;p34"/>
          <p:cNvSpPr txBox="1"/>
          <p:nvPr/>
        </p:nvSpPr>
        <p:spPr>
          <a:xfrm>
            <a:off x="518147" y="5702317"/>
            <a:ext cx="10923262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On demande </a:t>
            </a: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d’identifier la couleur de la lumière qui éclaire </a:t>
            </a: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la pomme. 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737" name="Google Shape;2737;p34"/>
          <p:cNvPicPr preferRelativeResize="0"/>
          <p:nvPr/>
        </p:nvPicPr>
        <p:blipFill rotWithShape="1">
          <a:blip r:embed="rId4">
            <a:alphaModFix/>
          </a:blip>
          <a:srcRect b="27080" l="10487" r="11257" t="34257"/>
          <a:stretch/>
        </p:blipFill>
        <p:spPr>
          <a:xfrm>
            <a:off x="388655" y="1584704"/>
            <a:ext cx="10834579" cy="3984029"/>
          </a:xfrm>
          <a:prstGeom prst="rect">
            <a:avLst/>
          </a:prstGeom>
          <a:noFill/>
          <a:ln>
            <a:noFill/>
          </a:ln>
        </p:spPr>
      </p:pic>
      <p:sp>
        <p:nvSpPr>
          <p:cNvPr id="2738" name="Google Shape;2738;p34"/>
          <p:cNvSpPr/>
          <p:nvPr/>
        </p:nvSpPr>
        <p:spPr>
          <a:xfrm>
            <a:off x="6791816" y="2031531"/>
            <a:ext cx="800110" cy="485192"/>
          </a:xfrm>
          <a:prstGeom prst="ellipse">
            <a:avLst/>
          </a:prstGeom>
          <a:noFill/>
          <a:ln cap="flat" cmpd="sng" w="38100">
            <a:solidFill>
              <a:srgbClr val="FF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39" name="Google Shape;2739;p34"/>
          <p:cNvSpPr/>
          <p:nvPr/>
        </p:nvSpPr>
        <p:spPr>
          <a:xfrm>
            <a:off x="2743861" y="2591683"/>
            <a:ext cx="793423" cy="485192"/>
          </a:xfrm>
          <a:prstGeom prst="ellipse">
            <a:avLst/>
          </a:prstGeom>
          <a:noFill/>
          <a:ln cap="flat" cmpd="sng" w="38100">
            <a:solidFill>
              <a:srgbClr val="FF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40" name="Google Shape;2740;p34"/>
          <p:cNvSpPr txBox="1"/>
          <p:nvPr>
            <p:ph type="title"/>
          </p:nvPr>
        </p:nvSpPr>
        <p:spPr>
          <a:xfrm>
            <a:off x="1064663" y="318293"/>
            <a:ext cx="10529279" cy="2675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r>
              <a:rPr lang="fr-FR"/>
              <a:t>Voici notre tâche principale. Je vais vous montrer comment identifier la lumière qui éclaire un objet.</a:t>
            </a:r>
            <a:endParaRPr/>
          </a:p>
        </p:txBody>
      </p:sp>
      <p:sp>
        <p:nvSpPr>
          <p:cNvPr id="2741" name="Google Shape;2741;p34"/>
          <p:cNvSpPr txBox="1"/>
          <p:nvPr>
            <p:ph idx="1" type="body"/>
          </p:nvPr>
        </p:nvSpPr>
        <p:spPr>
          <a:xfrm>
            <a:off x="1064663" y="668338"/>
            <a:ext cx="10529705" cy="2682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</a:pPr>
            <a:r>
              <a:rPr lang="fr-FR"/>
              <a:t>L’enseignant peut réaliser l’expérience en choisissant un autre objet. À signaler qu’en lumière naturelle la pomme est rouge et sa feuille est verte.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7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7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45" name="Shape 27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6" name="Google Shape;2746;p35"/>
          <p:cNvSpPr txBox="1"/>
          <p:nvPr>
            <p:ph type="title"/>
          </p:nvPr>
        </p:nvSpPr>
        <p:spPr>
          <a:xfrm>
            <a:off x="1064663" y="318293"/>
            <a:ext cx="10529279" cy="2675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r>
              <a:rPr lang="fr-FR"/>
              <a:t>Pour réaliser cette tâche je suis les étapes suivantes: </a:t>
            </a:r>
            <a:endParaRPr/>
          </a:p>
        </p:txBody>
      </p:sp>
      <p:sp>
        <p:nvSpPr>
          <p:cNvPr id="2747" name="Google Shape;2747;p35"/>
          <p:cNvSpPr txBox="1"/>
          <p:nvPr>
            <p:ph idx="1" type="body"/>
          </p:nvPr>
        </p:nvSpPr>
        <p:spPr>
          <a:xfrm>
            <a:off x="1064663" y="668338"/>
            <a:ext cx="10529705" cy="2682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</a:pPr>
            <a:r>
              <a:rPr lang="fr-FR"/>
              <a:t>Soyez attentifs </a:t>
            </a:r>
            <a:endParaRPr/>
          </a:p>
        </p:txBody>
      </p:sp>
      <p:grpSp>
        <p:nvGrpSpPr>
          <p:cNvPr id="2748" name="Google Shape;2748;p35"/>
          <p:cNvGrpSpPr/>
          <p:nvPr/>
        </p:nvGrpSpPr>
        <p:grpSpPr>
          <a:xfrm>
            <a:off x="454895" y="1610436"/>
            <a:ext cx="10934192" cy="696036"/>
            <a:chOff x="454895" y="1460310"/>
            <a:chExt cx="10934192" cy="696036"/>
          </a:xfrm>
        </p:grpSpPr>
        <p:sp>
          <p:nvSpPr>
            <p:cNvPr id="2749" name="Google Shape;2749;p35"/>
            <p:cNvSpPr/>
            <p:nvPr/>
          </p:nvSpPr>
          <p:spPr>
            <a:xfrm>
              <a:off x="859808" y="1528549"/>
              <a:ext cx="10529279" cy="559558"/>
            </a:xfrm>
            <a:prstGeom prst="rect">
              <a:avLst/>
            </a:prstGeom>
            <a:solidFill>
              <a:srgbClr val="F8D6C7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      Je précise la lumière colorée diffusé par la pomme.</a:t>
              </a:r>
              <a:endParaRPr/>
            </a:p>
          </p:txBody>
        </p:sp>
        <p:sp>
          <p:nvSpPr>
            <p:cNvPr id="2750" name="Google Shape;2750;p35"/>
            <p:cNvSpPr/>
            <p:nvPr/>
          </p:nvSpPr>
          <p:spPr>
            <a:xfrm>
              <a:off x="454895" y="1460310"/>
              <a:ext cx="696036" cy="696036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36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1</a:t>
              </a:r>
              <a:endParaRPr/>
            </a:p>
          </p:txBody>
        </p:sp>
      </p:grpSp>
      <p:grpSp>
        <p:nvGrpSpPr>
          <p:cNvPr id="2751" name="Google Shape;2751;p35"/>
          <p:cNvGrpSpPr/>
          <p:nvPr/>
        </p:nvGrpSpPr>
        <p:grpSpPr>
          <a:xfrm>
            <a:off x="454895" y="3043451"/>
            <a:ext cx="10934192" cy="696036"/>
            <a:chOff x="454895" y="1460310"/>
            <a:chExt cx="10934192" cy="696036"/>
          </a:xfrm>
        </p:grpSpPr>
        <p:sp>
          <p:nvSpPr>
            <p:cNvPr id="2752" name="Google Shape;2752;p35"/>
            <p:cNvSpPr/>
            <p:nvPr/>
          </p:nvSpPr>
          <p:spPr>
            <a:xfrm>
              <a:off x="859808" y="1528549"/>
              <a:ext cx="10529279" cy="559558"/>
            </a:xfrm>
            <a:prstGeom prst="rect">
              <a:avLst/>
            </a:prstGeom>
            <a:solidFill>
              <a:srgbClr val="F8D6C7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      Je précise la lumière colorée diffusé par sa feuille. </a:t>
              </a:r>
              <a:endParaRPr/>
            </a:p>
          </p:txBody>
        </p:sp>
        <p:sp>
          <p:nvSpPr>
            <p:cNvPr id="2753" name="Google Shape;2753;p35"/>
            <p:cNvSpPr/>
            <p:nvPr/>
          </p:nvSpPr>
          <p:spPr>
            <a:xfrm>
              <a:off x="454895" y="1460310"/>
              <a:ext cx="696036" cy="696036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36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2</a:t>
              </a:r>
              <a:endParaRPr/>
            </a:p>
          </p:txBody>
        </p:sp>
      </p:grpSp>
      <p:grpSp>
        <p:nvGrpSpPr>
          <p:cNvPr id="2754" name="Google Shape;2754;p35"/>
          <p:cNvGrpSpPr/>
          <p:nvPr/>
        </p:nvGrpSpPr>
        <p:grpSpPr>
          <a:xfrm>
            <a:off x="454895" y="4408228"/>
            <a:ext cx="10934192" cy="696036"/>
            <a:chOff x="454895" y="1460310"/>
            <a:chExt cx="10934192" cy="696036"/>
          </a:xfrm>
        </p:grpSpPr>
        <p:sp>
          <p:nvSpPr>
            <p:cNvPr id="2755" name="Google Shape;2755;p35"/>
            <p:cNvSpPr/>
            <p:nvPr/>
          </p:nvSpPr>
          <p:spPr>
            <a:xfrm>
              <a:off x="859808" y="1528549"/>
              <a:ext cx="10529279" cy="559558"/>
            </a:xfrm>
            <a:prstGeom prst="rect">
              <a:avLst/>
            </a:prstGeom>
            <a:solidFill>
              <a:srgbClr val="F8D6C7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      Je déduis la lumière qui éclaire la pomme et sa feuille . </a:t>
              </a:r>
              <a:endParaRPr/>
            </a:p>
          </p:txBody>
        </p:sp>
        <p:sp>
          <p:nvSpPr>
            <p:cNvPr id="2756" name="Google Shape;2756;p35"/>
            <p:cNvSpPr/>
            <p:nvPr/>
          </p:nvSpPr>
          <p:spPr>
            <a:xfrm>
              <a:off x="454895" y="1460310"/>
              <a:ext cx="696036" cy="696036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36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3</a:t>
              </a:r>
              <a:endParaRPr/>
            </a:p>
          </p:txBody>
        </p:sp>
      </p:grpSp>
      <p:pic>
        <p:nvPicPr>
          <p:cNvPr id="2757" name="Google Shape;2757;p3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216900" y="336343"/>
            <a:ext cx="583170" cy="58317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7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7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7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61" name="Shape 27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2" name="Google Shape;2762;p3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216900" y="336343"/>
            <a:ext cx="583170" cy="583170"/>
          </a:xfrm>
          <a:prstGeom prst="rect">
            <a:avLst/>
          </a:prstGeom>
          <a:noFill/>
          <a:ln>
            <a:noFill/>
          </a:ln>
        </p:spPr>
      </p:pic>
      <p:sp>
        <p:nvSpPr>
          <p:cNvPr id="2763" name="Google Shape;2763;p36"/>
          <p:cNvSpPr/>
          <p:nvPr/>
        </p:nvSpPr>
        <p:spPr>
          <a:xfrm>
            <a:off x="382321" y="1132419"/>
            <a:ext cx="2500008" cy="408351"/>
          </a:xfrm>
          <a:prstGeom prst="roundRect">
            <a:avLst>
              <a:gd fmla="val 16667" name="adj"/>
            </a:avLst>
          </a:prstGeom>
          <a:solidFill>
            <a:srgbClr val="FFC000"/>
          </a:solidFill>
          <a:ln cap="flat" cmpd="sng" w="12700">
            <a:solidFill>
              <a:schemeClr val="accent6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Tâche principale</a:t>
            </a:r>
            <a:endParaRPr/>
          </a:p>
        </p:txBody>
      </p:sp>
      <p:sp>
        <p:nvSpPr>
          <p:cNvPr id="2764" name="Google Shape;2764;p36"/>
          <p:cNvSpPr txBox="1"/>
          <p:nvPr/>
        </p:nvSpPr>
        <p:spPr>
          <a:xfrm>
            <a:off x="2985662" y="1863999"/>
            <a:ext cx="6535271" cy="461665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L’objet a la </a:t>
            </a: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couleur</a:t>
            </a: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de la lumière qu’il </a:t>
            </a: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diffuse</a:t>
            </a: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765" name="Google Shape;2765;p36"/>
          <p:cNvPicPr preferRelativeResize="0"/>
          <p:nvPr/>
        </p:nvPicPr>
        <p:blipFill rotWithShape="1">
          <a:blip r:embed="rId4">
            <a:alphaModFix/>
          </a:blip>
          <a:srcRect b="29793" l="69015" r="12817" t="37198"/>
          <a:stretch/>
        </p:blipFill>
        <p:spPr>
          <a:xfrm>
            <a:off x="8152078" y="2550706"/>
            <a:ext cx="3064822" cy="2866913"/>
          </a:xfrm>
          <a:prstGeom prst="rect">
            <a:avLst/>
          </a:prstGeom>
          <a:noFill/>
          <a:ln>
            <a:noFill/>
          </a:ln>
        </p:spPr>
      </p:pic>
      <p:pic>
        <p:nvPicPr>
          <p:cNvPr id="2766" name="Google Shape;2766;p36"/>
          <p:cNvPicPr preferRelativeResize="0"/>
          <p:nvPr/>
        </p:nvPicPr>
        <p:blipFill rotWithShape="1">
          <a:blip r:embed="rId5">
            <a:alphaModFix/>
          </a:blip>
          <a:srcRect b="47798" l="10758" r="12102" t="45840"/>
          <a:stretch/>
        </p:blipFill>
        <p:spPr>
          <a:xfrm>
            <a:off x="2985662" y="1079557"/>
            <a:ext cx="8139953" cy="461213"/>
          </a:xfrm>
          <a:prstGeom prst="rect">
            <a:avLst/>
          </a:prstGeom>
          <a:noFill/>
          <a:ln>
            <a:noFill/>
          </a:ln>
        </p:spPr>
      </p:pic>
      <p:sp>
        <p:nvSpPr>
          <p:cNvPr id="2767" name="Google Shape;2767;p36"/>
          <p:cNvSpPr txBox="1"/>
          <p:nvPr/>
        </p:nvSpPr>
        <p:spPr>
          <a:xfrm>
            <a:off x="1200997" y="2737723"/>
            <a:ext cx="5477709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457200" lvl="0" marL="4572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Noto Sans Symbols"/>
              <a:buChar char="▪"/>
            </a:pPr>
            <a:r>
              <a:rPr lang="fr-FR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La pomme </a:t>
            </a:r>
            <a:r>
              <a:rPr b="1" lang="fr-FR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apparait</a:t>
            </a:r>
            <a:r>
              <a:rPr lang="fr-FR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…………………</a:t>
            </a:r>
            <a:endParaRPr b="1" sz="280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68" name="Google Shape;2768;p36"/>
          <p:cNvSpPr txBox="1"/>
          <p:nvPr/>
        </p:nvSpPr>
        <p:spPr>
          <a:xfrm>
            <a:off x="825863" y="5312925"/>
            <a:ext cx="5468057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La lumière  </a:t>
            </a:r>
            <a:r>
              <a:rPr b="1" lang="fr-FR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diffusée</a:t>
            </a:r>
            <a:r>
              <a:rPr lang="fr-FR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est ………………...</a:t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69" name="Google Shape;2769;p36"/>
          <p:cNvSpPr/>
          <p:nvPr/>
        </p:nvSpPr>
        <p:spPr>
          <a:xfrm>
            <a:off x="2752165" y="3621741"/>
            <a:ext cx="421341" cy="1261195"/>
          </a:xfrm>
          <a:prstGeom prst="downArrow">
            <a:avLst>
              <a:gd fmla="val 50000" name="adj1"/>
              <a:gd fmla="val 50000" name="adj2"/>
            </a:avLst>
          </a:prstGeom>
          <a:solidFill>
            <a:schemeClr val="accent1"/>
          </a:solidFill>
          <a:ln cap="flat" cmpd="sng" w="12700">
            <a:solidFill>
              <a:srgbClr val="157057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2770" name="Google Shape;2770;p36"/>
          <p:cNvCxnSpPr/>
          <p:nvPr/>
        </p:nvCxnSpPr>
        <p:spPr>
          <a:xfrm>
            <a:off x="4993341" y="3307976"/>
            <a:ext cx="3962400" cy="1120589"/>
          </a:xfrm>
          <a:prstGeom prst="straightConnector1">
            <a:avLst/>
          </a:prstGeom>
          <a:noFill/>
          <a:ln cap="flat" cmpd="sng" w="38100">
            <a:solidFill>
              <a:schemeClr val="dk1"/>
            </a:solidFill>
            <a:prstDash val="solid"/>
            <a:miter lim="800000"/>
            <a:headEnd len="sm" w="sm" type="none"/>
            <a:tailEnd len="med" w="med" type="triangle"/>
          </a:ln>
        </p:spPr>
      </p:cxnSp>
      <p:sp>
        <p:nvSpPr>
          <p:cNvPr id="2771" name="Google Shape;2771;p36"/>
          <p:cNvSpPr/>
          <p:nvPr/>
        </p:nvSpPr>
        <p:spPr>
          <a:xfrm>
            <a:off x="4942017" y="2717581"/>
            <a:ext cx="1432792" cy="49244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3200">
                <a:solidFill>
                  <a:srgbClr val="00B0F0"/>
                </a:solidFill>
                <a:latin typeface="Arial"/>
                <a:ea typeface="Arial"/>
                <a:cs typeface="Arial"/>
                <a:sym typeface="Arial"/>
              </a:rPr>
              <a:t>rouge </a:t>
            </a:r>
            <a:endParaRPr/>
          </a:p>
        </p:txBody>
      </p:sp>
      <p:sp>
        <p:nvSpPr>
          <p:cNvPr id="2772" name="Google Shape;2772;p36"/>
          <p:cNvSpPr/>
          <p:nvPr/>
        </p:nvSpPr>
        <p:spPr>
          <a:xfrm>
            <a:off x="4637217" y="5217182"/>
            <a:ext cx="1432792" cy="49244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3200">
                <a:solidFill>
                  <a:srgbClr val="00B0F0"/>
                </a:solidFill>
                <a:latin typeface="Arial"/>
                <a:ea typeface="Arial"/>
                <a:cs typeface="Arial"/>
                <a:sym typeface="Arial"/>
              </a:rPr>
              <a:t>rouge </a:t>
            </a:r>
            <a:endParaRPr/>
          </a:p>
        </p:txBody>
      </p:sp>
      <p:sp>
        <p:nvSpPr>
          <p:cNvPr id="2773" name="Google Shape;2773;p36"/>
          <p:cNvSpPr txBox="1"/>
          <p:nvPr>
            <p:ph type="title"/>
          </p:nvPr>
        </p:nvSpPr>
        <p:spPr>
          <a:xfrm>
            <a:off x="1064663" y="318293"/>
            <a:ext cx="10529279" cy="2675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r>
              <a:rPr lang="fr-FR"/>
              <a:t> Je commence par identifier la couleur diffusée par la pomme et sa feuille .</a:t>
            </a:r>
            <a:endParaRPr/>
          </a:p>
        </p:txBody>
      </p:sp>
      <p:sp>
        <p:nvSpPr>
          <p:cNvPr id="2774" name="Google Shape;2774;p36"/>
          <p:cNvSpPr txBox="1"/>
          <p:nvPr>
            <p:ph idx="1" type="body"/>
          </p:nvPr>
        </p:nvSpPr>
        <p:spPr>
          <a:xfrm>
            <a:off x="1064663" y="668338"/>
            <a:ext cx="10529705" cy="2682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</a:pPr>
            <a:r>
              <a:rPr lang="fr-FR"/>
              <a:t>L’enseignant.e fait constater les couleurs de la pomme et de la feuille.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78" name="Shape 27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79" name="Google Shape;2779;p3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216900" y="336343"/>
            <a:ext cx="583170" cy="583170"/>
          </a:xfrm>
          <a:prstGeom prst="rect">
            <a:avLst/>
          </a:prstGeom>
          <a:noFill/>
          <a:ln>
            <a:noFill/>
          </a:ln>
        </p:spPr>
      </p:pic>
      <p:sp>
        <p:nvSpPr>
          <p:cNvPr id="2780" name="Google Shape;2780;p37"/>
          <p:cNvSpPr/>
          <p:nvPr/>
        </p:nvSpPr>
        <p:spPr>
          <a:xfrm>
            <a:off x="382321" y="1132419"/>
            <a:ext cx="2500008" cy="408351"/>
          </a:xfrm>
          <a:prstGeom prst="roundRect">
            <a:avLst>
              <a:gd fmla="val 16667" name="adj"/>
            </a:avLst>
          </a:prstGeom>
          <a:solidFill>
            <a:srgbClr val="FFC000"/>
          </a:solidFill>
          <a:ln cap="flat" cmpd="sng" w="12700">
            <a:solidFill>
              <a:schemeClr val="accent6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Tâche principale</a:t>
            </a:r>
            <a:endParaRPr/>
          </a:p>
        </p:txBody>
      </p:sp>
      <p:sp>
        <p:nvSpPr>
          <p:cNvPr id="2781" name="Google Shape;2781;p37"/>
          <p:cNvSpPr txBox="1"/>
          <p:nvPr/>
        </p:nvSpPr>
        <p:spPr>
          <a:xfrm>
            <a:off x="2985662" y="1863999"/>
            <a:ext cx="6535271" cy="461665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L’objet a la </a:t>
            </a: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couleur</a:t>
            </a: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de la lumière qu’il </a:t>
            </a: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diffuse</a:t>
            </a: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782" name="Google Shape;2782;p37"/>
          <p:cNvPicPr preferRelativeResize="0"/>
          <p:nvPr/>
        </p:nvPicPr>
        <p:blipFill rotWithShape="1">
          <a:blip r:embed="rId4">
            <a:alphaModFix/>
          </a:blip>
          <a:srcRect b="29793" l="69015" r="12817" t="37198"/>
          <a:stretch/>
        </p:blipFill>
        <p:spPr>
          <a:xfrm>
            <a:off x="8152078" y="2550706"/>
            <a:ext cx="3064822" cy="2866913"/>
          </a:xfrm>
          <a:prstGeom prst="rect">
            <a:avLst/>
          </a:prstGeom>
          <a:noFill/>
          <a:ln>
            <a:noFill/>
          </a:ln>
        </p:spPr>
      </p:pic>
      <p:pic>
        <p:nvPicPr>
          <p:cNvPr id="2783" name="Google Shape;2783;p37"/>
          <p:cNvPicPr preferRelativeResize="0"/>
          <p:nvPr/>
        </p:nvPicPr>
        <p:blipFill rotWithShape="1">
          <a:blip r:embed="rId5">
            <a:alphaModFix/>
          </a:blip>
          <a:srcRect b="47798" l="10758" r="12102" t="45840"/>
          <a:stretch/>
        </p:blipFill>
        <p:spPr>
          <a:xfrm>
            <a:off x="2985662" y="1079557"/>
            <a:ext cx="8139953" cy="583905"/>
          </a:xfrm>
          <a:prstGeom prst="rect">
            <a:avLst/>
          </a:prstGeom>
          <a:noFill/>
          <a:ln>
            <a:noFill/>
          </a:ln>
        </p:spPr>
      </p:pic>
      <p:sp>
        <p:nvSpPr>
          <p:cNvPr id="2784" name="Google Shape;2784;p37"/>
          <p:cNvSpPr txBox="1"/>
          <p:nvPr/>
        </p:nvSpPr>
        <p:spPr>
          <a:xfrm>
            <a:off x="1093420" y="2884144"/>
            <a:ext cx="5477709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457200" lvl="0" marL="4572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Noto Sans Symbols"/>
              <a:buChar char="▪"/>
            </a:pPr>
            <a:r>
              <a:rPr lang="fr-FR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La feuille </a:t>
            </a:r>
            <a:r>
              <a:rPr b="1" lang="fr-FR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apparait………….</a:t>
            </a:r>
            <a:endParaRPr b="1"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85" name="Google Shape;2785;p37"/>
          <p:cNvSpPr txBox="1"/>
          <p:nvPr/>
        </p:nvSpPr>
        <p:spPr>
          <a:xfrm>
            <a:off x="825863" y="5312925"/>
            <a:ext cx="5897666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La feuille </a:t>
            </a:r>
            <a:r>
              <a:rPr b="1" lang="fr-FR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ne diffuse …………..….couleur</a:t>
            </a:r>
            <a:r>
              <a:rPr lang="fr-FR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86" name="Google Shape;2786;p37"/>
          <p:cNvSpPr/>
          <p:nvPr/>
        </p:nvSpPr>
        <p:spPr>
          <a:xfrm>
            <a:off x="2752165" y="3621741"/>
            <a:ext cx="421341" cy="1261195"/>
          </a:xfrm>
          <a:prstGeom prst="downArrow">
            <a:avLst>
              <a:gd fmla="val 50000" name="adj1"/>
              <a:gd fmla="val 50000" name="adj2"/>
            </a:avLst>
          </a:prstGeom>
          <a:solidFill>
            <a:schemeClr val="accent1"/>
          </a:solidFill>
          <a:ln cap="flat" cmpd="sng" w="12700">
            <a:solidFill>
              <a:srgbClr val="157057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2787" name="Google Shape;2787;p37"/>
          <p:cNvCxnSpPr/>
          <p:nvPr/>
        </p:nvCxnSpPr>
        <p:spPr>
          <a:xfrm flipH="1" rot="10800000">
            <a:off x="5201113" y="3122572"/>
            <a:ext cx="4603593" cy="4168"/>
          </a:xfrm>
          <a:prstGeom prst="straightConnector1">
            <a:avLst/>
          </a:prstGeom>
          <a:noFill/>
          <a:ln cap="flat" cmpd="sng" w="38100">
            <a:solidFill>
              <a:schemeClr val="dk1"/>
            </a:solidFill>
            <a:prstDash val="solid"/>
            <a:miter lim="800000"/>
            <a:headEnd len="sm" w="sm" type="none"/>
            <a:tailEnd len="med" w="med" type="triangle"/>
          </a:ln>
        </p:spPr>
      </p:cxnSp>
      <p:sp>
        <p:nvSpPr>
          <p:cNvPr id="2788" name="Google Shape;2788;p37"/>
          <p:cNvSpPr/>
          <p:nvPr/>
        </p:nvSpPr>
        <p:spPr>
          <a:xfrm>
            <a:off x="4377241" y="2786001"/>
            <a:ext cx="1432792" cy="49244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3200">
                <a:solidFill>
                  <a:srgbClr val="00B0F0"/>
                </a:solidFill>
                <a:latin typeface="Arial"/>
                <a:ea typeface="Arial"/>
                <a:cs typeface="Arial"/>
                <a:sym typeface="Arial"/>
              </a:rPr>
              <a:t>noire </a:t>
            </a:r>
            <a:endParaRPr/>
          </a:p>
        </p:txBody>
      </p:sp>
      <p:sp>
        <p:nvSpPr>
          <p:cNvPr id="2789" name="Google Shape;2789;p37"/>
          <p:cNvSpPr/>
          <p:nvPr/>
        </p:nvSpPr>
        <p:spPr>
          <a:xfrm>
            <a:off x="4047023" y="5202131"/>
            <a:ext cx="1432792" cy="49244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3200">
                <a:solidFill>
                  <a:srgbClr val="00B0F0"/>
                </a:solidFill>
                <a:latin typeface="Arial"/>
                <a:ea typeface="Arial"/>
                <a:cs typeface="Arial"/>
                <a:sym typeface="Arial"/>
              </a:rPr>
              <a:t>aucune  </a:t>
            </a:r>
            <a:endParaRPr/>
          </a:p>
        </p:txBody>
      </p:sp>
      <p:sp>
        <p:nvSpPr>
          <p:cNvPr id="2790" name="Google Shape;2790;p37"/>
          <p:cNvSpPr txBox="1"/>
          <p:nvPr>
            <p:ph type="title"/>
          </p:nvPr>
        </p:nvSpPr>
        <p:spPr>
          <a:xfrm>
            <a:off x="1064663" y="318293"/>
            <a:ext cx="10529279" cy="2675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r>
              <a:rPr lang="fr-FR"/>
              <a:t> Je commence par identifier la couleur diffusée par la pomme et sa feuille .</a:t>
            </a:r>
            <a:endParaRPr/>
          </a:p>
        </p:txBody>
      </p:sp>
      <p:sp>
        <p:nvSpPr>
          <p:cNvPr id="2791" name="Google Shape;2791;p37"/>
          <p:cNvSpPr txBox="1"/>
          <p:nvPr>
            <p:ph idx="1" type="body"/>
          </p:nvPr>
        </p:nvSpPr>
        <p:spPr>
          <a:xfrm>
            <a:off x="1064663" y="668338"/>
            <a:ext cx="10529705" cy="2682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</a:pPr>
            <a:r>
              <a:rPr lang="fr-FR"/>
              <a:t>L’enseignant.e fait constater les couleurs de la pomme et de la feuille.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95" name="Shape 27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96" name="Google Shape;2796;p3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216900" y="336343"/>
            <a:ext cx="583170" cy="583170"/>
          </a:xfrm>
          <a:prstGeom prst="rect">
            <a:avLst/>
          </a:prstGeom>
          <a:noFill/>
          <a:ln>
            <a:noFill/>
          </a:ln>
        </p:spPr>
      </p:pic>
      <p:sp>
        <p:nvSpPr>
          <p:cNvPr id="2797" name="Google Shape;2797;p38"/>
          <p:cNvSpPr/>
          <p:nvPr/>
        </p:nvSpPr>
        <p:spPr>
          <a:xfrm>
            <a:off x="382321" y="1132419"/>
            <a:ext cx="2500008" cy="408351"/>
          </a:xfrm>
          <a:prstGeom prst="roundRect">
            <a:avLst>
              <a:gd fmla="val 16667" name="adj"/>
            </a:avLst>
          </a:prstGeom>
          <a:solidFill>
            <a:srgbClr val="FFC000"/>
          </a:solidFill>
          <a:ln cap="flat" cmpd="sng" w="12700">
            <a:solidFill>
              <a:schemeClr val="accent6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Tâche principale</a:t>
            </a:r>
            <a:endParaRPr/>
          </a:p>
        </p:txBody>
      </p:sp>
      <p:sp>
        <p:nvSpPr>
          <p:cNvPr id="2798" name="Google Shape;2798;p38"/>
          <p:cNvSpPr txBox="1"/>
          <p:nvPr/>
        </p:nvSpPr>
        <p:spPr>
          <a:xfrm>
            <a:off x="510988" y="1779198"/>
            <a:ext cx="10775577" cy="830997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Un objet </a:t>
            </a:r>
            <a:r>
              <a:rPr b="1" lang="fr-FR" sz="24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absorbe</a:t>
            </a: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une partie de la lumière reçu et </a:t>
            </a:r>
            <a:r>
              <a:rPr b="1" lang="fr-FR" sz="24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diffuse</a:t>
            </a: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celle correspondante à sa couleur naturelle.</a:t>
            </a:r>
            <a:endParaRPr/>
          </a:p>
        </p:txBody>
      </p:sp>
      <p:pic>
        <p:nvPicPr>
          <p:cNvPr id="2799" name="Google Shape;2799;p38"/>
          <p:cNvPicPr preferRelativeResize="0"/>
          <p:nvPr/>
        </p:nvPicPr>
        <p:blipFill rotWithShape="1">
          <a:blip r:embed="rId4">
            <a:alphaModFix/>
          </a:blip>
          <a:srcRect b="29793" l="69015" r="12817" t="37198"/>
          <a:stretch/>
        </p:blipFill>
        <p:spPr>
          <a:xfrm>
            <a:off x="8443663" y="2803221"/>
            <a:ext cx="3064822" cy="2866913"/>
          </a:xfrm>
          <a:prstGeom prst="rect">
            <a:avLst/>
          </a:prstGeom>
          <a:noFill/>
          <a:ln>
            <a:noFill/>
          </a:ln>
        </p:spPr>
      </p:pic>
      <p:sp>
        <p:nvSpPr>
          <p:cNvPr id="2800" name="Google Shape;2800;p38"/>
          <p:cNvSpPr txBox="1"/>
          <p:nvPr/>
        </p:nvSpPr>
        <p:spPr>
          <a:xfrm>
            <a:off x="601745" y="3036543"/>
            <a:ext cx="5477709" cy="95410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457200" lvl="0" marL="4572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Noto Sans Symbols"/>
              <a:buChar char="▪"/>
            </a:pPr>
            <a:r>
              <a:rPr lang="fr-FR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La pomme absorbe toutes les couleurs sauf le …………………. </a:t>
            </a:r>
            <a:endParaRPr b="1"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801" name="Google Shape;2801;p38"/>
          <p:cNvPicPr preferRelativeResize="0"/>
          <p:nvPr/>
        </p:nvPicPr>
        <p:blipFill rotWithShape="1">
          <a:blip r:embed="rId5">
            <a:alphaModFix/>
          </a:blip>
          <a:srcRect b="31158" l="11129" r="11129" t="62969"/>
          <a:stretch/>
        </p:blipFill>
        <p:spPr>
          <a:xfrm>
            <a:off x="2882329" y="1018761"/>
            <a:ext cx="8764152" cy="517087"/>
          </a:xfrm>
          <a:prstGeom prst="rect">
            <a:avLst/>
          </a:prstGeom>
          <a:noFill/>
          <a:ln>
            <a:noFill/>
          </a:ln>
        </p:spPr>
      </p:pic>
      <p:sp>
        <p:nvSpPr>
          <p:cNvPr id="2802" name="Google Shape;2802;p38"/>
          <p:cNvSpPr txBox="1"/>
          <p:nvPr/>
        </p:nvSpPr>
        <p:spPr>
          <a:xfrm>
            <a:off x="745181" y="5053602"/>
            <a:ext cx="5477709" cy="95410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457200" lvl="0" marL="4572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Noto Sans Symbols"/>
              <a:buChar char="▪"/>
            </a:pPr>
            <a:r>
              <a:rPr lang="fr-FR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La feuille absorbe toutes les couleurs sauf le …………….. </a:t>
            </a:r>
            <a:endParaRPr b="1"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03" name="Google Shape;2803;p38"/>
          <p:cNvSpPr/>
          <p:nvPr/>
        </p:nvSpPr>
        <p:spPr>
          <a:xfrm>
            <a:off x="3812464" y="3428936"/>
            <a:ext cx="1432792" cy="49244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3200">
                <a:solidFill>
                  <a:srgbClr val="00B0F0"/>
                </a:solidFill>
                <a:latin typeface="Arial"/>
                <a:ea typeface="Arial"/>
                <a:cs typeface="Arial"/>
                <a:sym typeface="Arial"/>
              </a:rPr>
              <a:t>rouge </a:t>
            </a:r>
            <a:endParaRPr/>
          </a:p>
        </p:txBody>
      </p:sp>
      <p:sp>
        <p:nvSpPr>
          <p:cNvPr id="2804" name="Google Shape;2804;p38"/>
          <p:cNvSpPr/>
          <p:nvPr/>
        </p:nvSpPr>
        <p:spPr>
          <a:xfrm>
            <a:off x="3812464" y="5423912"/>
            <a:ext cx="1432792" cy="49244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3200">
                <a:solidFill>
                  <a:srgbClr val="00B0F0"/>
                </a:solidFill>
                <a:latin typeface="Arial"/>
                <a:ea typeface="Arial"/>
                <a:cs typeface="Arial"/>
                <a:sym typeface="Arial"/>
              </a:rPr>
              <a:t>vert </a:t>
            </a:r>
            <a:endParaRPr/>
          </a:p>
        </p:txBody>
      </p:sp>
      <p:sp>
        <p:nvSpPr>
          <p:cNvPr id="2805" name="Google Shape;2805;p38"/>
          <p:cNvSpPr txBox="1"/>
          <p:nvPr>
            <p:ph type="title"/>
          </p:nvPr>
        </p:nvSpPr>
        <p:spPr>
          <a:xfrm>
            <a:off x="1064663" y="318293"/>
            <a:ext cx="10529279" cy="2675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r>
              <a:rPr lang="fr-FR"/>
              <a:t> J’identifie la couleur absorbée par la pomme et sa feuille .</a:t>
            </a:r>
            <a:endParaRPr/>
          </a:p>
        </p:txBody>
      </p:sp>
      <p:sp>
        <p:nvSpPr>
          <p:cNvPr id="2806" name="Google Shape;2806;p38"/>
          <p:cNvSpPr txBox="1"/>
          <p:nvPr>
            <p:ph idx="4294967295" type="body"/>
          </p:nvPr>
        </p:nvSpPr>
        <p:spPr>
          <a:xfrm>
            <a:off x="1064663" y="668338"/>
            <a:ext cx="10529705" cy="2682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fontScale="55000" lnSpcReduction="20000"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fr-FR"/>
              <a:t>L’enseignant.e fait constater les couleurs de la pomme et de la feuille.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10" name="Shape 28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11" name="Google Shape;2811;p3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216900" y="336343"/>
            <a:ext cx="583170" cy="583170"/>
          </a:xfrm>
          <a:prstGeom prst="rect">
            <a:avLst/>
          </a:prstGeom>
          <a:noFill/>
          <a:ln>
            <a:noFill/>
          </a:ln>
        </p:spPr>
      </p:pic>
      <p:sp>
        <p:nvSpPr>
          <p:cNvPr id="2812" name="Google Shape;2812;p39"/>
          <p:cNvSpPr/>
          <p:nvPr/>
        </p:nvSpPr>
        <p:spPr>
          <a:xfrm>
            <a:off x="382321" y="1132419"/>
            <a:ext cx="2500008" cy="408351"/>
          </a:xfrm>
          <a:prstGeom prst="roundRect">
            <a:avLst>
              <a:gd fmla="val 16667" name="adj"/>
            </a:avLst>
          </a:prstGeom>
          <a:solidFill>
            <a:srgbClr val="FFC000"/>
          </a:solidFill>
          <a:ln cap="flat" cmpd="sng" w="12700">
            <a:solidFill>
              <a:schemeClr val="accent6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Tâche principale</a:t>
            </a:r>
            <a:endParaRPr/>
          </a:p>
        </p:txBody>
      </p:sp>
      <p:sp>
        <p:nvSpPr>
          <p:cNvPr id="2813" name="Google Shape;2813;p39"/>
          <p:cNvSpPr txBox="1"/>
          <p:nvPr/>
        </p:nvSpPr>
        <p:spPr>
          <a:xfrm>
            <a:off x="441323" y="1898710"/>
            <a:ext cx="10775577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La lumière utilisée contient du </a:t>
            </a: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rouge et ne doit pas contenir du vert</a:t>
            </a: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/>
          </a:p>
        </p:txBody>
      </p:sp>
      <p:pic>
        <p:nvPicPr>
          <p:cNvPr id="2814" name="Google Shape;2814;p39"/>
          <p:cNvPicPr preferRelativeResize="0"/>
          <p:nvPr/>
        </p:nvPicPr>
        <p:blipFill rotWithShape="1">
          <a:blip r:embed="rId4">
            <a:alphaModFix/>
          </a:blip>
          <a:srcRect b="29793" l="69015" r="12817" t="37198"/>
          <a:stretch/>
        </p:blipFill>
        <p:spPr>
          <a:xfrm>
            <a:off x="9443505" y="2115476"/>
            <a:ext cx="2050720" cy="2073001"/>
          </a:xfrm>
          <a:prstGeom prst="rect">
            <a:avLst/>
          </a:prstGeom>
          <a:noFill/>
          <a:ln>
            <a:noFill/>
          </a:ln>
        </p:spPr>
      </p:pic>
      <p:sp>
        <p:nvSpPr>
          <p:cNvPr id="2815" name="Google Shape;2815;p39"/>
          <p:cNvSpPr txBox="1"/>
          <p:nvPr/>
        </p:nvSpPr>
        <p:spPr>
          <a:xfrm>
            <a:off x="382320" y="3298629"/>
            <a:ext cx="8663067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Selon les propositions suivantes la couleur de </a:t>
            </a: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la lumière utilisée </a:t>
            </a: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est: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816" name="Google Shape;2816;p39"/>
          <p:cNvPicPr preferRelativeResize="0"/>
          <p:nvPr/>
        </p:nvPicPr>
        <p:blipFill rotWithShape="1">
          <a:blip r:embed="rId5">
            <a:alphaModFix/>
          </a:blip>
          <a:srcRect b="14845" l="11404" r="10818" t="79772"/>
          <a:stretch/>
        </p:blipFill>
        <p:spPr>
          <a:xfrm>
            <a:off x="2935027" y="1069115"/>
            <a:ext cx="8607052" cy="377799"/>
          </a:xfrm>
          <a:prstGeom prst="rect">
            <a:avLst/>
          </a:prstGeom>
          <a:noFill/>
          <a:ln>
            <a:noFill/>
          </a:ln>
        </p:spPr>
      </p:pic>
      <p:sp>
        <p:nvSpPr>
          <p:cNvPr id="2817" name="Google Shape;2817;p39"/>
          <p:cNvSpPr txBox="1"/>
          <p:nvPr/>
        </p:nvSpPr>
        <p:spPr>
          <a:xfrm>
            <a:off x="10468865" y="5041754"/>
            <a:ext cx="648000" cy="369332"/>
          </a:xfrm>
          <a:prstGeom prst="rect">
            <a:avLst/>
          </a:prstGeom>
          <a:noFill/>
          <a:ln cap="flat" cmpd="sng" w="28575">
            <a:solidFill>
              <a:srgbClr val="FFC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18" name="Google Shape;2818;p39"/>
          <p:cNvSpPr txBox="1"/>
          <p:nvPr/>
        </p:nvSpPr>
        <p:spPr>
          <a:xfrm>
            <a:off x="6626920" y="5041754"/>
            <a:ext cx="648000" cy="369332"/>
          </a:xfrm>
          <a:prstGeom prst="rect">
            <a:avLst/>
          </a:prstGeom>
          <a:noFill/>
          <a:ln cap="flat" cmpd="sng" w="28575">
            <a:solidFill>
              <a:srgbClr val="FFC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19" name="Google Shape;2819;p39"/>
          <p:cNvSpPr txBox="1"/>
          <p:nvPr/>
        </p:nvSpPr>
        <p:spPr>
          <a:xfrm>
            <a:off x="2599582" y="5067767"/>
            <a:ext cx="648000" cy="461665"/>
          </a:xfrm>
          <a:prstGeom prst="rect">
            <a:avLst/>
          </a:prstGeom>
          <a:noFill/>
          <a:ln cap="flat" cmpd="sng" w="28575">
            <a:solidFill>
              <a:srgbClr val="FFC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X</a:t>
            </a:r>
            <a:endParaRPr b="1" sz="1800">
              <a:solidFill>
                <a:srgbClr val="0070C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20" name="Google Shape;2820;p39"/>
          <p:cNvSpPr/>
          <p:nvPr/>
        </p:nvSpPr>
        <p:spPr>
          <a:xfrm>
            <a:off x="285471" y="5022787"/>
            <a:ext cx="2350002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La lumière rouge </a:t>
            </a:r>
            <a:endParaRPr/>
          </a:p>
        </p:txBody>
      </p:sp>
      <p:sp>
        <p:nvSpPr>
          <p:cNvPr id="2821" name="Google Shape;2821;p39"/>
          <p:cNvSpPr/>
          <p:nvPr/>
        </p:nvSpPr>
        <p:spPr>
          <a:xfrm>
            <a:off x="3831682" y="5022786"/>
            <a:ext cx="2546659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La lumière blanche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22" name="Google Shape;2822;p39"/>
          <p:cNvSpPr/>
          <p:nvPr/>
        </p:nvSpPr>
        <p:spPr>
          <a:xfrm>
            <a:off x="7970600" y="5022786"/>
            <a:ext cx="2210092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La lumière verte</a:t>
            </a:r>
            <a:endParaRPr/>
          </a:p>
        </p:txBody>
      </p:sp>
      <p:sp>
        <p:nvSpPr>
          <p:cNvPr id="2823" name="Google Shape;2823;p39"/>
          <p:cNvSpPr txBox="1"/>
          <p:nvPr>
            <p:ph type="title"/>
          </p:nvPr>
        </p:nvSpPr>
        <p:spPr>
          <a:xfrm>
            <a:off x="1064663" y="318293"/>
            <a:ext cx="10529279" cy="2675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r>
              <a:rPr lang="fr-FR"/>
              <a:t> Je déduis la lumière qui éclaire la pomme et sa feuille .</a:t>
            </a:r>
            <a:endParaRPr/>
          </a:p>
        </p:txBody>
      </p:sp>
      <p:sp>
        <p:nvSpPr>
          <p:cNvPr id="2824" name="Google Shape;2824;p39"/>
          <p:cNvSpPr txBox="1"/>
          <p:nvPr>
            <p:ph idx="1" type="body"/>
          </p:nvPr>
        </p:nvSpPr>
        <p:spPr>
          <a:xfrm>
            <a:off x="1064663" y="668338"/>
            <a:ext cx="10529705" cy="2682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</a:pPr>
            <a:r>
              <a:rPr lang="fr-FR"/>
              <a:t>L’enseignant.e fait constater les couleurs de la pomme et de la feuille.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54" name="Shape 23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" name="Google Shape;2355;p4"/>
          <p:cNvSpPr/>
          <p:nvPr/>
        </p:nvSpPr>
        <p:spPr>
          <a:xfrm>
            <a:off x="1385903" y="1075409"/>
            <a:ext cx="9309992" cy="5232726"/>
          </a:xfrm>
          <a:prstGeom prst="rect">
            <a:avLst/>
          </a:prstGeom>
          <a:solidFill>
            <a:srgbClr val="E3EEF2"/>
          </a:solidFill>
          <a:ln>
            <a:noFill/>
          </a:ln>
        </p:spPr>
        <p:txBody>
          <a:bodyPr anchorCtr="1" anchor="ctr" bIns="45675" lIns="91425" spcFirstLastPara="1" rIns="91425" wrap="square" tIns="456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56" name="Google Shape;2356;p4"/>
          <p:cNvSpPr/>
          <p:nvPr/>
        </p:nvSpPr>
        <p:spPr>
          <a:xfrm>
            <a:off x="948074" y="181481"/>
            <a:ext cx="3947196" cy="584801"/>
          </a:xfrm>
          <a:prstGeom prst="rect">
            <a:avLst/>
          </a:prstGeom>
          <a:noFill/>
          <a:ln>
            <a:noFill/>
          </a:ln>
        </p:spPr>
        <p:txBody>
          <a:bodyPr anchorCtr="0" anchor="t" bIns="45675" lIns="91425" spcFirstLastPara="1" rIns="91425" wrap="square" tIns="45675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3200" u="none" cap="none" strike="noStrik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Matériel nécessaire</a:t>
            </a:r>
            <a:endParaRPr/>
          </a:p>
        </p:txBody>
      </p:sp>
      <p:sp>
        <p:nvSpPr>
          <p:cNvPr id="2357" name="Google Shape;2357;p4"/>
          <p:cNvSpPr txBox="1"/>
          <p:nvPr/>
        </p:nvSpPr>
        <p:spPr>
          <a:xfrm>
            <a:off x="1989337" y="1281704"/>
            <a:ext cx="3341675" cy="65016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1" anchor="ctr" bIns="60950" lIns="60950" spcFirstLastPara="1" rIns="60950" wrap="square" tIns="59975">
            <a:noAutofit/>
          </a:bodyPr>
          <a:lstStyle/>
          <a:p>
            <a:pPr indent="0" lvl="0" marL="0" marR="0" rtl="0" algn="ct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1867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Matériel de l’enseignant </a:t>
            </a:r>
            <a:endParaRPr/>
          </a:p>
        </p:txBody>
      </p:sp>
      <p:sp>
        <p:nvSpPr>
          <p:cNvPr id="2358" name="Google Shape;2358;p4"/>
          <p:cNvSpPr txBox="1"/>
          <p:nvPr/>
        </p:nvSpPr>
        <p:spPr>
          <a:xfrm>
            <a:off x="5991497" y="1281705"/>
            <a:ext cx="4360944" cy="65016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1" anchor="ctr" bIns="60950" lIns="60950" spcFirstLastPara="1" rIns="60950" wrap="square" tIns="599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1867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Matériel de l’élève</a:t>
            </a:r>
            <a:endParaRPr/>
          </a:p>
        </p:txBody>
      </p:sp>
      <p:pic>
        <p:nvPicPr>
          <p:cNvPr descr="Image générée" id="2359" name="Google Shape;2359;p4"/>
          <p:cNvPicPr preferRelativeResize="0"/>
          <p:nvPr/>
        </p:nvPicPr>
        <p:blipFill rotWithShape="1">
          <a:blip r:embed="rId3">
            <a:alphaModFix/>
          </a:blip>
          <a:srcRect b="10678" l="0" r="0" t="11064"/>
          <a:stretch/>
        </p:blipFill>
        <p:spPr>
          <a:xfrm>
            <a:off x="220259" y="46702"/>
            <a:ext cx="727815" cy="854359"/>
          </a:xfrm>
          <a:prstGeom prst="rect">
            <a:avLst/>
          </a:prstGeom>
          <a:noFill/>
          <a:ln>
            <a:noFill/>
          </a:ln>
        </p:spPr>
      </p:pic>
      <p:pic>
        <p:nvPicPr>
          <p:cNvPr id="2360" name="Google Shape;2360;p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 rot="-1924716">
            <a:off x="7628996" y="3302581"/>
            <a:ext cx="1207308" cy="192558"/>
          </a:xfrm>
          <a:prstGeom prst="rect">
            <a:avLst/>
          </a:prstGeom>
          <a:noFill/>
          <a:ln>
            <a:noFill/>
          </a:ln>
        </p:spPr>
      </p:pic>
      <p:pic>
        <p:nvPicPr>
          <p:cNvPr id="2361" name="Google Shape;2361;p4"/>
          <p:cNvPicPr preferRelativeResize="0"/>
          <p:nvPr/>
        </p:nvPicPr>
        <p:blipFill rotWithShape="1">
          <a:blip r:embed="rId5">
            <a:alphaModFix/>
          </a:blip>
          <a:srcRect b="30055" l="11665" r="26247" t="23325"/>
          <a:stretch/>
        </p:blipFill>
        <p:spPr>
          <a:xfrm>
            <a:off x="6602203" y="2210521"/>
            <a:ext cx="1227204" cy="921459"/>
          </a:xfrm>
          <a:prstGeom prst="rect">
            <a:avLst/>
          </a:prstGeom>
          <a:noFill/>
          <a:ln>
            <a:noFill/>
          </a:ln>
        </p:spPr>
      </p:pic>
      <p:pic>
        <p:nvPicPr>
          <p:cNvPr id="2362" name="Google Shape;2362;p4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 flipH="1">
            <a:off x="6621959" y="3699542"/>
            <a:ext cx="593846" cy="570969"/>
          </a:xfrm>
          <a:prstGeom prst="rect">
            <a:avLst/>
          </a:prstGeom>
          <a:noFill/>
          <a:ln>
            <a:noFill/>
          </a:ln>
        </p:spPr>
      </p:pic>
      <p:pic>
        <p:nvPicPr>
          <p:cNvPr id="2363" name="Google Shape;2363;p4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8998989" y="2210521"/>
            <a:ext cx="1272102" cy="921459"/>
          </a:xfrm>
          <a:prstGeom prst="rect">
            <a:avLst/>
          </a:prstGeom>
          <a:noFill/>
          <a:ln>
            <a:noFill/>
          </a:ln>
        </p:spPr>
      </p:pic>
      <p:sp>
        <p:nvSpPr>
          <p:cNvPr id="2364" name="Google Shape;2364;p4"/>
          <p:cNvSpPr txBox="1"/>
          <p:nvPr/>
        </p:nvSpPr>
        <p:spPr>
          <a:xfrm>
            <a:off x="4094286" y="3411920"/>
            <a:ext cx="1497103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Filtres </a:t>
            </a:r>
            <a:endParaRPr/>
          </a:p>
        </p:txBody>
      </p:sp>
      <p:pic>
        <p:nvPicPr>
          <p:cNvPr descr="Lanterne pour Discoptic : POD060200" id="2365" name="Google Shape;2365;p4"/>
          <p:cNvPicPr preferRelativeResize="0"/>
          <p:nvPr/>
        </p:nvPicPr>
        <p:blipFill rotWithShape="1">
          <a:blip r:embed="rId8">
            <a:alphaModFix/>
          </a:blip>
          <a:srcRect b="0" l="20744" r="21049" t="33413"/>
          <a:stretch/>
        </p:blipFill>
        <p:spPr>
          <a:xfrm>
            <a:off x="1844260" y="2169790"/>
            <a:ext cx="1660368" cy="1262958"/>
          </a:xfrm>
          <a:prstGeom prst="rect">
            <a:avLst/>
          </a:prstGeom>
          <a:noFill/>
          <a:ln>
            <a:noFill/>
          </a:ln>
        </p:spPr>
      </p:pic>
      <p:sp>
        <p:nvSpPr>
          <p:cNvPr id="2366" name="Google Shape;2366;p4"/>
          <p:cNvSpPr txBox="1"/>
          <p:nvPr/>
        </p:nvSpPr>
        <p:spPr>
          <a:xfrm>
            <a:off x="1784351" y="3427391"/>
            <a:ext cx="1713087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Lanterne(source lumineuse) </a:t>
            </a:r>
            <a:endParaRPr/>
          </a:p>
        </p:txBody>
      </p:sp>
      <p:sp>
        <p:nvSpPr>
          <p:cNvPr id="2367" name="Google Shape;2367;p4"/>
          <p:cNvSpPr txBox="1"/>
          <p:nvPr/>
        </p:nvSpPr>
        <p:spPr>
          <a:xfrm>
            <a:off x="2853950" y="5584593"/>
            <a:ext cx="1612448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Sources laser</a:t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368" name="Google Shape;2368;p4"/>
          <p:cNvPicPr preferRelativeResize="0"/>
          <p:nvPr/>
        </p:nvPicPr>
        <p:blipFill rotWithShape="1">
          <a:blip r:embed="rId9">
            <a:alphaModFix/>
          </a:blip>
          <a:srcRect b="8101" l="36221" r="35717" t="23463"/>
          <a:stretch/>
        </p:blipFill>
        <p:spPr>
          <a:xfrm>
            <a:off x="8735354" y="3553317"/>
            <a:ext cx="1617087" cy="2218099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Règles réelles personnalisées - Précision pour l'école et le bureau" id="2369" name="Google Shape;2369;p4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6620204" y="4813221"/>
            <a:ext cx="1089578" cy="84781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C:\Users\lenovo\Downloads\ChatGPT Image 1 janv. 2026, 18_05_30.png" id="2370" name="Google Shape;2370;p4"/>
          <p:cNvPicPr preferRelativeResize="0"/>
          <p:nvPr/>
        </p:nvPicPr>
        <p:blipFill rotWithShape="1">
          <a:blip r:embed="rId11">
            <a:alphaModFix/>
          </a:blip>
          <a:srcRect b="0" l="0" r="0" t="0"/>
          <a:stretch/>
        </p:blipFill>
        <p:spPr>
          <a:xfrm>
            <a:off x="2000252" y="4402863"/>
            <a:ext cx="1238031" cy="820717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C:\Users\lenovo\Downloads\ChatGPT Image 6 janv. 2026, 11_51_25.png" id="2371" name="Google Shape;2371;p4"/>
          <p:cNvPicPr preferRelativeResize="0"/>
          <p:nvPr/>
        </p:nvPicPr>
        <p:blipFill rotWithShape="1">
          <a:blip r:embed="rId12">
            <a:alphaModFix/>
          </a:blip>
          <a:srcRect b="23348" l="9811" r="8686" t="17181"/>
          <a:stretch/>
        </p:blipFill>
        <p:spPr>
          <a:xfrm>
            <a:off x="3756761" y="2407454"/>
            <a:ext cx="1468283" cy="713549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C:\Users\lenovo\Downloads\ChatGPT Image 7 janv. 2026, 18_53_47.png" id="2372" name="Google Shape;2372;p4"/>
          <p:cNvPicPr preferRelativeResize="0"/>
          <p:nvPr/>
        </p:nvPicPr>
        <p:blipFill rotWithShape="1">
          <a:blip r:embed="rId13">
            <a:alphaModFix/>
          </a:blip>
          <a:srcRect b="0" l="0" r="0" t="0"/>
          <a:stretch/>
        </p:blipFill>
        <p:spPr>
          <a:xfrm>
            <a:off x="3910761" y="4448595"/>
            <a:ext cx="1305859" cy="832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28" name="Shape 28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29" name="Google Shape;2829;p4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216900" y="336343"/>
            <a:ext cx="583170" cy="583170"/>
          </a:xfrm>
          <a:prstGeom prst="rect">
            <a:avLst/>
          </a:prstGeom>
          <a:noFill/>
          <a:ln>
            <a:noFill/>
          </a:ln>
        </p:spPr>
      </p:pic>
      <p:sp>
        <p:nvSpPr>
          <p:cNvPr id="2830" name="Google Shape;2830;p40"/>
          <p:cNvSpPr/>
          <p:nvPr/>
        </p:nvSpPr>
        <p:spPr>
          <a:xfrm>
            <a:off x="687160" y="1340238"/>
            <a:ext cx="10817680" cy="954107"/>
          </a:xfrm>
          <a:prstGeom prst="rect">
            <a:avLst/>
          </a:prstGeom>
          <a:solidFill>
            <a:srgbClr val="D6EFF5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457200" lvl="0" marL="4572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fr-FR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La couleur </a:t>
            </a:r>
            <a:r>
              <a:rPr b="1" lang="fr-FR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apparente</a:t>
            </a:r>
            <a:r>
              <a:rPr lang="fr-FR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d’un objet </a:t>
            </a:r>
            <a:r>
              <a:rPr b="1" lang="fr-FR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dépend</a:t>
            </a:r>
            <a:r>
              <a:rPr lang="fr-FR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des couleurs de la lumière qu’il </a:t>
            </a:r>
            <a:r>
              <a:rPr b="1" lang="fr-FR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reçoit</a:t>
            </a:r>
            <a:r>
              <a:rPr lang="fr-FR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/>
          </a:p>
        </p:txBody>
      </p:sp>
      <p:sp>
        <p:nvSpPr>
          <p:cNvPr id="2831" name="Google Shape;2831;p40"/>
          <p:cNvSpPr txBox="1"/>
          <p:nvPr/>
        </p:nvSpPr>
        <p:spPr>
          <a:xfrm>
            <a:off x="687851" y="5007780"/>
            <a:ext cx="7673372" cy="523220"/>
          </a:xfrm>
          <a:prstGeom prst="rect">
            <a:avLst/>
          </a:prstGeom>
          <a:solidFill>
            <a:srgbClr val="FCEAD0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457200" lvl="0" marL="4572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fr-FR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L’objet a la </a:t>
            </a:r>
            <a:r>
              <a:rPr b="1" lang="fr-FR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couleur</a:t>
            </a:r>
            <a:r>
              <a:rPr lang="fr-FR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de la lumière qu’il </a:t>
            </a:r>
            <a:r>
              <a:rPr b="1" lang="fr-FR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diffuse</a:t>
            </a:r>
            <a:r>
              <a:rPr lang="fr-FR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32" name="Google Shape;2832;p40"/>
          <p:cNvSpPr txBox="1"/>
          <p:nvPr/>
        </p:nvSpPr>
        <p:spPr>
          <a:xfrm>
            <a:off x="687851" y="3198823"/>
            <a:ext cx="8082994" cy="954107"/>
          </a:xfrm>
          <a:prstGeom prst="rect">
            <a:avLst/>
          </a:prstGeom>
          <a:solidFill>
            <a:srgbClr val="E6F2D9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457200" lvl="0" marL="4572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fr-FR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Un objet </a:t>
            </a:r>
            <a:r>
              <a:rPr b="1" lang="fr-FR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absorbe</a:t>
            </a:r>
            <a:r>
              <a:rPr lang="fr-FR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une partie de la lumière reçue et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1" lang="fr-FR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diffuse</a:t>
            </a:r>
            <a:r>
              <a:rPr lang="fr-FR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sa couleur naturelle.</a:t>
            </a:r>
            <a:endParaRPr/>
          </a:p>
        </p:txBody>
      </p:sp>
      <p:pic>
        <p:nvPicPr>
          <p:cNvPr id="2833" name="Google Shape;2833;p40"/>
          <p:cNvPicPr preferRelativeResize="0"/>
          <p:nvPr/>
        </p:nvPicPr>
        <p:blipFill rotWithShape="1">
          <a:blip r:embed="rId4">
            <a:alphaModFix/>
          </a:blip>
          <a:srcRect b="21370" l="55920" r="5103" t="40293"/>
          <a:stretch/>
        </p:blipFill>
        <p:spPr>
          <a:xfrm>
            <a:off x="8770845" y="2818159"/>
            <a:ext cx="3182510" cy="2203688"/>
          </a:xfrm>
          <a:prstGeom prst="rect">
            <a:avLst/>
          </a:prstGeom>
          <a:noFill/>
          <a:ln>
            <a:noFill/>
          </a:ln>
        </p:spPr>
      </p:pic>
      <p:sp>
        <p:nvSpPr>
          <p:cNvPr id="2834" name="Google Shape;2834;p40"/>
          <p:cNvSpPr txBox="1"/>
          <p:nvPr>
            <p:ph type="title"/>
          </p:nvPr>
        </p:nvSpPr>
        <p:spPr>
          <a:xfrm>
            <a:off x="1064663" y="318293"/>
            <a:ext cx="10529279" cy="2675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r>
              <a:rPr lang="fr-FR"/>
              <a:t>Je fais une synthèse.</a:t>
            </a:r>
            <a:endParaRPr/>
          </a:p>
        </p:txBody>
      </p:sp>
      <p:sp>
        <p:nvSpPr>
          <p:cNvPr id="2835" name="Google Shape;2835;p40"/>
          <p:cNvSpPr txBox="1"/>
          <p:nvPr>
            <p:ph idx="1" type="body"/>
          </p:nvPr>
        </p:nvSpPr>
        <p:spPr>
          <a:xfrm>
            <a:off x="1064663" y="668338"/>
            <a:ext cx="10529705" cy="2682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</a:pPr>
            <a:r>
              <a:rPr lang="fr-FR"/>
              <a:t>L’enseignant.e veille à ce que les élèves soient attentifs et donne l’exemple.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39" name="Shape 28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0" name="Google Shape;2840;p41"/>
          <p:cNvSpPr txBox="1"/>
          <p:nvPr>
            <p:ph type="title"/>
          </p:nvPr>
        </p:nvSpPr>
        <p:spPr>
          <a:xfrm>
            <a:off x="1064663" y="318293"/>
            <a:ext cx="10529279" cy="2675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r>
              <a:rPr lang="fr-FR"/>
              <a:t>Je vous rappelle les étapes que j’ai suivi pour réaliser ma tâche.</a:t>
            </a:r>
            <a:endParaRPr/>
          </a:p>
        </p:txBody>
      </p:sp>
      <p:sp>
        <p:nvSpPr>
          <p:cNvPr id="2841" name="Google Shape;2841;p41"/>
          <p:cNvSpPr txBox="1"/>
          <p:nvPr>
            <p:ph idx="1" type="body"/>
          </p:nvPr>
        </p:nvSpPr>
        <p:spPr>
          <a:xfrm>
            <a:off x="1064663" y="668338"/>
            <a:ext cx="10529705" cy="2682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</a:pPr>
            <a:r>
              <a:rPr lang="fr-FR"/>
              <a:t>Soyez attentifs </a:t>
            </a:r>
            <a:endParaRPr/>
          </a:p>
        </p:txBody>
      </p:sp>
      <p:grpSp>
        <p:nvGrpSpPr>
          <p:cNvPr id="2842" name="Google Shape;2842;p41"/>
          <p:cNvGrpSpPr/>
          <p:nvPr/>
        </p:nvGrpSpPr>
        <p:grpSpPr>
          <a:xfrm>
            <a:off x="454895" y="1610436"/>
            <a:ext cx="10934192" cy="696036"/>
            <a:chOff x="454895" y="1460310"/>
            <a:chExt cx="10934192" cy="696036"/>
          </a:xfrm>
        </p:grpSpPr>
        <p:sp>
          <p:nvSpPr>
            <p:cNvPr id="2843" name="Google Shape;2843;p41"/>
            <p:cNvSpPr/>
            <p:nvPr/>
          </p:nvSpPr>
          <p:spPr>
            <a:xfrm>
              <a:off x="859808" y="1528549"/>
              <a:ext cx="10529279" cy="559558"/>
            </a:xfrm>
            <a:prstGeom prst="rect">
              <a:avLst/>
            </a:prstGeom>
            <a:solidFill>
              <a:srgbClr val="F8D6C7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      J’ai précisé la lumière colorée diffusé par la pomme.</a:t>
              </a:r>
              <a:endParaRPr/>
            </a:p>
          </p:txBody>
        </p:sp>
        <p:sp>
          <p:nvSpPr>
            <p:cNvPr id="2844" name="Google Shape;2844;p41"/>
            <p:cNvSpPr/>
            <p:nvPr/>
          </p:nvSpPr>
          <p:spPr>
            <a:xfrm>
              <a:off x="454895" y="1460310"/>
              <a:ext cx="696036" cy="696036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36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1</a:t>
              </a:r>
              <a:endParaRPr/>
            </a:p>
          </p:txBody>
        </p:sp>
      </p:grpSp>
      <p:grpSp>
        <p:nvGrpSpPr>
          <p:cNvPr id="2845" name="Google Shape;2845;p41"/>
          <p:cNvGrpSpPr/>
          <p:nvPr/>
        </p:nvGrpSpPr>
        <p:grpSpPr>
          <a:xfrm>
            <a:off x="454895" y="3043451"/>
            <a:ext cx="10934192" cy="696036"/>
            <a:chOff x="454895" y="1460310"/>
            <a:chExt cx="10934192" cy="696036"/>
          </a:xfrm>
        </p:grpSpPr>
        <p:sp>
          <p:nvSpPr>
            <p:cNvPr id="2846" name="Google Shape;2846;p41"/>
            <p:cNvSpPr/>
            <p:nvPr/>
          </p:nvSpPr>
          <p:spPr>
            <a:xfrm>
              <a:off x="859808" y="1528549"/>
              <a:ext cx="10529279" cy="559558"/>
            </a:xfrm>
            <a:prstGeom prst="rect">
              <a:avLst/>
            </a:prstGeom>
            <a:solidFill>
              <a:srgbClr val="F8D6C7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     J’ai précisé la lumière colorée diffusé par sa feuille. </a:t>
              </a:r>
              <a:endParaRPr/>
            </a:p>
          </p:txBody>
        </p:sp>
        <p:sp>
          <p:nvSpPr>
            <p:cNvPr id="2847" name="Google Shape;2847;p41"/>
            <p:cNvSpPr/>
            <p:nvPr/>
          </p:nvSpPr>
          <p:spPr>
            <a:xfrm>
              <a:off x="454895" y="1460310"/>
              <a:ext cx="696036" cy="696036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36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2</a:t>
              </a:r>
              <a:endParaRPr/>
            </a:p>
          </p:txBody>
        </p:sp>
      </p:grpSp>
      <p:grpSp>
        <p:nvGrpSpPr>
          <p:cNvPr id="2848" name="Google Shape;2848;p41"/>
          <p:cNvGrpSpPr/>
          <p:nvPr/>
        </p:nvGrpSpPr>
        <p:grpSpPr>
          <a:xfrm>
            <a:off x="454895" y="4408228"/>
            <a:ext cx="10934192" cy="696036"/>
            <a:chOff x="454895" y="1460310"/>
            <a:chExt cx="10934192" cy="696036"/>
          </a:xfrm>
        </p:grpSpPr>
        <p:sp>
          <p:nvSpPr>
            <p:cNvPr id="2849" name="Google Shape;2849;p41"/>
            <p:cNvSpPr/>
            <p:nvPr/>
          </p:nvSpPr>
          <p:spPr>
            <a:xfrm>
              <a:off x="859808" y="1528549"/>
              <a:ext cx="10529279" cy="559558"/>
            </a:xfrm>
            <a:prstGeom prst="rect">
              <a:avLst/>
            </a:prstGeom>
            <a:solidFill>
              <a:srgbClr val="F8D6C7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      J’ai déduit la lumière qui éclaire la pomme et sa feuille . </a:t>
              </a:r>
              <a:endParaRPr/>
            </a:p>
          </p:txBody>
        </p:sp>
        <p:sp>
          <p:nvSpPr>
            <p:cNvPr id="2850" name="Google Shape;2850;p41"/>
            <p:cNvSpPr/>
            <p:nvPr/>
          </p:nvSpPr>
          <p:spPr>
            <a:xfrm>
              <a:off x="454895" y="1460310"/>
              <a:ext cx="696036" cy="696036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36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3</a:t>
              </a:r>
              <a:endParaRPr/>
            </a:p>
          </p:txBody>
        </p:sp>
      </p:grpSp>
      <p:pic>
        <p:nvPicPr>
          <p:cNvPr id="2851" name="Google Shape;2851;p4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216900" y="336343"/>
            <a:ext cx="583170" cy="58317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8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8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8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55" name="Shape 28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6" name="Google Shape;2856;p42"/>
          <p:cNvSpPr txBox="1"/>
          <p:nvPr>
            <p:ph idx="1" type="body"/>
          </p:nvPr>
        </p:nvSpPr>
        <p:spPr>
          <a:xfrm>
            <a:off x="8799191" y="5236960"/>
            <a:ext cx="1486341" cy="50330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2500" lnSpcReduction="20000"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60" name="Shape 28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1" name="Google Shape;2861;p43"/>
          <p:cNvSpPr txBox="1"/>
          <p:nvPr/>
        </p:nvSpPr>
        <p:spPr>
          <a:xfrm>
            <a:off x="935304" y="1632783"/>
            <a:ext cx="9457974" cy="523220"/>
          </a:xfrm>
          <a:prstGeom prst="rect">
            <a:avLst/>
          </a:prstGeom>
          <a:solidFill>
            <a:srgbClr val="D6EFF5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L’objet a la couleur de la lumière qu’il diffuse.</a:t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62" name="Google Shape;2862;p43"/>
          <p:cNvSpPr/>
          <p:nvPr/>
        </p:nvSpPr>
        <p:spPr>
          <a:xfrm>
            <a:off x="2286319" y="3584767"/>
            <a:ext cx="2078289" cy="432000"/>
          </a:xfrm>
          <a:prstGeom prst="roundRect">
            <a:avLst>
              <a:gd fmla="val 16667" name="adj"/>
            </a:avLst>
          </a:prstGeom>
          <a:solidFill>
            <a:srgbClr val="F4EDF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Vrai</a:t>
            </a:r>
            <a:endParaRPr/>
          </a:p>
        </p:txBody>
      </p:sp>
      <p:sp>
        <p:nvSpPr>
          <p:cNvPr id="2863" name="Google Shape;2863;p43"/>
          <p:cNvSpPr/>
          <p:nvPr/>
        </p:nvSpPr>
        <p:spPr>
          <a:xfrm>
            <a:off x="1990952" y="3584767"/>
            <a:ext cx="432000" cy="430924"/>
          </a:xfrm>
          <a:prstGeom prst="roundRect">
            <a:avLst>
              <a:gd fmla="val 16667" name="adj"/>
            </a:avLst>
          </a:prstGeom>
          <a:solidFill>
            <a:srgbClr val="ADDEE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</a:t>
            </a:r>
            <a:endParaRPr/>
          </a:p>
        </p:txBody>
      </p:sp>
      <p:sp>
        <p:nvSpPr>
          <p:cNvPr id="2864" name="Google Shape;2864;p43"/>
          <p:cNvSpPr/>
          <p:nvPr/>
        </p:nvSpPr>
        <p:spPr>
          <a:xfrm>
            <a:off x="7387237" y="3584767"/>
            <a:ext cx="2311371" cy="432000"/>
          </a:xfrm>
          <a:prstGeom prst="roundRect">
            <a:avLst>
              <a:gd fmla="val 16667" name="adj"/>
            </a:avLst>
          </a:prstGeom>
          <a:solidFill>
            <a:srgbClr val="F4EDF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Faux</a:t>
            </a:r>
            <a:endParaRPr/>
          </a:p>
        </p:txBody>
      </p:sp>
      <p:sp>
        <p:nvSpPr>
          <p:cNvPr id="2865" name="Google Shape;2865;p43"/>
          <p:cNvSpPr/>
          <p:nvPr/>
        </p:nvSpPr>
        <p:spPr>
          <a:xfrm>
            <a:off x="7091870" y="3584767"/>
            <a:ext cx="432000" cy="430924"/>
          </a:xfrm>
          <a:prstGeom prst="roundRect">
            <a:avLst>
              <a:gd fmla="val 16667" name="adj"/>
            </a:avLst>
          </a:prstGeom>
          <a:solidFill>
            <a:srgbClr val="ADDEE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</a:t>
            </a:r>
            <a:endParaRPr/>
          </a:p>
        </p:txBody>
      </p:sp>
      <p:sp>
        <p:nvSpPr>
          <p:cNvPr id="2866" name="Google Shape;2866;p43"/>
          <p:cNvSpPr txBox="1"/>
          <p:nvPr>
            <p:ph type="title"/>
          </p:nvPr>
        </p:nvSpPr>
        <p:spPr>
          <a:xfrm>
            <a:off x="935304" y="318293"/>
            <a:ext cx="10372033" cy="2675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r>
              <a:rPr lang="fr-FR"/>
              <a:t>Répondre par vrai ou faux.</a:t>
            </a:r>
            <a:endParaRPr/>
          </a:p>
        </p:txBody>
      </p:sp>
      <p:sp>
        <p:nvSpPr>
          <p:cNvPr id="2867" name="Google Shape;2867;p43"/>
          <p:cNvSpPr txBox="1"/>
          <p:nvPr>
            <p:ph idx="2" type="body"/>
          </p:nvPr>
        </p:nvSpPr>
        <p:spPr>
          <a:xfrm>
            <a:off x="935304" y="668338"/>
            <a:ext cx="10372459" cy="29932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</a:pPr>
            <a:r>
              <a:rPr lang="fr-FR"/>
              <a:t>L'enseignant.e choisit au hasard deux élèves pour répondre oralement .</a:t>
            </a:r>
            <a:endParaRPr/>
          </a:p>
        </p:txBody>
      </p:sp>
      <p:grpSp>
        <p:nvGrpSpPr>
          <p:cNvPr id="2868" name="Google Shape;2868;p43"/>
          <p:cNvGrpSpPr/>
          <p:nvPr/>
        </p:nvGrpSpPr>
        <p:grpSpPr>
          <a:xfrm>
            <a:off x="11496040" y="452690"/>
            <a:ext cx="497596" cy="431295"/>
            <a:chOff x="779844" y="4335989"/>
            <a:chExt cx="563238" cy="575842"/>
          </a:xfrm>
        </p:grpSpPr>
        <p:pic>
          <p:nvPicPr>
            <p:cNvPr descr="Une image contenant Dessin animé, clipart, Animation, illustration&#10;&#10;Description générée automatiquement" id="2869" name="Google Shape;2869;p43"/>
            <p:cNvPicPr preferRelativeResize="0"/>
            <p:nvPr/>
          </p:nvPicPr>
          <p:blipFill rotWithShape="1">
            <a:blip r:embed="rId3">
              <a:alphaModFix/>
            </a:blip>
            <a:srcRect b="23864" l="18242" r="18458" t="934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870" name="Google Shape;2870;p43"/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74" name="Shape 28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75" name="Google Shape;2875;p4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559297" y="475587"/>
            <a:ext cx="437085" cy="43708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Coche avec un remplissage uni" id="2876" name="Google Shape;2876;p4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841224" y="4132231"/>
            <a:ext cx="684830" cy="684830"/>
          </a:xfrm>
          <a:prstGeom prst="rect">
            <a:avLst/>
          </a:prstGeom>
          <a:noFill/>
          <a:ln>
            <a:noFill/>
          </a:ln>
        </p:spPr>
      </p:pic>
      <p:sp>
        <p:nvSpPr>
          <p:cNvPr id="2877" name="Google Shape;2877;p44"/>
          <p:cNvSpPr txBox="1"/>
          <p:nvPr/>
        </p:nvSpPr>
        <p:spPr>
          <a:xfrm>
            <a:off x="935304" y="1632783"/>
            <a:ext cx="9457974" cy="523220"/>
          </a:xfrm>
          <a:prstGeom prst="rect">
            <a:avLst/>
          </a:prstGeom>
          <a:solidFill>
            <a:srgbClr val="D6EFF5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L’objet a la couleur de la lumière qu’il diffuse.</a:t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78" name="Google Shape;2878;p44"/>
          <p:cNvSpPr/>
          <p:nvPr/>
        </p:nvSpPr>
        <p:spPr>
          <a:xfrm>
            <a:off x="2286319" y="3584767"/>
            <a:ext cx="2078289" cy="432000"/>
          </a:xfrm>
          <a:prstGeom prst="roundRect">
            <a:avLst>
              <a:gd fmla="val 16667" name="adj"/>
            </a:avLst>
          </a:prstGeom>
          <a:solidFill>
            <a:srgbClr val="F4EDF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Vrai</a:t>
            </a:r>
            <a:endParaRPr/>
          </a:p>
        </p:txBody>
      </p:sp>
      <p:sp>
        <p:nvSpPr>
          <p:cNvPr id="2879" name="Google Shape;2879;p44"/>
          <p:cNvSpPr/>
          <p:nvPr/>
        </p:nvSpPr>
        <p:spPr>
          <a:xfrm>
            <a:off x="1990952" y="3584767"/>
            <a:ext cx="432000" cy="430924"/>
          </a:xfrm>
          <a:prstGeom prst="roundRect">
            <a:avLst>
              <a:gd fmla="val 16667" name="adj"/>
            </a:avLst>
          </a:prstGeom>
          <a:solidFill>
            <a:srgbClr val="ADDEE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</a:t>
            </a:r>
            <a:endParaRPr/>
          </a:p>
        </p:txBody>
      </p:sp>
      <p:sp>
        <p:nvSpPr>
          <p:cNvPr id="2880" name="Google Shape;2880;p44"/>
          <p:cNvSpPr/>
          <p:nvPr/>
        </p:nvSpPr>
        <p:spPr>
          <a:xfrm>
            <a:off x="7387237" y="3584767"/>
            <a:ext cx="2311371" cy="432000"/>
          </a:xfrm>
          <a:prstGeom prst="roundRect">
            <a:avLst>
              <a:gd fmla="val 16667" name="adj"/>
            </a:avLst>
          </a:prstGeom>
          <a:solidFill>
            <a:srgbClr val="F4EDF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Faux</a:t>
            </a:r>
            <a:endParaRPr/>
          </a:p>
        </p:txBody>
      </p:sp>
      <p:sp>
        <p:nvSpPr>
          <p:cNvPr id="2881" name="Google Shape;2881;p44"/>
          <p:cNvSpPr/>
          <p:nvPr/>
        </p:nvSpPr>
        <p:spPr>
          <a:xfrm>
            <a:off x="7091870" y="3584767"/>
            <a:ext cx="432000" cy="430924"/>
          </a:xfrm>
          <a:prstGeom prst="roundRect">
            <a:avLst>
              <a:gd fmla="val 16667" name="adj"/>
            </a:avLst>
          </a:prstGeom>
          <a:solidFill>
            <a:srgbClr val="ADDEE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</a:t>
            </a:r>
            <a:endParaRPr/>
          </a:p>
        </p:txBody>
      </p:sp>
      <p:sp>
        <p:nvSpPr>
          <p:cNvPr id="2882" name="Google Shape;2882;p44"/>
          <p:cNvSpPr txBox="1"/>
          <p:nvPr>
            <p:ph type="title"/>
          </p:nvPr>
        </p:nvSpPr>
        <p:spPr>
          <a:xfrm>
            <a:off x="935304" y="318293"/>
            <a:ext cx="10372033" cy="2675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r>
              <a:rPr lang="fr-FR"/>
              <a:t>Effectivement la couleur d’un objet vient de la lumière qu’il diffuse .</a:t>
            </a:r>
            <a:endParaRPr/>
          </a:p>
        </p:txBody>
      </p:sp>
      <p:sp>
        <p:nvSpPr>
          <p:cNvPr id="2883" name="Google Shape;2883;p44"/>
          <p:cNvSpPr txBox="1"/>
          <p:nvPr>
            <p:ph idx="1" type="body"/>
          </p:nvPr>
        </p:nvSpPr>
        <p:spPr>
          <a:xfrm>
            <a:off x="935304" y="668338"/>
            <a:ext cx="10372459" cy="29932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</a:pPr>
            <a:r>
              <a:rPr lang="fr-FR"/>
              <a:t>L'enseignant.e choisit au hasard deux élèves pour répondre oralement .</a:t>
            </a:r>
            <a:endParaRPr/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87" name="Shape 28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8" name="Google Shape;2888;p45"/>
          <p:cNvSpPr txBox="1"/>
          <p:nvPr/>
        </p:nvSpPr>
        <p:spPr>
          <a:xfrm>
            <a:off x="1347500" y="1691053"/>
            <a:ext cx="9496999" cy="523220"/>
          </a:xfrm>
          <a:prstGeom prst="rect">
            <a:avLst/>
          </a:prstGeom>
          <a:solidFill>
            <a:srgbClr val="D6EFF5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Un objet blanc prend la couleur de la lumière qui l’éclaire.</a:t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89" name="Google Shape;2889;p45"/>
          <p:cNvSpPr/>
          <p:nvPr/>
        </p:nvSpPr>
        <p:spPr>
          <a:xfrm>
            <a:off x="2368205" y="3701307"/>
            <a:ext cx="2078289" cy="432000"/>
          </a:xfrm>
          <a:prstGeom prst="roundRect">
            <a:avLst>
              <a:gd fmla="val 16667" name="adj"/>
            </a:avLst>
          </a:prstGeom>
          <a:solidFill>
            <a:srgbClr val="F4EDF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Vrai</a:t>
            </a:r>
            <a:endParaRPr/>
          </a:p>
        </p:txBody>
      </p:sp>
      <p:sp>
        <p:nvSpPr>
          <p:cNvPr id="2890" name="Google Shape;2890;p45"/>
          <p:cNvSpPr/>
          <p:nvPr/>
        </p:nvSpPr>
        <p:spPr>
          <a:xfrm>
            <a:off x="2072838" y="3701307"/>
            <a:ext cx="432000" cy="430924"/>
          </a:xfrm>
          <a:prstGeom prst="roundRect">
            <a:avLst>
              <a:gd fmla="val 16667" name="adj"/>
            </a:avLst>
          </a:prstGeom>
          <a:solidFill>
            <a:srgbClr val="ADDEE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</a:t>
            </a:r>
            <a:endParaRPr/>
          </a:p>
        </p:txBody>
      </p:sp>
      <p:sp>
        <p:nvSpPr>
          <p:cNvPr id="2891" name="Google Shape;2891;p45"/>
          <p:cNvSpPr/>
          <p:nvPr/>
        </p:nvSpPr>
        <p:spPr>
          <a:xfrm>
            <a:off x="7469123" y="3701307"/>
            <a:ext cx="2311371" cy="432000"/>
          </a:xfrm>
          <a:prstGeom prst="roundRect">
            <a:avLst>
              <a:gd fmla="val 16667" name="adj"/>
            </a:avLst>
          </a:prstGeom>
          <a:solidFill>
            <a:srgbClr val="F4EDF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Faux</a:t>
            </a:r>
            <a:endParaRPr/>
          </a:p>
        </p:txBody>
      </p:sp>
      <p:sp>
        <p:nvSpPr>
          <p:cNvPr id="2892" name="Google Shape;2892;p45"/>
          <p:cNvSpPr/>
          <p:nvPr/>
        </p:nvSpPr>
        <p:spPr>
          <a:xfrm>
            <a:off x="7173756" y="3701307"/>
            <a:ext cx="432000" cy="430924"/>
          </a:xfrm>
          <a:prstGeom prst="roundRect">
            <a:avLst>
              <a:gd fmla="val 16667" name="adj"/>
            </a:avLst>
          </a:prstGeom>
          <a:solidFill>
            <a:srgbClr val="ADDEE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</a:t>
            </a:r>
            <a:endParaRPr/>
          </a:p>
        </p:txBody>
      </p:sp>
      <p:sp>
        <p:nvSpPr>
          <p:cNvPr id="2893" name="Google Shape;2893;p45"/>
          <p:cNvSpPr txBox="1"/>
          <p:nvPr>
            <p:ph type="title"/>
          </p:nvPr>
        </p:nvSpPr>
        <p:spPr>
          <a:xfrm>
            <a:off x="935304" y="318293"/>
            <a:ext cx="10372033" cy="2675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r>
              <a:rPr lang="fr-FR"/>
              <a:t>Répondre par vrai ou faux.</a:t>
            </a:r>
            <a:endParaRPr/>
          </a:p>
        </p:txBody>
      </p:sp>
      <p:sp>
        <p:nvSpPr>
          <p:cNvPr id="2894" name="Google Shape;2894;p45"/>
          <p:cNvSpPr txBox="1"/>
          <p:nvPr>
            <p:ph idx="1" type="body"/>
          </p:nvPr>
        </p:nvSpPr>
        <p:spPr>
          <a:xfrm>
            <a:off x="935304" y="668338"/>
            <a:ext cx="10372459" cy="29932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</a:pPr>
            <a:r>
              <a:rPr lang="fr-FR"/>
              <a:t>L'enseignant.e choisit au hasard deux élèves pour justifier oralement leur choix.</a:t>
            </a:r>
            <a:endParaRPr/>
          </a:p>
        </p:txBody>
      </p:sp>
      <p:grpSp>
        <p:nvGrpSpPr>
          <p:cNvPr id="2895" name="Google Shape;2895;p45"/>
          <p:cNvGrpSpPr/>
          <p:nvPr/>
        </p:nvGrpSpPr>
        <p:grpSpPr>
          <a:xfrm>
            <a:off x="11496040" y="452690"/>
            <a:ext cx="497596" cy="431295"/>
            <a:chOff x="779844" y="4335989"/>
            <a:chExt cx="563238" cy="575842"/>
          </a:xfrm>
        </p:grpSpPr>
        <p:pic>
          <p:nvPicPr>
            <p:cNvPr descr="Une image contenant Dessin animé, clipart, Animation, illustration&#10;&#10;Description générée automatiquement" id="2896" name="Google Shape;2896;p45"/>
            <p:cNvPicPr preferRelativeResize="0"/>
            <p:nvPr/>
          </p:nvPicPr>
          <p:blipFill rotWithShape="1">
            <a:blip r:embed="rId3">
              <a:alphaModFix/>
            </a:blip>
            <a:srcRect b="23864" l="18242" r="18458" t="934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897" name="Google Shape;2897;p45"/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01" name="Shape 29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2" name="Google Shape;2902;p46"/>
          <p:cNvSpPr/>
          <p:nvPr/>
        </p:nvSpPr>
        <p:spPr>
          <a:xfrm>
            <a:off x="2368205" y="3701307"/>
            <a:ext cx="2078289" cy="432000"/>
          </a:xfrm>
          <a:prstGeom prst="roundRect">
            <a:avLst>
              <a:gd fmla="val 16667" name="adj"/>
            </a:avLst>
          </a:prstGeom>
          <a:solidFill>
            <a:srgbClr val="F4EDF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Vrai</a:t>
            </a:r>
            <a:endParaRPr/>
          </a:p>
        </p:txBody>
      </p:sp>
      <p:sp>
        <p:nvSpPr>
          <p:cNvPr id="2903" name="Google Shape;2903;p46"/>
          <p:cNvSpPr/>
          <p:nvPr/>
        </p:nvSpPr>
        <p:spPr>
          <a:xfrm>
            <a:off x="2072838" y="3701307"/>
            <a:ext cx="432000" cy="430924"/>
          </a:xfrm>
          <a:prstGeom prst="roundRect">
            <a:avLst>
              <a:gd fmla="val 16667" name="adj"/>
            </a:avLst>
          </a:prstGeom>
          <a:solidFill>
            <a:srgbClr val="ADDEE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</a:t>
            </a:r>
            <a:endParaRPr/>
          </a:p>
        </p:txBody>
      </p:sp>
      <p:sp>
        <p:nvSpPr>
          <p:cNvPr id="2904" name="Google Shape;2904;p46"/>
          <p:cNvSpPr/>
          <p:nvPr/>
        </p:nvSpPr>
        <p:spPr>
          <a:xfrm>
            <a:off x="7469123" y="3701307"/>
            <a:ext cx="2311371" cy="432000"/>
          </a:xfrm>
          <a:prstGeom prst="roundRect">
            <a:avLst>
              <a:gd fmla="val 16667" name="adj"/>
            </a:avLst>
          </a:prstGeom>
          <a:solidFill>
            <a:srgbClr val="F4EDF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Faux</a:t>
            </a:r>
            <a:endParaRPr/>
          </a:p>
        </p:txBody>
      </p:sp>
      <p:sp>
        <p:nvSpPr>
          <p:cNvPr id="2905" name="Google Shape;2905;p46"/>
          <p:cNvSpPr/>
          <p:nvPr/>
        </p:nvSpPr>
        <p:spPr>
          <a:xfrm>
            <a:off x="7173756" y="3701307"/>
            <a:ext cx="432000" cy="430924"/>
          </a:xfrm>
          <a:prstGeom prst="roundRect">
            <a:avLst>
              <a:gd fmla="val 16667" name="adj"/>
            </a:avLst>
          </a:prstGeom>
          <a:solidFill>
            <a:srgbClr val="ADDEE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</a:t>
            </a:r>
            <a:endParaRPr/>
          </a:p>
        </p:txBody>
      </p:sp>
      <p:pic>
        <p:nvPicPr>
          <p:cNvPr descr="Coche avec un remplissage uni" id="2906" name="Google Shape;2906;p4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064934" y="4042585"/>
            <a:ext cx="684830" cy="684830"/>
          </a:xfrm>
          <a:prstGeom prst="rect">
            <a:avLst/>
          </a:prstGeom>
          <a:noFill/>
          <a:ln>
            <a:noFill/>
          </a:ln>
        </p:spPr>
      </p:pic>
      <p:sp>
        <p:nvSpPr>
          <p:cNvPr id="2907" name="Google Shape;2907;p46"/>
          <p:cNvSpPr txBox="1"/>
          <p:nvPr/>
        </p:nvSpPr>
        <p:spPr>
          <a:xfrm>
            <a:off x="1347500" y="1691053"/>
            <a:ext cx="9496999" cy="523220"/>
          </a:xfrm>
          <a:prstGeom prst="rect">
            <a:avLst/>
          </a:prstGeom>
          <a:solidFill>
            <a:srgbClr val="D6EFF5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Un objet blanc prend la couleur de la lumière qui l’éclaire.</a:t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08" name="Google Shape;2908;p46"/>
          <p:cNvSpPr txBox="1"/>
          <p:nvPr>
            <p:ph type="title"/>
          </p:nvPr>
        </p:nvSpPr>
        <p:spPr>
          <a:xfrm>
            <a:off x="935304" y="318293"/>
            <a:ext cx="10372033" cy="2675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r>
              <a:rPr lang="fr-FR"/>
              <a:t> Exact.</a:t>
            </a:r>
            <a:endParaRPr/>
          </a:p>
        </p:txBody>
      </p:sp>
      <p:sp>
        <p:nvSpPr>
          <p:cNvPr id="2909" name="Google Shape;2909;p46"/>
          <p:cNvSpPr txBox="1"/>
          <p:nvPr>
            <p:ph idx="1" type="body"/>
          </p:nvPr>
        </p:nvSpPr>
        <p:spPr>
          <a:xfrm>
            <a:off x="935304" y="668338"/>
            <a:ext cx="10372459" cy="29932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</a:pPr>
            <a:r>
              <a:rPr lang="fr-FR"/>
              <a:t>L'enseignant.e choisit au hasard deux élèves pour justifier oralement leur réponse..</a:t>
            </a:r>
            <a:endParaRPr/>
          </a:p>
        </p:txBody>
      </p:sp>
      <p:pic>
        <p:nvPicPr>
          <p:cNvPr id="2910" name="Google Shape;2910;p4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1559297" y="475587"/>
            <a:ext cx="437085" cy="43708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14" name="Shape 29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5" name="Google Shape;2915;p47"/>
          <p:cNvSpPr txBox="1"/>
          <p:nvPr/>
        </p:nvSpPr>
        <p:spPr>
          <a:xfrm>
            <a:off x="1426680" y="1779543"/>
            <a:ext cx="9427792" cy="523220"/>
          </a:xfrm>
          <a:prstGeom prst="rect">
            <a:avLst/>
          </a:prstGeom>
          <a:solidFill>
            <a:srgbClr val="D6EFF5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Un objet bleu éclairé par une lumière verte apparaît noir.</a:t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16" name="Google Shape;2916;p47"/>
          <p:cNvSpPr/>
          <p:nvPr/>
        </p:nvSpPr>
        <p:spPr>
          <a:xfrm>
            <a:off x="2368205" y="3701307"/>
            <a:ext cx="2078289" cy="432000"/>
          </a:xfrm>
          <a:prstGeom prst="roundRect">
            <a:avLst>
              <a:gd fmla="val 16667" name="adj"/>
            </a:avLst>
          </a:prstGeom>
          <a:solidFill>
            <a:srgbClr val="F4EDF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Vrai</a:t>
            </a:r>
            <a:endParaRPr/>
          </a:p>
        </p:txBody>
      </p:sp>
      <p:sp>
        <p:nvSpPr>
          <p:cNvPr id="2917" name="Google Shape;2917;p47"/>
          <p:cNvSpPr/>
          <p:nvPr/>
        </p:nvSpPr>
        <p:spPr>
          <a:xfrm>
            <a:off x="2072838" y="3701307"/>
            <a:ext cx="432000" cy="430924"/>
          </a:xfrm>
          <a:prstGeom prst="roundRect">
            <a:avLst>
              <a:gd fmla="val 16667" name="adj"/>
            </a:avLst>
          </a:prstGeom>
          <a:solidFill>
            <a:srgbClr val="ADDEE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</a:t>
            </a:r>
            <a:endParaRPr/>
          </a:p>
        </p:txBody>
      </p:sp>
      <p:sp>
        <p:nvSpPr>
          <p:cNvPr id="2918" name="Google Shape;2918;p47"/>
          <p:cNvSpPr/>
          <p:nvPr/>
        </p:nvSpPr>
        <p:spPr>
          <a:xfrm>
            <a:off x="7469123" y="3701307"/>
            <a:ext cx="2311371" cy="432000"/>
          </a:xfrm>
          <a:prstGeom prst="roundRect">
            <a:avLst>
              <a:gd fmla="val 16667" name="adj"/>
            </a:avLst>
          </a:prstGeom>
          <a:solidFill>
            <a:srgbClr val="F4EDF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Faux</a:t>
            </a:r>
            <a:endParaRPr/>
          </a:p>
        </p:txBody>
      </p:sp>
      <p:sp>
        <p:nvSpPr>
          <p:cNvPr id="2919" name="Google Shape;2919;p47"/>
          <p:cNvSpPr/>
          <p:nvPr/>
        </p:nvSpPr>
        <p:spPr>
          <a:xfrm>
            <a:off x="7173756" y="3701307"/>
            <a:ext cx="432000" cy="430924"/>
          </a:xfrm>
          <a:prstGeom prst="roundRect">
            <a:avLst>
              <a:gd fmla="val 16667" name="adj"/>
            </a:avLst>
          </a:prstGeom>
          <a:solidFill>
            <a:srgbClr val="ADDEE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</a:t>
            </a:r>
            <a:endParaRPr/>
          </a:p>
        </p:txBody>
      </p:sp>
      <p:sp>
        <p:nvSpPr>
          <p:cNvPr id="2920" name="Google Shape;2920;p47"/>
          <p:cNvSpPr txBox="1"/>
          <p:nvPr>
            <p:ph type="title"/>
          </p:nvPr>
        </p:nvSpPr>
        <p:spPr>
          <a:xfrm>
            <a:off x="935304" y="318293"/>
            <a:ext cx="10372033" cy="2675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r>
              <a:rPr lang="fr-FR"/>
              <a:t>Répondre par vrai ou faux.</a:t>
            </a:r>
            <a:endParaRPr/>
          </a:p>
        </p:txBody>
      </p:sp>
      <p:sp>
        <p:nvSpPr>
          <p:cNvPr id="2921" name="Google Shape;2921;p47"/>
          <p:cNvSpPr txBox="1"/>
          <p:nvPr>
            <p:ph idx="1" type="body"/>
          </p:nvPr>
        </p:nvSpPr>
        <p:spPr>
          <a:xfrm>
            <a:off x="935304" y="668338"/>
            <a:ext cx="10372459" cy="29932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</a:pPr>
            <a:r>
              <a:rPr lang="fr-FR"/>
              <a:t>L'enseignant.e choisit au hasard deux élèves pour justifier oralement leur choix.</a:t>
            </a:r>
            <a:endParaRPr/>
          </a:p>
        </p:txBody>
      </p:sp>
      <p:grpSp>
        <p:nvGrpSpPr>
          <p:cNvPr id="2922" name="Google Shape;2922;p47"/>
          <p:cNvGrpSpPr/>
          <p:nvPr/>
        </p:nvGrpSpPr>
        <p:grpSpPr>
          <a:xfrm>
            <a:off x="11496040" y="452690"/>
            <a:ext cx="497596" cy="431295"/>
            <a:chOff x="779844" y="4335989"/>
            <a:chExt cx="563238" cy="575842"/>
          </a:xfrm>
        </p:grpSpPr>
        <p:pic>
          <p:nvPicPr>
            <p:cNvPr descr="Une image contenant Dessin animé, clipart, Animation, illustration&#10;&#10;Description générée automatiquement" id="2923" name="Google Shape;2923;p47"/>
            <p:cNvPicPr preferRelativeResize="0"/>
            <p:nvPr/>
          </p:nvPicPr>
          <p:blipFill rotWithShape="1">
            <a:blip r:embed="rId3">
              <a:alphaModFix/>
            </a:blip>
            <a:srcRect b="23864" l="18242" r="18458" t="934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924" name="Google Shape;2924;p47"/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28" name="Shape 29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9" name="Google Shape;2929;p48"/>
          <p:cNvSpPr/>
          <p:nvPr/>
        </p:nvSpPr>
        <p:spPr>
          <a:xfrm>
            <a:off x="2368205" y="3701307"/>
            <a:ext cx="2078289" cy="432000"/>
          </a:xfrm>
          <a:prstGeom prst="roundRect">
            <a:avLst>
              <a:gd fmla="val 16667" name="adj"/>
            </a:avLst>
          </a:prstGeom>
          <a:solidFill>
            <a:srgbClr val="F4EDF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Vrai</a:t>
            </a:r>
            <a:endParaRPr/>
          </a:p>
        </p:txBody>
      </p:sp>
      <p:sp>
        <p:nvSpPr>
          <p:cNvPr id="2930" name="Google Shape;2930;p48"/>
          <p:cNvSpPr/>
          <p:nvPr/>
        </p:nvSpPr>
        <p:spPr>
          <a:xfrm>
            <a:off x="2072838" y="3701307"/>
            <a:ext cx="432000" cy="430924"/>
          </a:xfrm>
          <a:prstGeom prst="roundRect">
            <a:avLst>
              <a:gd fmla="val 16667" name="adj"/>
            </a:avLst>
          </a:prstGeom>
          <a:solidFill>
            <a:srgbClr val="ADDEE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</a:t>
            </a:r>
            <a:endParaRPr/>
          </a:p>
        </p:txBody>
      </p:sp>
      <p:sp>
        <p:nvSpPr>
          <p:cNvPr id="2931" name="Google Shape;2931;p48"/>
          <p:cNvSpPr/>
          <p:nvPr/>
        </p:nvSpPr>
        <p:spPr>
          <a:xfrm>
            <a:off x="7469123" y="3701307"/>
            <a:ext cx="2311371" cy="432000"/>
          </a:xfrm>
          <a:prstGeom prst="roundRect">
            <a:avLst>
              <a:gd fmla="val 16667" name="adj"/>
            </a:avLst>
          </a:prstGeom>
          <a:solidFill>
            <a:srgbClr val="F4EDF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Faux</a:t>
            </a:r>
            <a:endParaRPr/>
          </a:p>
        </p:txBody>
      </p:sp>
      <p:sp>
        <p:nvSpPr>
          <p:cNvPr id="2932" name="Google Shape;2932;p48"/>
          <p:cNvSpPr/>
          <p:nvPr/>
        </p:nvSpPr>
        <p:spPr>
          <a:xfrm>
            <a:off x="7173756" y="3701307"/>
            <a:ext cx="432000" cy="430924"/>
          </a:xfrm>
          <a:prstGeom prst="roundRect">
            <a:avLst>
              <a:gd fmla="val 16667" name="adj"/>
            </a:avLst>
          </a:prstGeom>
          <a:solidFill>
            <a:srgbClr val="ADDEE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</a:t>
            </a:r>
            <a:endParaRPr/>
          </a:p>
        </p:txBody>
      </p:sp>
      <p:pic>
        <p:nvPicPr>
          <p:cNvPr descr="Coche avec un remplissage uni" id="2933" name="Google Shape;2933;p4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064934" y="4132231"/>
            <a:ext cx="684830" cy="684830"/>
          </a:xfrm>
          <a:prstGeom prst="rect">
            <a:avLst/>
          </a:prstGeom>
          <a:noFill/>
          <a:ln>
            <a:noFill/>
          </a:ln>
        </p:spPr>
      </p:pic>
      <p:sp>
        <p:nvSpPr>
          <p:cNvPr id="2934" name="Google Shape;2934;p48"/>
          <p:cNvSpPr txBox="1"/>
          <p:nvPr>
            <p:ph type="title"/>
          </p:nvPr>
        </p:nvSpPr>
        <p:spPr>
          <a:xfrm>
            <a:off x="935304" y="318293"/>
            <a:ext cx="10372033" cy="2675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r>
              <a:rPr lang="fr-FR"/>
              <a:t> Exact. Il ne  va rien diffuser.</a:t>
            </a:r>
            <a:endParaRPr/>
          </a:p>
        </p:txBody>
      </p:sp>
      <p:sp>
        <p:nvSpPr>
          <p:cNvPr id="2935" name="Google Shape;2935;p48"/>
          <p:cNvSpPr txBox="1"/>
          <p:nvPr>
            <p:ph idx="1" type="body"/>
          </p:nvPr>
        </p:nvSpPr>
        <p:spPr>
          <a:xfrm>
            <a:off x="935304" y="668338"/>
            <a:ext cx="10372459" cy="29932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</a:pPr>
            <a:r>
              <a:rPr lang="fr-FR"/>
              <a:t>L'enseignant.e choisit au hasard deux élèves pour justifier oralement leur réponse.</a:t>
            </a:r>
            <a:endParaRPr/>
          </a:p>
        </p:txBody>
      </p:sp>
      <p:pic>
        <p:nvPicPr>
          <p:cNvPr id="2936" name="Google Shape;2936;p4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1559297" y="475587"/>
            <a:ext cx="437085" cy="437085"/>
          </a:xfrm>
          <a:prstGeom prst="rect">
            <a:avLst/>
          </a:prstGeom>
          <a:noFill/>
          <a:ln>
            <a:noFill/>
          </a:ln>
        </p:spPr>
      </p:pic>
      <p:sp>
        <p:nvSpPr>
          <p:cNvPr id="2937" name="Google Shape;2937;p48"/>
          <p:cNvSpPr txBox="1"/>
          <p:nvPr/>
        </p:nvSpPr>
        <p:spPr>
          <a:xfrm>
            <a:off x="1426680" y="1779543"/>
            <a:ext cx="9427792" cy="523220"/>
          </a:xfrm>
          <a:prstGeom prst="rect">
            <a:avLst/>
          </a:prstGeom>
          <a:solidFill>
            <a:srgbClr val="D6EFF5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Un objet bleu éclairé par une lumière verte apparaît noir.</a:t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41" name="Shape 29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2" name="Google Shape;2942;p49"/>
          <p:cNvSpPr txBox="1"/>
          <p:nvPr/>
        </p:nvSpPr>
        <p:spPr>
          <a:xfrm>
            <a:off x="378056" y="2143875"/>
            <a:ext cx="11314882" cy="2862322"/>
          </a:xfrm>
          <a:prstGeom prst="rect">
            <a:avLst/>
          </a:prstGeom>
          <a:solidFill>
            <a:srgbClr val="FCEAD0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La photo ci-contre est celle d’un avocat  qui apparait noir lorsqu’il est éclairé par une lumière. </a:t>
            </a:r>
            <a:endParaRPr/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On veut identifier la couleur de cette lumière.</a:t>
            </a:r>
            <a:endParaRPr/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943" name="Google Shape;2943;p49"/>
          <p:cNvPicPr preferRelativeResize="0"/>
          <p:nvPr/>
        </p:nvPicPr>
        <p:blipFill rotWithShape="1">
          <a:blip r:embed="rId3">
            <a:alphaModFix/>
          </a:blip>
          <a:srcRect b="16472" l="38539" r="38958" t="34584"/>
          <a:stretch/>
        </p:blipFill>
        <p:spPr>
          <a:xfrm>
            <a:off x="7303022" y="3156122"/>
            <a:ext cx="1297351" cy="1585665"/>
          </a:xfrm>
          <a:prstGeom prst="rect">
            <a:avLst/>
          </a:prstGeom>
          <a:noFill/>
          <a:ln>
            <a:noFill/>
          </a:ln>
        </p:spPr>
      </p:pic>
      <p:sp>
        <p:nvSpPr>
          <p:cNvPr id="2944" name="Google Shape;2944;p49"/>
          <p:cNvSpPr/>
          <p:nvPr/>
        </p:nvSpPr>
        <p:spPr>
          <a:xfrm>
            <a:off x="8821274" y="3836896"/>
            <a:ext cx="1021977" cy="216000"/>
          </a:xfrm>
          <a:prstGeom prst="rightArrow">
            <a:avLst>
              <a:gd fmla="val 50000" name="adj1"/>
              <a:gd fmla="val 50000" name="adj2"/>
            </a:avLst>
          </a:prstGeom>
          <a:solidFill>
            <a:schemeClr val="accent1"/>
          </a:solidFill>
          <a:ln cap="flat" cmpd="sng" w="12700">
            <a:solidFill>
              <a:srgbClr val="157057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C:\Users\lenovo\Downloads\ChatGPT Image 8 janv. 2026, 12_46_40.png" id="2945" name="Google Shape;2945;p49"/>
          <p:cNvPicPr preferRelativeResize="0"/>
          <p:nvPr/>
        </p:nvPicPr>
        <p:blipFill rotWithShape="1">
          <a:blip r:embed="rId4">
            <a:alphaModFix/>
          </a:blip>
          <a:srcRect b="0" l="14527" r="14006" t="0"/>
          <a:stretch/>
        </p:blipFill>
        <p:spPr>
          <a:xfrm>
            <a:off x="10064152" y="3180244"/>
            <a:ext cx="1070480" cy="1490370"/>
          </a:xfrm>
          <a:prstGeom prst="rect">
            <a:avLst/>
          </a:prstGeom>
          <a:noFill/>
          <a:ln>
            <a:noFill/>
          </a:ln>
        </p:spPr>
      </p:pic>
      <p:sp>
        <p:nvSpPr>
          <p:cNvPr id="2946" name="Google Shape;2946;p49"/>
          <p:cNvSpPr txBox="1"/>
          <p:nvPr>
            <p:ph type="title"/>
          </p:nvPr>
        </p:nvSpPr>
        <p:spPr>
          <a:xfrm>
            <a:off x="935304" y="318293"/>
            <a:ext cx="10372033" cy="2675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r>
              <a:rPr lang="fr-FR"/>
              <a:t>Maintenant on va résoudre ensemble la tâche suivante. </a:t>
            </a:r>
            <a:endParaRPr/>
          </a:p>
        </p:txBody>
      </p:sp>
      <p:sp>
        <p:nvSpPr>
          <p:cNvPr id="2947" name="Google Shape;2947;p49"/>
          <p:cNvSpPr txBox="1"/>
          <p:nvPr>
            <p:ph idx="1" type="body"/>
          </p:nvPr>
        </p:nvSpPr>
        <p:spPr>
          <a:xfrm>
            <a:off x="935304" y="668338"/>
            <a:ext cx="10372459" cy="29932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</a:pPr>
            <a:r>
              <a:rPr lang="fr-FR"/>
              <a:t>L'enseignant.e présente la tâche..</a:t>
            </a:r>
            <a:endParaRPr/>
          </a:p>
        </p:txBody>
      </p:sp>
      <p:grpSp>
        <p:nvGrpSpPr>
          <p:cNvPr id="2948" name="Google Shape;2948;p49"/>
          <p:cNvGrpSpPr/>
          <p:nvPr/>
        </p:nvGrpSpPr>
        <p:grpSpPr>
          <a:xfrm>
            <a:off x="11496040" y="452690"/>
            <a:ext cx="497596" cy="431295"/>
            <a:chOff x="779844" y="4335989"/>
            <a:chExt cx="563238" cy="575842"/>
          </a:xfrm>
        </p:grpSpPr>
        <p:pic>
          <p:nvPicPr>
            <p:cNvPr descr="Une image contenant Dessin animé, clipart, Animation, illustration&#10;&#10;Description générée automatiquement" id="2949" name="Google Shape;2949;p49"/>
            <p:cNvPicPr preferRelativeResize="0"/>
            <p:nvPr/>
          </p:nvPicPr>
          <p:blipFill rotWithShape="1">
            <a:blip r:embed="rId5">
              <a:alphaModFix/>
            </a:blip>
            <a:srcRect b="23864" l="18242" r="18458" t="934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950" name="Google Shape;2950;p49"/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76" name="Shape 23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7" name="Google Shape;2377;p5"/>
          <p:cNvSpPr/>
          <p:nvPr/>
        </p:nvSpPr>
        <p:spPr>
          <a:xfrm>
            <a:off x="948074" y="165260"/>
            <a:ext cx="7935199" cy="584801"/>
          </a:xfrm>
          <a:prstGeom prst="rect">
            <a:avLst/>
          </a:prstGeom>
          <a:noFill/>
          <a:ln>
            <a:noFill/>
          </a:ln>
        </p:spPr>
        <p:txBody>
          <a:bodyPr anchorCtr="0" anchor="t" bIns="45675" lIns="91425" spcFirstLastPara="1" rIns="91425" wrap="square" tIns="456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3200" u="none" cap="none" strike="noStrik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Repérage dans </a:t>
            </a:r>
            <a:r>
              <a:rPr b="1" i="0" lang="fr-FR" sz="3200" u="none" cap="none" strike="noStrik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le chapitre</a:t>
            </a:r>
            <a:endParaRPr i="1" sz="3200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mage générée" id="2378" name="Google Shape;2378;p5"/>
          <p:cNvPicPr preferRelativeResize="0"/>
          <p:nvPr/>
        </p:nvPicPr>
        <p:blipFill rotWithShape="1">
          <a:blip r:embed="rId3">
            <a:alphaModFix/>
          </a:blip>
          <a:srcRect b="10678" l="0" r="0" t="11064"/>
          <a:stretch/>
        </p:blipFill>
        <p:spPr>
          <a:xfrm>
            <a:off x="220259" y="30481"/>
            <a:ext cx="727815" cy="854359"/>
          </a:xfrm>
          <a:prstGeom prst="rect">
            <a:avLst/>
          </a:prstGeom>
          <a:noFill/>
          <a:ln>
            <a:noFill/>
          </a:ln>
        </p:spPr>
      </p:pic>
      <p:sp>
        <p:nvSpPr>
          <p:cNvPr id="2379" name="Google Shape;2379;p5"/>
          <p:cNvSpPr/>
          <p:nvPr/>
        </p:nvSpPr>
        <p:spPr>
          <a:xfrm>
            <a:off x="1057835" y="4144103"/>
            <a:ext cx="10421861" cy="991040"/>
          </a:xfrm>
          <a:prstGeom prst="roundRect">
            <a:avLst>
              <a:gd fmla="val 16667" name="adj"/>
            </a:avLst>
          </a:prstGeom>
          <a:noFill/>
          <a:ln cap="flat" cmpd="sng" w="38100">
            <a:solidFill>
              <a:srgbClr val="0C4132"/>
            </a:solidFill>
            <a:prstDash val="lgDash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80" name="Google Shape;2380;p5"/>
          <p:cNvSpPr txBox="1"/>
          <p:nvPr/>
        </p:nvSpPr>
        <p:spPr>
          <a:xfrm>
            <a:off x="2613656" y="4395752"/>
            <a:ext cx="8617430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285750" lvl="0" marL="28575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b="1"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Identifier la lumière qui éclaire un objet à partir de sa couleur apparente.</a:t>
            </a:r>
            <a:endParaRPr b="1"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81" name="Google Shape;2381;p5"/>
          <p:cNvSpPr txBox="1"/>
          <p:nvPr/>
        </p:nvSpPr>
        <p:spPr>
          <a:xfrm>
            <a:off x="2557949" y="3333416"/>
            <a:ext cx="8752133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285750" lvl="0" marL="28575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Utiliser la synthèse additive des lumières pour reproduire différentes couleurs</a:t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82" name="Google Shape;2382;p5"/>
          <p:cNvSpPr txBox="1"/>
          <p:nvPr/>
        </p:nvSpPr>
        <p:spPr>
          <a:xfrm>
            <a:off x="2689044" y="2178360"/>
            <a:ext cx="8445121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285750" lvl="0" marL="28575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Identifier la lumière monochromatique et la lumière polychromatique.</a:t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54" name="Shape 29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5" name="Google Shape;2955;p50"/>
          <p:cNvSpPr txBox="1"/>
          <p:nvPr/>
        </p:nvSpPr>
        <p:spPr>
          <a:xfrm>
            <a:off x="508000" y="-1579761"/>
            <a:ext cx="11176000" cy="30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1" sz="1400">
              <a:solidFill>
                <a:srgbClr val="A5A5A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56" name="Google Shape;2956;p50"/>
          <p:cNvSpPr txBox="1"/>
          <p:nvPr/>
        </p:nvSpPr>
        <p:spPr>
          <a:xfrm>
            <a:off x="512527" y="1133809"/>
            <a:ext cx="6736919" cy="646331"/>
          </a:xfrm>
          <a:prstGeom prst="rect">
            <a:avLst/>
          </a:prstGeom>
          <a:solidFill>
            <a:srgbClr val="FCEAD0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1-Préciser les couleurs diffusées par l’avocat.</a:t>
            </a:r>
            <a:endParaRPr/>
          </a:p>
        </p:txBody>
      </p:sp>
      <p:sp>
        <p:nvSpPr>
          <p:cNvPr id="2957" name="Google Shape;2957;p50"/>
          <p:cNvSpPr txBox="1"/>
          <p:nvPr/>
        </p:nvSpPr>
        <p:spPr>
          <a:xfrm>
            <a:off x="1344433" y="2604350"/>
            <a:ext cx="5477709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457200" lvl="0" marL="4572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Noto Sans Symbols"/>
              <a:buChar char="▪"/>
            </a:pPr>
            <a:r>
              <a:rPr lang="fr-FR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L’avocat </a:t>
            </a:r>
            <a:r>
              <a:rPr b="1" lang="fr-FR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apparait</a:t>
            </a:r>
            <a:r>
              <a:rPr lang="fr-FR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…………………</a:t>
            </a:r>
            <a:endParaRPr b="1" sz="280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58" name="Google Shape;2958;p50"/>
          <p:cNvSpPr txBox="1"/>
          <p:nvPr/>
        </p:nvSpPr>
        <p:spPr>
          <a:xfrm>
            <a:off x="4388448" y="2457813"/>
            <a:ext cx="1011606" cy="58907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  noir</a:t>
            </a:r>
            <a:endParaRPr/>
          </a:p>
        </p:txBody>
      </p:sp>
      <p:pic>
        <p:nvPicPr>
          <p:cNvPr descr="C:\Users\lenovo\Downloads\ChatGPT Image 8 janv. 2026, 12_46_40.png" id="2959" name="Google Shape;2959;p50"/>
          <p:cNvPicPr preferRelativeResize="0"/>
          <p:nvPr/>
        </p:nvPicPr>
        <p:blipFill rotWithShape="1">
          <a:blip r:embed="rId3">
            <a:alphaModFix/>
          </a:blip>
          <a:srcRect b="0" l="14527" r="14006" t="0"/>
          <a:stretch/>
        </p:blipFill>
        <p:spPr>
          <a:xfrm>
            <a:off x="8319248" y="2910942"/>
            <a:ext cx="2227040" cy="2682792"/>
          </a:xfrm>
          <a:prstGeom prst="rect">
            <a:avLst/>
          </a:prstGeom>
          <a:noFill/>
          <a:ln>
            <a:noFill/>
          </a:ln>
        </p:spPr>
      </p:pic>
      <p:sp>
        <p:nvSpPr>
          <p:cNvPr id="2960" name="Google Shape;2960;p50"/>
          <p:cNvSpPr txBox="1"/>
          <p:nvPr/>
        </p:nvSpPr>
        <p:spPr>
          <a:xfrm>
            <a:off x="825863" y="5312925"/>
            <a:ext cx="5897666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Il </a:t>
            </a:r>
            <a:r>
              <a:rPr b="1" lang="fr-FR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ne diffuse …………..….couleur</a:t>
            </a:r>
            <a:r>
              <a:rPr lang="fr-FR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61" name="Google Shape;2961;p50"/>
          <p:cNvSpPr/>
          <p:nvPr/>
        </p:nvSpPr>
        <p:spPr>
          <a:xfrm>
            <a:off x="2994614" y="3429000"/>
            <a:ext cx="878139" cy="1261195"/>
          </a:xfrm>
          <a:prstGeom prst="downArrow">
            <a:avLst>
              <a:gd fmla="val 50000" name="adj1"/>
              <a:gd fmla="val 50000" name="adj2"/>
            </a:avLst>
          </a:prstGeom>
          <a:solidFill>
            <a:srgbClr val="00B0F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62" name="Google Shape;2962;p50"/>
          <p:cNvSpPr txBox="1"/>
          <p:nvPr/>
        </p:nvSpPr>
        <p:spPr>
          <a:xfrm>
            <a:off x="2761353" y="5144989"/>
            <a:ext cx="1600200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  aucune</a:t>
            </a:r>
            <a:endParaRPr/>
          </a:p>
        </p:txBody>
      </p:sp>
      <p:sp>
        <p:nvSpPr>
          <p:cNvPr id="2963" name="Google Shape;2963;p50"/>
          <p:cNvSpPr txBox="1"/>
          <p:nvPr>
            <p:ph type="title"/>
          </p:nvPr>
        </p:nvSpPr>
        <p:spPr>
          <a:xfrm>
            <a:off x="935304" y="318293"/>
            <a:ext cx="10372033" cy="2675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r>
              <a:rPr lang="fr-FR"/>
              <a:t> On commence par identifier la couleur diffusée par l’avocat .</a:t>
            </a:r>
            <a:endParaRPr/>
          </a:p>
        </p:txBody>
      </p:sp>
      <p:sp>
        <p:nvSpPr>
          <p:cNvPr id="2964" name="Google Shape;2964;p50"/>
          <p:cNvSpPr txBox="1"/>
          <p:nvPr>
            <p:ph idx="1" type="body"/>
          </p:nvPr>
        </p:nvSpPr>
        <p:spPr>
          <a:xfrm>
            <a:off x="935304" y="668338"/>
            <a:ext cx="10372459" cy="29932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</a:pPr>
            <a:r>
              <a:rPr lang="fr-FR"/>
              <a:t>L’enseignant·e lit la question . Il demande aux élèves d’expliciter leurs réponses . </a:t>
            </a:r>
            <a:endParaRPr/>
          </a:p>
        </p:txBody>
      </p:sp>
      <p:pic>
        <p:nvPicPr>
          <p:cNvPr id="2965" name="Google Shape;2965;p5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1559297" y="475587"/>
            <a:ext cx="437085" cy="43708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69" name="Shape 29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0" name="Google Shape;2970;p51"/>
          <p:cNvSpPr txBox="1"/>
          <p:nvPr/>
        </p:nvSpPr>
        <p:spPr>
          <a:xfrm>
            <a:off x="1142131" y="2910942"/>
            <a:ext cx="5477709" cy="181588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457200" lvl="0" marL="457200" marR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Noto Sans Symbols"/>
              <a:buChar char="▪"/>
            </a:pPr>
            <a:r>
              <a:rPr lang="fr-FR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L’avocat absorbe toutes les couleurs sauf le …………….. </a:t>
            </a:r>
            <a:endParaRPr b="1"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71" name="Google Shape;2971;p51"/>
          <p:cNvSpPr txBox="1"/>
          <p:nvPr/>
        </p:nvSpPr>
        <p:spPr>
          <a:xfrm>
            <a:off x="512527" y="1133809"/>
            <a:ext cx="6736919" cy="589072"/>
          </a:xfrm>
          <a:prstGeom prst="rect">
            <a:avLst/>
          </a:prstGeom>
          <a:solidFill>
            <a:srgbClr val="FCEAD0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2-Préciser les couleurs absorbées par l’avocat.</a:t>
            </a:r>
            <a:endParaRPr/>
          </a:p>
        </p:txBody>
      </p:sp>
      <p:pic>
        <p:nvPicPr>
          <p:cNvPr descr="C:\Users\lenovo\Downloads\ChatGPT Image 8 janv. 2026, 12_46_40.png" id="2972" name="Google Shape;2972;p51"/>
          <p:cNvPicPr preferRelativeResize="0"/>
          <p:nvPr/>
        </p:nvPicPr>
        <p:blipFill rotWithShape="1">
          <a:blip r:embed="rId3">
            <a:alphaModFix/>
          </a:blip>
          <a:srcRect b="0" l="14527" r="14006" t="0"/>
          <a:stretch/>
        </p:blipFill>
        <p:spPr>
          <a:xfrm>
            <a:off x="8319248" y="2910942"/>
            <a:ext cx="2227040" cy="2682792"/>
          </a:xfrm>
          <a:prstGeom prst="rect">
            <a:avLst/>
          </a:prstGeom>
          <a:noFill/>
          <a:ln>
            <a:noFill/>
          </a:ln>
        </p:spPr>
      </p:pic>
      <p:sp>
        <p:nvSpPr>
          <p:cNvPr id="2973" name="Google Shape;2973;p51"/>
          <p:cNvSpPr txBox="1"/>
          <p:nvPr/>
        </p:nvSpPr>
        <p:spPr>
          <a:xfrm>
            <a:off x="3998484" y="3891414"/>
            <a:ext cx="1600200" cy="58907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  vert</a:t>
            </a:r>
            <a:endParaRPr/>
          </a:p>
        </p:txBody>
      </p:sp>
      <p:sp>
        <p:nvSpPr>
          <p:cNvPr id="2974" name="Google Shape;2974;p51"/>
          <p:cNvSpPr txBox="1"/>
          <p:nvPr>
            <p:ph type="title"/>
          </p:nvPr>
        </p:nvSpPr>
        <p:spPr>
          <a:xfrm>
            <a:off x="935304" y="318293"/>
            <a:ext cx="10372033" cy="2675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r>
              <a:rPr lang="fr-FR"/>
              <a:t> On identifie la couleur absorbée par l’avocat .</a:t>
            </a:r>
            <a:endParaRPr/>
          </a:p>
        </p:txBody>
      </p:sp>
      <p:sp>
        <p:nvSpPr>
          <p:cNvPr id="2975" name="Google Shape;2975;p51"/>
          <p:cNvSpPr txBox="1"/>
          <p:nvPr>
            <p:ph idx="1" type="body"/>
          </p:nvPr>
        </p:nvSpPr>
        <p:spPr>
          <a:xfrm>
            <a:off x="935304" y="668338"/>
            <a:ext cx="10372459" cy="29932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</a:pPr>
            <a:r>
              <a:rPr lang="fr-FR"/>
              <a:t>L’enseignant.e fait constater la couleur de l’avocat.</a:t>
            </a:r>
            <a:endParaRPr/>
          </a:p>
        </p:txBody>
      </p:sp>
      <p:pic>
        <p:nvPicPr>
          <p:cNvPr id="2976" name="Google Shape;2976;p5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1559297" y="475587"/>
            <a:ext cx="437085" cy="43708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80" name="Shape 29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1" name="Google Shape;2981;p52"/>
          <p:cNvSpPr txBox="1"/>
          <p:nvPr/>
        </p:nvSpPr>
        <p:spPr>
          <a:xfrm>
            <a:off x="512527" y="1133809"/>
            <a:ext cx="6736919" cy="646331"/>
          </a:xfrm>
          <a:prstGeom prst="rect">
            <a:avLst/>
          </a:prstGeom>
          <a:solidFill>
            <a:srgbClr val="FCEAD0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3- Déduire la lumière qui éclaire l’avocat.</a:t>
            </a:r>
            <a:endParaRPr/>
          </a:p>
        </p:txBody>
      </p:sp>
      <p:pic>
        <p:nvPicPr>
          <p:cNvPr descr="C:\Users\lenovo\Downloads\ChatGPT Image 8 janv. 2026, 12_46_40.png" id="2982" name="Google Shape;2982;p52"/>
          <p:cNvPicPr preferRelativeResize="0"/>
          <p:nvPr/>
        </p:nvPicPr>
        <p:blipFill rotWithShape="1">
          <a:blip r:embed="rId3">
            <a:alphaModFix/>
          </a:blip>
          <a:srcRect b="0" l="14527" r="14006" t="0"/>
          <a:stretch/>
        </p:blipFill>
        <p:spPr>
          <a:xfrm>
            <a:off x="9144435" y="1348429"/>
            <a:ext cx="2227040" cy="2682792"/>
          </a:xfrm>
          <a:prstGeom prst="rect">
            <a:avLst/>
          </a:prstGeom>
          <a:noFill/>
          <a:ln>
            <a:noFill/>
          </a:ln>
        </p:spPr>
      </p:pic>
      <p:sp>
        <p:nvSpPr>
          <p:cNvPr id="2983" name="Google Shape;2983;p52"/>
          <p:cNvSpPr txBox="1"/>
          <p:nvPr/>
        </p:nvSpPr>
        <p:spPr>
          <a:xfrm>
            <a:off x="5787736" y="1948611"/>
            <a:ext cx="1600200" cy="58907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  vert</a:t>
            </a:r>
            <a:endParaRPr/>
          </a:p>
        </p:txBody>
      </p:sp>
      <p:sp>
        <p:nvSpPr>
          <p:cNvPr id="2984" name="Google Shape;2984;p52"/>
          <p:cNvSpPr txBox="1"/>
          <p:nvPr/>
        </p:nvSpPr>
        <p:spPr>
          <a:xfrm>
            <a:off x="550018" y="2219637"/>
            <a:ext cx="10775577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La lumière utilisée ne doit pas contenir le ……………..</a:t>
            </a:r>
            <a:endParaRPr/>
          </a:p>
        </p:txBody>
      </p:sp>
      <p:sp>
        <p:nvSpPr>
          <p:cNvPr id="2985" name="Google Shape;2985;p52"/>
          <p:cNvSpPr txBox="1"/>
          <p:nvPr/>
        </p:nvSpPr>
        <p:spPr>
          <a:xfrm>
            <a:off x="481368" y="4084766"/>
            <a:ext cx="8663067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Selon les propositions suivantes la couleur de </a:t>
            </a: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la lumière utilisée </a:t>
            </a: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est: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86" name="Google Shape;2986;p52"/>
          <p:cNvSpPr txBox="1"/>
          <p:nvPr/>
        </p:nvSpPr>
        <p:spPr>
          <a:xfrm>
            <a:off x="6925446" y="5514094"/>
            <a:ext cx="648000" cy="369332"/>
          </a:xfrm>
          <a:prstGeom prst="rect">
            <a:avLst/>
          </a:prstGeom>
          <a:noFill/>
          <a:ln cap="flat" cmpd="sng" w="28575">
            <a:solidFill>
              <a:srgbClr val="FFC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87" name="Google Shape;2987;p52"/>
          <p:cNvSpPr txBox="1"/>
          <p:nvPr/>
        </p:nvSpPr>
        <p:spPr>
          <a:xfrm>
            <a:off x="3880986" y="5482856"/>
            <a:ext cx="648000" cy="369332"/>
          </a:xfrm>
          <a:prstGeom prst="rect">
            <a:avLst/>
          </a:prstGeom>
          <a:noFill/>
          <a:ln cap="flat" cmpd="sng" w="28575">
            <a:solidFill>
              <a:srgbClr val="FFC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88" name="Google Shape;2988;p52"/>
          <p:cNvSpPr txBox="1"/>
          <p:nvPr/>
        </p:nvSpPr>
        <p:spPr>
          <a:xfrm>
            <a:off x="1164050" y="5421761"/>
            <a:ext cx="648000" cy="369332"/>
          </a:xfrm>
          <a:prstGeom prst="rect">
            <a:avLst/>
          </a:prstGeom>
          <a:noFill/>
          <a:ln cap="flat" cmpd="sng" w="28575">
            <a:solidFill>
              <a:srgbClr val="FFC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rgbClr val="0070C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89" name="Google Shape;2989;p52"/>
          <p:cNvSpPr/>
          <p:nvPr/>
        </p:nvSpPr>
        <p:spPr>
          <a:xfrm>
            <a:off x="330887" y="4868680"/>
            <a:ext cx="2350002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La lumière rouge </a:t>
            </a:r>
            <a:endParaRPr/>
          </a:p>
        </p:txBody>
      </p:sp>
      <p:sp>
        <p:nvSpPr>
          <p:cNvPr id="2990" name="Google Shape;2990;p52"/>
          <p:cNvSpPr/>
          <p:nvPr/>
        </p:nvSpPr>
        <p:spPr>
          <a:xfrm>
            <a:off x="3001688" y="4904982"/>
            <a:ext cx="2546659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La lumière blanche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91" name="Google Shape;2991;p52"/>
          <p:cNvSpPr/>
          <p:nvPr/>
        </p:nvSpPr>
        <p:spPr>
          <a:xfrm>
            <a:off x="5955095" y="4896862"/>
            <a:ext cx="2210092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La lumière verte</a:t>
            </a:r>
            <a:endParaRPr/>
          </a:p>
        </p:txBody>
      </p:sp>
      <p:sp>
        <p:nvSpPr>
          <p:cNvPr id="2992" name="Google Shape;2992;p52"/>
          <p:cNvSpPr txBox="1"/>
          <p:nvPr/>
        </p:nvSpPr>
        <p:spPr>
          <a:xfrm>
            <a:off x="10123665" y="5491821"/>
            <a:ext cx="648000" cy="369332"/>
          </a:xfrm>
          <a:prstGeom prst="rect">
            <a:avLst/>
          </a:prstGeom>
          <a:noFill/>
          <a:ln cap="flat" cmpd="sng" w="28575">
            <a:solidFill>
              <a:srgbClr val="FFC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93" name="Google Shape;2993;p52"/>
          <p:cNvSpPr/>
          <p:nvPr/>
        </p:nvSpPr>
        <p:spPr>
          <a:xfrm>
            <a:off x="8608834" y="4878489"/>
            <a:ext cx="3324628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La lumière rouge et verte</a:t>
            </a:r>
            <a:endParaRPr/>
          </a:p>
        </p:txBody>
      </p:sp>
      <p:sp>
        <p:nvSpPr>
          <p:cNvPr id="2994" name="Google Shape;2994;p52"/>
          <p:cNvSpPr txBox="1"/>
          <p:nvPr/>
        </p:nvSpPr>
        <p:spPr>
          <a:xfrm>
            <a:off x="1196667" y="5220822"/>
            <a:ext cx="575717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  X</a:t>
            </a:r>
            <a:endParaRPr/>
          </a:p>
        </p:txBody>
      </p:sp>
      <p:sp>
        <p:nvSpPr>
          <p:cNvPr id="2995" name="Google Shape;2995;p52"/>
          <p:cNvSpPr txBox="1"/>
          <p:nvPr>
            <p:ph type="title"/>
          </p:nvPr>
        </p:nvSpPr>
        <p:spPr>
          <a:xfrm>
            <a:off x="935304" y="318293"/>
            <a:ext cx="10372033" cy="2675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r>
              <a:rPr lang="fr-FR"/>
              <a:t> On déduit la lumière qui éclaire l’avocat .</a:t>
            </a:r>
            <a:endParaRPr/>
          </a:p>
        </p:txBody>
      </p:sp>
      <p:sp>
        <p:nvSpPr>
          <p:cNvPr id="2996" name="Google Shape;2996;p52"/>
          <p:cNvSpPr txBox="1"/>
          <p:nvPr>
            <p:ph idx="1" type="body"/>
          </p:nvPr>
        </p:nvSpPr>
        <p:spPr>
          <a:xfrm>
            <a:off x="935304" y="668338"/>
            <a:ext cx="10372459" cy="29932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</a:pPr>
            <a:r>
              <a:rPr lang="fr-FR"/>
              <a:t>L’enseignant.e fait constater la couleur de l’avocat.</a:t>
            </a:r>
            <a:endParaRPr/>
          </a:p>
        </p:txBody>
      </p:sp>
      <p:pic>
        <p:nvPicPr>
          <p:cNvPr id="2997" name="Google Shape;2997;p5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1559297" y="475587"/>
            <a:ext cx="437085" cy="43708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01" name="Shape 30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2" name="Google Shape;3002;p53"/>
          <p:cNvSpPr txBox="1"/>
          <p:nvPr>
            <p:ph idx="1" type="body"/>
          </p:nvPr>
        </p:nvSpPr>
        <p:spPr>
          <a:xfrm>
            <a:off x="8799191" y="5236960"/>
            <a:ext cx="1486341" cy="50330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2500" lnSpcReduction="20000"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06" name="Shape 30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07" name="Google Shape;3007;p54"/>
          <p:cNvPicPr preferRelativeResize="0"/>
          <p:nvPr/>
        </p:nvPicPr>
        <p:blipFill rotWithShape="1">
          <a:blip r:embed="rId3">
            <a:alphaModFix/>
          </a:blip>
          <a:srcRect b="10253" l="15213" r="14457" t="23491"/>
          <a:stretch/>
        </p:blipFill>
        <p:spPr>
          <a:xfrm>
            <a:off x="466165" y="1043953"/>
            <a:ext cx="11497050" cy="5446494"/>
          </a:xfrm>
          <a:prstGeom prst="rect">
            <a:avLst/>
          </a:prstGeom>
          <a:noFill/>
          <a:ln>
            <a:noFill/>
          </a:ln>
        </p:spPr>
      </p:pic>
      <p:sp>
        <p:nvSpPr>
          <p:cNvPr id="3008" name="Google Shape;3008;p54"/>
          <p:cNvSpPr txBox="1"/>
          <p:nvPr>
            <p:ph type="title"/>
          </p:nvPr>
        </p:nvSpPr>
        <p:spPr>
          <a:xfrm>
            <a:off x="935304" y="318293"/>
            <a:ext cx="10372033" cy="2675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r>
              <a:rPr lang="fr-FR"/>
              <a:t>Maintenant on va passer aux tâches à réaliser sur le livret. On commence par  la tâche p.82« Je m’entraine en binôme » . Travaillez individuellement, puis discutez de vos réponses en binômes.</a:t>
            </a:r>
            <a:endParaRPr/>
          </a:p>
        </p:txBody>
      </p:sp>
      <p:sp>
        <p:nvSpPr>
          <p:cNvPr id="3009" name="Google Shape;3009;p54"/>
          <p:cNvSpPr txBox="1"/>
          <p:nvPr>
            <p:ph idx="1" type="body"/>
          </p:nvPr>
        </p:nvSpPr>
        <p:spPr>
          <a:xfrm>
            <a:off x="935304" y="668338"/>
            <a:ext cx="10372459" cy="29932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</a:pPr>
            <a:r>
              <a:rPr lang="fr-FR"/>
              <a:t>L’enseignant·e accorde suffisamment de temps au travail individuel avant la discussion en binôme. Il circule pour contrôler et donner des indications en cas de blocage.</a:t>
            </a:r>
            <a:endParaRPr/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13" name="Shape 30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4" name="Google Shape;3014;p55"/>
          <p:cNvSpPr txBox="1"/>
          <p:nvPr/>
        </p:nvSpPr>
        <p:spPr>
          <a:xfrm>
            <a:off x="524334" y="1358130"/>
            <a:ext cx="5477709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457200" lvl="0" marL="4572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Noto Sans Symbols"/>
              <a:buChar char="▪"/>
            </a:pPr>
            <a:r>
              <a:rPr lang="fr-FR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La robe </a:t>
            </a:r>
            <a:r>
              <a:rPr b="1" lang="fr-FR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apparait</a:t>
            </a:r>
            <a:r>
              <a:rPr lang="fr-FR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…………………</a:t>
            </a:r>
            <a:endParaRPr b="1" sz="280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15" name="Google Shape;3015;p55"/>
          <p:cNvSpPr txBox="1"/>
          <p:nvPr/>
        </p:nvSpPr>
        <p:spPr>
          <a:xfrm>
            <a:off x="3683714" y="1183558"/>
            <a:ext cx="1531738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  rouge</a:t>
            </a:r>
            <a:endParaRPr/>
          </a:p>
        </p:txBody>
      </p:sp>
      <p:sp>
        <p:nvSpPr>
          <p:cNvPr id="3016" name="Google Shape;3016;p55"/>
          <p:cNvSpPr txBox="1"/>
          <p:nvPr/>
        </p:nvSpPr>
        <p:spPr>
          <a:xfrm>
            <a:off x="505498" y="2890069"/>
            <a:ext cx="5897666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Elle</a:t>
            </a:r>
            <a:r>
              <a:rPr b="1" lang="fr-FR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diffuse le …………..</a:t>
            </a:r>
            <a:r>
              <a:rPr lang="fr-FR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17" name="Google Shape;3017;p55"/>
          <p:cNvSpPr/>
          <p:nvPr/>
        </p:nvSpPr>
        <p:spPr>
          <a:xfrm>
            <a:off x="1949650" y="1993698"/>
            <a:ext cx="791704" cy="777499"/>
          </a:xfrm>
          <a:prstGeom prst="downArrow">
            <a:avLst>
              <a:gd fmla="val 50000" name="adj1"/>
              <a:gd fmla="val 50000" name="adj2"/>
            </a:avLst>
          </a:prstGeom>
          <a:solidFill>
            <a:srgbClr val="00B0F0"/>
          </a:solidFill>
          <a:ln cap="flat" cmpd="sng" w="12700">
            <a:solidFill>
              <a:srgbClr val="157057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18" name="Google Shape;3018;p55"/>
          <p:cNvSpPr txBox="1"/>
          <p:nvPr/>
        </p:nvSpPr>
        <p:spPr>
          <a:xfrm>
            <a:off x="2553935" y="2576408"/>
            <a:ext cx="1600200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  rouge</a:t>
            </a:r>
            <a:endParaRPr/>
          </a:p>
        </p:txBody>
      </p:sp>
      <p:sp>
        <p:nvSpPr>
          <p:cNvPr id="3019" name="Google Shape;3019;p55"/>
          <p:cNvSpPr txBox="1"/>
          <p:nvPr/>
        </p:nvSpPr>
        <p:spPr>
          <a:xfrm>
            <a:off x="466919" y="3973203"/>
            <a:ext cx="6889224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457200" lvl="0" marL="4572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Noto Sans Symbols"/>
              <a:buChar char="▪"/>
            </a:pPr>
            <a:r>
              <a:rPr lang="fr-FR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Le fond du tableau  </a:t>
            </a:r>
            <a:r>
              <a:rPr b="1" lang="fr-FR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apparait</a:t>
            </a:r>
            <a:r>
              <a:rPr lang="fr-FR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…………………</a:t>
            </a:r>
            <a:endParaRPr b="1" sz="280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20" name="Google Shape;3020;p55"/>
          <p:cNvSpPr txBox="1"/>
          <p:nvPr/>
        </p:nvSpPr>
        <p:spPr>
          <a:xfrm>
            <a:off x="5496240" y="3794242"/>
            <a:ext cx="1011606" cy="58907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  blanc</a:t>
            </a:r>
            <a:endParaRPr/>
          </a:p>
        </p:txBody>
      </p:sp>
      <p:sp>
        <p:nvSpPr>
          <p:cNvPr id="3021" name="Google Shape;3021;p55"/>
          <p:cNvSpPr txBox="1"/>
          <p:nvPr/>
        </p:nvSpPr>
        <p:spPr>
          <a:xfrm>
            <a:off x="587035" y="5868062"/>
            <a:ext cx="5897666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Il</a:t>
            </a:r>
            <a:r>
              <a:rPr b="1" lang="fr-FR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diffuse …………..….  les couleurs</a:t>
            </a:r>
            <a:r>
              <a:rPr lang="fr-FR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22" name="Google Shape;3022;p55"/>
          <p:cNvSpPr/>
          <p:nvPr/>
        </p:nvSpPr>
        <p:spPr>
          <a:xfrm>
            <a:off x="1981096" y="4649257"/>
            <a:ext cx="791704" cy="850614"/>
          </a:xfrm>
          <a:prstGeom prst="downArrow">
            <a:avLst>
              <a:gd fmla="val 50000" name="adj1"/>
              <a:gd fmla="val 50000" name="adj2"/>
            </a:avLst>
          </a:prstGeom>
          <a:solidFill>
            <a:srgbClr val="00B0F0"/>
          </a:solidFill>
          <a:ln cap="flat" cmpd="sng" w="12700">
            <a:solidFill>
              <a:srgbClr val="157057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23" name="Google Shape;3023;p55"/>
          <p:cNvSpPr txBox="1"/>
          <p:nvPr/>
        </p:nvSpPr>
        <p:spPr>
          <a:xfrm>
            <a:off x="2134578" y="5674442"/>
            <a:ext cx="1600200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  toutes</a:t>
            </a:r>
            <a:endParaRPr/>
          </a:p>
        </p:txBody>
      </p:sp>
      <p:pic>
        <p:nvPicPr>
          <p:cNvPr id="3024" name="Google Shape;3024;p55"/>
          <p:cNvPicPr preferRelativeResize="0"/>
          <p:nvPr/>
        </p:nvPicPr>
        <p:blipFill rotWithShape="1">
          <a:blip r:embed="rId3">
            <a:alphaModFix/>
          </a:blip>
          <a:srcRect b="51843" l="70072" r="20998" t="25451"/>
          <a:stretch/>
        </p:blipFill>
        <p:spPr>
          <a:xfrm>
            <a:off x="8103946" y="1394324"/>
            <a:ext cx="3563720" cy="3999840"/>
          </a:xfrm>
          <a:prstGeom prst="rect">
            <a:avLst/>
          </a:prstGeom>
          <a:noFill/>
          <a:ln>
            <a:noFill/>
          </a:ln>
        </p:spPr>
      </p:pic>
      <p:pic>
        <p:nvPicPr>
          <p:cNvPr id="3025" name="Google Shape;3025;p55"/>
          <p:cNvPicPr preferRelativeResize="0"/>
          <p:nvPr/>
        </p:nvPicPr>
        <p:blipFill rotWithShape="1">
          <a:blip r:embed="rId3">
            <a:alphaModFix/>
          </a:blip>
          <a:srcRect b="44998" l="18092" r="18039" t="50919"/>
          <a:stretch/>
        </p:blipFill>
        <p:spPr>
          <a:xfrm>
            <a:off x="382829" y="1050111"/>
            <a:ext cx="7332307" cy="344213"/>
          </a:xfrm>
          <a:prstGeom prst="rect">
            <a:avLst/>
          </a:prstGeom>
          <a:noFill/>
          <a:ln>
            <a:noFill/>
          </a:ln>
        </p:spPr>
      </p:pic>
      <p:sp>
        <p:nvSpPr>
          <p:cNvPr id="3026" name="Google Shape;3026;p55"/>
          <p:cNvSpPr txBox="1"/>
          <p:nvPr>
            <p:ph type="title"/>
          </p:nvPr>
        </p:nvSpPr>
        <p:spPr>
          <a:xfrm>
            <a:off x="935304" y="318293"/>
            <a:ext cx="10372033" cy="2675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r>
              <a:rPr lang="fr-FR"/>
              <a:t>On commence par les lumières diffusées.</a:t>
            </a:r>
            <a:endParaRPr/>
          </a:p>
        </p:txBody>
      </p:sp>
      <p:sp>
        <p:nvSpPr>
          <p:cNvPr id="3027" name="Google Shape;3027;p55"/>
          <p:cNvSpPr txBox="1"/>
          <p:nvPr>
            <p:ph idx="1" type="body"/>
          </p:nvPr>
        </p:nvSpPr>
        <p:spPr>
          <a:xfrm>
            <a:off x="935304" y="668338"/>
            <a:ext cx="10372459" cy="29932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</a:pPr>
            <a:r>
              <a:rPr lang="fr-FR"/>
              <a:t>L’enseignant·e désigne des représentants de quelques binômes pour répondre et verbaliser le raisonnement avant d’afficher la réponse correcte.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31" name="Shape 30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2" name="Google Shape;3032;p56"/>
          <p:cNvSpPr txBox="1"/>
          <p:nvPr/>
        </p:nvSpPr>
        <p:spPr>
          <a:xfrm>
            <a:off x="155597" y="1794141"/>
            <a:ext cx="8484624" cy="83343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457200" lvl="0" marL="457200" marR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Noto Sans Symbols"/>
              <a:buChar char="▪"/>
            </a:pPr>
            <a:r>
              <a:rPr lang="fr-FR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La robe absorbe toutes les couleurs sauf le …………….. </a:t>
            </a:r>
            <a:endParaRPr b="1"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33" name="Google Shape;3033;p56"/>
          <p:cNvSpPr txBox="1"/>
          <p:nvPr/>
        </p:nvSpPr>
        <p:spPr>
          <a:xfrm>
            <a:off x="6877893" y="1866554"/>
            <a:ext cx="1600200" cy="58907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  rouge</a:t>
            </a:r>
            <a:endParaRPr/>
          </a:p>
        </p:txBody>
      </p:sp>
      <p:pic>
        <p:nvPicPr>
          <p:cNvPr id="3034" name="Google Shape;3034;p56"/>
          <p:cNvPicPr preferRelativeResize="0"/>
          <p:nvPr/>
        </p:nvPicPr>
        <p:blipFill rotWithShape="1">
          <a:blip r:embed="rId3">
            <a:alphaModFix/>
          </a:blip>
          <a:srcRect b="51843" l="70072" r="20998" t="25451"/>
          <a:stretch/>
        </p:blipFill>
        <p:spPr>
          <a:xfrm>
            <a:off x="8670691" y="1869552"/>
            <a:ext cx="2977219" cy="3576502"/>
          </a:xfrm>
          <a:prstGeom prst="rect">
            <a:avLst/>
          </a:prstGeom>
          <a:noFill/>
          <a:ln>
            <a:noFill/>
          </a:ln>
        </p:spPr>
      </p:pic>
      <p:pic>
        <p:nvPicPr>
          <p:cNvPr id="3035" name="Google Shape;3035;p56"/>
          <p:cNvPicPr preferRelativeResize="0"/>
          <p:nvPr/>
        </p:nvPicPr>
        <p:blipFill rotWithShape="1">
          <a:blip r:embed="rId3">
            <a:alphaModFix/>
          </a:blip>
          <a:srcRect b="31620" l="17818" r="17350" t="64454"/>
          <a:stretch/>
        </p:blipFill>
        <p:spPr>
          <a:xfrm>
            <a:off x="574560" y="1054718"/>
            <a:ext cx="10469958" cy="574432"/>
          </a:xfrm>
          <a:prstGeom prst="rect">
            <a:avLst/>
          </a:prstGeom>
          <a:noFill/>
          <a:ln>
            <a:noFill/>
          </a:ln>
        </p:spPr>
      </p:pic>
      <p:sp>
        <p:nvSpPr>
          <p:cNvPr id="3036" name="Google Shape;3036;p56"/>
          <p:cNvSpPr txBox="1"/>
          <p:nvPr/>
        </p:nvSpPr>
        <p:spPr>
          <a:xfrm>
            <a:off x="313900" y="4612621"/>
            <a:ext cx="9602152" cy="83343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457200" lvl="0" marL="457200" marR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Noto Sans Symbols"/>
              <a:buChar char="▪"/>
            </a:pPr>
            <a:r>
              <a:rPr lang="fr-FR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Le fond du tableau n’absorbe ……………… couleur.</a:t>
            </a:r>
            <a:endParaRPr b="1"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37" name="Google Shape;3037;p56"/>
          <p:cNvSpPr txBox="1"/>
          <p:nvPr/>
        </p:nvSpPr>
        <p:spPr>
          <a:xfrm>
            <a:off x="5277693" y="4668603"/>
            <a:ext cx="1600200" cy="58907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  aucune</a:t>
            </a:r>
            <a:endParaRPr/>
          </a:p>
        </p:txBody>
      </p:sp>
      <p:sp>
        <p:nvSpPr>
          <p:cNvPr id="3038" name="Google Shape;3038;p56"/>
          <p:cNvSpPr txBox="1"/>
          <p:nvPr>
            <p:ph type="title"/>
          </p:nvPr>
        </p:nvSpPr>
        <p:spPr>
          <a:xfrm>
            <a:off x="935304" y="318293"/>
            <a:ext cx="10372033" cy="2675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r>
              <a:rPr lang="fr-FR"/>
              <a:t>On passe aux lumières absorbées.</a:t>
            </a:r>
            <a:endParaRPr/>
          </a:p>
        </p:txBody>
      </p:sp>
      <p:sp>
        <p:nvSpPr>
          <p:cNvPr id="3039" name="Google Shape;3039;p56"/>
          <p:cNvSpPr txBox="1"/>
          <p:nvPr>
            <p:ph idx="1" type="body"/>
          </p:nvPr>
        </p:nvSpPr>
        <p:spPr>
          <a:xfrm>
            <a:off x="935304" y="668338"/>
            <a:ext cx="10372459" cy="29932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</a:pPr>
            <a:r>
              <a:rPr lang="fr-FR"/>
              <a:t>L’enseignant·e désigne des représentants de quelques binômes pour répondre et verbaliser le raisonnement avant d’afficher la réponse correcte.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43" name="Shape 30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4" name="Google Shape;3044;p57"/>
          <p:cNvSpPr txBox="1"/>
          <p:nvPr/>
        </p:nvSpPr>
        <p:spPr>
          <a:xfrm>
            <a:off x="5160624" y="1971380"/>
            <a:ext cx="1320859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  rouge</a:t>
            </a:r>
            <a:endParaRPr/>
          </a:p>
        </p:txBody>
      </p:sp>
      <p:sp>
        <p:nvSpPr>
          <p:cNvPr id="3045" name="Google Shape;3045;p57"/>
          <p:cNvSpPr txBox="1"/>
          <p:nvPr/>
        </p:nvSpPr>
        <p:spPr>
          <a:xfrm>
            <a:off x="775378" y="1970648"/>
            <a:ext cx="6452739" cy="15696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La lumière utilisée doit  contenir le …………..…..</a:t>
            </a:r>
            <a:endParaRPr/>
          </a:p>
          <a:p>
            <a:pPr indent="0" lvl="0" marL="0" marR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et doit diffuser …………….. les couleurs.</a:t>
            </a:r>
            <a:endParaRPr/>
          </a:p>
        </p:txBody>
      </p:sp>
      <p:sp>
        <p:nvSpPr>
          <p:cNvPr id="3046" name="Google Shape;3046;p57"/>
          <p:cNvSpPr txBox="1"/>
          <p:nvPr/>
        </p:nvSpPr>
        <p:spPr>
          <a:xfrm>
            <a:off x="481368" y="4084766"/>
            <a:ext cx="8663067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Selon les propositions suivantes la couleur de </a:t>
            </a: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la lumière utilisée </a:t>
            </a: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est: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47" name="Google Shape;3047;p57"/>
          <p:cNvSpPr txBox="1"/>
          <p:nvPr/>
        </p:nvSpPr>
        <p:spPr>
          <a:xfrm>
            <a:off x="6925446" y="5514094"/>
            <a:ext cx="648000" cy="369332"/>
          </a:xfrm>
          <a:prstGeom prst="rect">
            <a:avLst/>
          </a:prstGeom>
          <a:noFill/>
          <a:ln cap="flat" cmpd="sng" w="28575">
            <a:solidFill>
              <a:srgbClr val="FFC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48" name="Google Shape;3048;p57"/>
          <p:cNvSpPr txBox="1"/>
          <p:nvPr/>
        </p:nvSpPr>
        <p:spPr>
          <a:xfrm>
            <a:off x="3880986" y="5482856"/>
            <a:ext cx="648000" cy="369332"/>
          </a:xfrm>
          <a:prstGeom prst="rect">
            <a:avLst/>
          </a:prstGeom>
          <a:noFill/>
          <a:ln cap="flat" cmpd="sng" w="28575">
            <a:solidFill>
              <a:srgbClr val="FFC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49" name="Google Shape;3049;p57"/>
          <p:cNvSpPr txBox="1"/>
          <p:nvPr/>
        </p:nvSpPr>
        <p:spPr>
          <a:xfrm>
            <a:off x="1164050" y="5421761"/>
            <a:ext cx="648000" cy="369332"/>
          </a:xfrm>
          <a:prstGeom prst="rect">
            <a:avLst/>
          </a:prstGeom>
          <a:noFill/>
          <a:ln cap="flat" cmpd="sng" w="28575">
            <a:solidFill>
              <a:srgbClr val="FFC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rgbClr val="0070C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50" name="Google Shape;3050;p57"/>
          <p:cNvSpPr/>
          <p:nvPr/>
        </p:nvSpPr>
        <p:spPr>
          <a:xfrm>
            <a:off x="330887" y="4868680"/>
            <a:ext cx="2350002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La lumière rouge </a:t>
            </a:r>
            <a:endParaRPr/>
          </a:p>
        </p:txBody>
      </p:sp>
      <p:sp>
        <p:nvSpPr>
          <p:cNvPr id="3051" name="Google Shape;3051;p57"/>
          <p:cNvSpPr/>
          <p:nvPr/>
        </p:nvSpPr>
        <p:spPr>
          <a:xfrm>
            <a:off x="3001688" y="4904982"/>
            <a:ext cx="2546659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La lumière blanche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52" name="Google Shape;3052;p57"/>
          <p:cNvSpPr/>
          <p:nvPr/>
        </p:nvSpPr>
        <p:spPr>
          <a:xfrm>
            <a:off x="5955095" y="4896862"/>
            <a:ext cx="2210092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La lumière verte</a:t>
            </a:r>
            <a:endParaRPr/>
          </a:p>
        </p:txBody>
      </p:sp>
      <p:sp>
        <p:nvSpPr>
          <p:cNvPr id="3053" name="Google Shape;3053;p57"/>
          <p:cNvSpPr txBox="1"/>
          <p:nvPr/>
        </p:nvSpPr>
        <p:spPr>
          <a:xfrm>
            <a:off x="3917127" y="5310654"/>
            <a:ext cx="575717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  X</a:t>
            </a:r>
            <a:endParaRPr/>
          </a:p>
        </p:txBody>
      </p:sp>
      <p:pic>
        <p:nvPicPr>
          <p:cNvPr id="3054" name="Google Shape;3054;p57"/>
          <p:cNvPicPr preferRelativeResize="0"/>
          <p:nvPr/>
        </p:nvPicPr>
        <p:blipFill rotWithShape="1">
          <a:blip r:embed="rId3">
            <a:alphaModFix/>
          </a:blip>
          <a:srcRect b="51843" l="70072" r="20998" t="25451"/>
          <a:stretch/>
        </p:blipFill>
        <p:spPr>
          <a:xfrm>
            <a:off x="9443008" y="1274191"/>
            <a:ext cx="2418105" cy="3272240"/>
          </a:xfrm>
          <a:prstGeom prst="rect">
            <a:avLst/>
          </a:prstGeom>
          <a:noFill/>
          <a:ln>
            <a:noFill/>
          </a:ln>
        </p:spPr>
      </p:pic>
      <p:sp>
        <p:nvSpPr>
          <p:cNvPr id="3055" name="Google Shape;3055;p57"/>
          <p:cNvSpPr txBox="1"/>
          <p:nvPr/>
        </p:nvSpPr>
        <p:spPr>
          <a:xfrm>
            <a:off x="2680889" y="2690659"/>
            <a:ext cx="1320859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  toutes</a:t>
            </a:r>
            <a:endParaRPr/>
          </a:p>
        </p:txBody>
      </p:sp>
      <p:pic>
        <p:nvPicPr>
          <p:cNvPr id="3056" name="Google Shape;3056;p57"/>
          <p:cNvPicPr preferRelativeResize="0"/>
          <p:nvPr/>
        </p:nvPicPr>
        <p:blipFill rotWithShape="1">
          <a:blip r:embed="rId3">
            <a:alphaModFix/>
          </a:blip>
          <a:srcRect b="18246" l="17726" r="18060" t="77344"/>
          <a:stretch/>
        </p:blipFill>
        <p:spPr>
          <a:xfrm>
            <a:off x="330887" y="963404"/>
            <a:ext cx="8686800" cy="461665"/>
          </a:xfrm>
          <a:prstGeom prst="rect">
            <a:avLst/>
          </a:prstGeom>
          <a:noFill/>
          <a:ln>
            <a:noFill/>
          </a:ln>
        </p:spPr>
      </p:pic>
      <p:sp>
        <p:nvSpPr>
          <p:cNvPr id="3057" name="Google Shape;3057;p57"/>
          <p:cNvSpPr txBox="1"/>
          <p:nvPr>
            <p:ph type="title"/>
          </p:nvPr>
        </p:nvSpPr>
        <p:spPr>
          <a:xfrm>
            <a:off x="935304" y="318293"/>
            <a:ext cx="10372033" cy="2675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r>
              <a:rPr lang="fr-FR"/>
              <a:t>Maintenant c’est la phase de déduire la couleur de la lumière des projecteurs qui éclaire le tableau.</a:t>
            </a:r>
            <a:endParaRPr/>
          </a:p>
        </p:txBody>
      </p:sp>
      <p:sp>
        <p:nvSpPr>
          <p:cNvPr id="3058" name="Google Shape;3058;p57"/>
          <p:cNvSpPr txBox="1"/>
          <p:nvPr>
            <p:ph idx="1" type="body"/>
          </p:nvPr>
        </p:nvSpPr>
        <p:spPr>
          <a:xfrm>
            <a:off x="935304" y="668338"/>
            <a:ext cx="10372459" cy="29932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</a:pPr>
            <a:r>
              <a:rPr lang="fr-FR"/>
              <a:t>L’enseignant·e désigne des représentants de quelques binômes pour répondre et verbaliser le raisonnement avant d’afficher la réponse correcte.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62" name="Shape 30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3" name="Google Shape;3063;p58"/>
          <p:cNvSpPr txBox="1"/>
          <p:nvPr>
            <p:ph idx="1" type="body"/>
          </p:nvPr>
        </p:nvSpPr>
        <p:spPr>
          <a:xfrm>
            <a:off x="8979409" y="5148686"/>
            <a:ext cx="1488776" cy="50330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2500" lnSpcReduction="20000"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lang="fr-FR"/>
              <a:t>12 min</a:t>
            </a:r>
            <a:endParaRPr/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67" name="Shape 30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68" name="Google Shape;3068;p59"/>
          <p:cNvGrpSpPr/>
          <p:nvPr/>
        </p:nvGrpSpPr>
        <p:grpSpPr>
          <a:xfrm>
            <a:off x="10856170" y="111657"/>
            <a:ext cx="630930" cy="597556"/>
            <a:chOff x="582302" y="4447623"/>
            <a:chExt cx="630930" cy="597556"/>
          </a:xfrm>
        </p:grpSpPr>
        <p:pic>
          <p:nvPicPr>
            <p:cNvPr id="3069" name="Google Shape;3069;p59"/>
            <p:cNvPicPr preferRelativeResize="0"/>
            <p:nvPr/>
          </p:nvPicPr>
          <p:blipFill rotWithShape="1">
            <a:blip r:embed="rId3">
              <a:alphaModFix/>
            </a:blip>
            <a:srcRect b="30055" l="11664" r="25923" t="23325"/>
            <a:stretch/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070" name="Google Shape;3070;p59"/>
            <p:cNvPicPr preferRelativeResize="0"/>
            <p:nvPr/>
          </p:nvPicPr>
          <p:blipFill rotWithShape="1">
            <a:blip r:embed="rId4">
              <a:alphaModFix/>
            </a:blip>
            <a:srcRect b="30055" l="74744" r="10688" t="23325"/>
            <a:stretch/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3071" name="Google Shape;3071;p59"/>
          <p:cNvPicPr preferRelativeResize="0"/>
          <p:nvPr/>
        </p:nvPicPr>
        <p:blipFill rotWithShape="1">
          <a:blip r:embed="rId5">
            <a:alphaModFix/>
          </a:blip>
          <a:srcRect b="11256" l="22243" r="21507" t="23491"/>
          <a:stretch/>
        </p:blipFill>
        <p:spPr>
          <a:xfrm>
            <a:off x="188260" y="1078655"/>
            <a:ext cx="11698940" cy="5600051"/>
          </a:xfrm>
          <a:prstGeom prst="rect">
            <a:avLst/>
          </a:prstGeom>
          <a:noFill/>
          <a:ln>
            <a:noFill/>
          </a:ln>
        </p:spPr>
      </p:pic>
      <p:sp>
        <p:nvSpPr>
          <p:cNvPr id="3072" name="Google Shape;3072;p59"/>
          <p:cNvSpPr txBox="1"/>
          <p:nvPr>
            <p:ph type="title"/>
          </p:nvPr>
        </p:nvSpPr>
        <p:spPr>
          <a:xfrm>
            <a:off x="935304" y="271092"/>
            <a:ext cx="10372033" cy="2675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r>
              <a:rPr lang="fr-FR"/>
              <a:t>Maintenant c’est le moment de travailler tout seul. Voir le livret p80 «je m’entraîne seul » .</a:t>
            </a:r>
            <a:endParaRPr/>
          </a:p>
        </p:txBody>
      </p:sp>
      <p:sp>
        <p:nvSpPr>
          <p:cNvPr id="3073" name="Google Shape;3073;p59"/>
          <p:cNvSpPr txBox="1"/>
          <p:nvPr>
            <p:ph idx="1" type="body"/>
          </p:nvPr>
        </p:nvSpPr>
        <p:spPr>
          <a:xfrm>
            <a:off x="935304" y="621137"/>
            <a:ext cx="10372459" cy="29932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</a:pPr>
            <a:r>
              <a:rPr lang="fr-FR"/>
              <a:t>L’enseignant·e circule dans la classe pour repérer les élèves en difficulté . </a:t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="0">
  <p:cSld>
    <p:spTree>
      <p:nvGrpSpPr>
        <p:cNvPr id="2387" name="Shape 23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8" name="Google Shape;2388;p6"/>
          <p:cNvSpPr txBox="1"/>
          <p:nvPr/>
        </p:nvSpPr>
        <p:spPr>
          <a:xfrm>
            <a:off x="417611" y="289834"/>
            <a:ext cx="2770632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800">
                <a:solidFill>
                  <a:srgbClr val="0040C0"/>
                </a:solidFill>
                <a:latin typeface="Calibri"/>
                <a:ea typeface="Calibri"/>
                <a:cs typeface="Calibri"/>
                <a:sym typeface="Calibri"/>
              </a:rPr>
              <a:t>Orientations didactiques</a:t>
            </a:r>
            <a:endParaRPr/>
          </a:p>
        </p:txBody>
      </p:sp>
      <p:sp>
        <p:nvSpPr>
          <p:cNvPr id="2389" name="Google Shape;2389;p6"/>
          <p:cNvSpPr/>
          <p:nvPr/>
        </p:nvSpPr>
        <p:spPr>
          <a:xfrm>
            <a:off x="558163" y="4763502"/>
            <a:ext cx="2063752" cy="1940103"/>
          </a:xfrm>
          <a:prstGeom prst="roundRect">
            <a:avLst>
              <a:gd fmla="val 16667" name="adj"/>
            </a:avLst>
          </a:prstGeom>
          <a:solidFill>
            <a:schemeClr val="accent4"/>
          </a:solidFill>
          <a:ln cap="flat" cmpd="sng" w="12700">
            <a:solidFill>
              <a:srgbClr val="0C2E47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Quelques conceptions erronées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des élèves</a:t>
            </a:r>
            <a:endParaRPr b="1"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90" name="Google Shape;2390;p6"/>
          <p:cNvSpPr/>
          <p:nvPr/>
        </p:nvSpPr>
        <p:spPr>
          <a:xfrm>
            <a:off x="2841259" y="4763502"/>
            <a:ext cx="9130022" cy="1940103"/>
          </a:xfrm>
          <a:prstGeom prst="roundRect">
            <a:avLst>
              <a:gd fmla="val 9633" name="adj"/>
            </a:avLst>
          </a:prstGeom>
          <a:solidFill>
            <a:schemeClr val="lt1"/>
          </a:solidFill>
          <a:ln cap="flat" cmpd="sng" w="12700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285750" lvl="0" marL="28575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fr-F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Une lumière colorée colore les objets comme » une peinture »</a:t>
            </a:r>
            <a:endParaRPr/>
          </a:p>
          <a:p>
            <a:pPr indent="-285750" lvl="0" marL="28575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fr-F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La couleur d’un objet dépend seulement de l’objet </a:t>
            </a:r>
            <a:endParaRPr/>
          </a:p>
          <a:p>
            <a:pPr indent="-285750" lvl="0" marL="28575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fr-F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Les élèves confondent intensité (luminosité) et composition spectrale (couleur).</a:t>
            </a:r>
            <a:endParaRPr/>
          </a:p>
          <a:p>
            <a:pPr indent="-285750" lvl="0" marL="28575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fr-F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Les élèves  attribuent la couleur apparente directement à la source.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91" name="Google Shape;2391;p6"/>
          <p:cNvSpPr/>
          <p:nvPr/>
        </p:nvSpPr>
        <p:spPr>
          <a:xfrm>
            <a:off x="558163" y="754612"/>
            <a:ext cx="2063752" cy="1760675"/>
          </a:xfrm>
          <a:prstGeom prst="roundRect">
            <a:avLst>
              <a:gd fmla="val 16667" name="adj"/>
            </a:avLst>
          </a:prstGeom>
          <a:solidFill>
            <a:schemeClr val="accent4"/>
          </a:solidFill>
          <a:ln cap="flat" cmpd="sng" w="12700">
            <a:solidFill>
              <a:srgbClr val="0C2E47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Tâche à réussir</a:t>
            </a:r>
            <a:endParaRPr b="1"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mage générée" id="2392" name="Google Shape;2392;p6"/>
          <p:cNvPicPr preferRelativeResize="0"/>
          <p:nvPr/>
        </p:nvPicPr>
        <p:blipFill rotWithShape="1">
          <a:blip r:embed="rId3">
            <a:alphaModFix/>
          </a:blip>
          <a:srcRect b="10678" l="0" r="0" t="11064"/>
          <a:stretch/>
        </p:blipFill>
        <p:spPr>
          <a:xfrm>
            <a:off x="0" y="25447"/>
            <a:ext cx="581885" cy="683056"/>
          </a:xfrm>
          <a:prstGeom prst="rect">
            <a:avLst/>
          </a:prstGeom>
          <a:noFill/>
          <a:ln>
            <a:noFill/>
          </a:ln>
        </p:spPr>
      </p:pic>
      <p:sp>
        <p:nvSpPr>
          <p:cNvPr id="2393" name="Google Shape;2393;p6"/>
          <p:cNvSpPr/>
          <p:nvPr/>
        </p:nvSpPr>
        <p:spPr>
          <a:xfrm>
            <a:off x="2841259" y="2684238"/>
            <a:ext cx="9145799" cy="1821776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12700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285750" lvl="0" marL="28575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fr-F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Faire observer </a:t>
            </a:r>
            <a:r>
              <a:rPr b="1" lang="fr-F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le même objet</a:t>
            </a:r>
            <a:r>
              <a:rPr lang="fr-F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sous la :lumière blanche, lumière rouge, verte, bleue (LED / filtres)</a:t>
            </a:r>
            <a:endParaRPr/>
          </a:p>
          <a:p>
            <a:pPr indent="-285750" lvl="0" marL="28575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fr-F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Mise en place des expériences avec filtres</a:t>
            </a:r>
            <a:endParaRPr/>
          </a:p>
          <a:p>
            <a:pPr indent="-342900" lvl="0" marL="342900" marR="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fr-F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Les élèves doivent percevoir que la couleur d’un objet que l’on voit ne dépend pas seulement de l’objet lui-même mais aussi de la lumière incidente qui l’éclaire.</a:t>
            </a:r>
            <a:endParaRPr/>
          </a:p>
        </p:txBody>
      </p:sp>
      <p:sp>
        <p:nvSpPr>
          <p:cNvPr id="2394" name="Google Shape;2394;p6"/>
          <p:cNvSpPr/>
          <p:nvPr/>
        </p:nvSpPr>
        <p:spPr>
          <a:xfrm>
            <a:off x="558163" y="2700261"/>
            <a:ext cx="2011680" cy="1821776"/>
          </a:xfrm>
          <a:prstGeom prst="roundRect">
            <a:avLst>
              <a:gd fmla="val 16667" name="adj"/>
            </a:avLst>
          </a:prstGeom>
          <a:solidFill>
            <a:schemeClr val="accent4"/>
          </a:solidFill>
          <a:ln cap="flat" cmpd="sng" w="12700">
            <a:solidFill>
              <a:srgbClr val="0C2E47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Stratégie</a:t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95" name="Google Shape;2395;p6"/>
          <p:cNvSpPr/>
          <p:nvPr/>
        </p:nvSpPr>
        <p:spPr>
          <a:xfrm>
            <a:off x="2841259" y="754612"/>
            <a:ext cx="9145799" cy="1760675"/>
          </a:xfrm>
          <a:prstGeom prst="roundRect">
            <a:avLst>
              <a:gd fmla="val 11595" name="adj"/>
            </a:avLst>
          </a:prstGeom>
          <a:solidFill>
            <a:schemeClr val="lt1"/>
          </a:solidFill>
          <a:ln cap="flat" cmpd="sng" w="12700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285750" lvl="0" marL="28575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</a:pPr>
            <a:r>
              <a:rPr b="1" lang="fr-FR"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La tâche principale </a:t>
            </a:r>
            <a:r>
              <a:rPr lang="fr-FR"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de cette séance repose sur le savoir-faire suivant </a:t>
            </a:r>
            <a:r>
              <a:rPr b="1" lang="fr-FR"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: Identifier la lumière qui éclaire un objet à partir de sa couleur apparente.</a:t>
            </a:r>
            <a:endParaRPr/>
          </a:p>
          <a:p>
            <a:pPr indent="-285750" lvl="0" marL="28575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</a:pPr>
            <a:r>
              <a:rPr lang="fr-FR"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L’objectif est d’amener les élèves à identifier la couleur apparente d’un objet selon la lumière qui l’éclaire et inversement.</a:t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77" name="Shape 30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8" name="Google Shape;3078;p60"/>
          <p:cNvSpPr/>
          <p:nvPr/>
        </p:nvSpPr>
        <p:spPr>
          <a:xfrm>
            <a:off x="4663973" y="1864949"/>
            <a:ext cx="3054554" cy="7078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4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Temps Écoulé</a:t>
            </a:r>
            <a:endParaRPr/>
          </a:p>
        </p:txBody>
      </p:sp>
      <p:pic>
        <p:nvPicPr>
          <p:cNvPr id="3079" name="Google Shape;3079;p60"/>
          <p:cNvPicPr preferRelativeResize="0"/>
          <p:nvPr/>
        </p:nvPicPr>
        <p:blipFill rotWithShape="1">
          <a:blip r:embed="rId3">
            <a:alphaModFix/>
          </a:blip>
          <a:srcRect b="20983" l="10491" r="10044" t="15401"/>
          <a:stretch/>
        </p:blipFill>
        <p:spPr>
          <a:xfrm>
            <a:off x="4425870" y="2771125"/>
            <a:ext cx="3390900" cy="271462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080" name="Google Shape;3080;p60"/>
          <p:cNvGrpSpPr/>
          <p:nvPr/>
        </p:nvGrpSpPr>
        <p:grpSpPr>
          <a:xfrm>
            <a:off x="10856170" y="111657"/>
            <a:ext cx="630930" cy="597556"/>
            <a:chOff x="582302" y="4447623"/>
            <a:chExt cx="630930" cy="597556"/>
          </a:xfrm>
        </p:grpSpPr>
        <p:pic>
          <p:nvPicPr>
            <p:cNvPr id="3081" name="Google Shape;3081;p60"/>
            <p:cNvPicPr preferRelativeResize="0"/>
            <p:nvPr/>
          </p:nvPicPr>
          <p:blipFill rotWithShape="1">
            <a:blip r:embed="rId4">
              <a:alphaModFix/>
            </a:blip>
            <a:srcRect b="30055" l="11664" r="25923" t="23325"/>
            <a:stretch/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082" name="Google Shape;3082;p60"/>
            <p:cNvPicPr preferRelativeResize="0"/>
            <p:nvPr/>
          </p:nvPicPr>
          <p:blipFill rotWithShape="1">
            <a:blip r:embed="rId5">
              <a:alphaModFix/>
            </a:blip>
            <a:srcRect b="30055" l="74744" r="10688" t="23325"/>
            <a:stretch/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3083" name="Google Shape;3083;p60"/>
          <p:cNvSpPr txBox="1"/>
          <p:nvPr>
            <p:ph type="title"/>
          </p:nvPr>
        </p:nvSpPr>
        <p:spPr>
          <a:xfrm>
            <a:off x="935304" y="271092"/>
            <a:ext cx="10372033" cy="2675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r>
              <a:rPr lang="fr-FR"/>
              <a:t>Le temps est terminé. Corrigeons ensemble l’exercice.</a:t>
            </a:r>
            <a:endParaRPr/>
          </a:p>
        </p:txBody>
      </p:sp>
      <p:sp>
        <p:nvSpPr>
          <p:cNvPr id="3084" name="Google Shape;3084;p60"/>
          <p:cNvSpPr txBox="1"/>
          <p:nvPr>
            <p:ph idx="1" type="body"/>
          </p:nvPr>
        </p:nvSpPr>
        <p:spPr>
          <a:xfrm>
            <a:off x="935304" y="621137"/>
            <a:ext cx="10372459" cy="29932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</a:pPr>
            <a:r>
              <a:rPr lang="fr-FR"/>
              <a:t>L’enseignant·e fait participer les élèves à la correction en leur demandant de présenter leurs réponses et de les justifier.</a:t>
            </a:r>
            <a:endParaRPr/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88" name="Shape 30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89" name="Google Shape;3089;p61"/>
          <p:cNvGrpSpPr/>
          <p:nvPr/>
        </p:nvGrpSpPr>
        <p:grpSpPr>
          <a:xfrm>
            <a:off x="10856170" y="111657"/>
            <a:ext cx="630930" cy="597556"/>
            <a:chOff x="582302" y="4447623"/>
            <a:chExt cx="630930" cy="597556"/>
          </a:xfrm>
        </p:grpSpPr>
        <p:pic>
          <p:nvPicPr>
            <p:cNvPr id="3090" name="Google Shape;3090;p61"/>
            <p:cNvPicPr preferRelativeResize="0"/>
            <p:nvPr/>
          </p:nvPicPr>
          <p:blipFill rotWithShape="1">
            <a:blip r:embed="rId3">
              <a:alphaModFix/>
            </a:blip>
            <a:srcRect b="30055" l="11664" r="25923" t="23325"/>
            <a:stretch/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091" name="Google Shape;3091;p61"/>
            <p:cNvPicPr preferRelativeResize="0"/>
            <p:nvPr/>
          </p:nvPicPr>
          <p:blipFill rotWithShape="1">
            <a:blip r:embed="rId4">
              <a:alphaModFix/>
            </a:blip>
            <a:srcRect b="30055" l="74744" r="10688" t="23325"/>
            <a:stretch/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3092" name="Google Shape;3092;p61"/>
          <p:cNvPicPr preferRelativeResize="0"/>
          <p:nvPr/>
        </p:nvPicPr>
        <p:blipFill rotWithShape="1">
          <a:blip r:embed="rId5">
            <a:alphaModFix/>
          </a:blip>
          <a:srcRect b="11256" l="22243" r="21507" t="23491"/>
          <a:stretch/>
        </p:blipFill>
        <p:spPr>
          <a:xfrm>
            <a:off x="319578" y="1071311"/>
            <a:ext cx="11567622" cy="5600051"/>
          </a:xfrm>
          <a:prstGeom prst="rect">
            <a:avLst/>
          </a:prstGeom>
          <a:noFill/>
          <a:ln>
            <a:noFill/>
          </a:ln>
        </p:spPr>
      </p:pic>
      <p:sp>
        <p:nvSpPr>
          <p:cNvPr id="3093" name="Google Shape;3093;p61"/>
          <p:cNvSpPr/>
          <p:nvPr/>
        </p:nvSpPr>
        <p:spPr>
          <a:xfrm>
            <a:off x="4430646" y="3994167"/>
            <a:ext cx="6675226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Le rouge , le vert et le jaune(rouge +vert)</a:t>
            </a:r>
            <a:endParaRPr b="1" sz="2400">
              <a:solidFill>
                <a:srgbClr val="0070C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94" name="Google Shape;3094;p61"/>
          <p:cNvSpPr/>
          <p:nvPr/>
        </p:nvSpPr>
        <p:spPr>
          <a:xfrm>
            <a:off x="948952" y="5970309"/>
            <a:ext cx="801820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X</a:t>
            </a:r>
            <a:endParaRPr b="1" sz="2400">
              <a:solidFill>
                <a:srgbClr val="0070C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95" name="Google Shape;3095;p61"/>
          <p:cNvSpPr/>
          <p:nvPr/>
        </p:nvSpPr>
        <p:spPr>
          <a:xfrm>
            <a:off x="3403010" y="4793046"/>
            <a:ext cx="4867200" cy="299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le rouge et le verte</a:t>
            </a:r>
            <a:endParaRPr b="1" sz="2400">
              <a:solidFill>
                <a:srgbClr val="0070C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96" name="Google Shape;3096;p61"/>
          <p:cNvSpPr txBox="1"/>
          <p:nvPr>
            <p:ph type="title"/>
          </p:nvPr>
        </p:nvSpPr>
        <p:spPr>
          <a:xfrm>
            <a:off x="935304" y="271092"/>
            <a:ext cx="10372033" cy="2675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r>
              <a:rPr lang="fr-FR"/>
              <a:t>A vous! Montrez-moi comment vous avez résolu cet exercice.</a:t>
            </a:r>
            <a:endParaRPr/>
          </a:p>
        </p:txBody>
      </p:sp>
      <p:sp>
        <p:nvSpPr>
          <p:cNvPr id="3097" name="Google Shape;3097;p61"/>
          <p:cNvSpPr txBox="1"/>
          <p:nvPr>
            <p:ph idx="1" type="body"/>
          </p:nvPr>
        </p:nvSpPr>
        <p:spPr>
          <a:xfrm>
            <a:off x="935304" y="621137"/>
            <a:ext cx="10372459" cy="29932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</a:pPr>
            <a:r>
              <a:rPr lang="fr-FR"/>
              <a:t>Faire passer un élève pour la correction. Associer le reste de la classe au feedback. Identifier les erreurs. Insister sur les étapes à respecter.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01" name="Shape 3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2" name="Google Shape;3102;p62"/>
          <p:cNvSpPr txBox="1"/>
          <p:nvPr>
            <p:ph idx="1" type="body"/>
          </p:nvPr>
        </p:nvSpPr>
        <p:spPr>
          <a:xfrm>
            <a:off x="8860537" y="5229083"/>
            <a:ext cx="1499616" cy="50330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2500" lnSpcReduction="20000"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06" name="Shape 3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7" name="Google Shape;3107;p63"/>
          <p:cNvSpPr txBox="1"/>
          <p:nvPr>
            <p:ph type="title"/>
          </p:nvPr>
        </p:nvSpPr>
        <p:spPr>
          <a:xfrm>
            <a:off x="1030246" y="318293"/>
            <a:ext cx="10277091" cy="2675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r>
              <a:rPr lang="fr-FR"/>
              <a:t>Avant de finir, faisons un petit résumé ensemble ! Alors, Qui peut me rappeler ce qu’on a appris lors de cette séance?</a:t>
            </a:r>
            <a:endParaRPr/>
          </a:p>
        </p:txBody>
      </p:sp>
      <p:sp>
        <p:nvSpPr>
          <p:cNvPr id="3108" name="Google Shape;3108;p63"/>
          <p:cNvSpPr txBox="1"/>
          <p:nvPr>
            <p:ph idx="1" type="body"/>
          </p:nvPr>
        </p:nvSpPr>
        <p:spPr>
          <a:xfrm>
            <a:off x="1030288" y="668338"/>
            <a:ext cx="10277475" cy="2682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</a:pPr>
            <a:r>
              <a:rPr lang="fr-FR"/>
              <a:t>L’enseignant.e pose quelques questions.</a:t>
            </a:r>
            <a:endParaRPr/>
          </a:p>
        </p:txBody>
      </p:sp>
      <p:pic>
        <p:nvPicPr>
          <p:cNvPr descr="A cartoon character leaning on a question mark&#10;&#10;AI-generated content may be incorrect." id="3109" name="Google Shape;3109;p63"/>
          <p:cNvPicPr preferRelativeResize="0"/>
          <p:nvPr>
            <p:ph idx="4294967295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973115" y="1306115"/>
            <a:ext cx="4245769" cy="4245769"/>
          </a:xfrm>
          <a:prstGeom prst="rect">
            <a:avLst/>
          </a:prstGeom>
          <a:noFill/>
          <a:ln>
            <a:noFill/>
          </a:ln>
        </p:spPr>
      </p:pic>
      <p:pic>
        <p:nvPicPr>
          <p:cNvPr id="3110" name="Google Shape;3110;p6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1176808" y="212713"/>
            <a:ext cx="583170" cy="58317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14" name="Shape 3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5" name="Google Shape;3115;p64"/>
          <p:cNvSpPr txBox="1"/>
          <p:nvPr>
            <p:ph type="title"/>
          </p:nvPr>
        </p:nvSpPr>
        <p:spPr>
          <a:xfrm>
            <a:off x="1030246" y="318293"/>
            <a:ext cx="10277091" cy="2675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r>
              <a:rPr lang="fr-FR"/>
              <a:t>Avant de finir cette séance, c’était quoi notre tâche? </a:t>
            </a:r>
            <a:endParaRPr/>
          </a:p>
        </p:txBody>
      </p:sp>
      <p:sp>
        <p:nvSpPr>
          <p:cNvPr id="3116" name="Google Shape;3116;p64"/>
          <p:cNvSpPr txBox="1"/>
          <p:nvPr>
            <p:ph idx="1" type="body"/>
          </p:nvPr>
        </p:nvSpPr>
        <p:spPr>
          <a:xfrm>
            <a:off x="1030288" y="668338"/>
            <a:ext cx="10277475" cy="2682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</a:pPr>
            <a:r>
              <a:rPr lang="fr-FR"/>
              <a:t>L’enseignant donne un rappel de la séance.</a:t>
            </a:r>
            <a:endParaRPr/>
          </a:p>
        </p:txBody>
      </p:sp>
      <p:sp>
        <p:nvSpPr>
          <p:cNvPr id="3117" name="Google Shape;3117;p64"/>
          <p:cNvSpPr/>
          <p:nvPr/>
        </p:nvSpPr>
        <p:spPr>
          <a:xfrm>
            <a:off x="1332892" y="3218488"/>
            <a:ext cx="10143498" cy="830997"/>
          </a:xfrm>
          <a:prstGeom prst="roundRect">
            <a:avLst>
              <a:gd fmla="val 50000" name="adj"/>
            </a:avLst>
          </a:prstGeom>
          <a:noFill/>
          <a:ln cap="flat" cmpd="sng" w="19050">
            <a:solidFill>
              <a:srgbClr val="72B6D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118" name="Google Shape;3118;p6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26452" y="2935212"/>
            <a:ext cx="805544" cy="805544"/>
          </a:xfrm>
          <a:prstGeom prst="rect">
            <a:avLst/>
          </a:prstGeom>
          <a:noFill/>
          <a:ln>
            <a:noFill/>
          </a:ln>
        </p:spPr>
      </p:pic>
      <p:sp>
        <p:nvSpPr>
          <p:cNvPr id="3119" name="Google Shape;3119;p64"/>
          <p:cNvSpPr txBox="1"/>
          <p:nvPr/>
        </p:nvSpPr>
        <p:spPr>
          <a:xfrm>
            <a:off x="1831996" y="3310951"/>
            <a:ext cx="9952997" cy="461665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1"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120" name="Google Shape;3120;p6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1476390" y="434507"/>
            <a:ext cx="467661" cy="467661"/>
          </a:xfrm>
          <a:prstGeom prst="rect">
            <a:avLst/>
          </a:prstGeom>
          <a:noFill/>
          <a:ln>
            <a:noFill/>
          </a:ln>
        </p:spPr>
      </p:pic>
      <p:sp>
        <p:nvSpPr>
          <p:cNvPr id="3121" name="Google Shape;3121;p64"/>
          <p:cNvSpPr/>
          <p:nvPr/>
        </p:nvSpPr>
        <p:spPr>
          <a:xfrm>
            <a:off x="1795204" y="3403153"/>
            <a:ext cx="9835487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285750" lvl="0" marL="28575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Identifier </a:t>
            </a: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la lumière qui éclaire un objet à partir de sa couleur apparente.</a:t>
            </a:r>
            <a:endParaRPr/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25" name="Shape 3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6" name="Google Shape;3126;p65"/>
          <p:cNvSpPr/>
          <p:nvPr/>
        </p:nvSpPr>
        <p:spPr>
          <a:xfrm>
            <a:off x="690805" y="1256520"/>
            <a:ext cx="10817680" cy="954107"/>
          </a:xfrm>
          <a:prstGeom prst="rect">
            <a:avLst/>
          </a:prstGeom>
          <a:solidFill>
            <a:srgbClr val="FAE2D5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457200" lvl="0" marL="4572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Noto Sans Symbols"/>
              <a:buChar char="❑"/>
            </a:pPr>
            <a:r>
              <a:rPr lang="fr-FR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La couleur </a:t>
            </a:r>
            <a:r>
              <a:rPr b="1" lang="fr-FR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apparente</a:t>
            </a:r>
            <a:r>
              <a:rPr lang="fr-FR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d’un objet </a:t>
            </a:r>
            <a:r>
              <a:rPr b="1" lang="fr-FR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dépend</a:t>
            </a:r>
            <a:r>
              <a:rPr lang="fr-FR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des couleurs de la lumière qu’il </a:t>
            </a:r>
            <a:r>
              <a:rPr b="1" lang="fr-FR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reçoit</a:t>
            </a:r>
            <a:r>
              <a:rPr lang="fr-FR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/>
          </a:p>
        </p:txBody>
      </p:sp>
      <p:sp>
        <p:nvSpPr>
          <p:cNvPr id="3127" name="Google Shape;3127;p65"/>
          <p:cNvSpPr txBox="1"/>
          <p:nvPr/>
        </p:nvSpPr>
        <p:spPr>
          <a:xfrm>
            <a:off x="690805" y="2369608"/>
            <a:ext cx="7673372" cy="523220"/>
          </a:xfrm>
          <a:prstGeom prst="rect">
            <a:avLst/>
          </a:prstGeom>
          <a:solidFill>
            <a:srgbClr val="D9E5F8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457200" lvl="0" marL="4572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Noto Sans Symbols"/>
              <a:buChar char="❑"/>
            </a:pPr>
            <a:r>
              <a:rPr lang="fr-FR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L’objet a la </a:t>
            </a:r>
            <a:r>
              <a:rPr b="1" lang="fr-FR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couleur</a:t>
            </a:r>
            <a:r>
              <a:rPr lang="fr-FR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de la lumière qu’il </a:t>
            </a:r>
            <a:r>
              <a:rPr b="1" lang="fr-FR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diffuse</a:t>
            </a:r>
            <a:r>
              <a:rPr lang="fr-FR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28" name="Google Shape;3128;p65"/>
          <p:cNvSpPr txBox="1"/>
          <p:nvPr/>
        </p:nvSpPr>
        <p:spPr>
          <a:xfrm>
            <a:off x="690805" y="3406426"/>
            <a:ext cx="8082994" cy="954107"/>
          </a:xfrm>
          <a:prstGeom prst="rect">
            <a:avLst/>
          </a:prstGeom>
          <a:solidFill>
            <a:srgbClr val="F2CDED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457200" lvl="0" marL="4572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Noto Sans Symbols"/>
              <a:buChar char="❑"/>
            </a:pPr>
            <a:r>
              <a:rPr lang="fr-FR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Un objet </a:t>
            </a:r>
            <a:r>
              <a:rPr b="1" lang="fr-FR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absorbe</a:t>
            </a:r>
            <a:r>
              <a:rPr lang="fr-FR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une partie de la lumière reçue et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1" lang="fr-FR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diffuse</a:t>
            </a:r>
            <a:r>
              <a:rPr lang="fr-FR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sa couleur naturelle.  </a:t>
            </a:r>
            <a:endParaRPr/>
          </a:p>
        </p:txBody>
      </p:sp>
      <p:pic>
        <p:nvPicPr>
          <p:cNvPr id="3129" name="Google Shape;3129;p65"/>
          <p:cNvPicPr preferRelativeResize="0"/>
          <p:nvPr/>
        </p:nvPicPr>
        <p:blipFill rotWithShape="1">
          <a:blip r:embed="rId3">
            <a:alphaModFix/>
          </a:blip>
          <a:srcRect b="21370" l="55920" r="5103" t="40293"/>
          <a:stretch/>
        </p:blipFill>
        <p:spPr>
          <a:xfrm>
            <a:off x="9130754" y="2342717"/>
            <a:ext cx="2888476" cy="2172565"/>
          </a:xfrm>
          <a:prstGeom prst="rect">
            <a:avLst/>
          </a:prstGeom>
          <a:noFill/>
          <a:ln>
            <a:noFill/>
          </a:ln>
        </p:spPr>
      </p:pic>
      <p:sp>
        <p:nvSpPr>
          <p:cNvPr id="3130" name="Google Shape;3130;p65"/>
          <p:cNvSpPr txBox="1"/>
          <p:nvPr>
            <p:ph type="title"/>
          </p:nvPr>
        </p:nvSpPr>
        <p:spPr>
          <a:xfrm>
            <a:off x="1030246" y="318293"/>
            <a:ext cx="10277091" cy="2675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r>
              <a:rPr lang="fr-FR"/>
              <a:t>Voilà ce qu’il faut bien retenir.</a:t>
            </a:r>
            <a:endParaRPr/>
          </a:p>
        </p:txBody>
      </p:sp>
      <p:sp>
        <p:nvSpPr>
          <p:cNvPr id="3131" name="Google Shape;3131;p65"/>
          <p:cNvSpPr txBox="1"/>
          <p:nvPr>
            <p:ph idx="1" type="body"/>
          </p:nvPr>
        </p:nvSpPr>
        <p:spPr>
          <a:xfrm>
            <a:off x="1030288" y="668338"/>
            <a:ext cx="10277475" cy="2682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</a:pPr>
            <a:r>
              <a:rPr lang="fr-FR"/>
              <a:t>L’enseignant fait participer les élèves pour rappeler la couleur apparente  d’un objet.</a:t>
            </a:r>
            <a:endParaRPr/>
          </a:p>
        </p:txBody>
      </p:sp>
      <p:sp>
        <p:nvSpPr>
          <p:cNvPr id="3132" name="Google Shape;3132;p65"/>
          <p:cNvSpPr txBox="1"/>
          <p:nvPr/>
        </p:nvSpPr>
        <p:spPr>
          <a:xfrm>
            <a:off x="690805" y="4926021"/>
            <a:ext cx="10817680" cy="7078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285750" lvl="0" marL="28575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i="1"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Un objet </a:t>
            </a:r>
            <a:r>
              <a:rPr b="1" i="1"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blanc diffuse toutes les couleurs </a:t>
            </a:r>
            <a:r>
              <a:rPr i="1"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qu’il reçoit. Il </a:t>
            </a:r>
            <a:r>
              <a:rPr b="1" i="1"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prend la couleur </a:t>
            </a:r>
            <a:r>
              <a:rPr i="1"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de la lumière </a:t>
            </a:r>
            <a:r>
              <a:rPr b="1" i="1"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qui l’éclaire</a:t>
            </a:r>
            <a:r>
              <a:rPr i="1"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/>
          </a:p>
          <a:p>
            <a:pPr indent="-285750" lvl="0" marL="28575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i="1"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Un objet</a:t>
            </a:r>
            <a:r>
              <a:rPr b="1" i="1"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noir</a:t>
            </a:r>
            <a:r>
              <a:rPr i="1"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1" i="1"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absorbe toutes les couleurs </a:t>
            </a:r>
            <a:r>
              <a:rPr i="1"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qu’il reçoit.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37" name="Shape 3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8" name="Google Shape;3138;p66"/>
          <p:cNvSpPr txBox="1"/>
          <p:nvPr>
            <p:ph type="title"/>
          </p:nvPr>
        </p:nvSpPr>
        <p:spPr>
          <a:xfrm>
            <a:off x="1030246" y="318293"/>
            <a:ext cx="10277091" cy="2675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r>
              <a:rPr lang="fr-FR"/>
              <a:t>On termine par la carte lexicale suivante</a:t>
            </a:r>
            <a:endParaRPr/>
          </a:p>
        </p:txBody>
      </p:sp>
      <p:sp>
        <p:nvSpPr>
          <p:cNvPr id="3139" name="Google Shape;3139;p66"/>
          <p:cNvSpPr txBox="1"/>
          <p:nvPr>
            <p:ph idx="1" type="body"/>
          </p:nvPr>
        </p:nvSpPr>
        <p:spPr>
          <a:xfrm>
            <a:off x="1030288" y="668338"/>
            <a:ext cx="10277475" cy="2682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lnSpcReduction="10000"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1400"/>
              <a:buNone/>
            </a:pPr>
            <a:r>
              <a:rPr i="1" lang="fr-FR" sz="14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Faire participer les élèves à la lecture de la carte.</a:t>
            </a:r>
            <a:endParaRPr/>
          </a:p>
        </p:txBody>
      </p:sp>
      <p:pic>
        <p:nvPicPr>
          <p:cNvPr id="3140" name="Google Shape;3140;p6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176808" y="212713"/>
            <a:ext cx="583170" cy="583170"/>
          </a:xfrm>
          <a:prstGeom prst="rect">
            <a:avLst/>
          </a:prstGeom>
          <a:noFill/>
          <a:ln>
            <a:noFill/>
          </a:ln>
        </p:spPr>
      </p:pic>
      <p:sp>
        <p:nvSpPr>
          <p:cNvPr id="3141" name="Google Shape;3141;p66"/>
          <p:cNvSpPr txBox="1"/>
          <p:nvPr/>
        </p:nvSpPr>
        <p:spPr>
          <a:xfrm>
            <a:off x="11757947" y="71000"/>
            <a:ext cx="365440" cy="369332"/>
          </a:xfrm>
          <a:prstGeom prst="rect">
            <a:avLst/>
          </a:prstGeom>
          <a:solidFill>
            <a:srgbClr val="F7C475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C</a:t>
            </a:r>
            <a:endParaRPr b="1"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3142" name="Google Shape;3142;p66"/>
          <p:cNvGrpSpPr/>
          <p:nvPr/>
        </p:nvGrpSpPr>
        <p:grpSpPr>
          <a:xfrm>
            <a:off x="477808" y="1162768"/>
            <a:ext cx="11428467" cy="4998505"/>
            <a:chOff x="415600" y="1602971"/>
            <a:chExt cx="11428467" cy="4998505"/>
          </a:xfrm>
        </p:grpSpPr>
        <p:sp>
          <p:nvSpPr>
            <p:cNvPr id="3143" name="Google Shape;3143;p66"/>
            <p:cNvSpPr/>
            <p:nvPr/>
          </p:nvSpPr>
          <p:spPr>
            <a:xfrm>
              <a:off x="415600" y="2070116"/>
              <a:ext cx="11428467" cy="4531360"/>
            </a:xfrm>
            <a:prstGeom prst="rect">
              <a:avLst/>
            </a:prstGeom>
            <a:solidFill>
              <a:srgbClr val="F2F2F2"/>
            </a:solidFill>
            <a:ln cap="flat" cmpd="sng" w="25400">
              <a:solidFill>
                <a:srgbClr val="0097A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1" i="0" sz="18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44" name="Google Shape;3144;p66"/>
            <p:cNvSpPr/>
            <p:nvPr/>
          </p:nvSpPr>
          <p:spPr>
            <a:xfrm>
              <a:off x="4155229" y="2922668"/>
              <a:ext cx="3384633" cy="1716575"/>
            </a:xfrm>
            <a:prstGeom prst="roundRect">
              <a:avLst>
                <a:gd fmla="val 16667" name="adj"/>
              </a:avLst>
            </a:prstGeom>
            <a:solidFill>
              <a:srgbClr val="FEEDD8"/>
            </a:solidFill>
            <a:ln cap="flat" cmpd="sng" w="25400">
              <a:solidFill>
                <a:srgbClr val="FFC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Identifier la lumière qui éclaire un objet à partir de sa couleur apparente.</a:t>
              </a:r>
              <a:endParaRPr b="1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45" name="Google Shape;3145;p66"/>
            <p:cNvSpPr/>
            <p:nvPr/>
          </p:nvSpPr>
          <p:spPr>
            <a:xfrm>
              <a:off x="680393" y="2624587"/>
              <a:ext cx="2834967" cy="1406788"/>
            </a:xfrm>
            <a:prstGeom prst="roundRect">
              <a:avLst>
                <a:gd fmla="val 8096" name="adj"/>
              </a:avLst>
            </a:prstGeom>
            <a:solidFill>
              <a:srgbClr val="FEEDD8"/>
            </a:solidFill>
            <a:ln cap="flat" cmpd="sng" w="25400">
              <a:solidFill>
                <a:srgbClr val="FFC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Calibri"/>
                <a:buNone/>
              </a:pPr>
              <a:r>
                <a:t/>
              </a:r>
              <a:endParaRPr b="1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46" name="Google Shape;3146;p66"/>
            <p:cNvSpPr txBox="1"/>
            <p:nvPr/>
          </p:nvSpPr>
          <p:spPr>
            <a:xfrm>
              <a:off x="4881880" y="2610818"/>
              <a:ext cx="2286000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b="0" i="1" lang="fr-FR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Ma </a:t>
              </a:r>
              <a:r>
                <a:rPr i="1" lang="fr-FR" sz="14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tâche</a:t>
              </a:r>
              <a:endParaRPr b="0" i="1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47" name="Google Shape;3147;p66"/>
            <p:cNvSpPr txBox="1"/>
            <p:nvPr/>
          </p:nvSpPr>
          <p:spPr>
            <a:xfrm>
              <a:off x="1021080" y="2308315"/>
              <a:ext cx="2286000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i="1" lang="fr-FR" sz="14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Termes thématiques</a:t>
              </a:r>
              <a:endParaRPr b="0" i="1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48" name="Google Shape;3148;p66"/>
            <p:cNvSpPr/>
            <p:nvPr/>
          </p:nvSpPr>
          <p:spPr>
            <a:xfrm>
              <a:off x="8415759" y="3696003"/>
              <a:ext cx="2824480" cy="608172"/>
            </a:xfrm>
            <a:prstGeom prst="roundRect">
              <a:avLst>
                <a:gd fmla="val 16667" name="adj"/>
              </a:avLst>
            </a:prstGeom>
            <a:solidFill>
              <a:srgbClr val="0097A7">
                <a:alpha val="30196"/>
              </a:srgbClr>
            </a:solidFill>
            <a:ln cap="flat" cmpd="sng" w="25400">
              <a:solidFill>
                <a:srgbClr val="0097A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600"/>
                <a:buFont typeface="Calibri"/>
                <a:buNone/>
              </a:pPr>
              <a:r>
                <a:t/>
              </a:r>
              <a:endParaRPr b="1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49" name="Google Shape;3149;p66"/>
            <p:cNvSpPr txBox="1"/>
            <p:nvPr/>
          </p:nvSpPr>
          <p:spPr>
            <a:xfrm>
              <a:off x="8605035" y="3301626"/>
              <a:ext cx="2286000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b="0" i="1" lang="fr-FR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Verbes de consigne</a:t>
              </a:r>
              <a:endParaRPr b="0" i="1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50" name="Google Shape;3150;p66"/>
            <p:cNvSpPr/>
            <p:nvPr/>
          </p:nvSpPr>
          <p:spPr>
            <a:xfrm>
              <a:off x="904238" y="5461789"/>
              <a:ext cx="8951995" cy="913153"/>
            </a:xfrm>
            <a:prstGeom prst="roundRect">
              <a:avLst>
                <a:gd fmla="val 16667" name="adj"/>
              </a:avLst>
            </a:prstGeom>
            <a:solidFill>
              <a:srgbClr val="D8E6FC"/>
            </a:solidFill>
            <a:ln cap="flat" cmpd="sng" w="25400">
              <a:solidFill>
                <a:srgbClr val="4285F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600"/>
                <a:buFont typeface="Calibri"/>
                <a:buNone/>
              </a:pPr>
              <a:r>
                <a:t/>
              </a:r>
              <a:endParaRPr b="1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51" name="Google Shape;3151;p66"/>
            <p:cNvSpPr txBox="1"/>
            <p:nvPr/>
          </p:nvSpPr>
          <p:spPr>
            <a:xfrm>
              <a:off x="904240" y="5160584"/>
              <a:ext cx="3387023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b="0" i="1" lang="fr-FR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Structures pour répondre</a:t>
              </a:r>
              <a:endParaRPr b="0" i="1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cxnSp>
          <p:nvCxnSpPr>
            <p:cNvPr id="3152" name="Google Shape;3152;p66"/>
            <p:cNvCxnSpPr>
              <a:stCxn id="3145" idx="3"/>
              <a:endCxn id="3144" idx="1"/>
            </p:cNvCxnSpPr>
            <p:nvPr/>
          </p:nvCxnSpPr>
          <p:spPr>
            <a:xfrm>
              <a:off x="3515360" y="3327981"/>
              <a:ext cx="639900" cy="453000"/>
            </a:xfrm>
            <a:prstGeom prst="bentConnector3">
              <a:avLst>
                <a:gd fmla="val 50000" name="adj1"/>
              </a:avLst>
            </a:prstGeom>
            <a:noFill/>
            <a:ln cap="flat" cmpd="sng" w="9525">
              <a:solidFill>
                <a:srgbClr val="FFAB40"/>
              </a:solidFill>
              <a:prstDash val="solid"/>
              <a:round/>
              <a:headEnd len="sm" w="sm" type="none"/>
              <a:tailEnd len="sm" w="sm" type="none"/>
            </a:ln>
          </p:spPr>
        </p:cxnSp>
        <p:sp>
          <p:nvSpPr>
            <p:cNvPr id="3153" name="Google Shape;3153;p66"/>
            <p:cNvSpPr txBox="1"/>
            <p:nvPr/>
          </p:nvSpPr>
          <p:spPr>
            <a:xfrm>
              <a:off x="666764" y="2764706"/>
              <a:ext cx="2984170" cy="73866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-285750" lvl="0" marL="28575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Char char="•"/>
              </a:pPr>
              <a:r>
                <a:rPr lang="fr-FR" sz="14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Couleur apparente</a:t>
              </a:r>
              <a:endParaRPr/>
            </a:p>
            <a:p>
              <a:pPr indent="-285750" lvl="0" marL="28575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Char char="•"/>
              </a:pPr>
              <a:r>
                <a:rPr lang="fr-FR" sz="14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Lumière diffusée</a:t>
              </a:r>
              <a:endPara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-285750" lvl="0" marL="28575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Char char="•"/>
              </a:pPr>
              <a:r>
                <a:rPr lang="fr-FR" sz="14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Lumière absorbée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54" name="Google Shape;3154;p66"/>
            <p:cNvSpPr txBox="1"/>
            <p:nvPr/>
          </p:nvSpPr>
          <p:spPr>
            <a:xfrm>
              <a:off x="8616713" y="3780955"/>
              <a:ext cx="2479040" cy="52322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-285750" lvl="0" marL="28575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Char char="•"/>
              </a:pPr>
              <a:r>
                <a:rPr lang="fr-FR" sz="14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déduire</a:t>
              </a:r>
              <a:endParaRPr/>
            </a:p>
            <a:p>
              <a:pPr indent="-285750" lvl="0" marL="28575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Char char="•"/>
              </a:pPr>
              <a:r>
                <a:rPr b="0" i="0" lang="fr-FR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Préciser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cxnSp>
          <p:nvCxnSpPr>
            <p:cNvPr id="3155" name="Google Shape;3155;p66"/>
            <p:cNvCxnSpPr>
              <a:stCxn id="3144" idx="3"/>
              <a:endCxn id="3148" idx="1"/>
            </p:cNvCxnSpPr>
            <p:nvPr/>
          </p:nvCxnSpPr>
          <p:spPr>
            <a:xfrm>
              <a:off x="7539862" y="3780956"/>
              <a:ext cx="876000" cy="219000"/>
            </a:xfrm>
            <a:prstGeom prst="bentConnector3">
              <a:avLst>
                <a:gd fmla="val 42898" name="adj1"/>
              </a:avLst>
            </a:prstGeom>
            <a:noFill/>
            <a:ln cap="flat" cmpd="sng" w="9525">
              <a:solidFill>
                <a:srgbClr val="FFAB40"/>
              </a:solidFill>
              <a:prstDash val="solid"/>
              <a:round/>
              <a:headEnd len="sm" w="sm" type="none"/>
              <a:tailEnd len="sm" w="sm" type="none"/>
            </a:ln>
          </p:spPr>
        </p:cxnSp>
        <p:sp>
          <p:nvSpPr>
            <p:cNvPr id="3156" name="Google Shape;3156;p66"/>
            <p:cNvSpPr txBox="1"/>
            <p:nvPr/>
          </p:nvSpPr>
          <p:spPr>
            <a:xfrm>
              <a:off x="923836" y="5569739"/>
              <a:ext cx="8839091" cy="73866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-179388" lvl="0" marL="179388" marR="0" rtl="0" algn="l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Char char="•"/>
              </a:pPr>
              <a:r>
                <a:rPr i="1" lang="fr-FR" sz="14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L’’objet diffuse  la couleur………………….</a:t>
              </a:r>
              <a:endParaRPr/>
            </a:p>
            <a:p>
              <a:pPr indent="-179388" lvl="0" marL="179388" marR="0" rtl="0" algn="l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Char char="•"/>
              </a:pPr>
              <a:r>
                <a:rPr i="1" lang="fr-FR" sz="14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L’objet absorbe la couleur …………</a:t>
              </a:r>
              <a:endParaRPr/>
            </a:p>
            <a:p>
              <a:pPr indent="-179388" lvl="0" marL="179388" marR="0" rtl="0" algn="l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Char char="•"/>
              </a:pPr>
              <a:r>
                <a:rPr i="1" lang="fr-FR" sz="14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Puisque l’objet absorbe ………………et diffuse……………….., alors la lumière qui l’éclaire est………………</a:t>
              </a:r>
              <a:endParaRPr i="1"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cxnSp>
          <p:nvCxnSpPr>
            <p:cNvPr id="3157" name="Google Shape;3157;p66"/>
            <p:cNvCxnSpPr>
              <a:stCxn id="3144" idx="2"/>
              <a:endCxn id="3150" idx="0"/>
            </p:cNvCxnSpPr>
            <p:nvPr/>
          </p:nvCxnSpPr>
          <p:spPr>
            <a:xfrm rot="5400000">
              <a:off x="5202546" y="4816843"/>
              <a:ext cx="822600" cy="467400"/>
            </a:xfrm>
            <a:prstGeom prst="bentConnector3">
              <a:avLst>
                <a:gd fmla="val 50000" name="adj1"/>
              </a:avLst>
            </a:prstGeom>
            <a:noFill/>
            <a:ln cap="flat" cmpd="sng" w="9525">
              <a:solidFill>
                <a:srgbClr val="FFAB40"/>
              </a:solidFill>
              <a:prstDash val="solid"/>
              <a:round/>
              <a:headEnd len="sm" w="sm" type="none"/>
              <a:tailEnd len="sm" w="sm" type="none"/>
            </a:ln>
          </p:spPr>
        </p:cxnSp>
        <p:sp>
          <p:nvSpPr>
            <p:cNvPr id="3158" name="Google Shape;3158;p66"/>
            <p:cNvSpPr/>
            <p:nvPr/>
          </p:nvSpPr>
          <p:spPr>
            <a:xfrm>
              <a:off x="415600" y="1645615"/>
              <a:ext cx="11428467" cy="344835"/>
            </a:xfrm>
            <a:prstGeom prst="rect">
              <a:avLst/>
            </a:prstGeom>
            <a:solidFill>
              <a:srgbClr val="00717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Arial"/>
                <a:buNone/>
              </a:pPr>
              <a:r>
                <a:rPr b="1" i="0" lang="fr-FR" sz="1400" u="none" cap="none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MA CARTE LEXICALE</a:t>
              </a:r>
              <a:endParaRPr b="1" i="0" sz="12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59" name="Google Shape;3159;p66"/>
            <p:cNvSpPr/>
            <p:nvPr/>
          </p:nvSpPr>
          <p:spPr>
            <a:xfrm>
              <a:off x="10723502" y="1602971"/>
              <a:ext cx="335067" cy="461818"/>
            </a:xfrm>
            <a:prstGeom prst="roundRect">
              <a:avLst>
                <a:gd fmla="val 16667" name="adj"/>
              </a:avLst>
            </a:prstGeom>
            <a:solidFill>
              <a:srgbClr val="FEEDD8"/>
            </a:solidFill>
            <a:ln cap="flat" cmpd="sng" w="25400">
              <a:solidFill>
                <a:srgbClr val="FCBF1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0" spcFirstLastPara="1" rIns="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000"/>
                <a:buFont typeface="Arial"/>
                <a:buNone/>
              </a:pPr>
              <a:r>
                <a:rPr b="1" i="0" lang="fr-FR" sz="20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4</a:t>
              </a:r>
              <a:endParaRPr b="1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60" name="Google Shape;3160;p66"/>
            <p:cNvSpPr txBox="1"/>
            <p:nvPr/>
          </p:nvSpPr>
          <p:spPr>
            <a:xfrm>
              <a:off x="11058569" y="1659151"/>
              <a:ext cx="625800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Arial"/>
                <a:buNone/>
              </a:pPr>
              <a:r>
                <a:rPr b="1" i="1" lang="fr-FR" sz="1400" u="none" cap="none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mots</a:t>
              </a:r>
              <a:endParaRPr b="1" i="1" sz="1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61" name="Google Shape;3161;p66"/>
            <p:cNvSpPr txBox="1"/>
            <p:nvPr/>
          </p:nvSpPr>
          <p:spPr>
            <a:xfrm>
              <a:off x="9682480" y="1670773"/>
              <a:ext cx="1041022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Arial"/>
                <a:buNone/>
              </a:pPr>
              <a:r>
                <a:rPr b="1" i="1" lang="fr-FR" sz="1400" u="none" cap="none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Je retiens</a:t>
              </a:r>
              <a:endParaRPr b="1" i="1" sz="1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65" name="Shape 3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66" name="Google Shape;3166;p6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176808" y="212713"/>
            <a:ext cx="583170" cy="583170"/>
          </a:xfrm>
          <a:prstGeom prst="rect">
            <a:avLst/>
          </a:prstGeom>
          <a:noFill/>
          <a:ln>
            <a:noFill/>
          </a:ln>
        </p:spPr>
      </p:pic>
      <p:sp>
        <p:nvSpPr>
          <p:cNvPr id="3167" name="Google Shape;3167;p67"/>
          <p:cNvSpPr txBox="1"/>
          <p:nvPr/>
        </p:nvSpPr>
        <p:spPr>
          <a:xfrm>
            <a:off x="2700146" y="2682321"/>
            <a:ext cx="7176324" cy="149335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fr-FR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Exercices 4 , 5 et 6 de la page 84</a:t>
            </a:r>
            <a:endParaRPr/>
          </a:p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fr-FR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Exercices défis: 5,6,7,8 et 9  de la page 86</a:t>
            </a:r>
            <a:endParaRPr b="1" i="1" sz="3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68" name="Google Shape;3168;p67"/>
          <p:cNvSpPr txBox="1"/>
          <p:nvPr>
            <p:ph type="title"/>
          </p:nvPr>
        </p:nvSpPr>
        <p:spPr>
          <a:xfrm>
            <a:off x="1030246" y="318293"/>
            <a:ext cx="10277091" cy="2675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r>
              <a:rPr lang="fr-FR"/>
              <a:t>Bravo à tous ! Révisez dans le livret  ce qu’on a vu aujourd'hui  et faire les exercices suivants: </a:t>
            </a:r>
            <a:endParaRPr/>
          </a:p>
        </p:txBody>
      </p:sp>
      <p:sp>
        <p:nvSpPr>
          <p:cNvPr id="3169" name="Google Shape;3169;p67"/>
          <p:cNvSpPr txBox="1"/>
          <p:nvPr>
            <p:ph idx="2" type="body"/>
          </p:nvPr>
        </p:nvSpPr>
        <p:spPr>
          <a:xfrm>
            <a:off x="1030288" y="668338"/>
            <a:ext cx="10277475" cy="2682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</a:pPr>
            <a:r>
              <a:rPr lang="fr-FR"/>
              <a:t>L’enseignant incite les élèves à faire l’exercice à la maison et clore la séance.</a:t>
            </a:r>
            <a:endParaRPr/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73" name="Shape 3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74" name="Google Shape;3174;p68"/>
          <p:cNvGrpSpPr/>
          <p:nvPr/>
        </p:nvGrpSpPr>
        <p:grpSpPr>
          <a:xfrm>
            <a:off x="812158" y="844906"/>
            <a:ext cx="10567685" cy="5198169"/>
            <a:chOff x="2184399" y="1402024"/>
            <a:chExt cx="7823200" cy="4942038"/>
          </a:xfrm>
        </p:grpSpPr>
        <p:sp>
          <p:nvSpPr>
            <p:cNvPr id="3175" name="Google Shape;3175;p68"/>
            <p:cNvSpPr/>
            <p:nvPr/>
          </p:nvSpPr>
          <p:spPr>
            <a:xfrm>
              <a:off x="2184399" y="1402024"/>
              <a:ext cx="7823200" cy="4942038"/>
            </a:xfrm>
            <a:prstGeom prst="roundRect">
              <a:avLst>
                <a:gd fmla="val 2665" name="adj"/>
              </a:avLst>
            </a:prstGeom>
            <a:solidFill>
              <a:srgbClr val="F9D7A2"/>
            </a:solidFill>
            <a:ln cap="flat" cmpd="sng" w="12700">
              <a:solidFill>
                <a:srgbClr val="F9D7A2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63500" sx="102000" rotWithShape="0" algn="ctr" sy="102000">
                <a:srgbClr val="000000">
                  <a:alpha val="7058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76" name="Google Shape;3176;p68"/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1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56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177" name="Google Shape;3177;p68"/>
          <p:cNvGrpSpPr/>
          <p:nvPr/>
        </p:nvGrpSpPr>
        <p:grpSpPr>
          <a:xfrm>
            <a:off x="812159" y="829917"/>
            <a:ext cx="10567685" cy="5198169"/>
            <a:chOff x="2184400" y="1402025"/>
            <a:chExt cx="7823200" cy="4942038"/>
          </a:xfrm>
        </p:grpSpPr>
        <p:sp>
          <p:nvSpPr>
            <p:cNvPr id="3178" name="Google Shape;3178;p68"/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fmla="val 2665" name="adj"/>
              </a:avLst>
            </a:prstGeom>
            <a:solidFill>
              <a:srgbClr val="F6C374"/>
            </a:solidFill>
            <a:ln cap="flat" cmpd="sng" w="12700">
              <a:solidFill>
                <a:srgbClr val="F6C374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63500" sx="102000" rotWithShape="0" algn="ctr" sy="102000">
                <a:srgbClr val="000000">
                  <a:alpha val="7058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rgbClr val="FFFFFF"/>
                </a:solidFill>
                <a:highlight>
                  <a:srgbClr val="FFFF00"/>
                </a:highlight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79" name="Google Shape;3179;p68"/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1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56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56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56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56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i="1" sz="4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i="1" lang="fr-FR" sz="4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A la prochaine séance!</a:t>
              </a:r>
              <a:endParaRPr/>
            </a:p>
          </p:txBody>
        </p:sp>
      </p:grpSp>
      <p:pic>
        <p:nvPicPr>
          <p:cNvPr id="3180" name="Google Shape;3180;p6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632837" y="1903731"/>
            <a:ext cx="2783680" cy="278368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="0">
  <p:cSld>
    <p:spTree>
      <p:nvGrpSpPr>
        <p:cNvPr id="2399" name="Shape 23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0" name="Google Shape;2400;p7"/>
          <p:cNvSpPr txBox="1"/>
          <p:nvPr>
            <p:ph idx="1" type="body"/>
          </p:nvPr>
        </p:nvSpPr>
        <p:spPr>
          <a:xfrm>
            <a:off x="7879221" y="1447571"/>
            <a:ext cx="1147653" cy="46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4546A"/>
              </a:buClr>
              <a:buSzPts val="2400"/>
              <a:buNone/>
            </a:pPr>
            <a:r>
              <a:t/>
            </a:r>
            <a:endParaRPr/>
          </a:p>
        </p:txBody>
      </p:sp>
      <p:sp>
        <p:nvSpPr>
          <p:cNvPr id="2401" name="Google Shape;2401;p7"/>
          <p:cNvSpPr txBox="1"/>
          <p:nvPr>
            <p:ph idx="2" type="body"/>
          </p:nvPr>
        </p:nvSpPr>
        <p:spPr>
          <a:xfrm>
            <a:off x="7879221" y="2277958"/>
            <a:ext cx="1147653" cy="46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4546A"/>
              </a:buClr>
              <a:buSzPts val="2400"/>
              <a:buNone/>
            </a:pPr>
            <a:r>
              <a:t/>
            </a:r>
            <a:endParaRPr/>
          </a:p>
        </p:txBody>
      </p:sp>
      <p:sp>
        <p:nvSpPr>
          <p:cNvPr id="2402" name="Google Shape;2402;p7"/>
          <p:cNvSpPr txBox="1"/>
          <p:nvPr>
            <p:ph idx="3" type="body"/>
          </p:nvPr>
        </p:nvSpPr>
        <p:spPr>
          <a:xfrm>
            <a:off x="7879220" y="3104337"/>
            <a:ext cx="1147653" cy="46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4546A"/>
              </a:buClr>
              <a:buSzPts val="2400"/>
              <a:buNone/>
            </a:pPr>
            <a:r>
              <a:t/>
            </a:r>
            <a:endParaRPr/>
          </a:p>
        </p:txBody>
      </p:sp>
      <p:sp>
        <p:nvSpPr>
          <p:cNvPr id="2403" name="Google Shape;2403;p7"/>
          <p:cNvSpPr txBox="1"/>
          <p:nvPr>
            <p:ph idx="4" type="body"/>
          </p:nvPr>
        </p:nvSpPr>
        <p:spPr>
          <a:xfrm>
            <a:off x="7879219" y="3928027"/>
            <a:ext cx="1147653" cy="46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4546A"/>
              </a:buClr>
              <a:buSzPts val="2400"/>
              <a:buNone/>
            </a:pPr>
            <a:r>
              <a:rPr lang="fr-FR"/>
              <a:t>12 min</a:t>
            </a:r>
            <a:endParaRPr/>
          </a:p>
        </p:txBody>
      </p:sp>
      <p:sp>
        <p:nvSpPr>
          <p:cNvPr id="2404" name="Google Shape;2404;p7"/>
          <p:cNvSpPr txBox="1"/>
          <p:nvPr>
            <p:ph idx="5" type="body"/>
          </p:nvPr>
        </p:nvSpPr>
        <p:spPr>
          <a:xfrm>
            <a:off x="7879218" y="4757093"/>
            <a:ext cx="1147653" cy="46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4546A"/>
              </a:buClr>
              <a:buSzPts val="2400"/>
              <a:buNone/>
            </a:pPr>
            <a:r>
              <a:rPr lang="fr-FR"/>
              <a:t>10 min</a:t>
            </a:r>
            <a:endParaRPr/>
          </a:p>
        </p:txBody>
      </p:sp>
      <p:sp>
        <p:nvSpPr>
          <p:cNvPr id="2405" name="Google Shape;2405;p7"/>
          <p:cNvSpPr txBox="1"/>
          <p:nvPr>
            <p:ph idx="6" type="body"/>
          </p:nvPr>
        </p:nvSpPr>
        <p:spPr>
          <a:xfrm>
            <a:off x="7879217" y="5583473"/>
            <a:ext cx="1147653" cy="46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4546A"/>
              </a:buClr>
              <a:buSzPts val="2400"/>
              <a:buNone/>
            </a:pPr>
            <a:r>
              <a:rPr lang="fr-FR"/>
              <a:t>03 min</a:t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09" name="Shape 24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0" name="Google Shape;2410;p8"/>
          <p:cNvSpPr txBox="1"/>
          <p:nvPr>
            <p:ph idx="1" type="body"/>
          </p:nvPr>
        </p:nvSpPr>
        <p:spPr>
          <a:xfrm>
            <a:off x="8799191" y="5236960"/>
            <a:ext cx="1486341" cy="50330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2500" lnSpcReduction="20000"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lang="fr-FR"/>
              <a:t>10 min</a:t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14" name="Shape 24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5" name="Google Shape;2415;p9"/>
          <p:cNvSpPr txBox="1"/>
          <p:nvPr>
            <p:ph type="title"/>
          </p:nvPr>
        </p:nvSpPr>
        <p:spPr>
          <a:xfrm>
            <a:off x="778058" y="318293"/>
            <a:ext cx="10529279" cy="2675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r>
              <a:rPr lang="fr-FR">
                <a:latin typeface="Calibri"/>
                <a:ea typeface="Calibri"/>
                <a:cs typeface="Calibri"/>
                <a:sym typeface="Calibri"/>
              </a:rPr>
              <a:t>Bonjour! Prêts pour démarrer notre séance? Allons-y!</a:t>
            </a:r>
            <a:endParaRPr/>
          </a:p>
        </p:txBody>
      </p:sp>
      <p:sp>
        <p:nvSpPr>
          <p:cNvPr id="2416" name="Google Shape;2416;p9"/>
          <p:cNvSpPr txBox="1"/>
          <p:nvPr>
            <p:ph idx="2" type="body"/>
          </p:nvPr>
        </p:nvSpPr>
        <p:spPr>
          <a:xfrm>
            <a:off x="778058" y="668338"/>
            <a:ext cx="10529705" cy="2682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</a:pPr>
            <a:r>
              <a:t/>
            </a:r>
            <a:endParaRPr/>
          </a:p>
        </p:txBody>
      </p:sp>
      <p:pic>
        <p:nvPicPr>
          <p:cNvPr descr="Une fusée Soyouz décolle vers l'ISS avec un Russe et un Américain à bord, fusée  qui décolle - heartfeltfuneralcompany.co.uk" id="2417" name="Google Shape;2417;p9"/>
          <p:cNvPicPr preferRelativeResize="0"/>
          <p:nvPr/>
        </p:nvPicPr>
        <p:blipFill rotWithShape="1">
          <a:blip r:embed="rId3">
            <a:alphaModFix/>
          </a:blip>
          <a:srcRect b="0" l="12628" r="42945" t="0"/>
          <a:stretch/>
        </p:blipFill>
        <p:spPr>
          <a:xfrm>
            <a:off x="3948453" y="1699037"/>
            <a:ext cx="4295093" cy="3951537"/>
          </a:xfrm>
          <a:prstGeom prst="ellipse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9_Office Theme">
  <a:themeElements>
    <a:clrScheme name="Office Them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10.xml><?xml version="1.0" encoding="utf-8"?>
<a:theme xmlns:a="http://schemas.openxmlformats.org/drawingml/2006/main" xmlns:r="http://schemas.openxmlformats.org/officeDocument/2006/relationships" name="7_Office Theme">
  <a:themeElements>
    <a:clrScheme name="Office Them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6_Office Theme">
  <a:themeElements>
    <a:clrScheme name="Office Them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8_Office Theme">
  <a:themeElements>
    <a:clrScheme name="Office Them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4.xml><?xml version="1.0" encoding="utf-8"?>
<a:theme xmlns:a="http://schemas.openxmlformats.org/drawingml/2006/main" xmlns:r="http://schemas.openxmlformats.org/officeDocument/2006/relationships" name="3_Office Theme">
  <a:themeElements>
    <a:clrScheme name="Office Them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5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6.xml><?xml version="1.0" encoding="utf-8"?>
<a:theme xmlns:a="http://schemas.openxmlformats.org/drawingml/2006/main" xmlns:r="http://schemas.openxmlformats.org/officeDocument/2006/relationships" name="Office Theme">
  <a:themeElements>
    <a:clrScheme name="Office Them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7.xml><?xml version="1.0" encoding="utf-8"?>
<a:theme xmlns:a="http://schemas.openxmlformats.org/drawingml/2006/main" xmlns:r="http://schemas.openxmlformats.org/officeDocument/2006/relationships" name="2_Office Theme">
  <a:themeElements>
    <a:clrScheme name="Office Them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8.xml><?xml version="1.0" encoding="utf-8"?>
<a:theme xmlns:a="http://schemas.openxmlformats.org/drawingml/2006/main" xmlns:r="http://schemas.openxmlformats.org/officeDocument/2006/relationships" name="1_Office Theme">
  <a:themeElements>
    <a:clrScheme name="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9.xml><?xml version="1.0" encoding="utf-8"?>
<a:theme xmlns:a="http://schemas.openxmlformats.org/drawingml/2006/main" xmlns:r="http://schemas.openxmlformats.org/officeDocument/2006/relationships" name="5_Office Theme">
  <a:themeElements>
    <a:clrScheme name="Office Them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2024-05-28T10:13:00Z</dcterms:created>
  <dc:creator>D_Abdellah</dc:creato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07BCFC6302C549B0B0C2BCAF22236F3C_12</vt:lpwstr>
  </property>
  <property fmtid="{D5CDD505-2E9C-101B-9397-08002B2CF9AE}" pid="3" name="KSOProductBuildVer">
    <vt:lpwstr>1036-12.9.0.21549</vt:lpwstr>
  </property>
</Properties>
</file>