
<file path=[Content_Types].xml><?xml version="1.0" encoding="utf-8"?>
<Types xmlns="http://schemas.openxmlformats.org/package/2006/content-types">
  <Default ContentType="image/jpeg" Extension="jpg"/>
  <Default ContentType="application/x-fontdata" Extension="fntdata"/>
  <Default ContentType="image/gif" Extension="gif"/>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67.xml"/>
  <Override ContentType="application/vnd.openxmlformats-officedocument.presentationml.notesSlide+xml" PartName="/ppt/notesSlides/notesSlide5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24.xml"/>
  <Override ContentType="application/vnd.openxmlformats-officedocument.presentationml.notesSlide+xml" PartName="/ppt/notesSlides/notesSlide50.xml"/>
  <Override ContentType="application/vnd.openxmlformats-officedocument.presentationml.notesSlide+xml" PartName="/ppt/notesSlides/notesSlide68.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34.xml"/>
  <Override ContentType="application/vnd.openxmlformats-officedocument.presentationml.notesSlide+xml" PartName="/ppt/notesSlides/notesSlide51.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43.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73.xml"/>
  <Override ContentType="application/vnd.openxmlformats-officedocument.presentationml.notesSlide+xml" PartName="/ppt/notesSlides/notesSlide56.xml"/>
  <Override ContentType="application/vnd.openxmlformats-officedocument.presentationml.notesSlide+xml" PartName="/ppt/notesSlides/notesSlide30.xml"/>
  <Override ContentType="application/vnd.openxmlformats-officedocument.presentationml.notesSlide+xml" PartName="/ppt/notesSlides/notesSlide69.xml"/>
  <Override ContentType="application/vnd.openxmlformats-officedocument.presentationml.notesSlide+xml" PartName="/ppt/notesSlides/notesSlide26.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61.xml"/>
  <Override ContentType="application/vnd.openxmlformats-officedocument.presentationml.notesSlide+xml" PartName="/ppt/notesSlides/notesSlide74.xml"/>
  <Override ContentType="application/vnd.openxmlformats-officedocument.presentationml.notesSlide+xml" PartName="/ppt/notesSlides/notesSlide57.xml"/>
  <Override ContentType="application/vnd.openxmlformats-officedocument.presentationml.notesSlide+xml" PartName="/ppt/notesSlides/notesSlide44.xml"/>
  <Override ContentType="application/vnd.openxmlformats-officedocument.presentationml.notesSlide+xml" PartName="/ppt/notesSlides/notesSlide58.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37.xml"/>
  <Override ContentType="application/vnd.openxmlformats-officedocument.presentationml.notesSlide+xml" PartName="/ppt/notesSlides/notesSlide62.xml"/>
  <Override ContentType="application/vnd.openxmlformats-officedocument.presentationml.notesSlide+xml" PartName="/ppt/notesSlides/notesSlide29.xml"/>
  <Override ContentType="application/vnd.openxmlformats-officedocument.presentationml.notesSlide+xml" PartName="/ppt/notesSlides/notesSlide54.xml"/>
  <Override ContentType="application/vnd.openxmlformats-officedocument.presentationml.notesSlide+xml" PartName="/ppt/notesSlides/notesSlide45.xml"/>
  <Override ContentType="application/vnd.openxmlformats-officedocument.presentationml.notesSlide+xml" PartName="/ppt/notesSlides/notesSlide70.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1.xml"/>
  <Override ContentType="application/vnd.openxmlformats-officedocument.presentationml.notesSlide+xml" PartName="/ppt/notesSlides/notesSlide63.xml"/>
  <Override ContentType="application/vnd.openxmlformats-officedocument.presentationml.notesSlide+xml" PartName="/ppt/notesSlides/notesSlide5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47.xml"/>
  <Override ContentType="application/vnd.openxmlformats-officedocument.presentationml.notesSlide+xml" PartName="/ppt/notesSlides/notesSlide72.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60.xml"/>
  <Override ContentType="application/vnd.openxmlformats-officedocument.presentationml.notesSlide+xml" PartName="/ppt/notesSlides/notesSlide38.xml"/>
  <Override ContentType="application/vnd.openxmlformats-officedocument.presentationml.notesSlide+xml" PartName="/ppt/notesSlides/notesSlide64.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48.xml"/>
  <Override ContentType="application/vnd.openxmlformats-officedocument.presentationml.notesSlide+xml" PartName="/ppt/notesSlides/notesSlide22.xml"/>
  <Override ContentType="application/vnd.openxmlformats-officedocument.presentationml.notesSlide+xml" PartName="/ppt/notesSlides/notesSlide52.xml"/>
  <Override ContentType="application/vnd.openxmlformats-officedocument.presentationml.notesSlide+xml" PartName="/ppt/notesSlides/notesSlide7.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65.xml"/>
  <Override ContentType="application/vnd.openxmlformats-officedocument.presentationml.notesSlide+xml" PartName="/ppt/notesSlides/notesSlide36.xml"/>
  <Override ContentType="application/vnd.openxmlformats-officedocument.presentationml.notesSlide+xml" PartName="/ppt/notesSlides/notesSlide49.xml"/>
  <Override ContentType="application/vnd.openxmlformats-officedocument.presentationml.notesSlide+xml" PartName="/ppt/notesSlides/notesSlide19.xml"/>
  <Override ContentType="application/vnd.openxmlformats-officedocument.presentationml.notesSlide+xml" PartName="/ppt/notesSlides/notesSlide71.xml"/>
  <Override ContentType="application/vnd.openxmlformats-officedocument.presentationml.notesSlide+xml" PartName="/ppt/notesSlides/notesSlide53.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66.xml"/>
  <Override ContentType="application/vnd.openxmlformats-officedocument.presentationml.notesSlide+xml" PartName="/ppt/notesSlides/notesSlide10.xml"/>
  <Override ContentType="application/vnd.openxmlformats-officedocument.custom-properties+xml" PartName="/docProps/custom.xml"/>
  <Override ContentType="application/vnd.openxmlformats-officedocument.presentationml.slideLayout+xml" PartName="/ppt/slideLayouts/slideLayout3.xml"/>
  <Override ContentType="application/vnd.openxmlformats-officedocument.presentationml.slideLayout+xml" PartName="/ppt/slideLayouts/slideLayout37.xml"/>
  <Override ContentType="application/vnd.openxmlformats-officedocument.presentationml.slideLayout+xml" PartName="/ppt/slideLayouts/slideLayout129.xml"/>
  <Override ContentType="application/vnd.openxmlformats-officedocument.presentationml.slideLayout+xml" PartName="/ppt/slideLayouts/slideLayout29.xml"/>
  <Override ContentType="application/vnd.openxmlformats-officedocument.presentationml.slideLayout+xml" PartName="/ppt/slideLayouts/slideLayout137.xml"/>
  <Override ContentType="application/vnd.openxmlformats-officedocument.presentationml.slideLayout+xml" PartName="/ppt/slideLayouts/slideLayout96.xml"/>
  <Override ContentType="application/vnd.openxmlformats-officedocument.presentationml.slideLayout+xml" PartName="/ppt/slideLayouts/slideLayout110.xml"/>
  <Override ContentType="application/vnd.openxmlformats-officedocument.presentationml.slideLayout+xml" PartName="/ppt/slideLayouts/slideLayout153.xml"/>
  <Override ContentType="application/vnd.openxmlformats-officedocument.presentationml.slideLayout+xml" PartName="/ppt/slideLayouts/slideLayout61.xml"/>
  <Override ContentType="application/vnd.openxmlformats-officedocument.presentationml.slideLayout+xml" PartName="/ppt/slideLayouts/slideLayout145.xml"/>
  <Override ContentType="application/vnd.openxmlformats-officedocument.presentationml.slideLayout+xml" PartName="/ppt/slideLayouts/slideLayout196.xml"/>
  <Override ContentType="application/vnd.openxmlformats-officedocument.presentationml.slideLayout+xml" PartName="/ppt/slideLayouts/slideLayout102.xml"/>
  <Override ContentType="application/vnd.openxmlformats-officedocument.presentationml.slideLayout+xml" PartName="/ppt/slideLayouts/slideLayout188.xml"/>
  <Override ContentType="application/vnd.openxmlformats-officedocument.presentationml.slideLayout+xml" PartName="/ppt/slideLayouts/slideLayout165.xml"/>
  <Override ContentType="application/vnd.openxmlformats-officedocument.presentationml.slideLayout+xml" PartName="/ppt/slideLayouts/slideLayout65.xml"/>
  <Override ContentType="application/vnd.openxmlformats-officedocument.presentationml.slideLayout+xml" PartName="/ppt/slideLayouts/slideLayout22.xml"/>
  <Override ContentType="application/vnd.openxmlformats-officedocument.presentationml.slideLayout+xml" PartName="/ppt/slideLayouts/slideLayout122.xml"/>
  <Override ContentType="application/vnd.openxmlformats-officedocument.presentationml.slideLayout+xml" PartName="/ppt/slideLayouts/slideLayout49.xml"/>
  <Override ContentType="application/vnd.openxmlformats-officedocument.presentationml.slideLayout+xml" PartName="/ppt/slideLayouts/slideLayout117.xml"/>
  <Override ContentType="application/vnd.openxmlformats-officedocument.presentationml.slideLayout+xml" PartName="/ppt/slideLayouts/slideLayout53.xml"/>
  <Override ContentType="application/vnd.openxmlformats-officedocument.presentationml.slideLayout+xml" PartName="/ppt/slideLayouts/slideLayout181.xml"/>
  <Override ContentType="application/vnd.openxmlformats-officedocument.presentationml.slideLayout+xml" PartName="/ppt/slideLayouts/slideLayout10.xml"/>
  <Override ContentType="application/vnd.openxmlformats-officedocument.presentationml.slideLayout+xml" PartName="/ppt/slideLayouts/slideLayout41.xml"/>
  <Override ContentType="application/vnd.openxmlformats-officedocument.presentationml.slideLayout+xml" PartName="/ppt/slideLayouts/slideLayout84.xml"/>
  <Override ContentType="application/vnd.openxmlformats-officedocument.presentationml.slideLayout+xml" PartName="/ppt/slideLayouts/slideLayout92.xml"/>
  <Override ContentType="application/vnd.openxmlformats-officedocument.presentationml.slideLayout+xml" PartName="/ppt/slideLayouts/slideLayout150.xml"/>
  <Override ContentType="application/vnd.openxmlformats-officedocument.presentationml.slideLayout+xml" PartName="/ppt/slideLayouts/slideLayout193.xml"/>
  <Override ContentType="application/vnd.openxmlformats-officedocument.presentationml.slideLayout+xml" PartName="/ppt/slideLayouts/slideLayout185.xml"/>
  <Override ContentType="application/vnd.openxmlformats-officedocument.presentationml.slideLayout+xml" PartName="/ppt/slideLayouts/slideLayout133.xml"/>
  <Override ContentType="application/vnd.openxmlformats-officedocument.presentationml.slideLayout+xml" PartName="/ppt/slideLayouts/slideLayout176.xml"/>
  <Override ContentType="application/vnd.openxmlformats-officedocument.presentationml.slideLayout+xml" PartName="/ppt/slideLayouts/slideLayout17.xml"/>
  <Override ContentType="application/vnd.openxmlformats-officedocument.presentationml.slideLayout+xml" PartName="/ppt/slideLayouts/slideLayout34.xml"/>
  <Override ContentType="application/vnd.openxmlformats-officedocument.presentationml.slideLayout+xml" PartName="/ppt/slideLayouts/slideLayout149.xml"/>
  <Override ContentType="application/vnd.openxmlformats-officedocument.presentationml.slideLayout+xml" PartName="/ppt/slideLayouts/slideLayout6.xml"/>
  <Override ContentType="application/vnd.openxmlformats-officedocument.presentationml.slideLayout+xml" PartName="/ppt/slideLayouts/slideLayout106.xml"/>
  <Override ContentType="application/vnd.openxmlformats-officedocument.presentationml.slideLayout+xml" PartName="/ppt/slideLayouts/slideLayout77.xml"/>
  <Override ContentType="application/vnd.openxmlformats-officedocument.presentationml.slideLayout+xml" PartName="/ppt/slideLayouts/slideLayout30.xml"/>
  <Override ContentType="application/vnd.openxmlformats-officedocument.presentationml.slideLayout+xml" PartName="/ppt/slideLayouts/slideLayout73.xml"/>
  <Override ContentType="application/vnd.openxmlformats-officedocument.presentationml.slideLayout+xml" PartName="/ppt/slideLayouts/slideLayout56.xml"/>
  <Override ContentType="application/vnd.openxmlformats-officedocument.presentationml.slideLayout+xml" PartName="/ppt/slideLayouts/slideLayout81.xml"/>
  <Override ContentType="application/vnd.openxmlformats-officedocument.presentationml.slideLayout+xml" PartName="/ppt/slideLayouts/slideLayout26.xml"/>
  <Override ContentType="application/vnd.openxmlformats-officedocument.presentationml.slideLayout+xml" PartName="/ppt/slideLayouts/slideLayout157.xml"/>
  <Override ContentType="application/vnd.openxmlformats-officedocument.presentationml.slideLayout+xml" PartName="/ppt/slideLayouts/slideLayout69.xml"/>
  <Override ContentType="application/vnd.openxmlformats-officedocument.presentationml.slideLayout+xml" PartName="/ppt/slideLayouts/slideLayout114.xml"/>
  <Override ContentType="application/vnd.openxmlformats-officedocument.presentationml.slideLayout+xml" PartName="/ppt/slideLayouts/slideLayout13.xml"/>
  <Override ContentType="application/vnd.openxmlformats-officedocument.presentationml.slideLayout+xml" PartName="/ppt/slideLayouts/slideLayout161.xml"/>
  <Override ContentType="application/vnd.openxmlformats-officedocument.presentationml.slideLayout+xml" PartName="/ppt/slideLayouts/slideLayout172.xml"/>
  <Override ContentType="application/vnd.openxmlformats-officedocument.presentationml.slideLayout+xml" PartName="/ppt/slideLayouts/slideLayout206.xml"/>
  <Override ContentType="application/vnd.openxmlformats-officedocument.presentationml.slideLayout+xml" PartName="/ppt/slideLayouts/slideLayout142.xml"/>
  <Override ContentType="application/vnd.openxmlformats-officedocument.presentationml.slideLayout+xml" PartName="/ppt/slideLayouts/slideLayout125.xml"/>
  <Override ContentType="application/vnd.openxmlformats-officedocument.presentationml.slideLayout+xml" PartName="/ppt/slideLayouts/slideLayout88.xml"/>
  <Override ContentType="application/vnd.openxmlformats-officedocument.presentationml.slideLayout+xml" PartName="/ppt/slideLayouts/slideLayout168.xml"/>
  <Override ContentType="application/vnd.openxmlformats-officedocument.presentationml.slideLayout+xml" PartName="/ppt/slideLayouts/slideLayout210.xml"/>
  <Override ContentType="application/vnd.openxmlformats-officedocument.presentationml.slideLayout+xml" PartName="/ppt/slideLayouts/slideLayout45.xml"/>
  <Override ContentType="application/vnd.openxmlformats-officedocument.presentationml.slideLayout+xml" PartName="/ppt/slideLayouts/slideLayout189.xml"/>
  <Override ContentType="application/vnd.openxmlformats-officedocument.presentationml.slideLayout+xml" PartName="/ppt/slideLayouts/slideLayout62.xml"/>
  <Override ContentType="application/vnd.openxmlformats-officedocument.presentationml.slideLayout+xml" PartName="/ppt/slideLayouts/slideLayout146.xml"/>
  <Override ContentType="application/vnd.openxmlformats-officedocument.presentationml.slideLayout+xml" PartName="/ppt/slideLayouts/slideLayout103.xml"/>
  <Override ContentType="application/vnd.openxmlformats-officedocument.presentationml.slideLayout+xml" PartName="/ppt/slideLayouts/slideLayout46.xml"/>
  <Override ContentType="application/vnd.openxmlformats-officedocument.presentationml.slideLayout+xml" PartName="/ppt/slideLayouts/slideLayout89.xml"/>
  <Override ContentType="application/vnd.openxmlformats-officedocument.presentationml.slideLayout+xml" PartName="/ppt/slideLayouts/slideLayout70.xml"/>
  <Override ContentType="application/vnd.openxmlformats-officedocument.presentationml.slideLayout+xml" PartName="/ppt/slideLayouts/slideLayout128.xml"/>
  <Override ContentType="application/vnd.openxmlformats-officedocument.presentationml.slideLayout+xml" PartName="/ppt/slideLayouts/slideLayout2.xml"/>
  <Override ContentType="application/vnd.openxmlformats-officedocument.presentationml.slideLayout+xml" PartName="/ppt/slideLayouts/slideLayout180.xml"/>
  <Override ContentType="application/vnd.openxmlformats-officedocument.presentationml.slideLayout+xml" PartName="/ppt/slideLayouts/slideLayout52.xml"/>
  <Override ContentType="application/vnd.openxmlformats-officedocument.presentationml.slideLayout+xml" PartName="/ppt/slideLayouts/slideLayout95.xml"/>
  <Override ContentType="application/vnd.openxmlformats-officedocument.presentationml.slideLayout+xml" PartName="/ppt/slideLayouts/slideLayout162.xml"/>
  <Override ContentType="application/vnd.openxmlformats-officedocument.presentationml.slideLayout+xml" PartName="/ppt/slideLayouts/slideLayout64.xml"/>
  <Override ContentType="application/vnd.openxmlformats-officedocument.presentationml.slideLayout+xml" PartName="/ppt/slideLayouts/slideLayout99.xml"/>
  <Override ContentType="application/vnd.openxmlformats-officedocument.presentationml.slideLayout+xml" PartName="/ppt/slideLayouts/slideLayout21.xml"/>
  <Override ContentType="application/vnd.openxmlformats-officedocument.presentationml.slideLayout+xml" PartName="/ppt/slideLayouts/slideLayout152.xml"/>
  <Override ContentType="application/vnd.openxmlformats-officedocument.presentationml.slideLayout+xml" PartName="/ppt/slideLayouts/slideLayout18.xml"/>
  <Override ContentType="application/vnd.openxmlformats-officedocument.presentationml.slideLayout+xml" PartName="/ppt/slideLayouts/slideLayout118.xml"/>
  <Override ContentType="application/vnd.openxmlformats-officedocument.presentationml.slideLayout+xml" PartName="/ppt/slideLayouts/slideLayout195.xml"/>
  <Override ContentType="application/vnd.openxmlformats-officedocument.presentationml.slideLayout+xml" PartName="/ppt/slideLayouts/slideLayout85.xml"/>
  <Override ContentType="application/vnd.openxmlformats-officedocument.presentationml.slideLayout+xml" PartName="/ppt/slideLayouts/slideLayout202.xml"/>
  <Override ContentType="application/vnd.openxmlformats-officedocument.presentationml.slideLayout+xml" PartName="/ppt/slideLayouts/slideLayout177.xml"/>
  <Override ContentType="application/vnd.openxmlformats-officedocument.presentationml.slideLayout+xml" PartName="/ppt/slideLayouts/slideLayout79.xml"/>
  <Override ContentType="application/vnd.openxmlformats-officedocument.presentationml.slideLayout+xml" PartName="/ppt/slideLayouts/slideLayout134.xml"/>
  <Override ContentType="application/vnd.openxmlformats-officedocument.presentationml.slideLayout+xml" PartName="/ppt/slideLayouts/slideLayout36.xml"/>
  <Override ContentType="application/vnd.openxmlformats-officedocument.presentationml.slideLayout+xml" PartName="/ppt/slideLayouts/slideLayout184.xml"/>
  <Override ContentType="application/vnd.openxmlformats-officedocument.presentationml.slideLayout+xml" PartName="/ppt/slideLayouts/slideLayout141.xml"/>
  <Override ContentType="application/vnd.openxmlformats-officedocument.presentationml.slideLayout+xml" PartName="/ppt/slideLayouts/slideLayout7.xml"/>
  <Override ContentType="application/vnd.openxmlformats-officedocument.presentationml.slideLayout+xml" PartName="/ppt/slideLayouts/slideLayout167.xml"/>
  <Override ContentType="application/vnd.openxmlformats-officedocument.presentationml.slideLayout+xml" PartName="/ppt/slideLayouts/slideLayout107.xml"/>
  <Override ContentType="application/vnd.openxmlformats-officedocument.presentationml.slideLayout+xml" PartName="/ppt/slideLayouts/slideLayout124.xml"/>
  <Override ContentType="application/vnd.openxmlformats-officedocument.presentationml.slideLayout+xml" PartName="/ppt/slideLayouts/slideLayout213.xml"/>
  <Override ContentType="application/vnd.openxmlformats-officedocument.presentationml.slideLayout+xml" PartName="/ppt/slideLayouts/slideLayout25.xml"/>
  <Override ContentType="application/vnd.openxmlformats-officedocument.presentationml.slideLayout+xml" PartName="/ppt/slideLayouts/slideLayout74.xml"/>
  <Override ContentType="application/vnd.openxmlformats-officedocument.presentationml.slideLayout+xml" PartName="/ppt/slideLayouts/slideLayout42.xml"/>
  <Override ContentType="application/vnd.openxmlformats-officedocument.presentationml.slideLayout+xml" PartName="/ppt/slideLayouts/slideLayout91.xml"/>
  <Override ContentType="application/vnd.openxmlformats-officedocument.presentationml.slideLayout+xml" PartName="/ppt/slideLayouts/slideLayout68.xml"/>
  <Override ContentType="application/vnd.openxmlformats-officedocument.presentationml.slideLayout+xml" PartName="/ppt/slideLayouts/slideLayout203.xml"/>
  <Override ContentType="application/vnd.openxmlformats-officedocument.presentationml.slideLayout+xml" PartName="/ppt/slideLayouts/slideLayout190.xml"/>
  <Override ContentType="application/vnd.openxmlformats-officedocument.presentationml.slideLayout+xml" PartName="/ppt/slideLayouts/slideLayout207.xml"/>
  <Override ContentType="application/vnd.openxmlformats-officedocument.presentationml.slideLayout+xml" PartName="/ppt/slideLayouts/slideLayout130.xml"/>
  <Override ContentType="application/vnd.openxmlformats-officedocument.presentationml.slideLayout+xml" PartName="/ppt/slideLayouts/slideLayout113.xml"/>
  <Override ContentType="application/vnd.openxmlformats-officedocument.presentationml.slideLayout+xml" PartName="/ppt/slideLayouts/slideLayout57.xml"/>
  <Override ContentType="application/vnd.openxmlformats-officedocument.presentationml.slideLayout+xml" PartName="/ppt/slideLayouts/slideLayout31.xml"/>
  <Override ContentType="application/vnd.openxmlformats-officedocument.presentationml.slideLayout+xml" PartName="/ppt/slideLayouts/slideLayout80.xml"/>
  <Override ContentType="application/vnd.openxmlformats-officedocument.presentationml.slideLayout+xml" PartName="/ppt/slideLayouts/slideLayout139.xml"/>
  <Override ContentType="application/vnd.openxmlformats-officedocument.presentationml.slideLayout+xml" PartName="/ppt/slideLayouts/slideLayout14.xml"/>
  <Override ContentType="application/vnd.openxmlformats-officedocument.presentationml.slideLayout+xml" PartName="/ppt/slideLayouts/slideLayout63.xml"/>
  <Override ContentType="application/vnd.openxmlformats-officedocument.presentationml.slideLayout+xml" PartName="/ppt/slideLayouts/slideLayout156.xml"/>
  <Override ContentType="application/vnd.openxmlformats-officedocument.presentationml.slideLayout+xml" PartName="/ppt/slideLayouts/slideLayout199.xml"/>
  <Override ContentType="application/vnd.openxmlformats-officedocument.presentationml.slideLayout+xml" PartName="/ppt/slideLayouts/slideLayout173.xml"/>
  <Override ContentType="application/vnd.openxmlformats-officedocument.presentationml.slideLayout+xml" PartName="/ppt/slideLayouts/slideLayout171.xml"/>
  <Override ContentType="application/vnd.openxmlformats-officedocument.presentationml.slideLayout+xml" PartName="/ppt/slideLayouts/slideLayout198.xml"/>
  <Override ContentType="application/vnd.openxmlformats-officedocument.presentationml.slideLayout+xml" PartName="/ppt/slideLayouts/slideLayout120.xml"/>
  <Override ContentType="application/vnd.openxmlformats-officedocument.presentationml.slideLayout+xml" PartName="/ppt/slideLayouts/slideLayout163.xml"/>
  <Override ContentType="application/vnd.openxmlformats-officedocument.presentationml.slideLayout+xml" PartName="/ppt/slideLayouts/slideLayout20.xml"/>
  <Override ContentType="application/vnd.openxmlformats-officedocument.presentationml.slideLayout+xml" PartName="/ppt/slideLayouts/slideLayout55.xml"/>
  <Override ContentType="application/vnd.openxmlformats-officedocument.presentationml.slideLayout+xml" PartName="/ppt/slideLayouts/slideLayout98.xml"/>
  <Override ContentType="application/vnd.openxmlformats-officedocument.presentationml.slideLayout+xml" PartName="/ppt/slideLayouts/slideLayout12.xml"/>
  <Override ContentType="application/vnd.openxmlformats-officedocument.presentationml.slideLayout+xml" PartName="/ppt/slideLayouts/slideLayout119.xml"/>
  <Override ContentType="application/vnd.openxmlformats-officedocument.presentationml.slideLayout+xml" PartName="/ppt/slideLayouts/slideLayout47.xml"/>
  <Override ContentType="application/vnd.openxmlformats-officedocument.presentationml.slideLayout+xml" PartName="/ppt/slideLayouts/slideLayout5.xml"/>
  <Override ContentType="application/vnd.openxmlformats-officedocument.presentationml.slideLayout+xml" PartName="/ppt/slideLayouts/slideLayout78.xml"/>
  <Override ContentType="application/vnd.openxmlformats-officedocument.presentationml.slideLayout+xml" PartName="/ppt/slideLayouts/slideLayout208.xml"/>
  <Override ContentType="application/vnd.openxmlformats-officedocument.presentationml.slideLayout+xml" PartName="/ppt/slideLayouts/slideLayout35.xml"/>
  <Override ContentType="application/vnd.openxmlformats-officedocument.presentationml.slideLayout+xml" PartName="/ppt/slideLayouts/slideLayout178.xml"/>
  <Override ContentType="application/vnd.openxmlformats-officedocument.presentationml.slideLayout+xml" PartName="/ppt/slideLayouts/slideLayout135.xml"/>
  <Override ContentType="application/vnd.openxmlformats-officedocument.presentationml.slideLayout+xml" PartName="/ppt/slideLayouts/slideLayout104.xml"/>
  <Override ContentType="application/vnd.openxmlformats-officedocument.presentationml.slideLayout+xml" PartName="/ppt/slideLayouts/slideLayout19.xml"/>
  <Override ContentType="application/vnd.openxmlformats-officedocument.presentationml.slideLayout+xml" PartName="/ppt/slideLayouts/slideLayout147.xml"/>
  <Override ContentType="application/vnd.openxmlformats-officedocument.presentationml.slideLayout+xml" PartName="/ppt/slideLayouts/slideLayout194.xml"/>
  <Override ContentType="application/vnd.openxmlformats-officedocument.presentationml.slideLayout+xml" PartName="/ppt/slideLayouts/slideLayout71.xml"/>
  <Override ContentType="application/vnd.openxmlformats-officedocument.presentationml.slideLayout+xml" PartName="/ppt/slideLayouts/slideLayout151.xml"/>
  <Override ContentType="application/vnd.openxmlformats-officedocument.presentationml.slideLayout+xml" PartName="/ppt/slideLayouts/slideLayout201.xml"/>
  <Override ContentType="application/vnd.openxmlformats-officedocument.presentationml.slideLayout+xml" PartName="/ppt/slideLayouts/slideLayout24.xml"/>
  <Override ContentType="application/vnd.openxmlformats-officedocument.presentationml.slideLayout+xml" PartName="/ppt/slideLayouts/slideLayout159.xml"/>
  <Override ContentType="application/vnd.openxmlformats-officedocument.presentationml.slideLayout+xml" PartName="/ppt/slideLayouts/slideLayout67.xml"/>
  <Override ContentType="application/vnd.openxmlformats-officedocument.presentationml.slideLayout+xml" PartName="/ppt/slideLayouts/slideLayout116.xml"/>
  <Override ContentType="application/vnd.openxmlformats-officedocument.presentationml.slideLayout+xml" PartName="/ppt/slideLayouts/slideLayout83.xml"/>
  <Override ContentType="application/vnd.openxmlformats-officedocument.presentationml.slideLayout+xml" PartName="/ppt/slideLayouts/slideLayout40.xml"/>
  <Override ContentType="application/vnd.openxmlformats-officedocument.presentationml.slideLayout+xml" PartName="/ppt/slideLayouts/slideLayout204.xml"/>
  <Override ContentType="application/vnd.openxmlformats-officedocument.presentationml.slideLayout+xml" PartName="/ppt/slideLayouts/slideLayout212.xml"/>
  <Override ContentType="application/vnd.openxmlformats-officedocument.presentationml.slideLayout+xml" PartName="/ppt/slideLayouts/slideLayout183.xml"/>
  <Override ContentType="application/vnd.openxmlformats-officedocument.presentationml.slideLayout+xml" PartName="/ppt/slideLayouts/slideLayout166.xml"/>
  <Override ContentType="application/vnd.openxmlformats-officedocument.presentationml.slideLayout+xml" PartName="/ppt/slideLayouts/slideLayout140.xml"/>
  <Override ContentType="application/vnd.openxmlformats-officedocument.presentationml.slideLayout+xml" PartName="/ppt/slideLayouts/slideLayout90.xml"/>
  <Override ContentType="application/vnd.openxmlformats-officedocument.presentationml.slideLayout+xml" PartName="/ppt/slideLayouts/slideLayout123.xml"/>
  <Override ContentType="application/vnd.openxmlformats-officedocument.presentationml.slideLayout+xml" PartName="/ppt/slideLayouts/slideLayout86.xml"/>
  <Override ContentType="application/vnd.openxmlformats-officedocument.presentationml.slideLayout+xml" PartName="/ppt/slideLayouts/slideLayout127.xml"/>
  <Override ContentType="application/vnd.openxmlformats-officedocument.presentationml.slideLayout+xml" PartName="/ppt/slideLayouts/slideLayout43.xml"/>
  <Override ContentType="application/vnd.openxmlformats-officedocument.presentationml.slideLayout+xml" PartName="/ppt/slideLayouts/slideLayout51.xml"/>
  <Override ContentType="application/vnd.openxmlformats-officedocument.presentationml.slideLayout+xml" PartName="/ppt/slideLayouts/slideLayout94.xml"/>
  <Override ContentType="application/vnd.openxmlformats-officedocument.presentationml.slideLayout+xml" PartName="/ppt/slideLayouts/slideLayout1.xml"/>
  <Override ContentType="application/vnd.openxmlformats-officedocument.presentationml.slideLayout+xml" PartName="/ppt/slideLayouts/slideLayout174.xml"/>
  <Override ContentType="application/vnd.openxmlformats-officedocument.presentationml.slideLayout+xml" PartName="/ppt/slideLayouts/slideLayout39.xml"/>
  <Override ContentType="application/vnd.openxmlformats-officedocument.presentationml.slideLayout+xml" PartName="/ppt/slideLayouts/slideLayout144.xml"/>
  <Override ContentType="application/vnd.openxmlformats-officedocument.presentationml.slideLayout+xml" PartName="/ppt/slideLayouts/slideLayout131.xml"/>
  <Override ContentType="application/vnd.openxmlformats-officedocument.presentationml.slideLayout+xml" PartName="/ppt/slideLayouts/slideLayout187.xml"/>
  <Override ContentType="application/vnd.openxmlformats-officedocument.presentationml.slideLayout+xml" PartName="/ppt/slideLayouts/slideLayout191.xml"/>
  <Override ContentType="application/vnd.openxmlformats-officedocument.presentationml.slideLayout+xml" PartName="/ppt/slideLayouts/slideLayout28.xml"/>
  <Override ContentType="application/vnd.openxmlformats-officedocument.presentationml.slideLayout+xml" PartName="/ppt/slideLayouts/slideLayout155.xml"/>
  <Override ContentType="application/vnd.openxmlformats-officedocument.presentationml.slideLayout+xml" PartName="/ppt/slideLayouts/slideLayout58.xml"/>
  <Override ContentType="application/vnd.openxmlformats-officedocument.presentationml.slideLayout+xml" PartName="/ppt/slideLayouts/slideLayout15.xml"/>
  <Override ContentType="application/vnd.openxmlformats-officedocument.presentationml.slideLayout+xml" PartName="/ppt/slideLayouts/slideLayout112.xml"/>
  <Override ContentType="application/vnd.openxmlformats-officedocument.presentationml.slideLayout+xml" PartName="/ppt/slideLayouts/slideLayout8.xml"/>
  <Override ContentType="application/vnd.openxmlformats-officedocument.presentationml.slideLayout+xml" PartName="/ppt/slideLayouts/slideLayout75.xml"/>
  <Override ContentType="application/vnd.openxmlformats-officedocument.presentationml.slideLayout+xml" PartName="/ppt/slideLayouts/slideLayout108.xml"/>
  <Override ContentType="application/vnd.openxmlformats-officedocument.presentationml.slideLayout+xml" PartName="/ppt/slideLayouts/slideLayout138.xml"/>
  <Override ContentType="application/vnd.openxmlformats-officedocument.presentationml.slideLayout+xml" PartName="/ppt/slideLayouts/slideLayout32.xml"/>
  <Override ContentType="application/vnd.openxmlformats-officedocument.presentationml.slideLayout+xml" PartName="/ppt/slideLayouts/slideLayout200.xml"/>
  <Override ContentType="application/vnd.openxmlformats-officedocument.presentationml.slideLayout+xml" PartName="/ppt/slideLayouts/slideLayout97.xml"/>
  <Override ContentType="application/vnd.openxmlformats-officedocument.presentationml.slideLayout+xml" PartName="/ppt/slideLayouts/slideLayout111.xml"/>
  <Override ContentType="application/vnd.openxmlformats-officedocument.presentationml.slideLayout+xml" PartName="/ppt/slideLayouts/slideLayout54.xml"/>
  <Override ContentType="application/vnd.openxmlformats-officedocument.presentationml.slideLayout+xml" PartName="/ppt/slideLayouts/slideLayout11.xml"/>
  <Override ContentType="application/vnd.openxmlformats-officedocument.presentationml.slideLayout+xml" PartName="/ppt/slideLayouts/slideLayout154.xml"/>
  <Override ContentType="application/vnd.openxmlformats-officedocument.presentationml.slideLayout+xml" PartName="/ppt/slideLayouts/slideLayout197.xml"/>
  <Override ContentType="application/vnd.openxmlformats-officedocument.presentationml.slideLayout+xml" PartName="/ppt/slideLayouts/slideLayout38.xml"/>
  <Override ContentType="application/vnd.openxmlformats-officedocument.presentationml.slideLayout+xml" PartName="/ppt/slideLayouts/slideLayout170.xml"/>
  <Override ContentType="application/vnd.openxmlformats-officedocument.presentationml.slideLayout+xml" PartName="/ppt/slideLayouts/slideLayout101.xml"/>
  <Override ContentType="application/vnd.openxmlformats-officedocument.presentationml.slideLayout+xml" PartName="/ppt/slideLayouts/slideLayout179.xml"/>
  <Override ContentType="application/vnd.openxmlformats-officedocument.presentationml.slideLayout+xml" PartName="/ppt/slideLayouts/slideLayout60.xml"/>
  <Override ContentType="application/vnd.openxmlformats-officedocument.presentationml.slideLayout+xml" PartName="/ppt/slideLayouts/slideLayout136.xml"/>
  <Override ContentType="application/vnd.openxmlformats-officedocument.presentationml.slideLayout+xml" PartName="/ppt/slideLayouts/slideLayout105.xml"/>
  <Override ContentType="application/vnd.openxmlformats-officedocument.presentationml.slideLayout+xml" PartName="/ppt/slideLayouts/slideLayout182.xml"/>
  <Override ContentType="application/vnd.openxmlformats-officedocument.presentationml.slideLayout+xml" PartName="/ppt/slideLayouts/slideLayout148.xml"/>
  <Override ContentType="application/vnd.openxmlformats-officedocument.presentationml.slideLayout+xml" PartName="/ppt/slideLayouts/slideLayout48.xml"/>
  <Override ContentType="application/vnd.openxmlformats-officedocument.presentationml.slideLayout+xml" PartName="/ppt/slideLayouts/slideLayout72.xml"/>
  <Override ContentType="application/vnd.openxmlformats-officedocument.presentationml.slideLayout+xml" PartName="/ppt/slideLayouts/slideLayout164.xml"/>
  <Override ContentType="application/vnd.openxmlformats-officedocument.presentationml.slideLayout+xml" PartName="/ppt/slideLayouts/slideLayout4.xml"/>
  <Override ContentType="application/vnd.openxmlformats-officedocument.presentationml.slideLayout+xml" PartName="/ppt/slideLayouts/slideLayout66.xml"/>
  <Override ContentType="application/vnd.openxmlformats-officedocument.presentationml.slideLayout+xml" PartName="/ppt/slideLayouts/slideLayout209.xml"/>
  <Override ContentType="application/vnd.openxmlformats-officedocument.presentationml.slideLayout+xml" PartName="/ppt/slideLayouts/slideLayout23.xml"/>
  <Override ContentType="application/vnd.openxmlformats-officedocument.presentationml.slideLayout+xml" PartName="/ppt/slideLayouts/slideLayout121.xml"/>
  <Override ContentType="application/vnd.openxmlformats-officedocument.presentationml.slideLayout+xml" PartName="/ppt/slideLayouts/slideLayout205.xml"/>
  <Override ContentType="application/vnd.openxmlformats-officedocument.presentationml.slideLayout+xml" PartName="/ppt/slideLayouts/slideLayout16.xml"/>
  <Override ContentType="application/vnd.openxmlformats-officedocument.presentationml.slideLayout+xml" PartName="/ppt/slideLayouts/slideLayout76.xml"/>
  <Override ContentType="application/vnd.openxmlformats-officedocument.presentationml.slideLayout+xml" PartName="/ppt/slideLayouts/slideLayout59.xml"/>
  <Override ContentType="application/vnd.openxmlformats-officedocument.presentationml.slideLayout+xml" PartName="/ppt/slideLayouts/slideLayout33.xml"/>
  <Override ContentType="application/vnd.openxmlformats-officedocument.presentationml.slideLayout+xml" PartName="/ppt/slideLayouts/slideLayout109.xml"/>
  <Override ContentType="application/vnd.openxmlformats-officedocument.presentationml.slideLayout+xml" PartName="/ppt/slideLayouts/slideLayout158.xml"/>
  <Override ContentType="application/vnd.openxmlformats-officedocument.presentationml.slideLayout+xml" PartName="/ppt/slideLayouts/slideLayout115.xml"/>
  <Override ContentType="application/vnd.openxmlformats-officedocument.presentationml.slideLayout+xml" PartName="/ppt/slideLayouts/slideLayout192.xml"/>
  <Override ContentType="application/vnd.openxmlformats-officedocument.presentationml.slideLayout+xml" PartName="/ppt/slideLayouts/slideLayout82.xml"/>
  <Override ContentType="application/vnd.openxmlformats-officedocument.presentationml.slideLayout+xml" PartName="/ppt/slideLayouts/slideLayout132.xml"/>
  <Override ContentType="application/vnd.openxmlformats-officedocument.presentationml.slideLayout+xml" PartName="/ppt/slideLayouts/slideLayout175.xml"/>
  <Override ContentType="application/vnd.openxmlformats-officedocument.presentationml.slideLayout+xml" PartName="/ppt/slideLayouts/slideLayout211.xml"/>
  <Override ContentType="application/vnd.openxmlformats-officedocument.presentationml.slideLayout+xml" PartName="/ppt/slideLayouts/slideLayout100.xml"/>
  <Override ContentType="application/vnd.openxmlformats-officedocument.presentationml.slideLayout+xml" PartName="/ppt/slideLayouts/slideLayout143.xml"/>
  <Override ContentType="application/vnd.openxmlformats-officedocument.presentationml.slideLayout+xml" PartName="/ppt/slideLayouts/slideLayout126.xml"/>
  <Override ContentType="application/vnd.openxmlformats-officedocument.presentationml.slideLayout+xml" PartName="/ppt/slideLayouts/slideLayout87.xml"/>
  <Override ContentType="application/vnd.openxmlformats-officedocument.presentationml.slideLayout+xml" PartName="/ppt/slideLayouts/slideLayout9.xml"/>
  <Override ContentType="application/vnd.openxmlformats-officedocument.presentationml.slideLayout+xml" PartName="/ppt/slideLayouts/slideLayout50.xml"/>
  <Override ContentType="application/vnd.openxmlformats-officedocument.presentationml.slideLayout+xml" PartName="/ppt/slideLayouts/slideLayout44.xml"/>
  <Override ContentType="application/vnd.openxmlformats-officedocument.presentationml.slideLayout+xml" PartName="/ppt/slideLayouts/slideLayout169.xml"/>
  <Override ContentType="application/vnd.openxmlformats-officedocument.presentationml.slideLayout+xml" PartName="/ppt/slideLayouts/slideLayout93.xml"/>
  <Override ContentType="application/vnd.openxmlformats-officedocument.presentationml.slideLayout+xml" PartName="/ppt/slideLayouts/slideLayout27.xml"/>
  <Override ContentType="application/vnd.openxmlformats-officedocument.presentationml.slideLayout+xml" PartName="/ppt/slideLayouts/slideLayout186.xml"/>
  <Override ContentType="application/vnd.openxmlformats-officedocument.presentationml.slideLayout+xml" PartName="/ppt/slideLayouts/slideLayout160.xml"/>
  <Override ContentType="application/vnd.openxmlformats-officedocument.presentationml.slideMaster+xml" PartName="/ppt/slideMasters/slideMaster3.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Master+xml" PartName="/ppt/slideMasters/slideMaster4.xml"/>
  <Override ContentType="application/vnd.openxmlformats-officedocument.presentationml.slideMaster+xml" PartName="/ppt/slideMasters/slideMaster7.xml"/>
  <Override ContentType="application/vnd.openxmlformats-officedocument.presentationml.slideMaster+xml" PartName="/ppt/slideMasters/slideMaster6.xml"/>
  <Override ContentType="application/vnd.openxmlformats-officedocument.presentationml.slideMaster+xml" PartName="/ppt/slideMasters/slideMaster5.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5.xml"/>
  <Override ContentType="application/vnd.openxmlformats-officedocument.presentationml.slide+xml" PartName="/ppt/slides/slide60.xml"/>
  <Override ContentType="application/vnd.openxmlformats-officedocument.presentationml.slide+xml" PartName="/ppt/slides/slide5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slide+xml" PartName="/ppt/slides/slide69.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50.xml"/>
  <Override ContentType="application/vnd.openxmlformats-officedocument.presentationml.slide+xml" PartName="/ppt/slides/slide34.xml"/>
  <Override ContentType="application/vnd.openxmlformats-officedocument.presentationml.slide+xml" PartName="/ppt/slides/slide33.xml"/>
  <Override ContentType="application/vnd.openxmlformats-officedocument.presentationml.slide+xml" PartName="/ppt/slides/slide51.xml"/>
  <Override ContentType="application/vnd.openxmlformats-officedocument.presentationml.slide+xml" PartName="/ppt/slides/slide16.xml"/>
  <Override ContentType="application/vnd.openxmlformats-officedocument.presentationml.slide+xml" PartName="/ppt/slides/slide6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7.xml"/>
  <Override ContentType="application/vnd.openxmlformats-officedocument.presentationml.slide+xml" PartName="/ppt/slides/slide71.xml"/>
  <Override ContentType="application/vnd.openxmlformats-officedocument.presentationml.slide+xml" PartName="/ppt/slides/slide41.xml"/>
  <Override ContentType="application/vnd.openxmlformats-officedocument.presentationml.slide+xml" PartName="/ppt/slides/slide67.xml"/>
  <Override ContentType="application/vnd.openxmlformats-officedocument.presentationml.slide+xml" PartName="/ppt/slides/slide7.xml"/>
  <Override ContentType="application/vnd.openxmlformats-officedocument.presentationml.slide+xml" PartName="/ppt/slides/slide54.xml"/>
  <Override ContentType="application/vnd.openxmlformats-officedocument.presentationml.slide+xml" PartName="/ppt/slides/slide36.xml"/>
  <Override ContentType="application/vnd.openxmlformats-officedocument.presentationml.slide+xml" PartName="/ppt/slides/slide66.xml"/>
  <Override ContentType="application/vnd.openxmlformats-officedocument.presentationml.slide+xml" PartName="/ppt/slides/slide23.xml"/>
  <Override ContentType="application/vnd.openxmlformats-officedocument.presentationml.slide+xml" PartName="/ppt/slides/slide49.xml"/>
  <Override ContentType="application/vnd.openxmlformats-officedocument.presentationml.slide+xml" PartName="/ppt/slides/slide10.xml"/>
  <Override ContentType="application/vnd.openxmlformats-officedocument.presentationml.slide+xml" PartName="/ppt/slides/slide70.xml"/>
  <Override ContentType="application/vnd.openxmlformats-officedocument.presentationml.slide+xml" PartName="/ppt/slides/slide6.xml"/>
  <Override ContentType="application/vnd.openxmlformats-officedocument.presentationml.slide+xml" PartName="/ppt/slides/slide53.xml"/>
  <Override ContentType="application/vnd.openxmlformats-officedocument.presentationml.slide+xml" PartName="/ppt/slides/slide40.xml"/>
  <Override ContentType="application/vnd.openxmlformats-officedocument.presentationml.slide+xml" PartName="/ppt/slides/slide48.xml"/>
  <Override ContentType="application/vnd.openxmlformats-officedocument.presentationml.slide+xml" PartName="/ppt/slides/slide73.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9.xml"/>
  <Override ContentType="application/vnd.openxmlformats-officedocument.presentationml.slide+xml" PartName="/ppt/slides/slide65.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6.xml"/>
  <Override ContentType="application/vnd.openxmlformats-officedocument.presentationml.slide+xml" PartName="/ppt/slides/slide12.xml"/>
  <Override ContentType="application/vnd.openxmlformats-officedocument.presentationml.slide+xml" PartName="/ppt/slides/slide47.xml"/>
  <Override ContentType="application/vnd.openxmlformats-officedocument.presentationml.slide+xml" PartName="/ppt/slides/slide72.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64.xml"/>
  <Override ContentType="application/vnd.openxmlformats-officedocument.presentationml.slide+xml" PartName="/ppt/slides/slide8.xml"/>
  <Override ContentType="application/vnd.openxmlformats-officedocument.presentationml.slide+xml" PartName="/ppt/slides/slide55.xml"/>
  <Override ContentType="application/vnd.openxmlformats-officedocument.presentationml.slide+xml" PartName="/ppt/slides/slide29.xml"/>
  <Override ContentType="application/vnd.openxmlformats-officedocument.presentationml.slide+xml" PartName="/ppt/slides/slide59.xml"/>
  <Override ContentType="application/vnd.openxmlformats-officedocument.presentationml.slide+xml" PartName="/ppt/slides/slide32.xml"/>
  <Override ContentType="application/vnd.openxmlformats-officedocument.presentationml.slide+xml" PartName="/ppt/slides/slide62.xml"/>
  <Override ContentType="application/vnd.openxmlformats-officedocument.presentationml.slide+xml" PartName="/ppt/slides/slide1.xml"/>
  <Override ContentType="application/vnd.openxmlformats-officedocument.presentationml.slide+xml" PartName="/ppt/slides/slide58.xml"/>
  <Override ContentType="application/vnd.openxmlformats-officedocument.presentationml.slide+xml" PartName="/ppt/slides/slide63.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15.xml"/>
  <Override ContentType="application/vnd.openxmlformats-officedocument.presentationml.slide+xml" PartName="/ppt/slides/slide61.xml"/>
  <Override ContentType="application/vnd.openxmlformats-officedocument.presentationml.slide+xml" PartName="/ppt/slides/slide31.xml"/>
  <Override ContentType="application/vnd.openxmlformats-officedocument.presentationml.slide+xml" PartName="/ppt/slides/slide74.xml"/>
  <Override ContentType="application/vnd.openxmlformats-officedocument.presentationml.slide+xml" PartName="/ppt/slides/slide27.xml"/>
  <Override ContentType="application/vnd.openxmlformats-officedocument.presentationml.slide+xml" PartName="/ppt/slides/slide57.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7.xml"/>
  <Override ContentType="application/vnd.openxmlformats-officedocument.theme+xml" PartName="/ppt/theme/theme6.xml"/>
  <Override ContentType="application/vnd.openxmlformats-officedocument.theme+xml" PartName="/ppt/theme/theme2.xml"/>
  <Override ContentType="application/vnd.openxmlformats-officedocument.theme+xml" PartName="/ppt/theme/theme3.xml"/>
  <Override ContentType="application/vnd.openxmlformats-officedocument.theme+xml" PartName="/ppt/theme/theme4.xml"/>
  <Override ContentType="application/vnd.openxmlformats-officedocument.theme+xml" PartName="/ppt/theme/theme5.xml"/>
  <Override ContentType="application/vnd.openxmlformats-officedocument.theme+xml" PartName="/ppt/theme/theme8.xml"/>
</Types>
</file>

<file path=_rels/.rels><?xml version="1.0" encoding="UTF-8" standalone="yes"?><Relationships xmlns="http://schemas.openxmlformats.org/package/2006/relationships"><Relationship Id="rId1" Type="http://schemas.openxmlformats.org/officeDocument/2006/relationships/custom-properties" Target="docProps/custom.xml"/><Relationship Id="rId2" Type="http://schemas.openxmlformats.org/package/2006/relationships/metadata/core-properties" Target="docProps/core.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 id="2147483677" r:id="rId4"/>
    <p:sldMasterId id="2147483728" r:id="rId5"/>
    <p:sldMasterId id="2147483759" r:id="rId6"/>
    <p:sldMasterId id="2147483781" r:id="rId7"/>
    <p:sldMasterId id="2147483810" r:id="rId8"/>
    <p:sldMasterId id="2147483839" r:id="rId9"/>
  </p:sldMasterIdLst>
  <p:notesMasterIdLst>
    <p:notesMasterId r:id="rId10"/>
  </p:notesMasterIdLst>
  <p:sldIdLst>
    <p:sldId id="256" r:id="rId11"/>
    <p:sldId id="257" r:id="rId12"/>
    <p:sldId id="258" r:id="rId13"/>
    <p:sldId id="259" r:id="rId14"/>
    <p:sldId id="260" r:id="rId15"/>
    <p:sldId id="261" r:id="rId16"/>
    <p:sldId id="262" r:id="rId17"/>
    <p:sldId id="263" r:id="rId18"/>
    <p:sldId id="264" r:id="rId19"/>
    <p:sldId id="265" r:id="rId20"/>
    <p:sldId id="266" r:id="rId21"/>
    <p:sldId id="267" r:id="rId22"/>
    <p:sldId id="268" r:id="rId23"/>
    <p:sldId id="269" r:id="rId24"/>
    <p:sldId id="270" r:id="rId25"/>
    <p:sldId id="271" r:id="rId26"/>
    <p:sldId id="272" r:id="rId27"/>
    <p:sldId id="273" r:id="rId28"/>
    <p:sldId id="274" r:id="rId29"/>
    <p:sldId id="275" r:id="rId30"/>
    <p:sldId id="276" r:id="rId31"/>
    <p:sldId id="277" r:id="rId32"/>
    <p:sldId id="278" r:id="rId33"/>
    <p:sldId id="279" r:id="rId34"/>
    <p:sldId id="280" r:id="rId35"/>
    <p:sldId id="281" r:id="rId36"/>
    <p:sldId id="282" r:id="rId37"/>
    <p:sldId id="283" r:id="rId38"/>
    <p:sldId id="284" r:id="rId39"/>
    <p:sldId id="285" r:id="rId40"/>
    <p:sldId id="286" r:id="rId41"/>
    <p:sldId id="287" r:id="rId42"/>
    <p:sldId id="288" r:id="rId43"/>
    <p:sldId id="289" r:id="rId44"/>
    <p:sldId id="290" r:id="rId45"/>
    <p:sldId id="291" r:id="rId46"/>
    <p:sldId id="292" r:id="rId47"/>
    <p:sldId id="293" r:id="rId48"/>
    <p:sldId id="294" r:id="rId49"/>
    <p:sldId id="295" r:id="rId50"/>
    <p:sldId id="296" r:id="rId51"/>
    <p:sldId id="297" r:id="rId52"/>
    <p:sldId id="298" r:id="rId53"/>
    <p:sldId id="299" r:id="rId54"/>
    <p:sldId id="300" r:id="rId55"/>
    <p:sldId id="301" r:id="rId56"/>
    <p:sldId id="302" r:id="rId57"/>
    <p:sldId id="303" r:id="rId58"/>
    <p:sldId id="304" r:id="rId59"/>
    <p:sldId id="305" r:id="rId60"/>
    <p:sldId id="306" r:id="rId61"/>
    <p:sldId id="307" r:id="rId62"/>
    <p:sldId id="308" r:id="rId63"/>
    <p:sldId id="309" r:id="rId64"/>
    <p:sldId id="310" r:id="rId65"/>
    <p:sldId id="311" r:id="rId66"/>
    <p:sldId id="312" r:id="rId67"/>
    <p:sldId id="313" r:id="rId68"/>
    <p:sldId id="314" r:id="rId69"/>
    <p:sldId id="315" r:id="rId70"/>
    <p:sldId id="316" r:id="rId71"/>
    <p:sldId id="317" r:id="rId72"/>
    <p:sldId id="318" r:id="rId73"/>
    <p:sldId id="319" r:id="rId74"/>
    <p:sldId id="320" r:id="rId75"/>
    <p:sldId id="321" r:id="rId76"/>
    <p:sldId id="322" r:id="rId77"/>
    <p:sldId id="323" r:id="rId78"/>
    <p:sldId id="324" r:id="rId79"/>
    <p:sldId id="325" r:id="rId80"/>
    <p:sldId id="326" r:id="rId81"/>
    <p:sldId id="327" r:id="rId82"/>
    <p:sldId id="328" r:id="rId83"/>
    <p:sldId id="329" r:id="rId84"/>
  </p:sldIdLst>
  <p:sldSz cy="6858000" cx="12192000"/>
  <p:notesSz cx="6858000" cy="9144000"/>
  <p:embeddedFontLst>
    <p:embeddedFont>
      <p:font typeface="Dosis"/>
      <p:regular r:id="rId85"/>
      <p:bold r:id="rId86"/>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87" roundtripDataSignature="AMtx7mjTWtjISEu2LAJ8vHs5+o2/Pso+W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schemas.openxmlformats.org/officeDocument/2006/relationships/slide" Target="slides/slide30.xml"/><Relationship Id="rId84" Type="http://schemas.openxmlformats.org/officeDocument/2006/relationships/slide" Target="slides/slide74.xml"/><Relationship Id="rId83" Type="http://schemas.openxmlformats.org/officeDocument/2006/relationships/slide" Target="slides/slide73.xml"/><Relationship Id="rId42" Type="http://schemas.openxmlformats.org/officeDocument/2006/relationships/slide" Target="slides/slide32.xml"/><Relationship Id="rId86" Type="http://schemas.openxmlformats.org/officeDocument/2006/relationships/font" Target="fonts/Dosis-bold.fntdata"/><Relationship Id="rId41" Type="http://schemas.openxmlformats.org/officeDocument/2006/relationships/slide" Target="slides/slide31.xml"/><Relationship Id="rId85" Type="http://schemas.openxmlformats.org/officeDocument/2006/relationships/font" Target="fonts/Dosis-regular.fntdata"/><Relationship Id="rId44" Type="http://schemas.openxmlformats.org/officeDocument/2006/relationships/slide" Target="slides/slide34.xml"/><Relationship Id="rId43" Type="http://schemas.openxmlformats.org/officeDocument/2006/relationships/slide" Target="slides/slide33.xml"/><Relationship Id="rId87" Type="http://customschemas.google.com/relationships/presentationmetadata" Target="metadata"/><Relationship Id="rId46" Type="http://schemas.openxmlformats.org/officeDocument/2006/relationships/slide" Target="slides/slide36.xml"/><Relationship Id="rId45" Type="http://schemas.openxmlformats.org/officeDocument/2006/relationships/slide" Target="slides/slide35.xml"/><Relationship Id="rId80" Type="http://schemas.openxmlformats.org/officeDocument/2006/relationships/slide" Target="slides/slide70.xml"/><Relationship Id="rId82" Type="http://schemas.openxmlformats.org/officeDocument/2006/relationships/slide" Target="slides/slide72.xml"/><Relationship Id="rId81" Type="http://schemas.openxmlformats.org/officeDocument/2006/relationships/slide" Target="slides/slide71.xml"/><Relationship Id="rId1" Type="http://schemas.openxmlformats.org/officeDocument/2006/relationships/theme" Target="theme/theme4.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slideMaster" Target="slideMasters/slideMaster2.xml"/><Relationship Id="rId9" Type="http://schemas.openxmlformats.org/officeDocument/2006/relationships/slideMaster" Target="slideMasters/slideMaster7.xml"/><Relationship Id="rId48" Type="http://schemas.openxmlformats.org/officeDocument/2006/relationships/slide" Target="slides/slide38.xml"/><Relationship Id="rId47" Type="http://schemas.openxmlformats.org/officeDocument/2006/relationships/slide" Target="slides/slide37.xml"/><Relationship Id="rId49" Type="http://schemas.openxmlformats.org/officeDocument/2006/relationships/slide" Target="slides/slide39.xml"/><Relationship Id="rId5" Type="http://schemas.openxmlformats.org/officeDocument/2006/relationships/slideMaster" Target="slideMasters/slideMaster3.xml"/><Relationship Id="rId6" Type="http://schemas.openxmlformats.org/officeDocument/2006/relationships/slideMaster" Target="slideMasters/slideMaster4.xml"/><Relationship Id="rId7" Type="http://schemas.openxmlformats.org/officeDocument/2006/relationships/slideMaster" Target="slideMasters/slideMaster5.xml"/><Relationship Id="rId8" Type="http://schemas.openxmlformats.org/officeDocument/2006/relationships/slideMaster" Target="slideMasters/slideMaster6.xml"/><Relationship Id="rId73" Type="http://schemas.openxmlformats.org/officeDocument/2006/relationships/slide" Target="slides/slide63.xml"/><Relationship Id="rId72" Type="http://schemas.openxmlformats.org/officeDocument/2006/relationships/slide" Target="slides/slide62.xml"/><Relationship Id="rId31" Type="http://schemas.openxmlformats.org/officeDocument/2006/relationships/slide" Target="slides/slide21.xml"/><Relationship Id="rId75" Type="http://schemas.openxmlformats.org/officeDocument/2006/relationships/slide" Target="slides/slide65.xml"/><Relationship Id="rId30" Type="http://schemas.openxmlformats.org/officeDocument/2006/relationships/slide" Target="slides/slide20.xml"/><Relationship Id="rId74" Type="http://schemas.openxmlformats.org/officeDocument/2006/relationships/slide" Target="slides/slide64.xml"/><Relationship Id="rId33" Type="http://schemas.openxmlformats.org/officeDocument/2006/relationships/slide" Target="slides/slide23.xml"/><Relationship Id="rId77" Type="http://schemas.openxmlformats.org/officeDocument/2006/relationships/slide" Target="slides/slide67.xml"/><Relationship Id="rId32" Type="http://schemas.openxmlformats.org/officeDocument/2006/relationships/slide" Target="slides/slide22.xml"/><Relationship Id="rId76" Type="http://schemas.openxmlformats.org/officeDocument/2006/relationships/slide" Target="slides/slide66.xml"/><Relationship Id="rId35" Type="http://schemas.openxmlformats.org/officeDocument/2006/relationships/slide" Target="slides/slide25.xml"/><Relationship Id="rId79" Type="http://schemas.openxmlformats.org/officeDocument/2006/relationships/slide" Target="slides/slide69.xml"/><Relationship Id="rId34" Type="http://schemas.openxmlformats.org/officeDocument/2006/relationships/slide" Target="slides/slide24.xml"/><Relationship Id="rId78" Type="http://schemas.openxmlformats.org/officeDocument/2006/relationships/slide" Target="slides/slide68.xml"/><Relationship Id="rId71" Type="http://schemas.openxmlformats.org/officeDocument/2006/relationships/slide" Target="slides/slide61.xml"/><Relationship Id="rId70" Type="http://schemas.openxmlformats.org/officeDocument/2006/relationships/slide" Target="slides/slide60.xml"/><Relationship Id="rId37" Type="http://schemas.openxmlformats.org/officeDocument/2006/relationships/slide" Target="slides/slide27.xml"/><Relationship Id="rId36" Type="http://schemas.openxmlformats.org/officeDocument/2006/relationships/slide" Target="slides/slide26.xml"/><Relationship Id="rId39" Type="http://schemas.openxmlformats.org/officeDocument/2006/relationships/slide" Target="slides/slide29.xml"/><Relationship Id="rId38" Type="http://schemas.openxmlformats.org/officeDocument/2006/relationships/slide" Target="slides/slide28.xml"/><Relationship Id="rId62" Type="http://schemas.openxmlformats.org/officeDocument/2006/relationships/slide" Target="slides/slide52.xml"/><Relationship Id="rId61" Type="http://schemas.openxmlformats.org/officeDocument/2006/relationships/slide" Target="slides/slide51.xml"/><Relationship Id="rId20" Type="http://schemas.openxmlformats.org/officeDocument/2006/relationships/slide" Target="slides/slide10.xml"/><Relationship Id="rId64" Type="http://schemas.openxmlformats.org/officeDocument/2006/relationships/slide" Target="slides/slide54.xml"/><Relationship Id="rId63" Type="http://schemas.openxmlformats.org/officeDocument/2006/relationships/slide" Target="slides/slide53.xml"/><Relationship Id="rId22" Type="http://schemas.openxmlformats.org/officeDocument/2006/relationships/slide" Target="slides/slide12.xml"/><Relationship Id="rId66" Type="http://schemas.openxmlformats.org/officeDocument/2006/relationships/slide" Target="slides/slide56.xml"/><Relationship Id="rId21" Type="http://schemas.openxmlformats.org/officeDocument/2006/relationships/slide" Target="slides/slide11.xml"/><Relationship Id="rId65" Type="http://schemas.openxmlformats.org/officeDocument/2006/relationships/slide" Target="slides/slide55.xml"/><Relationship Id="rId24" Type="http://schemas.openxmlformats.org/officeDocument/2006/relationships/slide" Target="slides/slide14.xml"/><Relationship Id="rId68" Type="http://schemas.openxmlformats.org/officeDocument/2006/relationships/slide" Target="slides/slide58.xml"/><Relationship Id="rId23" Type="http://schemas.openxmlformats.org/officeDocument/2006/relationships/slide" Target="slides/slide13.xml"/><Relationship Id="rId67" Type="http://schemas.openxmlformats.org/officeDocument/2006/relationships/slide" Target="slides/slide57.xml"/><Relationship Id="rId60" Type="http://schemas.openxmlformats.org/officeDocument/2006/relationships/slide" Target="slides/slide50.xml"/><Relationship Id="rId26" Type="http://schemas.openxmlformats.org/officeDocument/2006/relationships/slide" Target="slides/slide16.xml"/><Relationship Id="rId25" Type="http://schemas.openxmlformats.org/officeDocument/2006/relationships/slide" Target="slides/slide15.xml"/><Relationship Id="rId69" Type="http://schemas.openxmlformats.org/officeDocument/2006/relationships/slide" Target="slides/slide59.xml"/><Relationship Id="rId28" Type="http://schemas.openxmlformats.org/officeDocument/2006/relationships/slide" Target="slides/slide18.xml"/><Relationship Id="rId27" Type="http://schemas.openxmlformats.org/officeDocument/2006/relationships/slide" Target="slides/slide17.xml"/><Relationship Id="rId29" Type="http://schemas.openxmlformats.org/officeDocument/2006/relationships/slide" Target="slides/slide19.xml"/><Relationship Id="rId51" Type="http://schemas.openxmlformats.org/officeDocument/2006/relationships/slide" Target="slides/slide41.xml"/><Relationship Id="rId50" Type="http://schemas.openxmlformats.org/officeDocument/2006/relationships/slide" Target="slides/slide40.xml"/><Relationship Id="rId53" Type="http://schemas.openxmlformats.org/officeDocument/2006/relationships/slide" Target="slides/slide43.xml"/><Relationship Id="rId52" Type="http://schemas.openxmlformats.org/officeDocument/2006/relationships/slide" Target="slides/slide42.xml"/><Relationship Id="rId11" Type="http://schemas.openxmlformats.org/officeDocument/2006/relationships/slide" Target="slides/slide1.xml"/><Relationship Id="rId55" Type="http://schemas.openxmlformats.org/officeDocument/2006/relationships/slide" Target="slides/slide45.xml"/><Relationship Id="rId10" Type="http://schemas.openxmlformats.org/officeDocument/2006/relationships/notesMaster" Target="notesMasters/notesMaster1.xml"/><Relationship Id="rId54" Type="http://schemas.openxmlformats.org/officeDocument/2006/relationships/slide" Target="slides/slide44.xml"/><Relationship Id="rId13" Type="http://schemas.openxmlformats.org/officeDocument/2006/relationships/slide" Target="slides/slide3.xml"/><Relationship Id="rId57" Type="http://schemas.openxmlformats.org/officeDocument/2006/relationships/slide" Target="slides/slide47.xml"/><Relationship Id="rId12" Type="http://schemas.openxmlformats.org/officeDocument/2006/relationships/slide" Target="slides/slide2.xml"/><Relationship Id="rId56" Type="http://schemas.openxmlformats.org/officeDocument/2006/relationships/slide" Target="slides/slide46.xml"/><Relationship Id="rId15" Type="http://schemas.openxmlformats.org/officeDocument/2006/relationships/slide" Target="slides/slide5.xml"/><Relationship Id="rId59" Type="http://schemas.openxmlformats.org/officeDocument/2006/relationships/slide" Target="slides/slide49.xml"/><Relationship Id="rId14" Type="http://schemas.openxmlformats.org/officeDocument/2006/relationships/slide" Target="slides/slide4.xml"/><Relationship Id="rId58" Type="http://schemas.openxmlformats.org/officeDocument/2006/relationships/slide" Target="slides/slide48.xml"/><Relationship Id="rId17" Type="http://schemas.openxmlformats.org/officeDocument/2006/relationships/slide" Target="slides/slide7.xml"/><Relationship Id="rId16" Type="http://schemas.openxmlformats.org/officeDocument/2006/relationships/slide" Target="slides/slide6.xml"/><Relationship Id="rId19" Type="http://schemas.openxmlformats.org/officeDocument/2006/relationships/slide" Target="slides/slide9.xml"/><Relationship Id="rId18" Type="http://schemas.openxmlformats.org/officeDocument/2006/relationships/slide" Target="slides/slide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fr-FR"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24" name="Shape 1824"/>
        <p:cNvGrpSpPr/>
        <p:nvPr/>
      </p:nvGrpSpPr>
      <p:grpSpPr>
        <a:xfrm>
          <a:off x="0" y="0"/>
          <a:ext cx="0" cy="0"/>
          <a:chOff x="0" y="0"/>
          <a:chExt cx="0" cy="0"/>
        </a:xfrm>
      </p:grpSpPr>
      <p:sp>
        <p:nvSpPr>
          <p:cNvPr id="1825" name="Google Shape;1825;p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26" name="Google Shape;1826;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30" name="Shape 1930"/>
        <p:cNvGrpSpPr/>
        <p:nvPr/>
      </p:nvGrpSpPr>
      <p:grpSpPr>
        <a:xfrm>
          <a:off x="0" y="0"/>
          <a:ext cx="0" cy="0"/>
          <a:chOff x="0" y="0"/>
          <a:chExt cx="0" cy="0"/>
        </a:xfrm>
      </p:grpSpPr>
      <p:sp>
        <p:nvSpPr>
          <p:cNvPr id="1931" name="Google Shape;1931;p1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32" name="Google Shape;1932;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37" name="Shape 1937"/>
        <p:cNvGrpSpPr/>
        <p:nvPr/>
      </p:nvGrpSpPr>
      <p:grpSpPr>
        <a:xfrm>
          <a:off x="0" y="0"/>
          <a:ext cx="0" cy="0"/>
          <a:chOff x="0" y="0"/>
          <a:chExt cx="0" cy="0"/>
        </a:xfrm>
      </p:grpSpPr>
      <p:sp>
        <p:nvSpPr>
          <p:cNvPr id="1938" name="Google Shape;1938;p1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39" name="Google Shape;1939;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51" name="Shape 1951"/>
        <p:cNvGrpSpPr/>
        <p:nvPr/>
      </p:nvGrpSpPr>
      <p:grpSpPr>
        <a:xfrm>
          <a:off x="0" y="0"/>
          <a:ext cx="0" cy="0"/>
          <a:chOff x="0" y="0"/>
          <a:chExt cx="0" cy="0"/>
        </a:xfrm>
      </p:grpSpPr>
      <p:sp>
        <p:nvSpPr>
          <p:cNvPr id="1952" name="Google Shape;1952;p1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53" name="Google Shape;1953;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61" name="Shape 1961"/>
        <p:cNvGrpSpPr/>
        <p:nvPr/>
      </p:nvGrpSpPr>
      <p:grpSpPr>
        <a:xfrm>
          <a:off x="0" y="0"/>
          <a:ext cx="0" cy="0"/>
          <a:chOff x="0" y="0"/>
          <a:chExt cx="0" cy="0"/>
        </a:xfrm>
      </p:grpSpPr>
      <p:sp>
        <p:nvSpPr>
          <p:cNvPr id="1962" name="Google Shape;1962;p1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63" name="Google Shape;1963;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73" name="Shape 1973"/>
        <p:cNvGrpSpPr/>
        <p:nvPr/>
      </p:nvGrpSpPr>
      <p:grpSpPr>
        <a:xfrm>
          <a:off x="0" y="0"/>
          <a:ext cx="0" cy="0"/>
          <a:chOff x="0" y="0"/>
          <a:chExt cx="0" cy="0"/>
        </a:xfrm>
      </p:grpSpPr>
      <p:sp>
        <p:nvSpPr>
          <p:cNvPr id="1974" name="Google Shape;1974;p1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75" name="Google Shape;1975;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87" name="Shape 1987"/>
        <p:cNvGrpSpPr/>
        <p:nvPr/>
      </p:nvGrpSpPr>
      <p:grpSpPr>
        <a:xfrm>
          <a:off x="0" y="0"/>
          <a:ext cx="0" cy="0"/>
          <a:chOff x="0" y="0"/>
          <a:chExt cx="0" cy="0"/>
        </a:xfrm>
      </p:grpSpPr>
      <p:sp>
        <p:nvSpPr>
          <p:cNvPr id="1988" name="Google Shape;1988;p1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89" name="Google Shape;1989;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99" name="Shape 1999"/>
        <p:cNvGrpSpPr/>
        <p:nvPr/>
      </p:nvGrpSpPr>
      <p:grpSpPr>
        <a:xfrm>
          <a:off x="0" y="0"/>
          <a:ext cx="0" cy="0"/>
          <a:chOff x="0" y="0"/>
          <a:chExt cx="0" cy="0"/>
        </a:xfrm>
      </p:grpSpPr>
      <p:sp>
        <p:nvSpPr>
          <p:cNvPr id="2000" name="Google Shape;2000;p1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01" name="Google Shape;2001;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10" name="Shape 2010"/>
        <p:cNvGrpSpPr/>
        <p:nvPr/>
      </p:nvGrpSpPr>
      <p:grpSpPr>
        <a:xfrm>
          <a:off x="0" y="0"/>
          <a:ext cx="0" cy="0"/>
          <a:chOff x="0" y="0"/>
          <a:chExt cx="0" cy="0"/>
        </a:xfrm>
      </p:grpSpPr>
      <p:sp>
        <p:nvSpPr>
          <p:cNvPr id="2011" name="Google Shape;2011;p1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12" name="Google Shape;2012;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24" name="Shape 2024"/>
        <p:cNvGrpSpPr/>
        <p:nvPr/>
      </p:nvGrpSpPr>
      <p:grpSpPr>
        <a:xfrm>
          <a:off x="0" y="0"/>
          <a:ext cx="0" cy="0"/>
          <a:chOff x="0" y="0"/>
          <a:chExt cx="0" cy="0"/>
        </a:xfrm>
      </p:grpSpPr>
      <p:sp>
        <p:nvSpPr>
          <p:cNvPr id="2025" name="Google Shape;2025;p1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26" name="Google Shape;2026;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37" name="Shape 2037"/>
        <p:cNvGrpSpPr/>
        <p:nvPr/>
      </p:nvGrpSpPr>
      <p:grpSpPr>
        <a:xfrm>
          <a:off x="0" y="0"/>
          <a:ext cx="0" cy="0"/>
          <a:chOff x="0" y="0"/>
          <a:chExt cx="0" cy="0"/>
        </a:xfrm>
      </p:grpSpPr>
      <p:sp>
        <p:nvSpPr>
          <p:cNvPr id="2038" name="Google Shape;2038;p1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39" name="Google Shape;2039;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36" name="Shape 1836"/>
        <p:cNvGrpSpPr/>
        <p:nvPr/>
      </p:nvGrpSpPr>
      <p:grpSpPr>
        <a:xfrm>
          <a:off x="0" y="0"/>
          <a:ext cx="0" cy="0"/>
          <a:chOff x="0" y="0"/>
          <a:chExt cx="0" cy="0"/>
        </a:xfrm>
      </p:grpSpPr>
      <p:sp>
        <p:nvSpPr>
          <p:cNvPr id="1837" name="Google Shape;1837;p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38" name="Google Shape;1838;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51" name="Shape 2051"/>
        <p:cNvGrpSpPr/>
        <p:nvPr/>
      </p:nvGrpSpPr>
      <p:grpSpPr>
        <a:xfrm>
          <a:off x="0" y="0"/>
          <a:ext cx="0" cy="0"/>
          <a:chOff x="0" y="0"/>
          <a:chExt cx="0" cy="0"/>
        </a:xfrm>
      </p:grpSpPr>
      <p:sp>
        <p:nvSpPr>
          <p:cNvPr id="2052" name="Google Shape;2052;p2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53" name="Google Shape;2053;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64" name="Shape 2064"/>
        <p:cNvGrpSpPr/>
        <p:nvPr/>
      </p:nvGrpSpPr>
      <p:grpSpPr>
        <a:xfrm>
          <a:off x="0" y="0"/>
          <a:ext cx="0" cy="0"/>
          <a:chOff x="0" y="0"/>
          <a:chExt cx="0" cy="0"/>
        </a:xfrm>
      </p:grpSpPr>
      <p:sp>
        <p:nvSpPr>
          <p:cNvPr id="2065" name="Google Shape;2065;p2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66" name="Google Shape;2066;p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79" name="Shape 2079"/>
        <p:cNvGrpSpPr/>
        <p:nvPr/>
      </p:nvGrpSpPr>
      <p:grpSpPr>
        <a:xfrm>
          <a:off x="0" y="0"/>
          <a:ext cx="0" cy="0"/>
          <a:chOff x="0" y="0"/>
          <a:chExt cx="0" cy="0"/>
        </a:xfrm>
      </p:grpSpPr>
      <p:sp>
        <p:nvSpPr>
          <p:cNvPr id="2080" name="Google Shape;2080;p2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81" name="Google Shape;2081;p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93" name="Shape 2093"/>
        <p:cNvGrpSpPr/>
        <p:nvPr/>
      </p:nvGrpSpPr>
      <p:grpSpPr>
        <a:xfrm>
          <a:off x="0" y="0"/>
          <a:ext cx="0" cy="0"/>
          <a:chOff x="0" y="0"/>
          <a:chExt cx="0" cy="0"/>
        </a:xfrm>
      </p:grpSpPr>
      <p:sp>
        <p:nvSpPr>
          <p:cNvPr id="2094" name="Google Shape;2094;p2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95" name="Google Shape;2095;p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07" name="Shape 2107"/>
        <p:cNvGrpSpPr/>
        <p:nvPr/>
      </p:nvGrpSpPr>
      <p:grpSpPr>
        <a:xfrm>
          <a:off x="0" y="0"/>
          <a:ext cx="0" cy="0"/>
          <a:chOff x="0" y="0"/>
          <a:chExt cx="0" cy="0"/>
        </a:xfrm>
      </p:grpSpPr>
      <p:sp>
        <p:nvSpPr>
          <p:cNvPr id="2108" name="Google Shape;2108;p2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09" name="Google Shape;2109;p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22" name="Shape 2122"/>
        <p:cNvGrpSpPr/>
        <p:nvPr/>
      </p:nvGrpSpPr>
      <p:grpSpPr>
        <a:xfrm>
          <a:off x="0" y="0"/>
          <a:ext cx="0" cy="0"/>
          <a:chOff x="0" y="0"/>
          <a:chExt cx="0" cy="0"/>
        </a:xfrm>
      </p:grpSpPr>
      <p:sp>
        <p:nvSpPr>
          <p:cNvPr id="2123" name="Google Shape;2123;p2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24" name="Google Shape;2124;p2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36" name="Shape 2136"/>
        <p:cNvGrpSpPr/>
        <p:nvPr/>
      </p:nvGrpSpPr>
      <p:grpSpPr>
        <a:xfrm>
          <a:off x="0" y="0"/>
          <a:ext cx="0" cy="0"/>
          <a:chOff x="0" y="0"/>
          <a:chExt cx="0" cy="0"/>
        </a:xfrm>
      </p:grpSpPr>
      <p:sp>
        <p:nvSpPr>
          <p:cNvPr id="2137" name="Google Shape;2137;p2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38" name="Google Shape;2138;p2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51" name="Shape 2151"/>
        <p:cNvGrpSpPr/>
        <p:nvPr/>
      </p:nvGrpSpPr>
      <p:grpSpPr>
        <a:xfrm>
          <a:off x="0" y="0"/>
          <a:ext cx="0" cy="0"/>
          <a:chOff x="0" y="0"/>
          <a:chExt cx="0" cy="0"/>
        </a:xfrm>
      </p:grpSpPr>
      <p:sp>
        <p:nvSpPr>
          <p:cNvPr id="2152" name="Google Shape;2152;p2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53" name="Google Shape;2153;p2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67" name="Shape 2167"/>
        <p:cNvGrpSpPr/>
        <p:nvPr/>
      </p:nvGrpSpPr>
      <p:grpSpPr>
        <a:xfrm>
          <a:off x="0" y="0"/>
          <a:ext cx="0" cy="0"/>
          <a:chOff x="0" y="0"/>
          <a:chExt cx="0" cy="0"/>
        </a:xfrm>
      </p:grpSpPr>
      <p:sp>
        <p:nvSpPr>
          <p:cNvPr id="2168" name="Google Shape;2168;p2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69" name="Google Shape;2169;p2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78" name="Shape 2178"/>
        <p:cNvGrpSpPr/>
        <p:nvPr/>
      </p:nvGrpSpPr>
      <p:grpSpPr>
        <a:xfrm>
          <a:off x="0" y="0"/>
          <a:ext cx="0" cy="0"/>
          <a:chOff x="0" y="0"/>
          <a:chExt cx="0" cy="0"/>
        </a:xfrm>
      </p:grpSpPr>
      <p:sp>
        <p:nvSpPr>
          <p:cNvPr id="2179" name="Google Shape;2179;p2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80" name="Google Shape;2180;p2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40" name="Shape 1840"/>
        <p:cNvGrpSpPr/>
        <p:nvPr/>
      </p:nvGrpSpPr>
      <p:grpSpPr>
        <a:xfrm>
          <a:off x="0" y="0"/>
          <a:ext cx="0" cy="0"/>
          <a:chOff x="0" y="0"/>
          <a:chExt cx="0" cy="0"/>
        </a:xfrm>
      </p:grpSpPr>
      <p:sp>
        <p:nvSpPr>
          <p:cNvPr id="1841" name="Google Shape;1841;p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42" name="Google Shape;1842;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89" name="Shape 2189"/>
        <p:cNvGrpSpPr/>
        <p:nvPr/>
      </p:nvGrpSpPr>
      <p:grpSpPr>
        <a:xfrm>
          <a:off x="0" y="0"/>
          <a:ext cx="0" cy="0"/>
          <a:chOff x="0" y="0"/>
          <a:chExt cx="0" cy="0"/>
        </a:xfrm>
      </p:grpSpPr>
      <p:sp>
        <p:nvSpPr>
          <p:cNvPr id="2190" name="Google Shape;2190;p3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91" name="Google Shape;2191;p3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94" name="Shape 2194"/>
        <p:cNvGrpSpPr/>
        <p:nvPr/>
      </p:nvGrpSpPr>
      <p:grpSpPr>
        <a:xfrm>
          <a:off x="0" y="0"/>
          <a:ext cx="0" cy="0"/>
          <a:chOff x="0" y="0"/>
          <a:chExt cx="0" cy="0"/>
        </a:xfrm>
      </p:grpSpPr>
      <p:sp>
        <p:nvSpPr>
          <p:cNvPr id="2195" name="Google Shape;2195;p3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96" name="Google Shape;2196;p3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06" name="Shape 2206"/>
        <p:cNvGrpSpPr/>
        <p:nvPr/>
      </p:nvGrpSpPr>
      <p:grpSpPr>
        <a:xfrm>
          <a:off x="0" y="0"/>
          <a:ext cx="0" cy="0"/>
          <a:chOff x="0" y="0"/>
          <a:chExt cx="0" cy="0"/>
        </a:xfrm>
      </p:grpSpPr>
      <p:sp>
        <p:nvSpPr>
          <p:cNvPr id="2207" name="Google Shape;2207;p3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08" name="Google Shape;2208;p3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19" name="Shape 2219"/>
        <p:cNvGrpSpPr/>
        <p:nvPr/>
      </p:nvGrpSpPr>
      <p:grpSpPr>
        <a:xfrm>
          <a:off x="0" y="0"/>
          <a:ext cx="0" cy="0"/>
          <a:chOff x="0" y="0"/>
          <a:chExt cx="0" cy="0"/>
        </a:xfrm>
      </p:grpSpPr>
      <p:sp>
        <p:nvSpPr>
          <p:cNvPr id="2220" name="Google Shape;2220;p3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21" name="Google Shape;2221;p3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37" name="Shape 2237"/>
        <p:cNvGrpSpPr/>
        <p:nvPr/>
      </p:nvGrpSpPr>
      <p:grpSpPr>
        <a:xfrm>
          <a:off x="0" y="0"/>
          <a:ext cx="0" cy="0"/>
          <a:chOff x="0" y="0"/>
          <a:chExt cx="0" cy="0"/>
        </a:xfrm>
      </p:grpSpPr>
      <p:sp>
        <p:nvSpPr>
          <p:cNvPr id="2238" name="Google Shape;2238;p3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39" name="Google Shape;2239;p3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50" name="Shape 2250"/>
        <p:cNvGrpSpPr/>
        <p:nvPr/>
      </p:nvGrpSpPr>
      <p:grpSpPr>
        <a:xfrm>
          <a:off x="0" y="0"/>
          <a:ext cx="0" cy="0"/>
          <a:chOff x="0" y="0"/>
          <a:chExt cx="0" cy="0"/>
        </a:xfrm>
      </p:grpSpPr>
      <p:sp>
        <p:nvSpPr>
          <p:cNvPr id="2251" name="Google Shape;2251;p3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52" name="Google Shape;2252;p3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64" name="Shape 2264"/>
        <p:cNvGrpSpPr/>
        <p:nvPr/>
      </p:nvGrpSpPr>
      <p:grpSpPr>
        <a:xfrm>
          <a:off x="0" y="0"/>
          <a:ext cx="0" cy="0"/>
          <a:chOff x="0" y="0"/>
          <a:chExt cx="0" cy="0"/>
        </a:xfrm>
      </p:grpSpPr>
      <p:sp>
        <p:nvSpPr>
          <p:cNvPr id="2265" name="Google Shape;2265;p3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66" name="Google Shape;2266;p3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11" name="Shape 2311"/>
        <p:cNvGrpSpPr/>
        <p:nvPr/>
      </p:nvGrpSpPr>
      <p:grpSpPr>
        <a:xfrm>
          <a:off x="0" y="0"/>
          <a:ext cx="0" cy="0"/>
          <a:chOff x="0" y="0"/>
          <a:chExt cx="0" cy="0"/>
        </a:xfrm>
      </p:grpSpPr>
      <p:sp>
        <p:nvSpPr>
          <p:cNvPr id="2312" name="Google Shape;2312;p3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313" name="Google Shape;2313;p3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63" name="Shape 2363"/>
        <p:cNvGrpSpPr/>
        <p:nvPr/>
      </p:nvGrpSpPr>
      <p:grpSpPr>
        <a:xfrm>
          <a:off x="0" y="0"/>
          <a:ext cx="0" cy="0"/>
          <a:chOff x="0" y="0"/>
          <a:chExt cx="0" cy="0"/>
        </a:xfrm>
      </p:grpSpPr>
      <p:sp>
        <p:nvSpPr>
          <p:cNvPr id="2364" name="Google Shape;2364;p3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365" name="Google Shape;2365;p3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17" name="Shape 2417"/>
        <p:cNvGrpSpPr/>
        <p:nvPr/>
      </p:nvGrpSpPr>
      <p:grpSpPr>
        <a:xfrm>
          <a:off x="0" y="0"/>
          <a:ext cx="0" cy="0"/>
          <a:chOff x="0" y="0"/>
          <a:chExt cx="0" cy="0"/>
        </a:xfrm>
      </p:grpSpPr>
      <p:sp>
        <p:nvSpPr>
          <p:cNvPr id="2418" name="Google Shape;2418;p3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419" name="Google Shape;2419;p3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44" name="Shape 1844"/>
        <p:cNvGrpSpPr/>
        <p:nvPr/>
      </p:nvGrpSpPr>
      <p:grpSpPr>
        <a:xfrm>
          <a:off x="0" y="0"/>
          <a:ext cx="0" cy="0"/>
          <a:chOff x="0" y="0"/>
          <a:chExt cx="0" cy="0"/>
        </a:xfrm>
      </p:grpSpPr>
      <p:sp>
        <p:nvSpPr>
          <p:cNvPr id="1845" name="Google Shape;1845;p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46" name="Google Shape;1846;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77" name="Shape 2477"/>
        <p:cNvGrpSpPr/>
        <p:nvPr/>
      </p:nvGrpSpPr>
      <p:grpSpPr>
        <a:xfrm>
          <a:off x="0" y="0"/>
          <a:ext cx="0" cy="0"/>
          <a:chOff x="0" y="0"/>
          <a:chExt cx="0" cy="0"/>
        </a:xfrm>
      </p:grpSpPr>
      <p:sp>
        <p:nvSpPr>
          <p:cNvPr id="2478" name="Google Shape;2478;p4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479" name="Google Shape;2479;p4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95" name="Shape 2495"/>
        <p:cNvGrpSpPr/>
        <p:nvPr/>
      </p:nvGrpSpPr>
      <p:grpSpPr>
        <a:xfrm>
          <a:off x="0" y="0"/>
          <a:ext cx="0" cy="0"/>
          <a:chOff x="0" y="0"/>
          <a:chExt cx="0" cy="0"/>
        </a:xfrm>
      </p:grpSpPr>
      <p:sp>
        <p:nvSpPr>
          <p:cNvPr id="2496" name="Google Shape;2496;p4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497" name="Google Shape;2497;p4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00" name="Shape 2500"/>
        <p:cNvGrpSpPr/>
        <p:nvPr/>
      </p:nvGrpSpPr>
      <p:grpSpPr>
        <a:xfrm>
          <a:off x="0" y="0"/>
          <a:ext cx="0" cy="0"/>
          <a:chOff x="0" y="0"/>
          <a:chExt cx="0" cy="0"/>
        </a:xfrm>
      </p:grpSpPr>
      <p:sp>
        <p:nvSpPr>
          <p:cNvPr id="2501" name="Google Shape;2501;p4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502" name="Google Shape;2502;p4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14" name="Shape 2514"/>
        <p:cNvGrpSpPr/>
        <p:nvPr/>
      </p:nvGrpSpPr>
      <p:grpSpPr>
        <a:xfrm>
          <a:off x="0" y="0"/>
          <a:ext cx="0" cy="0"/>
          <a:chOff x="0" y="0"/>
          <a:chExt cx="0" cy="0"/>
        </a:xfrm>
      </p:grpSpPr>
      <p:sp>
        <p:nvSpPr>
          <p:cNvPr id="2515" name="Google Shape;2515;p4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516" name="Google Shape;2516;p4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28" name="Shape 2528"/>
        <p:cNvGrpSpPr/>
        <p:nvPr/>
      </p:nvGrpSpPr>
      <p:grpSpPr>
        <a:xfrm>
          <a:off x="0" y="0"/>
          <a:ext cx="0" cy="0"/>
          <a:chOff x="0" y="0"/>
          <a:chExt cx="0" cy="0"/>
        </a:xfrm>
      </p:grpSpPr>
      <p:sp>
        <p:nvSpPr>
          <p:cNvPr id="2529" name="Google Shape;2529;p4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530" name="Google Shape;2530;p4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42" name="Shape 2542"/>
        <p:cNvGrpSpPr/>
        <p:nvPr/>
      </p:nvGrpSpPr>
      <p:grpSpPr>
        <a:xfrm>
          <a:off x="0" y="0"/>
          <a:ext cx="0" cy="0"/>
          <a:chOff x="0" y="0"/>
          <a:chExt cx="0" cy="0"/>
        </a:xfrm>
      </p:grpSpPr>
      <p:sp>
        <p:nvSpPr>
          <p:cNvPr id="2543" name="Google Shape;2543;p4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544" name="Google Shape;2544;p4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55" name="Shape 2555"/>
        <p:cNvGrpSpPr/>
        <p:nvPr/>
      </p:nvGrpSpPr>
      <p:grpSpPr>
        <a:xfrm>
          <a:off x="0" y="0"/>
          <a:ext cx="0" cy="0"/>
          <a:chOff x="0" y="0"/>
          <a:chExt cx="0" cy="0"/>
        </a:xfrm>
      </p:grpSpPr>
      <p:sp>
        <p:nvSpPr>
          <p:cNvPr id="2556" name="Google Shape;2556;p4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557" name="Google Shape;2557;p4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69" name="Shape 2569"/>
        <p:cNvGrpSpPr/>
        <p:nvPr/>
      </p:nvGrpSpPr>
      <p:grpSpPr>
        <a:xfrm>
          <a:off x="0" y="0"/>
          <a:ext cx="0" cy="0"/>
          <a:chOff x="0" y="0"/>
          <a:chExt cx="0" cy="0"/>
        </a:xfrm>
      </p:grpSpPr>
      <p:sp>
        <p:nvSpPr>
          <p:cNvPr id="2570" name="Google Shape;2570;p4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571" name="Google Shape;2571;p4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82" name="Shape 2582"/>
        <p:cNvGrpSpPr/>
        <p:nvPr/>
      </p:nvGrpSpPr>
      <p:grpSpPr>
        <a:xfrm>
          <a:off x="0" y="0"/>
          <a:ext cx="0" cy="0"/>
          <a:chOff x="0" y="0"/>
          <a:chExt cx="0" cy="0"/>
        </a:xfrm>
      </p:grpSpPr>
      <p:sp>
        <p:nvSpPr>
          <p:cNvPr id="2583" name="Google Shape;2583;p4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584" name="Google Shape;2584;p4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96" name="Shape 2596"/>
        <p:cNvGrpSpPr/>
        <p:nvPr/>
      </p:nvGrpSpPr>
      <p:grpSpPr>
        <a:xfrm>
          <a:off x="0" y="0"/>
          <a:ext cx="0" cy="0"/>
          <a:chOff x="0" y="0"/>
          <a:chExt cx="0" cy="0"/>
        </a:xfrm>
      </p:grpSpPr>
      <p:sp>
        <p:nvSpPr>
          <p:cNvPr id="2597" name="Google Shape;2597;p4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598" name="Google Shape;2598;p4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68" name="Shape 1868"/>
        <p:cNvGrpSpPr/>
        <p:nvPr/>
      </p:nvGrpSpPr>
      <p:grpSpPr>
        <a:xfrm>
          <a:off x="0" y="0"/>
          <a:ext cx="0" cy="0"/>
          <a:chOff x="0" y="0"/>
          <a:chExt cx="0" cy="0"/>
        </a:xfrm>
      </p:grpSpPr>
      <p:sp>
        <p:nvSpPr>
          <p:cNvPr id="1869" name="Google Shape;1869;p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70" name="Google Shape;1870;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09" name="Shape 2609"/>
        <p:cNvGrpSpPr/>
        <p:nvPr/>
      </p:nvGrpSpPr>
      <p:grpSpPr>
        <a:xfrm>
          <a:off x="0" y="0"/>
          <a:ext cx="0" cy="0"/>
          <a:chOff x="0" y="0"/>
          <a:chExt cx="0" cy="0"/>
        </a:xfrm>
      </p:grpSpPr>
      <p:sp>
        <p:nvSpPr>
          <p:cNvPr id="2610" name="Google Shape;2610;p5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11" name="Google Shape;2611;p5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23" name="Shape 2623"/>
        <p:cNvGrpSpPr/>
        <p:nvPr/>
      </p:nvGrpSpPr>
      <p:grpSpPr>
        <a:xfrm>
          <a:off x="0" y="0"/>
          <a:ext cx="0" cy="0"/>
          <a:chOff x="0" y="0"/>
          <a:chExt cx="0" cy="0"/>
        </a:xfrm>
      </p:grpSpPr>
      <p:sp>
        <p:nvSpPr>
          <p:cNvPr id="2624" name="Google Shape;2624;p5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25" name="Google Shape;2625;p5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36" name="Shape 2636"/>
        <p:cNvGrpSpPr/>
        <p:nvPr/>
      </p:nvGrpSpPr>
      <p:grpSpPr>
        <a:xfrm>
          <a:off x="0" y="0"/>
          <a:ext cx="0" cy="0"/>
          <a:chOff x="0" y="0"/>
          <a:chExt cx="0" cy="0"/>
        </a:xfrm>
      </p:grpSpPr>
      <p:sp>
        <p:nvSpPr>
          <p:cNvPr id="2637" name="Google Shape;2637;p5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38" name="Google Shape;2638;p5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55" name="Shape 2655"/>
        <p:cNvGrpSpPr/>
        <p:nvPr/>
      </p:nvGrpSpPr>
      <p:grpSpPr>
        <a:xfrm>
          <a:off x="0" y="0"/>
          <a:ext cx="0" cy="0"/>
          <a:chOff x="0" y="0"/>
          <a:chExt cx="0" cy="0"/>
        </a:xfrm>
      </p:grpSpPr>
      <p:sp>
        <p:nvSpPr>
          <p:cNvPr id="2656" name="Google Shape;2656;p5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57" name="Google Shape;2657;p5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73" name="Shape 2673"/>
        <p:cNvGrpSpPr/>
        <p:nvPr/>
      </p:nvGrpSpPr>
      <p:grpSpPr>
        <a:xfrm>
          <a:off x="0" y="0"/>
          <a:ext cx="0" cy="0"/>
          <a:chOff x="0" y="0"/>
          <a:chExt cx="0" cy="0"/>
        </a:xfrm>
      </p:grpSpPr>
      <p:sp>
        <p:nvSpPr>
          <p:cNvPr id="2674" name="Google Shape;2674;p5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75" name="Google Shape;2675;p5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90" name="Shape 2690"/>
        <p:cNvGrpSpPr/>
        <p:nvPr/>
      </p:nvGrpSpPr>
      <p:grpSpPr>
        <a:xfrm>
          <a:off x="0" y="0"/>
          <a:ext cx="0" cy="0"/>
          <a:chOff x="0" y="0"/>
          <a:chExt cx="0" cy="0"/>
        </a:xfrm>
      </p:grpSpPr>
      <p:sp>
        <p:nvSpPr>
          <p:cNvPr id="2691" name="Google Shape;2691;p5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92" name="Google Shape;2692;p5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06" name="Shape 2706"/>
        <p:cNvGrpSpPr/>
        <p:nvPr/>
      </p:nvGrpSpPr>
      <p:grpSpPr>
        <a:xfrm>
          <a:off x="0" y="0"/>
          <a:ext cx="0" cy="0"/>
          <a:chOff x="0" y="0"/>
          <a:chExt cx="0" cy="0"/>
        </a:xfrm>
      </p:grpSpPr>
      <p:sp>
        <p:nvSpPr>
          <p:cNvPr id="2707" name="Google Shape;2707;p5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08" name="Google Shape;2708;p5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23" name="Shape 2723"/>
        <p:cNvGrpSpPr/>
        <p:nvPr/>
      </p:nvGrpSpPr>
      <p:grpSpPr>
        <a:xfrm>
          <a:off x="0" y="0"/>
          <a:ext cx="0" cy="0"/>
          <a:chOff x="0" y="0"/>
          <a:chExt cx="0" cy="0"/>
        </a:xfrm>
      </p:grpSpPr>
      <p:sp>
        <p:nvSpPr>
          <p:cNvPr id="2724" name="Google Shape;2724;p5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25" name="Google Shape;2725;p5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38" name="Shape 2738"/>
        <p:cNvGrpSpPr/>
        <p:nvPr/>
      </p:nvGrpSpPr>
      <p:grpSpPr>
        <a:xfrm>
          <a:off x="0" y="0"/>
          <a:ext cx="0" cy="0"/>
          <a:chOff x="0" y="0"/>
          <a:chExt cx="0" cy="0"/>
        </a:xfrm>
      </p:grpSpPr>
      <p:sp>
        <p:nvSpPr>
          <p:cNvPr id="2739" name="Google Shape;2739;p5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40" name="Google Shape;2740;p5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43" name="Shape 2743"/>
        <p:cNvGrpSpPr/>
        <p:nvPr/>
      </p:nvGrpSpPr>
      <p:grpSpPr>
        <a:xfrm>
          <a:off x="0" y="0"/>
          <a:ext cx="0" cy="0"/>
          <a:chOff x="0" y="0"/>
          <a:chExt cx="0" cy="0"/>
        </a:xfrm>
      </p:grpSpPr>
      <p:sp>
        <p:nvSpPr>
          <p:cNvPr id="2744" name="Google Shape;2744;p5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45" name="Google Shape;2745;p5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78" name="Shape 1878"/>
        <p:cNvGrpSpPr/>
        <p:nvPr/>
      </p:nvGrpSpPr>
      <p:grpSpPr>
        <a:xfrm>
          <a:off x="0" y="0"/>
          <a:ext cx="0" cy="0"/>
          <a:chOff x="0" y="0"/>
          <a:chExt cx="0" cy="0"/>
        </a:xfrm>
      </p:grpSpPr>
      <p:sp>
        <p:nvSpPr>
          <p:cNvPr id="1879" name="Google Shape;1879;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80" name="Google Shape;1880;p6:notes"/>
          <p:cNvSpPr txBox="1"/>
          <p:nvPr>
            <p:ph idx="1" type="body"/>
          </p:nvPr>
        </p:nvSpPr>
        <p:spPr>
          <a:xfrm>
            <a:off x="685800" y="4400549"/>
            <a:ext cx="5486400" cy="3600596"/>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81" name="Google Shape;1881;p6:notes"/>
          <p:cNvSpPr txBox="1"/>
          <p:nvPr>
            <p:ph idx="12" type="sldNum"/>
          </p:nvPr>
        </p:nvSpPr>
        <p:spPr>
          <a:xfrm>
            <a:off x="3884608" y="8685208"/>
            <a:ext cx="2971800" cy="458699"/>
          </a:xfrm>
          <a:prstGeom prst="rect">
            <a:avLst/>
          </a:prstGeom>
          <a:noFill/>
          <a:ln>
            <a:noFill/>
          </a:ln>
        </p:spPr>
        <p:txBody>
          <a:bodyPr anchorCtr="0" anchor="b" bIns="45700" lIns="91400" spcFirstLastPara="1" rIns="91400" wrap="square" tIns="45700">
            <a:noAutofit/>
          </a:bodyPr>
          <a:lstStyle/>
          <a:p>
            <a:pPr indent="0" lvl="0" marL="0" rtl="0" algn="r">
              <a:spcBef>
                <a:spcPts val="0"/>
              </a:spcBef>
              <a:spcAft>
                <a:spcPts val="0"/>
              </a:spcAft>
              <a:buNone/>
            </a:pPr>
            <a:fld id="{00000000-1234-1234-1234-123412341234}" type="slidenum">
              <a:rPr lang="fr-FR" sz="1800">
                <a:solidFill>
                  <a:srgbClr val="000000"/>
                </a:solidFill>
                <a:latin typeface="Arial"/>
                <a:ea typeface="Arial"/>
                <a:cs typeface="Arial"/>
                <a:sym typeface="Arial"/>
              </a:rPr>
              <a:t>‹#›</a:t>
            </a:fld>
            <a:endParaRPr sz="1400">
              <a:solidFill>
                <a:srgbClr val="000000"/>
              </a:solidFill>
              <a:latin typeface="Arial"/>
              <a:ea typeface="Arial"/>
              <a:cs typeface="Arial"/>
              <a:sym typeface="Arial"/>
            </a:endParaRPr>
          </a:p>
        </p:txBody>
      </p:sp>
    </p:spTree>
  </p:cSld>
  <p:clrMapOvr>
    <a:masterClrMapping/>
  </p:clrMapOvr>
</p:notes>
</file>

<file path=ppt/notesSlides/notesSlide6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53" name="Shape 2753"/>
        <p:cNvGrpSpPr/>
        <p:nvPr/>
      </p:nvGrpSpPr>
      <p:grpSpPr>
        <a:xfrm>
          <a:off x="0" y="0"/>
          <a:ext cx="0" cy="0"/>
          <a:chOff x="0" y="0"/>
          <a:chExt cx="0" cy="0"/>
        </a:xfrm>
      </p:grpSpPr>
      <p:sp>
        <p:nvSpPr>
          <p:cNvPr id="2754" name="Google Shape;2754;p6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55" name="Google Shape;2755;p6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63" name="Shape 2763"/>
        <p:cNvGrpSpPr/>
        <p:nvPr/>
      </p:nvGrpSpPr>
      <p:grpSpPr>
        <a:xfrm>
          <a:off x="0" y="0"/>
          <a:ext cx="0" cy="0"/>
          <a:chOff x="0" y="0"/>
          <a:chExt cx="0" cy="0"/>
        </a:xfrm>
      </p:grpSpPr>
      <p:sp>
        <p:nvSpPr>
          <p:cNvPr id="2764" name="Google Shape;2764;p6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65" name="Google Shape;2765;p6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75" name="Shape 2775"/>
        <p:cNvGrpSpPr/>
        <p:nvPr/>
      </p:nvGrpSpPr>
      <p:grpSpPr>
        <a:xfrm>
          <a:off x="0" y="0"/>
          <a:ext cx="0" cy="0"/>
          <a:chOff x="0" y="0"/>
          <a:chExt cx="0" cy="0"/>
        </a:xfrm>
      </p:grpSpPr>
      <p:sp>
        <p:nvSpPr>
          <p:cNvPr id="2776" name="Google Shape;2776;p6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77" name="Google Shape;2777;p6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97" name="Shape 2797"/>
        <p:cNvGrpSpPr/>
        <p:nvPr/>
      </p:nvGrpSpPr>
      <p:grpSpPr>
        <a:xfrm>
          <a:off x="0" y="0"/>
          <a:ext cx="0" cy="0"/>
          <a:chOff x="0" y="0"/>
          <a:chExt cx="0" cy="0"/>
        </a:xfrm>
      </p:grpSpPr>
      <p:sp>
        <p:nvSpPr>
          <p:cNvPr id="2798" name="Google Shape;2798;p6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99" name="Google Shape;2799;p6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02" name="Shape 2802"/>
        <p:cNvGrpSpPr/>
        <p:nvPr/>
      </p:nvGrpSpPr>
      <p:grpSpPr>
        <a:xfrm>
          <a:off x="0" y="0"/>
          <a:ext cx="0" cy="0"/>
          <a:chOff x="0" y="0"/>
          <a:chExt cx="0" cy="0"/>
        </a:xfrm>
      </p:grpSpPr>
      <p:sp>
        <p:nvSpPr>
          <p:cNvPr id="2803" name="Google Shape;2803;p6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804" name="Google Shape;2804;p6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15" name="Shape 2815"/>
        <p:cNvGrpSpPr/>
        <p:nvPr/>
      </p:nvGrpSpPr>
      <p:grpSpPr>
        <a:xfrm>
          <a:off x="0" y="0"/>
          <a:ext cx="0" cy="0"/>
          <a:chOff x="0" y="0"/>
          <a:chExt cx="0" cy="0"/>
        </a:xfrm>
      </p:grpSpPr>
      <p:sp>
        <p:nvSpPr>
          <p:cNvPr id="2816" name="Google Shape;2816;p6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817" name="Google Shape;2817;p6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26" name="Shape 2826"/>
        <p:cNvGrpSpPr/>
        <p:nvPr/>
      </p:nvGrpSpPr>
      <p:grpSpPr>
        <a:xfrm>
          <a:off x="0" y="0"/>
          <a:ext cx="0" cy="0"/>
          <a:chOff x="0" y="0"/>
          <a:chExt cx="0" cy="0"/>
        </a:xfrm>
      </p:grpSpPr>
      <p:sp>
        <p:nvSpPr>
          <p:cNvPr id="2827" name="Google Shape;2827;p6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828" name="Google Shape;2828;p6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58" name="Shape 2858"/>
        <p:cNvGrpSpPr/>
        <p:nvPr/>
      </p:nvGrpSpPr>
      <p:grpSpPr>
        <a:xfrm>
          <a:off x="0" y="0"/>
          <a:ext cx="0" cy="0"/>
          <a:chOff x="0" y="0"/>
          <a:chExt cx="0" cy="0"/>
        </a:xfrm>
      </p:grpSpPr>
      <p:sp>
        <p:nvSpPr>
          <p:cNvPr id="2859" name="Google Shape;2859;p6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860" name="Google Shape;2860;p6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63" name="Shape 2863"/>
        <p:cNvGrpSpPr/>
        <p:nvPr/>
      </p:nvGrpSpPr>
      <p:grpSpPr>
        <a:xfrm>
          <a:off x="0" y="0"/>
          <a:ext cx="0" cy="0"/>
          <a:chOff x="0" y="0"/>
          <a:chExt cx="0" cy="0"/>
        </a:xfrm>
      </p:grpSpPr>
      <p:sp>
        <p:nvSpPr>
          <p:cNvPr id="2864" name="Google Shape;2864;p6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865" name="Google Shape;2865;p6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71" name="Shape 2871"/>
        <p:cNvGrpSpPr/>
        <p:nvPr/>
      </p:nvGrpSpPr>
      <p:grpSpPr>
        <a:xfrm>
          <a:off x="0" y="0"/>
          <a:ext cx="0" cy="0"/>
          <a:chOff x="0" y="0"/>
          <a:chExt cx="0" cy="0"/>
        </a:xfrm>
      </p:grpSpPr>
      <p:sp>
        <p:nvSpPr>
          <p:cNvPr id="2872" name="Google Shape;2872;p6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873" name="Google Shape;2873;p6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91" name="Shape 1891"/>
        <p:cNvGrpSpPr/>
        <p:nvPr/>
      </p:nvGrpSpPr>
      <p:grpSpPr>
        <a:xfrm>
          <a:off x="0" y="0"/>
          <a:ext cx="0" cy="0"/>
          <a:chOff x="0" y="0"/>
          <a:chExt cx="0" cy="0"/>
        </a:xfrm>
      </p:grpSpPr>
      <p:sp>
        <p:nvSpPr>
          <p:cNvPr id="1892" name="Google Shape;1892;p7:notes"/>
          <p:cNvSpPr txBox="1"/>
          <p:nvPr>
            <p:ph idx="1" type="body"/>
          </p:nvPr>
        </p:nvSpPr>
        <p:spPr>
          <a:xfrm>
            <a:off x="679927" y="4778723"/>
            <a:ext cx="5439410" cy="3909864"/>
          </a:xfrm>
          <a:prstGeom prst="rect">
            <a:avLst/>
          </a:prstGeom>
          <a:noFill/>
          <a:ln>
            <a:noFill/>
          </a:ln>
        </p:spPr>
        <p:txBody>
          <a:bodyPr anchorCtr="0" anchor="t" bIns="45875" lIns="91750" spcFirstLastPara="1" rIns="91750" wrap="square" tIns="45875">
            <a:noAutofit/>
          </a:bodyPr>
          <a:lstStyle/>
          <a:p>
            <a:pPr indent="0" lvl="0" marL="0" rtl="0" algn="l">
              <a:spcBef>
                <a:spcPts val="0"/>
              </a:spcBef>
              <a:spcAft>
                <a:spcPts val="0"/>
              </a:spcAft>
              <a:buClr>
                <a:schemeClr val="dk1"/>
              </a:buClr>
              <a:buSzPts val="1200"/>
              <a:buFont typeface="Calibri"/>
              <a:buNone/>
            </a:pPr>
            <a:r>
              <a:t/>
            </a:r>
            <a:endParaRPr/>
          </a:p>
        </p:txBody>
      </p:sp>
      <p:sp>
        <p:nvSpPr>
          <p:cNvPr id="1893" name="Google Shape;1893;p7:notes"/>
          <p:cNvSpPr/>
          <p:nvPr>
            <p:ph idx="2" type="sldImg"/>
          </p:nvPr>
        </p:nvSpPr>
        <p:spPr>
          <a:xfrm>
            <a:off x="420688" y="1239838"/>
            <a:ext cx="5957887" cy="33528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7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82" name="Shape 2882"/>
        <p:cNvGrpSpPr/>
        <p:nvPr/>
      </p:nvGrpSpPr>
      <p:grpSpPr>
        <a:xfrm>
          <a:off x="0" y="0"/>
          <a:ext cx="0" cy="0"/>
          <a:chOff x="0" y="0"/>
          <a:chExt cx="0" cy="0"/>
        </a:xfrm>
      </p:grpSpPr>
      <p:sp>
        <p:nvSpPr>
          <p:cNvPr id="2883" name="Google Shape;2883;p7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884" name="Google Shape;2884;p7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99" name="Shape 2899"/>
        <p:cNvGrpSpPr/>
        <p:nvPr/>
      </p:nvGrpSpPr>
      <p:grpSpPr>
        <a:xfrm>
          <a:off x="0" y="0"/>
          <a:ext cx="0" cy="0"/>
          <a:chOff x="0" y="0"/>
          <a:chExt cx="0" cy="0"/>
        </a:xfrm>
      </p:grpSpPr>
      <p:sp>
        <p:nvSpPr>
          <p:cNvPr id="2900" name="Google Shape;2900;p7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901" name="Google Shape;2901;p7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56" name="Shape 2956"/>
        <p:cNvGrpSpPr/>
        <p:nvPr/>
      </p:nvGrpSpPr>
      <p:grpSpPr>
        <a:xfrm>
          <a:off x="0" y="0"/>
          <a:ext cx="0" cy="0"/>
          <a:chOff x="0" y="0"/>
          <a:chExt cx="0" cy="0"/>
        </a:xfrm>
      </p:grpSpPr>
      <p:sp>
        <p:nvSpPr>
          <p:cNvPr id="2957" name="Google Shape;2957;p7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958" name="Google Shape;2958;p7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959" name="Google Shape;2959;p7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notes>
</file>

<file path=ppt/notesSlides/notesSlide7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84" name="Shape 2984"/>
        <p:cNvGrpSpPr/>
        <p:nvPr/>
      </p:nvGrpSpPr>
      <p:grpSpPr>
        <a:xfrm>
          <a:off x="0" y="0"/>
          <a:ext cx="0" cy="0"/>
          <a:chOff x="0" y="0"/>
          <a:chExt cx="0" cy="0"/>
        </a:xfrm>
      </p:grpSpPr>
      <p:sp>
        <p:nvSpPr>
          <p:cNvPr id="2985" name="Google Shape;2985;p7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986" name="Google Shape;2986;p7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92" name="Shape 2992"/>
        <p:cNvGrpSpPr/>
        <p:nvPr/>
      </p:nvGrpSpPr>
      <p:grpSpPr>
        <a:xfrm>
          <a:off x="0" y="0"/>
          <a:ext cx="0" cy="0"/>
          <a:chOff x="0" y="0"/>
          <a:chExt cx="0" cy="0"/>
        </a:xfrm>
      </p:grpSpPr>
      <p:sp>
        <p:nvSpPr>
          <p:cNvPr id="2993" name="Google Shape;2993;p7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994" name="Google Shape;2994;p7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15" name="Shape 1915"/>
        <p:cNvGrpSpPr/>
        <p:nvPr/>
      </p:nvGrpSpPr>
      <p:grpSpPr>
        <a:xfrm>
          <a:off x="0" y="0"/>
          <a:ext cx="0" cy="0"/>
          <a:chOff x="0" y="0"/>
          <a:chExt cx="0" cy="0"/>
        </a:xfrm>
      </p:grpSpPr>
      <p:sp>
        <p:nvSpPr>
          <p:cNvPr id="1916" name="Google Shape;1916;p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17" name="Google Shape;1917;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25" name="Shape 1925"/>
        <p:cNvGrpSpPr/>
        <p:nvPr/>
      </p:nvGrpSpPr>
      <p:grpSpPr>
        <a:xfrm>
          <a:off x="0" y="0"/>
          <a:ext cx="0" cy="0"/>
          <a:chOff x="0" y="0"/>
          <a:chExt cx="0" cy="0"/>
        </a:xfrm>
      </p:grpSpPr>
      <p:sp>
        <p:nvSpPr>
          <p:cNvPr id="1926" name="Google Shape;1926;p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27" name="Google Shape;1927;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3.png"/><Relationship Id="rId3" Type="http://schemas.openxmlformats.org/officeDocument/2006/relationships/image" Target="../media/image5.png"/><Relationship Id="rId4" Type="http://schemas.openxmlformats.org/officeDocument/2006/relationships/image" Target="../media/image7.png"/><Relationship Id="rId5" Type="http://schemas.openxmlformats.org/officeDocument/2006/relationships/image" Target="../media/image47.png"/><Relationship Id="rId6" Type="http://schemas.openxmlformats.org/officeDocument/2006/relationships/image" Target="../media/image4.png"/><Relationship Id="rId7" Type="http://schemas.openxmlformats.org/officeDocument/2006/relationships/image" Target="../media/image14.png"/></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24.png"/><Relationship Id="rId3" Type="http://schemas.openxmlformats.org/officeDocument/2006/relationships/image" Target="../media/image11.png"/><Relationship Id="rId4" Type="http://schemas.openxmlformats.org/officeDocument/2006/relationships/image" Target="../media/image6.png"/><Relationship Id="rId9" Type="http://schemas.openxmlformats.org/officeDocument/2006/relationships/image" Target="../media/image9.png"/><Relationship Id="rId5" Type="http://schemas.openxmlformats.org/officeDocument/2006/relationships/image" Target="../media/image18.png"/><Relationship Id="rId6" Type="http://schemas.openxmlformats.org/officeDocument/2006/relationships/image" Target="../media/image34.png"/><Relationship Id="rId7" Type="http://schemas.openxmlformats.org/officeDocument/2006/relationships/image" Target="../media/image28.jpg"/><Relationship Id="rId8" Type="http://schemas.openxmlformats.org/officeDocument/2006/relationships/image" Target="../media/image49.jpg"/></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29.gif"/><Relationship Id="rId3" Type="http://schemas.openxmlformats.org/officeDocument/2006/relationships/image" Target="../media/image41.png"/><Relationship Id="rId4" Type="http://schemas.openxmlformats.org/officeDocument/2006/relationships/image" Target="../media/image7.png"/><Relationship Id="rId5" Type="http://schemas.openxmlformats.org/officeDocument/2006/relationships/image" Target="../media/image47.png"/></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21.png"/></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29.gif"/><Relationship Id="rId3" Type="http://schemas.openxmlformats.org/officeDocument/2006/relationships/image" Target="../media/image31.png"/></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5.png"/></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29.gif"/><Relationship Id="rId3" Type="http://schemas.openxmlformats.org/officeDocument/2006/relationships/image" Target="../media/image12.png"/></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5.png"/></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29.gif"/><Relationship Id="rId3" Type="http://schemas.openxmlformats.org/officeDocument/2006/relationships/image" Target="../media/image42.png"/><Relationship Id="rId4" Type="http://schemas.openxmlformats.org/officeDocument/2006/relationships/image" Target="../media/image5.png"/></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5.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7.png"/><Relationship Id="rId3" Type="http://schemas.openxmlformats.org/officeDocument/2006/relationships/image" Target="../media/image47.png"/></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5.png"/></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5.png"/><Relationship Id="rId3" Type="http://schemas.openxmlformats.org/officeDocument/2006/relationships/image" Target="../media/image51.png"/></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29.gif"/><Relationship Id="rId3" Type="http://schemas.openxmlformats.org/officeDocument/2006/relationships/image" Target="../media/image68.png"/></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0.png"/></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8.png"/></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8.png"/></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8.png"/></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8.png"/></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8.png"/></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8.png"/></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8.png"/></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8.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29.gif"/><Relationship Id="rId3" Type="http://schemas.openxmlformats.org/officeDocument/2006/relationships/image" Target="../media/image41.png"/><Relationship Id="rId4" Type="http://schemas.openxmlformats.org/officeDocument/2006/relationships/image" Target="../media/image7.png"/><Relationship Id="rId5" Type="http://schemas.openxmlformats.org/officeDocument/2006/relationships/image" Target="../media/image47.png"/></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10.png"/></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8.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8.png"/></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8.png"/></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8.png"/></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8.png"/></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8.png"/></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8.png"/></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8.png"/></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8.png"/></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8.png"/></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image" Target="../media/image3.png"/></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13.png"/><Relationship Id="rId3" Type="http://schemas.openxmlformats.org/officeDocument/2006/relationships/image" Target="../media/image5.png"/><Relationship Id="rId4" Type="http://schemas.openxmlformats.org/officeDocument/2006/relationships/image" Target="../media/image7.png"/><Relationship Id="rId5" Type="http://schemas.openxmlformats.org/officeDocument/2006/relationships/image" Target="../media/image47.png"/><Relationship Id="rId6" Type="http://schemas.openxmlformats.org/officeDocument/2006/relationships/image" Target="../media/image4.png"/><Relationship Id="rId7" Type="http://schemas.openxmlformats.org/officeDocument/2006/relationships/image" Target="../media/image14.png"/></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24.png"/><Relationship Id="rId3" Type="http://schemas.openxmlformats.org/officeDocument/2006/relationships/image" Target="../media/image11.png"/><Relationship Id="rId4" Type="http://schemas.openxmlformats.org/officeDocument/2006/relationships/image" Target="../media/image6.png"/><Relationship Id="rId9" Type="http://schemas.openxmlformats.org/officeDocument/2006/relationships/image" Target="../media/image9.png"/><Relationship Id="rId5" Type="http://schemas.openxmlformats.org/officeDocument/2006/relationships/image" Target="../media/image18.png"/><Relationship Id="rId6" Type="http://schemas.openxmlformats.org/officeDocument/2006/relationships/image" Target="../media/image34.png"/><Relationship Id="rId7" Type="http://schemas.openxmlformats.org/officeDocument/2006/relationships/image" Target="../media/image28.jpg"/><Relationship Id="rId8" Type="http://schemas.openxmlformats.org/officeDocument/2006/relationships/image" Target="../media/image49.jpg"/></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21.png"/></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29.gif"/><Relationship Id="rId3" Type="http://schemas.openxmlformats.org/officeDocument/2006/relationships/image" Target="../media/image31.png"/></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15.png"/></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29.gif"/><Relationship Id="rId3" Type="http://schemas.openxmlformats.org/officeDocument/2006/relationships/image" Target="../media/image12.png"/></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15.png"/></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6.xml"/><Relationship Id="rId2" Type="http://schemas.openxmlformats.org/officeDocument/2006/relationships/image" Target="../media/image29.gif"/><Relationship Id="rId3" Type="http://schemas.openxmlformats.org/officeDocument/2006/relationships/image" Target="../media/image31.png"/></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6.xml"/><Relationship Id="rId2" Type="http://schemas.openxmlformats.org/officeDocument/2006/relationships/image" Target="../media/image10.png"/></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6.xml"/><Relationship Id="rId2" Type="http://schemas.openxmlformats.org/officeDocument/2006/relationships/image" Target="../media/image8.png"/></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6.xml"/><Relationship Id="rId2" Type="http://schemas.openxmlformats.org/officeDocument/2006/relationships/image" Target="../media/image8.png"/></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6.xml"/><Relationship Id="rId2" Type="http://schemas.openxmlformats.org/officeDocument/2006/relationships/image" Target="../media/image8.pn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6.xml"/><Relationship Id="rId2" Type="http://schemas.openxmlformats.org/officeDocument/2006/relationships/image" Target="../media/image8.png"/></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6.xml"/><Relationship Id="rId2" Type="http://schemas.openxmlformats.org/officeDocument/2006/relationships/image" Target="../media/image8.png"/></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6.xml"/><Relationship Id="rId2" Type="http://schemas.openxmlformats.org/officeDocument/2006/relationships/image" Target="../media/image8.png"/></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6.xml"/><Relationship Id="rId2" Type="http://schemas.openxmlformats.org/officeDocument/2006/relationships/image" Target="../media/image8.png"/></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6.xml"/><Relationship Id="rId2" Type="http://schemas.openxmlformats.org/officeDocument/2006/relationships/image" Target="../media/image8.png"/></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6.xml"/><Relationship Id="rId2" Type="http://schemas.openxmlformats.org/officeDocument/2006/relationships/image" Target="../media/image8.png"/></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6.xml"/><Relationship Id="rId2" Type="http://schemas.openxmlformats.org/officeDocument/2006/relationships/image" Target="../media/image8.png"/></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6.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image" Target="../media/image3.png"/></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6.xml"/><Relationship Id="rId2" Type="http://schemas.openxmlformats.org/officeDocument/2006/relationships/image" Target="../media/image13.png"/><Relationship Id="rId3" Type="http://schemas.openxmlformats.org/officeDocument/2006/relationships/image" Target="../media/image5.png"/><Relationship Id="rId4" Type="http://schemas.openxmlformats.org/officeDocument/2006/relationships/image" Target="../media/image7.png"/><Relationship Id="rId5" Type="http://schemas.openxmlformats.org/officeDocument/2006/relationships/image" Target="../media/image47.png"/><Relationship Id="rId6" Type="http://schemas.openxmlformats.org/officeDocument/2006/relationships/image" Target="../media/image4.png"/><Relationship Id="rId7" Type="http://schemas.openxmlformats.org/officeDocument/2006/relationships/image" Target="../media/image14.pn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6.xml"/><Relationship Id="rId2" Type="http://schemas.openxmlformats.org/officeDocument/2006/relationships/image" Target="../media/image24.png"/><Relationship Id="rId3" Type="http://schemas.openxmlformats.org/officeDocument/2006/relationships/image" Target="../media/image11.png"/><Relationship Id="rId4" Type="http://schemas.openxmlformats.org/officeDocument/2006/relationships/image" Target="../media/image6.png"/><Relationship Id="rId9" Type="http://schemas.openxmlformats.org/officeDocument/2006/relationships/image" Target="../media/image9.png"/><Relationship Id="rId5" Type="http://schemas.openxmlformats.org/officeDocument/2006/relationships/image" Target="../media/image18.png"/><Relationship Id="rId6" Type="http://schemas.openxmlformats.org/officeDocument/2006/relationships/image" Target="../media/image34.png"/><Relationship Id="rId7" Type="http://schemas.openxmlformats.org/officeDocument/2006/relationships/image" Target="../media/image28.jpg"/><Relationship Id="rId8" Type="http://schemas.openxmlformats.org/officeDocument/2006/relationships/image" Target="../media/image49.jpg"/></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6.xml"/><Relationship Id="rId2" Type="http://schemas.openxmlformats.org/officeDocument/2006/relationships/image" Target="../media/image29.gif"/><Relationship Id="rId3" Type="http://schemas.openxmlformats.org/officeDocument/2006/relationships/image" Target="../media/image41.png"/><Relationship Id="rId4" Type="http://schemas.openxmlformats.org/officeDocument/2006/relationships/image" Target="../media/image7.png"/><Relationship Id="rId5" Type="http://schemas.openxmlformats.org/officeDocument/2006/relationships/image" Target="../media/image47.png"/></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6.xml"/><Relationship Id="rId2" Type="http://schemas.openxmlformats.org/officeDocument/2006/relationships/image" Target="../media/image21.png"/></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6.xml"/><Relationship Id="rId2" Type="http://schemas.openxmlformats.org/officeDocument/2006/relationships/image" Target="../media/image15.png"/></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6.xml"/><Relationship Id="rId2" Type="http://schemas.openxmlformats.org/officeDocument/2006/relationships/image" Target="../media/image29.gif"/><Relationship Id="rId3" Type="http://schemas.openxmlformats.org/officeDocument/2006/relationships/image" Target="../media/image12.png"/></Relationships>
</file>

<file path=ppt/slideLayouts/_rels/slideLayout185.xml.rels><?xml version="1.0" encoding="UTF-8" standalone="yes"?><Relationships xmlns="http://schemas.openxmlformats.org/package/2006/relationships"><Relationship Id="rId1" Type="http://schemas.openxmlformats.org/officeDocument/2006/relationships/slideMaster" Target="../slideMasters/slideMaster6.xml"/><Relationship Id="rId2" Type="http://schemas.openxmlformats.org/officeDocument/2006/relationships/image" Target="../media/image15.png"/></Relationships>
</file>

<file path=ppt/slideLayouts/_rels/slideLayout186.xml.rels><?xml version="1.0" encoding="UTF-8" standalone="yes"?><Relationships xmlns="http://schemas.openxmlformats.org/package/2006/relationships"><Relationship Id="rId1" Type="http://schemas.openxmlformats.org/officeDocument/2006/relationships/slideMaster" Target="../slideMasters/slideMaster7.xml"/><Relationship Id="rId2" Type="http://schemas.openxmlformats.org/officeDocument/2006/relationships/image" Target="../media/image29.gif"/><Relationship Id="rId3" Type="http://schemas.openxmlformats.org/officeDocument/2006/relationships/image" Target="../media/image12.png"/></Relationships>
</file>

<file path=ppt/slideLayouts/_rels/slideLayout18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8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8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s>
</file>

<file path=ppt/slideLayouts/_rels/slideLayout19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9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9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93.xml.rels><?xml version="1.0" encoding="UTF-8" standalone="yes"?><Relationships xmlns="http://schemas.openxmlformats.org/package/2006/relationships"><Relationship Id="rId1" Type="http://schemas.openxmlformats.org/officeDocument/2006/relationships/slideMaster" Target="../slideMasters/slideMaster7.xml"/><Relationship Id="rId2" Type="http://schemas.openxmlformats.org/officeDocument/2006/relationships/image" Target="../media/image10.png"/></Relationships>
</file>

<file path=ppt/slideLayouts/_rels/slideLayout19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95.xml.rels><?xml version="1.0" encoding="UTF-8" standalone="yes"?><Relationships xmlns="http://schemas.openxmlformats.org/package/2006/relationships"><Relationship Id="rId1" Type="http://schemas.openxmlformats.org/officeDocument/2006/relationships/slideMaster" Target="../slideMasters/slideMaster7.xml"/><Relationship Id="rId2" Type="http://schemas.openxmlformats.org/officeDocument/2006/relationships/image" Target="../media/image8.png"/></Relationships>
</file>

<file path=ppt/slideLayouts/_rels/slideLayout196.xml.rels><?xml version="1.0" encoding="UTF-8" standalone="yes"?><Relationships xmlns="http://schemas.openxmlformats.org/package/2006/relationships"><Relationship Id="rId1" Type="http://schemas.openxmlformats.org/officeDocument/2006/relationships/slideMaster" Target="../slideMasters/slideMaster7.xml"/><Relationship Id="rId2" Type="http://schemas.openxmlformats.org/officeDocument/2006/relationships/image" Target="../media/image8.png"/></Relationships>
</file>

<file path=ppt/slideLayouts/_rels/slideLayout197.xml.rels><?xml version="1.0" encoding="UTF-8" standalone="yes"?><Relationships xmlns="http://schemas.openxmlformats.org/package/2006/relationships"><Relationship Id="rId1" Type="http://schemas.openxmlformats.org/officeDocument/2006/relationships/slideMaster" Target="../slideMasters/slideMaster7.xml"/><Relationship Id="rId2" Type="http://schemas.openxmlformats.org/officeDocument/2006/relationships/image" Target="../media/image8.png"/></Relationships>
</file>

<file path=ppt/slideLayouts/_rels/slideLayout198.xml.rels><?xml version="1.0" encoding="UTF-8" standalone="yes"?><Relationships xmlns="http://schemas.openxmlformats.org/package/2006/relationships"><Relationship Id="rId1" Type="http://schemas.openxmlformats.org/officeDocument/2006/relationships/slideMaster" Target="../slideMasters/slideMaster7.xml"/><Relationship Id="rId2" Type="http://schemas.openxmlformats.org/officeDocument/2006/relationships/image" Target="../media/image8.png"/></Relationships>
</file>

<file path=ppt/slideLayouts/_rels/slideLayout199.xml.rels><?xml version="1.0" encoding="UTF-8" standalone="yes"?><Relationships xmlns="http://schemas.openxmlformats.org/package/2006/relationships"><Relationship Id="rId1" Type="http://schemas.openxmlformats.org/officeDocument/2006/relationships/slideMaster" Target="../slideMasters/slideMaster7.xml"/><Relationship Id="rId2" Type="http://schemas.openxmlformats.org/officeDocument/2006/relationships/image" Target="../media/image8.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5.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s>
</file>

<file path=ppt/slideLayouts/_rels/slideLayout200.xml.rels><?xml version="1.0" encoding="UTF-8" standalone="yes"?><Relationships xmlns="http://schemas.openxmlformats.org/package/2006/relationships"><Relationship Id="rId1" Type="http://schemas.openxmlformats.org/officeDocument/2006/relationships/slideMaster" Target="../slideMasters/slideMaster7.xml"/><Relationship Id="rId2" Type="http://schemas.openxmlformats.org/officeDocument/2006/relationships/image" Target="../media/image8.png"/></Relationships>
</file>

<file path=ppt/slideLayouts/_rels/slideLayout201.xml.rels><?xml version="1.0" encoding="UTF-8" standalone="yes"?><Relationships xmlns="http://schemas.openxmlformats.org/package/2006/relationships"><Relationship Id="rId1" Type="http://schemas.openxmlformats.org/officeDocument/2006/relationships/slideMaster" Target="../slideMasters/slideMaster7.xml"/><Relationship Id="rId2" Type="http://schemas.openxmlformats.org/officeDocument/2006/relationships/image" Target="../media/image8.png"/></Relationships>
</file>

<file path=ppt/slideLayouts/_rels/slideLayout202.xml.rels><?xml version="1.0" encoding="UTF-8" standalone="yes"?><Relationships xmlns="http://schemas.openxmlformats.org/package/2006/relationships"><Relationship Id="rId1" Type="http://schemas.openxmlformats.org/officeDocument/2006/relationships/slideMaster" Target="../slideMasters/slideMaster7.xml"/><Relationship Id="rId2" Type="http://schemas.openxmlformats.org/officeDocument/2006/relationships/image" Target="../media/image8.png"/></Relationships>
</file>

<file path=ppt/slideLayouts/_rels/slideLayout203.xml.rels><?xml version="1.0" encoding="UTF-8" standalone="yes"?><Relationships xmlns="http://schemas.openxmlformats.org/package/2006/relationships"><Relationship Id="rId1" Type="http://schemas.openxmlformats.org/officeDocument/2006/relationships/slideMaster" Target="../slideMasters/slideMaster7.xml"/><Relationship Id="rId2" Type="http://schemas.openxmlformats.org/officeDocument/2006/relationships/image" Target="../media/image8.png"/></Relationships>
</file>

<file path=ppt/slideLayouts/_rels/slideLayout204.xml.rels><?xml version="1.0" encoding="UTF-8" standalone="yes"?><Relationships xmlns="http://schemas.openxmlformats.org/package/2006/relationships"><Relationship Id="rId1" Type="http://schemas.openxmlformats.org/officeDocument/2006/relationships/slideMaster" Target="../slideMasters/slideMaster7.xml"/><Relationship Id="rId2" Type="http://schemas.openxmlformats.org/officeDocument/2006/relationships/image" Target="../media/image8.png"/></Relationships>
</file>

<file path=ppt/slideLayouts/_rels/slideLayout20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06.xml.rels><?xml version="1.0" encoding="UTF-8" standalone="yes"?><Relationships xmlns="http://schemas.openxmlformats.org/package/2006/relationships"><Relationship Id="rId1" Type="http://schemas.openxmlformats.org/officeDocument/2006/relationships/slideMaster" Target="../slideMasters/slideMaster7.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image" Target="../media/image3.png"/></Relationships>
</file>

<file path=ppt/slideLayouts/_rels/slideLayout207.xml.rels><?xml version="1.0" encoding="UTF-8" standalone="yes"?><Relationships xmlns="http://schemas.openxmlformats.org/package/2006/relationships"><Relationship Id="rId1" Type="http://schemas.openxmlformats.org/officeDocument/2006/relationships/slideMaster" Target="../slideMasters/slideMaster7.xml"/><Relationship Id="rId2" Type="http://schemas.openxmlformats.org/officeDocument/2006/relationships/image" Target="../media/image13.png"/><Relationship Id="rId3" Type="http://schemas.openxmlformats.org/officeDocument/2006/relationships/image" Target="../media/image5.png"/><Relationship Id="rId4" Type="http://schemas.openxmlformats.org/officeDocument/2006/relationships/image" Target="../media/image7.png"/><Relationship Id="rId5" Type="http://schemas.openxmlformats.org/officeDocument/2006/relationships/image" Target="../media/image47.png"/><Relationship Id="rId6" Type="http://schemas.openxmlformats.org/officeDocument/2006/relationships/image" Target="../media/image4.png"/><Relationship Id="rId7" Type="http://schemas.openxmlformats.org/officeDocument/2006/relationships/image" Target="../media/image14.png"/></Relationships>
</file>

<file path=ppt/slideLayouts/_rels/slideLayout208.xml.rels><?xml version="1.0" encoding="UTF-8" standalone="yes"?><Relationships xmlns="http://schemas.openxmlformats.org/package/2006/relationships"><Relationship Id="rId1" Type="http://schemas.openxmlformats.org/officeDocument/2006/relationships/slideMaster" Target="../slideMasters/slideMaster7.xml"/><Relationship Id="rId2" Type="http://schemas.openxmlformats.org/officeDocument/2006/relationships/image" Target="../media/image24.png"/><Relationship Id="rId3" Type="http://schemas.openxmlformats.org/officeDocument/2006/relationships/image" Target="../media/image11.png"/><Relationship Id="rId4" Type="http://schemas.openxmlformats.org/officeDocument/2006/relationships/image" Target="../media/image6.png"/><Relationship Id="rId9" Type="http://schemas.openxmlformats.org/officeDocument/2006/relationships/image" Target="../media/image9.png"/><Relationship Id="rId5" Type="http://schemas.openxmlformats.org/officeDocument/2006/relationships/image" Target="../media/image18.png"/><Relationship Id="rId6" Type="http://schemas.openxmlformats.org/officeDocument/2006/relationships/image" Target="../media/image34.png"/><Relationship Id="rId7" Type="http://schemas.openxmlformats.org/officeDocument/2006/relationships/image" Target="../media/image28.jpg"/><Relationship Id="rId8" Type="http://schemas.openxmlformats.org/officeDocument/2006/relationships/image" Target="../media/image49.jpg"/></Relationships>
</file>

<file path=ppt/slideLayouts/_rels/slideLayout209.xml.rels><?xml version="1.0" encoding="UTF-8" standalone="yes"?><Relationships xmlns="http://schemas.openxmlformats.org/package/2006/relationships"><Relationship Id="rId1" Type="http://schemas.openxmlformats.org/officeDocument/2006/relationships/slideMaster" Target="../slideMasters/slideMaster7.xml"/><Relationship Id="rId2" Type="http://schemas.openxmlformats.org/officeDocument/2006/relationships/image" Target="../media/image29.gif"/><Relationship Id="rId3" Type="http://schemas.openxmlformats.org/officeDocument/2006/relationships/image" Target="../media/image41.png"/><Relationship Id="rId4" Type="http://schemas.openxmlformats.org/officeDocument/2006/relationships/image" Target="../media/image7.png"/><Relationship Id="rId5" Type="http://schemas.openxmlformats.org/officeDocument/2006/relationships/image" Target="../media/image47.pn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0.xml.rels><?xml version="1.0" encoding="UTF-8" standalone="yes"?><Relationships xmlns="http://schemas.openxmlformats.org/package/2006/relationships"><Relationship Id="rId1" Type="http://schemas.openxmlformats.org/officeDocument/2006/relationships/slideMaster" Target="../slideMasters/slideMaster7.xml"/><Relationship Id="rId2" Type="http://schemas.openxmlformats.org/officeDocument/2006/relationships/image" Target="../media/image21.png"/></Relationships>
</file>

<file path=ppt/slideLayouts/_rels/slideLayout211.xml.rels><?xml version="1.0" encoding="UTF-8" standalone="yes"?><Relationships xmlns="http://schemas.openxmlformats.org/package/2006/relationships"><Relationship Id="rId1" Type="http://schemas.openxmlformats.org/officeDocument/2006/relationships/slideMaster" Target="../slideMasters/slideMaster7.xml"/><Relationship Id="rId2" Type="http://schemas.openxmlformats.org/officeDocument/2006/relationships/image" Target="../media/image29.gif"/><Relationship Id="rId3" Type="http://schemas.openxmlformats.org/officeDocument/2006/relationships/image" Target="../media/image31.png"/></Relationships>
</file>

<file path=ppt/slideLayouts/_rels/slideLayout212.xml.rels><?xml version="1.0" encoding="UTF-8" standalone="yes"?><Relationships xmlns="http://schemas.openxmlformats.org/package/2006/relationships"><Relationship Id="rId1" Type="http://schemas.openxmlformats.org/officeDocument/2006/relationships/slideMaster" Target="../slideMasters/slideMaster7.xml"/><Relationship Id="rId2" Type="http://schemas.openxmlformats.org/officeDocument/2006/relationships/image" Target="../media/image15.png"/></Relationships>
</file>

<file path=ppt/slideLayouts/_rels/slideLayout213.xml.rels><?xml version="1.0" encoding="UTF-8" standalone="yes"?><Relationships xmlns="http://schemas.openxmlformats.org/package/2006/relationships"><Relationship Id="rId1" Type="http://schemas.openxmlformats.org/officeDocument/2006/relationships/slideMaster" Target="../slideMasters/slideMaster7.xml"/><Relationship Id="rId2" Type="http://schemas.openxmlformats.org/officeDocument/2006/relationships/image" Target="../media/image15.png"/></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3.png"/><Relationship Id="rId3" Type="http://schemas.openxmlformats.org/officeDocument/2006/relationships/image" Target="../media/image5.png"/><Relationship Id="rId4" Type="http://schemas.openxmlformats.org/officeDocument/2006/relationships/image" Target="../media/image7.png"/><Relationship Id="rId5" Type="http://schemas.openxmlformats.org/officeDocument/2006/relationships/image" Target="../media/image47.png"/><Relationship Id="rId6" Type="http://schemas.openxmlformats.org/officeDocument/2006/relationships/image" Target="../media/image4.png"/><Relationship Id="rId7" Type="http://schemas.openxmlformats.org/officeDocument/2006/relationships/image" Target="../media/image14.png"/></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4.png"/><Relationship Id="rId3" Type="http://schemas.openxmlformats.org/officeDocument/2006/relationships/image" Target="../media/image11.png"/><Relationship Id="rId4" Type="http://schemas.openxmlformats.org/officeDocument/2006/relationships/image" Target="../media/image6.png"/><Relationship Id="rId9" Type="http://schemas.openxmlformats.org/officeDocument/2006/relationships/image" Target="../media/image9.png"/><Relationship Id="rId5" Type="http://schemas.openxmlformats.org/officeDocument/2006/relationships/image" Target="../media/image18.png"/><Relationship Id="rId6" Type="http://schemas.openxmlformats.org/officeDocument/2006/relationships/image" Target="../media/image34.png"/><Relationship Id="rId7" Type="http://schemas.openxmlformats.org/officeDocument/2006/relationships/image" Target="../media/image28.jpg"/><Relationship Id="rId8" Type="http://schemas.openxmlformats.org/officeDocument/2006/relationships/image" Target="../media/image49.jpg"/></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9.gif"/><Relationship Id="rId3" Type="http://schemas.openxmlformats.org/officeDocument/2006/relationships/image" Target="../media/image41.png"/><Relationship Id="rId4" Type="http://schemas.openxmlformats.org/officeDocument/2006/relationships/image" Target="../media/image7.png"/><Relationship Id="rId5" Type="http://schemas.openxmlformats.org/officeDocument/2006/relationships/image" Target="../media/image47.png"/></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1.png"/></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9.gif"/><Relationship Id="rId3" Type="http://schemas.openxmlformats.org/officeDocument/2006/relationships/image" Target="../media/image31.png"/></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5.png"/></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9.gif"/><Relationship Id="rId3" Type="http://schemas.openxmlformats.org/officeDocument/2006/relationships/image" Target="../media/image12.png"/></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3.png"/><Relationship Id="rId3" Type="http://schemas.openxmlformats.org/officeDocument/2006/relationships/image" Target="../media/image5.png"/><Relationship Id="rId4" Type="http://schemas.openxmlformats.org/officeDocument/2006/relationships/image" Target="../media/image7.png"/><Relationship Id="rId5" Type="http://schemas.openxmlformats.org/officeDocument/2006/relationships/image" Target="../media/image47.png"/><Relationship Id="rId6" Type="http://schemas.openxmlformats.org/officeDocument/2006/relationships/image" Target="../media/image4.png"/><Relationship Id="rId7" Type="http://schemas.openxmlformats.org/officeDocument/2006/relationships/image" Target="../media/image40.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4.png"/><Relationship Id="rId3" Type="http://schemas.openxmlformats.org/officeDocument/2006/relationships/image" Target="../media/image11.png"/><Relationship Id="rId4" Type="http://schemas.openxmlformats.org/officeDocument/2006/relationships/image" Target="../media/image6.png"/><Relationship Id="rId9" Type="http://schemas.openxmlformats.org/officeDocument/2006/relationships/image" Target="../media/image9.png"/><Relationship Id="rId5" Type="http://schemas.openxmlformats.org/officeDocument/2006/relationships/image" Target="../media/image18.png"/><Relationship Id="rId6" Type="http://schemas.openxmlformats.org/officeDocument/2006/relationships/image" Target="../media/image34.png"/><Relationship Id="rId7" Type="http://schemas.openxmlformats.org/officeDocument/2006/relationships/image" Target="../media/image28.jpg"/><Relationship Id="rId8" Type="http://schemas.openxmlformats.org/officeDocument/2006/relationships/image" Target="../media/image49.jpg"/></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3.png"/><Relationship Id="rId3" Type="http://schemas.openxmlformats.org/officeDocument/2006/relationships/image" Target="../media/image29.gif"/></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9.gif"/><Relationship Id="rId3" Type="http://schemas.openxmlformats.org/officeDocument/2006/relationships/image" Target="../media/image42.png"/><Relationship Id="rId4" Type="http://schemas.openxmlformats.org/officeDocument/2006/relationships/image" Target="../media/image5.png"/></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5.png"/></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8.png"/><Relationship Id="rId3" Type="http://schemas.openxmlformats.org/officeDocument/2006/relationships/image" Target="../media/image15.png"/><Relationship Id="rId4" Type="http://schemas.openxmlformats.org/officeDocument/2006/relationships/image" Target="../media/image45.png"/></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9.gif"/><Relationship Id="rId3" Type="http://schemas.openxmlformats.org/officeDocument/2006/relationships/image" Target="../media/image42.png"/></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5.png"/></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8.png"/></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8.png"/></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8.png"/></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8.png"/></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8.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8.png"/></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8.png"/></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8.png"/></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8.png"/></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8.png"/></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8.png"/></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8.png"/></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8.png"/></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8.png"/></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8.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8.png"/></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8.png"/></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8.png"/></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8.png"/></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8.png"/></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8.png"/></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8.png"/></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8.png"/></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8.png"/></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8.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8.png"/></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8.png"/></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8.png"/></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8.png"/></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8.png"/></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8.png"/></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8.png"/></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8.png"/></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8.png"/></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5.png"/></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0.png"/></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8.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0.png"/></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8.png"/></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8.png"/></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8.png"/></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8.png"/></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8.png"/></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8.png"/></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8.png"/></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8.png"/></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8.png"/></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image" Target="../media/image3.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age de garde">
  <p:cSld name="Page de garde">
    <p:spTree>
      <p:nvGrpSpPr>
        <p:cNvPr id="15" name="Shape 15"/>
        <p:cNvGrpSpPr/>
        <p:nvPr/>
      </p:nvGrpSpPr>
      <p:grpSpPr>
        <a:xfrm>
          <a:off x="0" y="0"/>
          <a:ext cx="0" cy="0"/>
          <a:chOff x="0" y="0"/>
          <a:chExt cx="0" cy="0"/>
        </a:xfrm>
      </p:grpSpPr>
      <p:sp>
        <p:nvSpPr>
          <p:cNvPr id="16" name="Google Shape;16;p76"/>
          <p:cNvSpPr txBox="1"/>
          <p:nvPr/>
        </p:nvSpPr>
        <p:spPr>
          <a:xfrm>
            <a:off x="10470737" y="1351027"/>
            <a:ext cx="1278303" cy="443198"/>
          </a:xfrm>
          <a:prstGeom prst="rect">
            <a:avLst/>
          </a:prstGeom>
          <a:noFill/>
          <a:ln>
            <a:noFill/>
          </a:ln>
        </p:spPr>
        <p:txBody>
          <a:bodyPr anchorCtr="1" anchor="t" bIns="0" lIns="0" spcFirstLastPara="1" rIns="0" wrap="square" tIns="0">
            <a:spAutoFit/>
          </a:bodyPr>
          <a:lstStyle/>
          <a:p>
            <a:pPr indent="0" lvl="0" marL="0" marR="0" rtl="0" algn="ctr">
              <a:lnSpc>
                <a:spcPct val="183502"/>
              </a:lnSpc>
              <a:spcBef>
                <a:spcPts val="0"/>
              </a:spcBef>
              <a:spcAft>
                <a:spcPts val="0"/>
              </a:spcAft>
              <a:buNone/>
            </a:pPr>
            <a:r>
              <a:rPr b="1" i="0" lang="fr-FR" sz="1800" u="none" cap="none" strike="noStrike">
                <a:solidFill>
                  <a:srgbClr val="FFFFFF"/>
                </a:solidFill>
                <a:latin typeface="Calibri"/>
                <a:ea typeface="Calibri"/>
                <a:cs typeface="Calibri"/>
                <a:sym typeface="Calibri"/>
              </a:rPr>
              <a:t>Niveau</a:t>
            </a:r>
            <a:r>
              <a:rPr b="1" i="0" lang="fr-FR" sz="1200" u="none" cap="none" strike="noStrike">
                <a:solidFill>
                  <a:srgbClr val="FFFFFF"/>
                </a:solidFill>
                <a:latin typeface="Dosis"/>
                <a:ea typeface="Dosis"/>
                <a:cs typeface="Dosis"/>
                <a:sym typeface="Dosis"/>
              </a:rPr>
              <a:t>    </a:t>
            </a:r>
            <a:r>
              <a:rPr b="1" i="0" lang="fr-FR" sz="1000" u="none" cap="none" strike="noStrike">
                <a:solidFill>
                  <a:srgbClr val="FFFFFF"/>
                </a:solidFill>
                <a:latin typeface="Dosis"/>
                <a:ea typeface="Dosis"/>
                <a:cs typeface="Dosis"/>
                <a:sym typeface="Dosis"/>
              </a:rPr>
              <a:t>            </a:t>
            </a:r>
            <a:r>
              <a:rPr b="1" i="0" lang="fr-FR" sz="1200" u="none" cap="none" strike="noStrike">
                <a:solidFill>
                  <a:srgbClr val="FFFFFF"/>
                </a:solidFill>
                <a:latin typeface="Dosis"/>
                <a:ea typeface="Dosis"/>
                <a:cs typeface="Dosis"/>
                <a:sym typeface="Dosis"/>
              </a:rPr>
              <a:t>             </a:t>
            </a:r>
            <a:endParaRPr b="0" i="0" sz="1100" u="none" cap="none" strike="noStrike">
              <a:solidFill>
                <a:srgbClr val="000000"/>
              </a:solidFill>
              <a:latin typeface="Calibri"/>
              <a:ea typeface="Calibri"/>
              <a:cs typeface="Calibri"/>
              <a:sym typeface="Calibri"/>
            </a:endParaRPr>
          </a:p>
        </p:txBody>
      </p:sp>
      <p:pic>
        <p:nvPicPr>
          <p:cNvPr id="17" name="Google Shape;17;p76"/>
          <p:cNvPicPr preferRelativeResize="0"/>
          <p:nvPr/>
        </p:nvPicPr>
        <p:blipFill rotWithShape="1">
          <a:blip r:embed="rId2">
            <a:alphaModFix/>
          </a:blip>
          <a:srcRect b="0" l="0" r="0" t="0"/>
          <a:stretch/>
        </p:blipFill>
        <p:spPr>
          <a:xfrm>
            <a:off x="10400923" y="1260711"/>
            <a:ext cx="1519859" cy="1217796"/>
          </a:xfrm>
          <a:prstGeom prst="rect">
            <a:avLst/>
          </a:prstGeom>
          <a:noFill/>
          <a:ln>
            <a:noFill/>
          </a:ln>
        </p:spPr>
      </p:pic>
      <p:sp>
        <p:nvSpPr>
          <p:cNvPr id="18" name="Google Shape;18;p76"/>
          <p:cNvSpPr txBox="1"/>
          <p:nvPr/>
        </p:nvSpPr>
        <p:spPr>
          <a:xfrm>
            <a:off x="10521700" y="1400907"/>
            <a:ext cx="1278303" cy="443198"/>
          </a:xfrm>
          <a:prstGeom prst="rect">
            <a:avLst/>
          </a:prstGeom>
          <a:noFill/>
          <a:ln>
            <a:noFill/>
          </a:ln>
        </p:spPr>
        <p:txBody>
          <a:bodyPr anchorCtr="1" anchor="t" bIns="0" lIns="0" spcFirstLastPara="1" rIns="0" wrap="square" tIns="0">
            <a:spAutoFit/>
          </a:bodyPr>
          <a:lstStyle/>
          <a:p>
            <a:pPr indent="0" lvl="0" marL="0" marR="0" rtl="0" algn="ctr">
              <a:lnSpc>
                <a:spcPct val="183502"/>
              </a:lnSpc>
              <a:spcBef>
                <a:spcPts val="0"/>
              </a:spcBef>
              <a:spcAft>
                <a:spcPts val="0"/>
              </a:spcAft>
              <a:buNone/>
            </a:pPr>
            <a:r>
              <a:rPr b="1" i="0" lang="fr-FR" sz="1800" u="none" cap="none" strike="noStrike">
                <a:solidFill>
                  <a:srgbClr val="FFFFFF"/>
                </a:solidFill>
                <a:latin typeface="Calibri"/>
                <a:ea typeface="Calibri"/>
                <a:cs typeface="Calibri"/>
                <a:sym typeface="Calibri"/>
              </a:rPr>
              <a:t>Niveau</a:t>
            </a:r>
            <a:r>
              <a:rPr b="1" i="0" lang="fr-FR" sz="1600" u="none" cap="none" strike="noStrike">
                <a:solidFill>
                  <a:srgbClr val="FFFFFF"/>
                </a:solidFill>
                <a:latin typeface="Calibri"/>
                <a:ea typeface="Calibri"/>
                <a:cs typeface="Calibri"/>
                <a:sym typeface="Calibri"/>
              </a:rPr>
              <a:t>         </a:t>
            </a:r>
            <a:endParaRPr b="0" i="0" sz="1800" u="none" cap="none" strike="noStrike">
              <a:solidFill>
                <a:srgbClr val="000000"/>
              </a:solidFill>
              <a:latin typeface="Calibri"/>
              <a:ea typeface="Calibri"/>
              <a:cs typeface="Calibri"/>
              <a:sym typeface="Calibri"/>
            </a:endParaRPr>
          </a:p>
        </p:txBody>
      </p:sp>
      <p:sp>
        <p:nvSpPr>
          <p:cNvPr id="19" name="Google Shape;19;p76"/>
          <p:cNvSpPr txBox="1"/>
          <p:nvPr/>
        </p:nvSpPr>
        <p:spPr>
          <a:xfrm>
            <a:off x="10599248" y="1869610"/>
            <a:ext cx="1123203" cy="346210"/>
          </a:xfrm>
          <a:prstGeom prst="rect">
            <a:avLst/>
          </a:prstGeom>
          <a:noFill/>
          <a:ln>
            <a:noFill/>
          </a:ln>
        </p:spPr>
        <p:txBody>
          <a:bodyPr anchorCtr="1" anchor="t" bIns="34250" lIns="68550" spcFirstLastPara="1" rIns="68550" wrap="square" tIns="34250">
            <a:spAutoFit/>
          </a:bodyPr>
          <a:lstStyle/>
          <a:p>
            <a:pPr indent="0" lvl="0" marL="0" marR="0" rtl="0" algn="ctr">
              <a:spcBef>
                <a:spcPts val="0"/>
              </a:spcBef>
              <a:spcAft>
                <a:spcPts val="0"/>
              </a:spcAft>
              <a:buNone/>
            </a:pPr>
            <a:r>
              <a:rPr b="1" i="0" lang="fr-FR" sz="1800" u="none" cap="none" strike="noStrike">
                <a:solidFill>
                  <a:srgbClr val="FCBF18"/>
                </a:solidFill>
                <a:latin typeface="Calibri"/>
                <a:ea typeface="Calibri"/>
                <a:cs typeface="Calibri"/>
                <a:sym typeface="Calibri"/>
              </a:rPr>
              <a:t> </a:t>
            </a:r>
            <a:endParaRPr/>
          </a:p>
        </p:txBody>
      </p:sp>
      <p:sp>
        <p:nvSpPr>
          <p:cNvPr id="20" name="Google Shape;20;p76"/>
          <p:cNvSpPr/>
          <p:nvPr/>
        </p:nvSpPr>
        <p:spPr>
          <a:xfrm>
            <a:off x="271218" y="4592685"/>
            <a:ext cx="6693265" cy="522000"/>
          </a:xfrm>
          <a:prstGeom prst="rect">
            <a:avLst/>
          </a:prstGeom>
          <a:solidFill>
            <a:srgbClr val="0F9ED5"/>
          </a:solidFill>
          <a:ln>
            <a:noFill/>
          </a:ln>
        </p:spPr>
        <p:txBody>
          <a:bodyPr anchorCtr="0" anchor="ctr" bIns="34250" lIns="68550" spcFirstLastPara="1" rIns="68550" wrap="square" tIns="34250">
            <a:noAutofit/>
          </a:bodyPr>
          <a:lstStyle/>
          <a:p>
            <a:pPr indent="0" lvl="0" marL="0" marR="0" rtl="0" algn="l">
              <a:spcBef>
                <a:spcPts val="0"/>
              </a:spcBef>
              <a:spcAft>
                <a:spcPts val="0"/>
              </a:spcAft>
              <a:buNone/>
            </a:pPr>
            <a:r>
              <a:t/>
            </a:r>
            <a:endParaRPr b="1" i="0" sz="1800" u="none" cap="none" strike="noStrike">
              <a:solidFill>
                <a:srgbClr val="FFFFFF"/>
              </a:solidFill>
              <a:latin typeface="Calibri"/>
              <a:ea typeface="Calibri"/>
              <a:cs typeface="Calibri"/>
              <a:sym typeface="Calibri"/>
            </a:endParaRPr>
          </a:p>
        </p:txBody>
      </p:sp>
      <p:sp>
        <p:nvSpPr>
          <p:cNvPr id="21" name="Google Shape;21;p76"/>
          <p:cNvSpPr/>
          <p:nvPr/>
        </p:nvSpPr>
        <p:spPr>
          <a:xfrm>
            <a:off x="271218" y="5289789"/>
            <a:ext cx="6693265" cy="522000"/>
          </a:xfrm>
          <a:prstGeom prst="rect">
            <a:avLst/>
          </a:prstGeom>
          <a:solidFill>
            <a:srgbClr val="336FB6"/>
          </a:solidFill>
          <a:ln>
            <a:noFill/>
          </a:ln>
        </p:spPr>
        <p:txBody>
          <a:bodyPr anchorCtr="0" anchor="ctr" bIns="34250" lIns="68550" spcFirstLastPara="1" rIns="68550" wrap="square" tIns="34250">
            <a:noAutofit/>
          </a:bodyPr>
          <a:lstStyle/>
          <a:p>
            <a:pPr indent="0" lvl="0" marL="0" marR="0" rtl="0" algn="l">
              <a:spcBef>
                <a:spcPts val="0"/>
              </a:spcBef>
              <a:spcAft>
                <a:spcPts val="0"/>
              </a:spcAft>
              <a:buNone/>
            </a:pPr>
            <a:r>
              <a:rPr b="1" i="0" lang="fr-FR" sz="1800" u="none" cap="none" strike="noStrike">
                <a:solidFill>
                  <a:srgbClr val="FFFFFF"/>
                </a:solidFill>
                <a:latin typeface="Calibri"/>
                <a:ea typeface="Calibri"/>
                <a:cs typeface="Calibri"/>
                <a:sym typeface="Calibri"/>
              </a:rPr>
              <a:t> </a:t>
            </a:r>
            <a:r>
              <a:rPr b="1" i="0" lang="fr-FR" sz="2000" u="none" cap="none" strike="noStrike">
                <a:solidFill>
                  <a:srgbClr val="FFFFFF"/>
                </a:solidFill>
                <a:latin typeface="Calibri"/>
                <a:ea typeface="Calibri"/>
                <a:cs typeface="Calibri"/>
                <a:sym typeface="Calibri"/>
              </a:rPr>
              <a:t> </a:t>
            </a:r>
            <a:endParaRPr/>
          </a:p>
        </p:txBody>
      </p:sp>
      <p:pic>
        <p:nvPicPr>
          <p:cNvPr descr="الصفحة الرئيسية" id="22" name="Google Shape;22;p76"/>
          <p:cNvPicPr preferRelativeResize="0"/>
          <p:nvPr/>
        </p:nvPicPr>
        <p:blipFill rotWithShape="1">
          <a:blip r:embed="rId3">
            <a:alphaModFix/>
          </a:blip>
          <a:srcRect b="0" l="0" r="0" t="0"/>
          <a:stretch/>
        </p:blipFill>
        <p:spPr>
          <a:xfrm>
            <a:off x="3668233" y="0"/>
            <a:ext cx="4855535" cy="736270"/>
          </a:xfrm>
          <a:prstGeom prst="rect">
            <a:avLst/>
          </a:prstGeom>
          <a:noFill/>
          <a:ln>
            <a:noFill/>
          </a:ln>
        </p:spPr>
      </p:pic>
      <p:sp>
        <p:nvSpPr>
          <p:cNvPr id="23" name="Google Shape;23;p76"/>
          <p:cNvSpPr txBox="1"/>
          <p:nvPr>
            <p:ph idx="1" type="body"/>
          </p:nvPr>
        </p:nvSpPr>
        <p:spPr>
          <a:xfrm>
            <a:off x="10803924" y="1882678"/>
            <a:ext cx="717129" cy="346211"/>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rgbClr val="FCBF18"/>
              </a:buClr>
              <a:buSzPts val="1800"/>
              <a:buNone/>
              <a:defRPr b="1" i="0" sz="1800" u="none" cap="none" strike="noStrike">
                <a:solidFill>
                  <a:srgbClr val="FCBF18"/>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 name="Google Shape;24;p76"/>
          <p:cNvSpPr txBox="1"/>
          <p:nvPr>
            <p:ph idx="2" type="body"/>
          </p:nvPr>
        </p:nvSpPr>
        <p:spPr>
          <a:xfrm>
            <a:off x="1686856" y="2366503"/>
            <a:ext cx="409473" cy="52200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0070C0"/>
              </a:buClr>
              <a:buSzPts val="3000"/>
              <a:buNone/>
              <a:defRPr b="1" i="0" sz="3000" u="none" cap="none" strike="noStrike">
                <a:solidFill>
                  <a:srgbClr val="0070C0"/>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 name="Google Shape;25;p76"/>
          <p:cNvSpPr txBox="1"/>
          <p:nvPr/>
        </p:nvSpPr>
        <p:spPr>
          <a:xfrm>
            <a:off x="391997" y="1378425"/>
            <a:ext cx="4855536" cy="92333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0" lang="fr-FR" sz="5400" u="none" cap="none" strike="noStrike">
                <a:solidFill>
                  <a:srgbClr val="002060"/>
                </a:solidFill>
                <a:latin typeface="Calibri"/>
                <a:ea typeface="Calibri"/>
                <a:cs typeface="Calibri"/>
                <a:sym typeface="Calibri"/>
              </a:rPr>
              <a:t>Physique chimie</a:t>
            </a:r>
            <a:endParaRPr/>
          </a:p>
        </p:txBody>
      </p:sp>
      <p:sp>
        <p:nvSpPr>
          <p:cNvPr id="26" name="Google Shape;26;p76"/>
          <p:cNvSpPr txBox="1"/>
          <p:nvPr/>
        </p:nvSpPr>
        <p:spPr>
          <a:xfrm>
            <a:off x="391997" y="2305050"/>
            <a:ext cx="1519200" cy="553998"/>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3000">
                <a:solidFill>
                  <a:srgbClr val="0070C0"/>
                </a:solidFill>
                <a:latin typeface="Calibri"/>
                <a:ea typeface="Calibri"/>
                <a:cs typeface="Calibri"/>
                <a:sym typeface="Calibri"/>
              </a:rPr>
              <a:t>Période</a:t>
            </a:r>
            <a:endParaRPr b="1" sz="3000">
              <a:solidFill>
                <a:srgbClr val="0070C0"/>
              </a:solidFill>
              <a:latin typeface="Calibri"/>
              <a:ea typeface="Calibri"/>
              <a:cs typeface="Calibri"/>
              <a:sym typeface="Calibri"/>
            </a:endParaRPr>
          </a:p>
        </p:txBody>
      </p:sp>
      <p:sp>
        <p:nvSpPr>
          <p:cNvPr id="27" name="Google Shape;27;p76"/>
          <p:cNvSpPr txBox="1"/>
          <p:nvPr>
            <p:ph idx="3" type="body"/>
          </p:nvPr>
        </p:nvSpPr>
        <p:spPr>
          <a:xfrm>
            <a:off x="2120815" y="4591216"/>
            <a:ext cx="4843667" cy="521999"/>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rgbClr val="FFFFFF"/>
              </a:buClr>
              <a:buSzPts val="1800"/>
              <a:buNone/>
              <a:defRPr b="1" sz="1800">
                <a:solidFill>
                  <a:srgbClr val="FFFFFF"/>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 name="Google Shape;28;p76"/>
          <p:cNvSpPr txBox="1"/>
          <p:nvPr>
            <p:ph idx="4" type="body"/>
          </p:nvPr>
        </p:nvSpPr>
        <p:spPr>
          <a:xfrm>
            <a:off x="271217" y="4591216"/>
            <a:ext cx="1288409" cy="521999"/>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rgbClr val="FFFFFF"/>
              </a:buClr>
              <a:buSzPts val="1800"/>
              <a:buNone/>
              <a:defRPr b="1" sz="1800">
                <a:solidFill>
                  <a:srgbClr val="FFFFFF"/>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 name="Google Shape;29;p76"/>
          <p:cNvSpPr txBox="1"/>
          <p:nvPr>
            <p:ph idx="5" type="body"/>
          </p:nvPr>
        </p:nvSpPr>
        <p:spPr>
          <a:xfrm>
            <a:off x="271217" y="5288319"/>
            <a:ext cx="1288409" cy="521999"/>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rgbClr val="FFFFFF"/>
              </a:buClr>
              <a:buSzPts val="1800"/>
              <a:buNone/>
              <a:defRPr b="1" sz="1800">
                <a:solidFill>
                  <a:srgbClr val="FFFFFF"/>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 name="Google Shape;30;p76"/>
          <p:cNvSpPr txBox="1"/>
          <p:nvPr>
            <p:ph idx="6" type="body"/>
          </p:nvPr>
        </p:nvSpPr>
        <p:spPr>
          <a:xfrm>
            <a:off x="2120815" y="5288319"/>
            <a:ext cx="4843667" cy="521999"/>
          </a:xfrm>
          <a:prstGeom prst="rect">
            <a:avLst/>
          </a:prstGeom>
          <a:noFill/>
          <a:ln>
            <a:noFill/>
          </a:ln>
        </p:spPr>
        <p:txBody>
          <a:bodyPr anchorCtr="0" anchor="ctr" bIns="45700" lIns="91425" spcFirstLastPara="1" rIns="91425" wrap="square" tIns="45700">
            <a:normAutofit/>
          </a:bodyPr>
          <a:lstStyle>
            <a:lvl1pPr indent="-228600" lvl="0" marL="457200" marR="0" algn="l">
              <a:lnSpc>
                <a:spcPct val="90000"/>
              </a:lnSpc>
              <a:spcBef>
                <a:spcPts val="1000"/>
              </a:spcBef>
              <a:spcAft>
                <a:spcPts val="0"/>
              </a:spcAft>
              <a:buClr>
                <a:srgbClr val="FFFFFF"/>
              </a:buClr>
              <a:buSzPts val="1800"/>
              <a:buFont typeface="Arial"/>
              <a:buNone/>
              <a:defRPr b="1" sz="1800">
                <a:solidFill>
                  <a:srgbClr val="FFFFFF"/>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1" name="Google Shape;31;p76"/>
          <p:cNvSpPr/>
          <p:nvPr/>
        </p:nvSpPr>
        <p:spPr>
          <a:xfrm>
            <a:off x="271217" y="3894112"/>
            <a:ext cx="6693265" cy="522000"/>
          </a:xfrm>
          <a:prstGeom prst="rect">
            <a:avLst/>
          </a:prstGeom>
          <a:solidFill>
            <a:srgbClr val="336FB6"/>
          </a:solidFill>
          <a:ln>
            <a:noFill/>
          </a:ln>
        </p:spPr>
        <p:txBody>
          <a:bodyPr anchorCtr="0" anchor="ctr" bIns="34250" lIns="68550" spcFirstLastPara="1" rIns="68550" wrap="square" tIns="34250">
            <a:noAutofit/>
          </a:bodyPr>
          <a:lstStyle/>
          <a:p>
            <a:pPr indent="0" lvl="0" marL="0" marR="0" rtl="0" algn="l">
              <a:spcBef>
                <a:spcPts val="0"/>
              </a:spcBef>
              <a:spcAft>
                <a:spcPts val="0"/>
              </a:spcAft>
              <a:buNone/>
            </a:pPr>
            <a:r>
              <a:t/>
            </a:r>
            <a:endParaRPr b="1" sz="1800">
              <a:solidFill>
                <a:srgbClr val="FFFFFF"/>
              </a:solidFill>
              <a:latin typeface="Calibri"/>
              <a:ea typeface="Calibri"/>
              <a:cs typeface="Calibri"/>
              <a:sym typeface="Calibri"/>
            </a:endParaRPr>
          </a:p>
        </p:txBody>
      </p:sp>
      <p:sp>
        <p:nvSpPr>
          <p:cNvPr id="32" name="Google Shape;32;p76"/>
          <p:cNvSpPr txBox="1"/>
          <p:nvPr>
            <p:ph idx="7" type="body"/>
          </p:nvPr>
        </p:nvSpPr>
        <p:spPr>
          <a:xfrm>
            <a:off x="2120814" y="3892643"/>
            <a:ext cx="4843667" cy="521999"/>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rgbClr val="FFFFFF"/>
              </a:buClr>
              <a:buSzPts val="1800"/>
              <a:buNone/>
              <a:defRPr b="1" sz="1800">
                <a:solidFill>
                  <a:srgbClr val="FFFFFF"/>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3" name="Google Shape;33;p76"/>
          <p:cNvSpPr txBox="1"/>
          <p:nvPr>
            <p:ph idx="8" type="body"/>
          </p:nvPr>
        </p:nvSpPr>
        <p:spPr>
          <a:xfrm>
            <a:off x="271216" y="3892643"/>
            <a:ext cx="1288409" cy="521999"/>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rgbClr val="FFFFFF"/>
              </a:buClr>
              <a:buSzPts val="1800"/>
              <a:buNone/>
              <a:defRPr b="1" sz="1800">
                <a:solidFill>
                  <a:srgbClr val="FFFFFF"/>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id="34" name="Google Shape;34;p76"/>
          <p:cNvPicPr preferRelativeResize="0"/>
          <p:nvPr/>
        </p:nvPicPr>
        <p:blipFill rotWithShape="1">
          <a:blip r:embed="rId4">
            <a:alphaModFix/>
          </a:blip>
          <a:srcRect b="0" l="0" r="0" t="0"/>
          <a:stretch/>
        </p:blipFill>
        <p:spPr>
          <a:xfrm>
            <a:off x="7966502" y="3495345"/>
            <a:ext cx="3952359" cy="2925971"/>
          </a:xfrm>
          <a:prstGeom prst="rect">
            <a:avLst/>
          </a:prstGeom>
          <a:noFill/>
          <a:ln>
            <a:noFill/>
          </a:ln>
        </p:spPr>
      </p:pic>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91" name="Shape 91"/>
        <p:cNvGrpSpPr/>
        <p:nvPr/>
      </p:nvGrpSpPr>
      <p:grpSpPr>
        <a:xfrm>
          <a:off x="0" y="0"/>
          <a:ext cx="0" cy="0"/>
          <a:chOff x="0" y="0"/>
          <a:chExt cx="0" cy="0"/>
        </a:xfrm>
      </p:grpSpPr>
      <p:sp>
        <p:nvSpPr>
          <p:cNvPr id="92" name="Google Shape;92;p169"/>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3" name="Google Shape;93;p169"/>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94" name="Google Shape;94;p169"/>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95" name="Google Shape;95;p16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6" name="Google Shape;96;p16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7" name="Google Shape;97;p16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solidFill>
                  <a:srgbClr val="888888"/>
                </a:solidFill>
              </a:defRPr>
            </a:lvl1pPr>
            <a:lvl2pPr indent="0" lvl="1" marL="0" algn="r">
              <a:spcBef>
                <a:spcPts val="0"/>
              </a:spcBef>
              <a:buNone/>
              <a:defRPr>
                <a:solidFill>
                  <a:srgbClr val="888888"/>
                </a:solidFill>
              </a:defRPr>
            </a:lvl2pPr>
            <a:lvl3pPr indent="0" lvl="2" marL="0" algn="r">
              <a:spcBef>
                <a:spcPts val="0"/>
              </a:spcBef>
              <a:buNone/>
              <a:defRPr>
                <a:solidFill>
                  <a:srgbClr val="888888"/>
                </a:solidFill>
              </a:defRPr>
            </a:lvl3pPr>
            <a:lvl4pPr indent="0" lvl="3" marL="0" algn="r">
              <a:spcBef>
                <a:spcPts val="0"/>
              </a:spcBef>
              <a:buNone/>
              <a:defRPr>
                <a:solidFill>
                  <a:srgbClr val="888888"/>
                </a:solidFill>
              </a:defRPr>
            </a:lvl4pPr>
            <a:lvl5pPr indent="0" lvl="4" marL="0" algn="r">
              <a:spcBef>
                <a:spcPts val="0"/>
              </a:spcBef>
              <a:buNone/>
              <a:defRPr>
                <a:solidFill>
                  <a:srgbClr val="888888"/>
                </a:solidFill>
              </a:defRPr>
            </a:lvl5pPr>
            <a:lvl6pPr indent="0" lvl="5" marL="0" algn="r">
              <a:spcBef>
                <a:spcPts val="0"/>
              </a:spcBef>
              <a:buNone/>
              <a:defRPr>
                <a:solidFill>
                  <a:srgbClr val="888888"/>
                </a:solidFill>
              </a:defRPr>
            </a:lvl6pPr>
            <a:lvl7pPr indent="0" lvl="6" marL="0" algn="r">
              <a:spcBef>
                <a:spcPts val="0"/>
              </a:spcBef>
              <a:buNone/>
              <a:defRPr>
                <a:solidFill>
                  <a:srgbClr val="888888"/>
                </a:solidFill>
              </a:defRPr>
            </a:lvl7pPr>
            <a:lvl8pPr indent="0" lvl="7" marL="0" algn="r">
              <a:spcBef>
                <a:spcPts val="0"/>
              </a:spcBef>
              <a:buNone/>
              <a:defRPr>
                <a:solidFill>
                  <a:srgbClr val="888888"/>
                </a:solidFill>
              </a:defRPr>
            </a:lvl8pPr>
            <a:lvl9pPr indent="0" lvl="8" marL="0"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10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cônes pour l’enseignant">
  <p:cSld name="Icônes pour l’enseignant">
    <p:bg>
      <p:bgPr>
        <a:solidFill>
          <a:srgbClr val="DCE6F2"/>
        </a:solidFill>
      </p:bgPr>
    </p:bg>
    <p:spTree>
      <p:nvGrpSpPr>
        <p:cNvPr id="820" name="Shape 820"/>
        <p:cNvGrpSpPr/>
        <p:nvPr/>
      </p:nvGrpSpPr>
      <p:grpSpPr>
        <a:xfrm>
          <a:off x="0" y="0"/>
          <a:ext cx="0" cy="0"/>
          <a:chOff x="0" y="0"/>
          <a:chExt cx="0" cy="0"/>
        </a:xfrm>
      </p:grpSpPr>
      <p:sp>
        <p:nvSpPr>
          <p:cNvPr id="821" name="Google Shape;821;p286"/>
          <p:cNvSpPr txBox="1"/>
          <p:nvPr/>
        </p:nvSpPr>
        <p:spPr>
          <a:xfrm>
            <a:off x="2151695" y="1298921"/>
            <a:ext cx="4239248" cy="400002"/>
          </a:xfrm>
          <a:prstGeom prst="rect">
            <a:avLst/>
          </a:prstGeom>
          <a:noFill/>
          <a:ln>
            <a:noFill/>
          </a:ln>
        </p:spPr>
        <p:txBody>
          <a:bodyPr anchorCtr="0" anchor="t" bIns="45650" lIns="91400" spcFirstLastPara="1" rIns="91400" wrap="square" tIns="45650">
            <a:spAutoFit/>
          </a:bodyPr>
          <a:lstStyle/>
          <a:p>
            <a:pPr indent="0" lvl="0" marL="0" marR="0" rtl="0" algn="l">
              <a:spcBef>
                <a:spcPts val="0"/>
              </a:spcBef>
              <a:spcAft>
                <a:spcPts val="0"/>
              </a:spcAft>
              <a:buNone/>
            </a:pPr>
            <a:r>
              <a:rPr b="1" lang="fr-FR" sz="2000">
                <a:solidFill>
                  <a:srgbClr val="44546A"/>
                </a:solidFill>
                <a:latin typeface="Calibri"/>
                <a:ea typeface="Calibri"/>
                <a:cs typeface="Calibri"/>
                <a:sym typeface="Calibri"/>
              </a:rPr>
              <a:t>Pages réservées à l’enseignant(e)</a:t>
            </a:r>
            <a:endParaRPr sz="1467">
              <a:solidFill>
                <a:srgbClr val="000000"/>
              </a:solidFill>
              <a:latin typeface="Calibri"/>
              <a:ea typeface="Calibri"/>
              <a:cs typeface="Calibri"/>
              <a:sym typeface="Calibri"/>
            </a:endParaRPr>
          </a:p>
        </p:txBody>
      </p:sp>
      <p:sp>
        <p:nvSpPr>
          <p:cNvPr id="822" name="Google Shape;822;p286"/>
          <p:cNvSpPr txBox="1"/>
          <p:nvPr/>
        </p:nvSpPr>
        <p:spPr>
          <a:xfrm>
            <a:off x="2151695" y="2226131"/>
            <a:ext cx="8241199" cy="400002"/>
          </a:xfrm>
          <a:prstGeom prst="rect">
            <a:avLst/>
          </a:prstGeom>
          <a:noFill/>
          <a:ln>
            <a:noFill/>
          </a:ln>
        </p:spPr>
        <p:txBody>
          <a:bodyPr anchorCtr="0" anchor="t" bIns="45650" lIns="91400" spcFirstLastPara="1" rIns="91400" wrap="square" tIns="45650">
            <a:spAutoFit/>
          </a:bodyPr>
          <a:lstStyle/>
          <a:p>
            <a:pPr indent="0" lvl="0" marL="0" marR="0" rtl="0" algn="l">
              <a:spcBef>
                <a:spcPts val="0"/>
              </a:spcBef>
              <a:spcAft>
                <a:spcPts val="0"/>
              </a:spcAft>
              <a:buNone/>
            </a:pPr>
            <a:r>
              <a:rPr b="1" lang="fr-FR" sz="2000">
                <a:solidFill>
                  <a:srgbClr val="44546A"/>
                </a:solidFill>
                <a:latin typeface="Calibri"/>
                <a:ea typeface="Calibri"/>
                <a:cs typeface="Calibri"/>
                <a:sym typeface="Calibri"/>
              </a:rPr>
              <a:t>Modelage de la tâche par l’enseignant (explicitation à haute voix)</a:t>
            </a:r>
            <a:endParaRPr sz="1467">
              <a:solidFill>
                <a:srgbClr val="000000"/>
              </a:solidFill>
              <a:latin typeface="Calibri"/>
              <a:ea typeface="Calibri"/>
              <a:cs typeface="Calibri"/>
              <a:sym typeface="Calibri"/>
            </a:endParaRPr>
          </a:p>
        </p:txBody>
      </p:sp>
      <p:pic>
        <p:nvPicPr>
          <p:cNvPr descr="Image générée" id="823" name="Google Shape;823;p286"/>
          <p:cNvPicPr preferRelativeResize="0"/>
          <p:nvPr/>
        </p:nvPicPr>
        <p:blipFill rotWithShape="1">
          <a:blip r:embed="rId2">
            <a:alphaModFix/>
          </a:blip>
          <a:srcRect b="60699" l="0" r="71114" t="23545"/>
          <a:stretch/>
        </p:blipFill>
        <p:spPr>
          <a:xfrm>
            <a:off x="992594" y="2946687"/>
            <a:ext cx="1035476" cy="854359"/>
          </a:xfrm>
          <a:prstGeom prst="rect">
            <a:avLst/>
          </a:prstGeom>
          <a:noFill/>
          <a:ln>
            <a:noFill/>
          </a:ln>
        </p:spPr>
      </p:pic>
      <p:sp>
        <p:nvSpPr>
          <p:cNvPr id="824" name="Google Shape;824;p286"/>
          <p:cNvSpPr txBox="1"/>
          <p:nvPr/>
        </p:nvSpPr>
        <p:spPr>
          <a:xfrm>
            <a:off x="2151695" y="3159518"/>
            <a:ext cx="9359384" cy="400002"/>
          </a:xfrm>
          <a:prstGeom prst="rect">
            <a:avLst/>
          </a:prstGeom>
          <a:noFill/>
          <a:ln>
            <a:noFill/>
          </a:ln>
        </p:spPr>
        <p:txBody>
          <a:bodyPr anchorCtr="0" anchor="t" bIns="45650" lIns="91400" spcFirstLastPara="1" rIns="91400" wrap="square" tIns="45650">
            <a:spAutoFit/>
          </a:bodyPr>
          <a:lstStyle/>
          <a:p>
            <a:pPr indent="0" lvl="0" marL="0" marR="0" rtl="0" algn="l">
              <a:spcBef>
                <a:spcPts val="0"/>
              </a:spcBef>
              <a:spcAft>
                <a:spcPts val="0"/>
              </a:spcAft>
              <a:buNone/>
            </a:pPr>
            <a:r>
              <a:rPr b="1" lang="fr-FR" sz="2000">
                <a:solidFill>
                  <a:srgbClr val="44546A"/>
                </a:solidFill>
                <a:latin typeface="Calibri"/>
                <a:ea typeface="Calibri"/>
                <a:cs typeface="Calibri"/>
                <a:sym typeface="Calibri"/>
              </a:rPr>
              <a:t>Consignes et explications données aux élèves – hors modelage (à dire à haute voix)</a:t>
            </a:r>
            <a:endParaRPr sz="2000">
              <a:solidFill>
                <a:srgbClr val="000000"/>
              </a:solidFill>
              <a:latin typeface="Calibri"/>
              <a:ea typeface="Calibri"/>
              <a:cs typeface="Calibri"/>
              <a:sym typeface="Calibri"/>
            </a:endParaRPr>
          </a:p>
        </p:txBody>
      </p:sp>
      <p:sp>
        <p:nvSpPr>
          <p:cNvPr id="825" name="Google Shape;825;p286"/>
          <p:cNvSpPr txBox="1"/>
          <p:nvPr/>
        </p:nvSpPr>
        <p:spPr>
          <a:xfrm>
            <a:off x="2151695" y="4005511"/>
            <a:ext cx="3971611" cy="420457"/>
          </a:xfrm>
          <a:prstGeom prst="rect">
            <a:avLst/>
          </a:prstGeom>
          <a:noFill/>
          <a:ln>
            <a:noFill/>
          </a:ln>
        </p:spPr>
        <p:txBody>
          <a:bodyPr anchorCtr="0" anchor="t" bIns="45650" lIns="91400" spcFirstLastPara="1" rIns="91400" wrap="square" tIns="45650">
            <a:spAutoFit/>
          </a:bodyPr>
          <a:lstStyle/>
          <a:p>
            <a:pPr indent="0" lvl="0" marL="0" marR="0" rtl="0" algn="l">
              <a:spcBef>
                <a:spcPts val="0"/>
              </a:spcBef>
              <a:spcAft>
                <a:spcPts val="0"/>
              </a:spcAft>
              <a:buNone/>
            </a:pPr>
            <a:r>
              <a:rPr b="1" lang="fr-FR" sz="2133">
                <a:solidFill>
                  <a:srgbClr val="44546A"/>
                </a:solidFill>
                <a:latin typeface="Calibri"/>
                <a:ea typeface="Calibri"/>
                <a:cs typeface="Calibri"/>
                <a:sym typeface="Calibri"/>
              </a:rPr>
              <a:t>Rappel du contrat de classe </a:t>
            </a:r>
            <a:endParaRPr sz="1867">
              <a:solidFill>
                <a:srgbClr val="000000"/>
              </a:solidFill>
              <a:latin typeface="Calibri"/>
              <a:ea typeface="Calibri"/>
              <a:cs typeface="Calibri"/>
              <a:sym typeface="Calibri"/>
            </a:endParaRPr>
          </a:p>
        </p:txBody>
      </p:sp>
      <p:pic>
        <p:nvPicPr>
          <p:cNvPr id="826" name="Google Shape;826;p286"/>
          <p:cNvPicPr preferRelativeResize="0"/>
          <p:nvPr/>
        </p:nvPicPr>
        <p:blipFill rotWithShape="1">
          <a:blip r:embed="rId3">
            <a:alphaModFix/>
          </a:blip>
          <a:srcRect b="0" l="0" r="0" t="0"/>
          <a:stretch/>
        </p:blipFill>
        <p:spPr>
          <a:xfrm>
            <a:off x="1127953" y="4033935"/>
            <a:ext cx="753729" cy="603600"/>
          </a:xfrm>
          <a:prstGeom prst="rect">
            <a:avLst/>
          </a:prstGeom>
          <a:noFill/>
          <a:ln>
            <a:noFill/>
          </a:ln>
        </p:spPr>
      </p:pic>
      <p:sp>
        <p:nvSpPr>
          <p:cNvPr id="827" name="Google Shape;827;p286"/>
          <p:cNvSpPr/>
          <p:nvPr/>
        </p:nvSpPr>
        <p:spPr>
          <a:xfrm>
            <a:off x="63503" y="27983"/>
            <a:ext cx="8241200" cy="603600"/>
          </a:xfrm>
          <a:prstGeom prst="rect">
            <a:avLst/>
          </a:prstGeom>
          <a:noFill/>
          <a:ln>
            <a:noFill/>
          </a:ln>
        </p:spPr>
        <p:txBody>
          <a:bodyPr anchorCtr="0" anchor="t" bIns="45650" lIns="91425" spcFirstLastPara="1" rIns="91425" wrap="square" tIns="45650">
            <a:noAutofit/>
          </a:bodyPr>
          <a:lstStyle/>
          <a:p>
            <a:pPr indent="0" lvl="0" marL="0" marR="0" rtl="0" algn="l">
              <a:spcBef>
                <a:spcPts val="0"/>
              </a:spcBef>
              <a:spcAft>
                <a:spcPts val="0"/>
              </a:spcAft>
              <a:buNone/>
            </a:pPr>
            <a:r>
              <a:rPr b="1" lang="fr-FR" sz="3200">
                <a:solidFill>
                  <a:srgbClr val="44546A"/>
                </a:solidFill>
                <a:latin typeface="Calibri"/>
                <a:ea typeface="Calibri"/>
                <a:cs typeface="Calibri"/>
                <a:sym typeface="Calibri"/>
              </a:rPr>
              <a:t>Icônes pour l’enseignant</a:t>
            </a:r>
            <a:endParaRPr sz="1867">
              <a:solidFill>
                <a:srgbClr val="000000"/>
              </a:solidFill>
              <a:latin typeface="Calibri"/>
              <a:ea typeface="Calibri"/>
              <a:cs typeface="Calibri"/>
              <a:sym typeface="Calibri"/>
            </a:endParaRPr>
          </a:p>
        </p:txBody>
      </p:sp>
      <p:grpSp>
        <p:nvGrpSpPr>
          <p:cNvPr id="828" name="Google Shape;828;p286"/>
          <p:cNvGrpSpPr/>
          <p:nvPr/>
        </p:nvGrpSpPr>
        <p:grpSpPr>
          <a:xfrm>
            <a:off x="1153868" y="1985795"/>
            <a:ext cx="923513" cy="733132"/>
            <a:chOff x="277892" y="2283969"/>
            <a:chExt cx="939577" cy="824904"/>
          </a:xfrm>
        </p:grpSpPr>
        <p:sp>
          <p:nvSpPr>
            <p:cNvPr id="829" name="Google Shape;829;p286"/>
            <p:cNvSpPr/>
            <p:nvPr/>
          </p:nvSpPr>
          <p:spPr>
            <a:xfrm>
              <a:off x="277892" y="2557025"/>
              <a:ext cx="685139" cy="551848"/>
            </a:xfrm>
            <a:custGeom>
              <a:rect b="b" l="l" r="r" t="t"/>
              <a:pathLst>
                <a:path extrusionOk="0" h="2757643" w="3423710">
                  <a:moveTo>
                    <a:pt x="0" y="0"/>
                  </a:moveTo>
                  <a:lnTo>
                    <a:pt x="3423710" y="0"/>
                  </a:lnTo>
                  <a:lnTo>
                    <a:pt x="3423710" y="2757643"/>
                  </a:lnTo>
                  <a:lnTo>
                    <a:pt x="0" y="2757643"/>
                  </a:lnTo>
                  <a:lnTo>
                    <a:pt x="0" y="0"/>
                  </a:lnTo>
                  <a:close/>
                </a:path>
              </a:pathLst>
            </a:custGeom>
            <a:blipFill rotWithShape="1">
              <a:blip r:embed="rId4">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30" name="Google Shape;830;p286"/>
            <p:cNvSpPr/>
            <p:nvPr/>
          </p:nvSpPr>
          <p:spPr>
            <a:xfrm rot="-1930306">
              <a:off x="819513" y="2322046"/>
              <a:ext cx="287035" cy="499407"/>
            </a:xfrm>
            <a:custGeom>
              <a:rect b="b" l="l" r="r" t="t"/>
              <a:pathLst>
                <a:path extrusionOk="0" h="2076288" w="1193350">
                  <a:moveTo>
                    <a:pt x="0" y="0"/>
                  </a:moveTo>
                  <a:lnTo>
                    <a:pt x="1193350" y="0"/>
                  </a:lnTo>
                  <a:lnTo>
                    <a:pt x="1193350" y="2076287"/>
                  </a:lnTo>
                  <a:lnTo>
                    <a:pt x="0" y="2076287"/>
                  </a:lnTo>
                  <a:lnTo>
                    <a:pt x="0" y="0"/>
                  </a:lnTo>
                  <a:close/>
                </a:path>
              </a:pathLst>
            </a:custGeom>
            <a:blipFill rotWithShape="1">
              <a:blip r:embed="rId5">
                <a:alphaModFix amt="72000"/>
              </a:blip>
              <a:stretch>
                <a:fillRect b="0" l="-101442" r="0" t="-1677"/>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pic>
        <p:nvPicPr>
          <p:cNvPr descr="Image générée" id="831" name="Google Shape;831;p286"/>
          <p:cNvPicPr preferRelativeResize="0"/>
          <p:nvPr/>
        </p:nvPicPr>
        <p:blipFill rotWithShape="1">
          <a:blip r:embed="rId6">
            <a:alphaModFix/>
          </a:blip>
          <a:srcRect b="10678" l="0" r="0" t="11064"/>
          <a:stretch/>
        </p:blipFill>
        <p:spPr>
          <a:xfrm>
            <a:off x="1153867" y="1023539"/>
            <a:ext cx="727815" cy="854359"/>
          </a:xfrm>
          <a:prstGeom prst="rect">
            <a:avLst/>
          </a:prstGeom>
          <a:noFill/>
          <a:ln>
            <a:noFill/>
          </a:ln>
        </p:spPr>
      </p:pic>
      <p:pic>
        <p:nvPicPr>
          <p:cNvPr id="832" name="Google Shape;832;p286"/>
          <p:cNvPicPr preferRelativeResize="0"/>
          <p:nvPr/>
        </p:nvPicPr>
        <p:blipFill rotWithShape="1">
          <a:blip r:embed="rId7">
            <a:alphaModFix/>
          </a:blip>
          <a:srcRect b="0" l="0" r="0" t="0"/>
          <a:stretch/>
        </p:blipFill>
        <p:spPr>
          <a:xfrm>
            <a:off x="1198230" y="4942460"/>
            <a:ext cx="590757" cy="603600"/>
          </a:xfrm>
          <a:prstGeom prst="ellipse">
            <a:avLst/>
          </a:prstGeom>
          <a:solidFill>
            <a:srgbClr val="FFC000"/>
          </a:solidFill>
          <a:ln>
            <a:noFill/>
          </a:ln>
        </p:spPr>
      </p:pic>
      <p:sp>
        <p:nvSpPr>
          <p:cNvPr id="833" name="Google Shape;833;p286"/>
          <p:cNvSpPr txBox="1"/>
          <p:nvPr/>
        </p:nvSpPr>
        <p:spPr>
          <a:xfrm>
            <a:off x="2064863" y="5034031"/>
            <a:ext cx="3971611" cy="420457"/>
          </a:xfrm>
          <a:prstGeom prst="rect">
            <a:avLst/>
          </a:prstGeom>
          <a:noFill/>
          <a:ln>
            <a:noFill/>
          </a:ln>
        </p:spPr>
        <p:txBody>
          <a:bodyPr anchorCtr="0" anchor="t" bIns="45650" lIns="91400" spcFirstLastPara="1" rIns="91400" wrap="square" tIns="45650">
            <a:spAutoFit/>
          </a:bodyPr>
          <a:lstStyle/>
          <a:p>
            <a:pPr indent="0" lvl="0" marL="0" marR="0" rtl="0" algn="l">
              <a:spcBef>
                <a:spcPts val="0"/>
              </a:spcBef>
              <a:spcAft>
                <a:spcPts val="0"/>
              </a:spcAft>
              <a:buNone/>
            </a:pPr>
            <a:r>
              <a:rPr b="1" lang="fr-FR" sz="2133">
                <a:solidFill>
                  <a:srgbClr val="44546A"/>
                </a:solidFill>
                <a:latin typeface="Calibri"/>
                <a:ea typeface="Calibri"/>
                <a:cs typeface="Calibri"/>
                <a:sym typeface="Calibri"/>
              </a:rPr>
              <a:t>Correction du devoir maison</a:t>
            </a:r>
            <a:endParaRPr sz="1867">
              <a:solidFill>
                <a:srgbClr val="000000"/>
              </a:solidFill>
              <a:latin typeface="Calibri"/>
              <a:ea typeface="Calibri"/>
              <a:cs typeface="Calibri"/>
              <a:sym typeface="Calibri"/>
            </a:endParaRPr>
          </a:p>
        </p:txBody>
      </p:sp>
    </p:spTree>
  </p:cSld>
  <p:clrMapOvr>
    <a:masterClrMapping/>
  </p:clrMapOvr>
</p:sldLayout>
</file>

<file path=ppt/slideLayouts/slideLayout10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cônes pour l’élève">
  <p:cSld name="Icônes pour l’élève">
    <p:bg>
      <p:bgPr>
        <a:solidFill>
          <a:srgbClr val="DCE6F2"/>
        </a:solidFill>
      </p:bgPr>
    </p:bg>
    <p:spTree>
      <p:nvGrpSpPr>
        <p:cNvPr id="834" name="Shape 834"/>
        <p:cNvGrpSpPr/>
        <p:nvPr/>
      </p:nvGrpSpPr>
      <p:grpSpPr>
        <a:xfrm>
          <a:off x="0" y="0"/>
          <a:ext cx="0" cy="0"/>
          <a:chOff x="0" y="0"/>
          <a:chExt cx="0" cy="0"/>
        </a:xfrm>
      </p:grpSpPr>
      <p:grpSp>
        <p:nvGrpSpPr>
          <p:cNvPr id="835" name="Google Shape;835;p287"/>
          <p:cNvGrpSpPr/>
          <p:nvPr/>
        </p:nvGrpSpPr>
        <p:grpSpPr>
          <a:xfrm>
            <a:off x="863927" y="4507781"/>
            <a:ext cx="5760430" cy="603600"/>
            <a:chOff x="647945" y="3380837"/>
            <a:chExt cx="4320322" cy="452700"/>
          </a:xfrm>
        </p:grpSpPr>
        <p:sp>
          <p:nvSpPr>
            <p:cNvPr id="836" name="Google Shape;836;p287"/>
            <p:cNvSpPr txBox="1"/>
            <p:nvPr/>
          </p:nvSpPr>
          <p:spPr>
            <a:xfrm>
              <a:off x="1372968" y="3457186"/>
              <a:ext cx="3595299" cy="300002"/>
            </a:xfrm>
            <a:prstGeom prst="rect">
              <a:avLst/>
            </a:prstGeom>
            <a:noFill/>
            <a:ln>
              <a:noFill/>
            </a:ln>
          </p:spPr>
          <p:txBody>
            <a:bodyPr anchorCtr="0" anchor="t" bIns="45650" lIns="91400" spcFirstLastPara="1" rIns="91400" wrap="square" tIns="45650">
              <a:spAutoFit/>
            </a:bodyPr>
            <a:lstStyle/>
            <a:p>
              <a:pPr indent="0" lvl="0" marL="0" marR="0" rtl="0" algn="l">
                <a:spcBef>
                  <a:spcPts val="0"/>
                </a:spcBef>
                <a:spcAft>
                  <a:spcPts val="0"/>
                </a:spcAft>
                <a:buNone/>
              </a:pPr>
              <a:r>
                <a:rPr b="1" lang="fr-FR" sz="2000">
                  <a:solidFill>
                    <a:srgbClr val="44546A"/>
                  </a:solidFill>
                  <a:latin typeface="Calibri"/>
                  <a:ea typeface="Calibri"/>
                  <a:cs typeface="Calibri"/>
                  <a:sym typeface="Calibri"/>
                </a:rPr>
                <a:t>Les élèves travaillent en autonomie</a:t>
              </a:r>
              <a:endParaRPr sz="2000">
                <a:solidFill>
                  <a:srgbClr val="000000"/>
                </a:solidFill>
                <a:latin typeface="Calibri"/>
                <a:ea typeface="Calibri"/>
                <a:cs typeface="Calibri"/>
                <a:sym typeface="Calibri"/>
              </a:endParaRPr>
            </a:p>
          </p:txBody>
        </p:sp>
        <p:pic>
          <p:nvPicPr>
            <p:cNvPr id="837" name="Google Shape;837;p287"/>
            <p:cNvPicPr preferRelativeResize="0"/>
            <p:nvPr/>
          </p:nvPicPr>
          <p:blipFill rotWithShape="1">
            <a:blip r:embed="rId2">
              <a:alphaModFix/>
            </a:blip>
            <a:srcRect b="0" l="0" r="0" t="0"/>
            <a:stretch/>
          </p:blipFill>
          <p:spPr>
            <a:xfrm>
              <a:off x="647945" y="3380837"/>
              <a:ext cx="460215" cy="452700"/>
            </a:xfrm>
            <a:prstGeom prst="rect">
              <a:avLst/>
            </a:prstGeom>
            <a:noFill/>
            <a:ln>
              <a:noFill/>
            </a:ln>
          </p:spPr>
        </p:pic>
      </p:grpSp>
      <p:grpSp>
        <p:nvGrpSpPr>
          <p:cNvPr id="838" name="Google Shape;838;p287"/>
          <p:cNvGrpSpPr/>
          <p:nvPr/>
        </p:nvGrpSpPr>
        <p:grpSpPr>
          <a:xfrm>
            <a:off x="884384" y="3752370"/>
            <a:ext cx="10372677" cy="498415"/>
            <a:chOff x="663288" y="2814277"/>
            <a:chExt cx="7779508" cy="373811"/>
          </a:xfrm>
        </p:grpSpPr>
        <p:sp>
          <p:nvSpPr>
            <p:cNvPr id="839" name="Google Shape;839;p287"/>
            <p:cNvSpPr txBox="1"/>
            <p:nvPr/>
          </p:nvSpPr>
          <p:spPr>
            <a:xfrm>
              <a:off x="1372969" y="2851181"/>
              <a:ext cx="7069827" cy="300001"/>
            </a:xfrm>
            <a:prstGeom prst="rect">
              <a:avLst/>
            </a:prstGeom>
            <a:noFill/>
            <a:ln>
              <a:noFill/>
            </a:ln>
          </p:spPr>
          <p:txBody>
            <a:bodyPr anchorCtr="0" anchor="t" bIns="45650" lIns="91400" spcFirstLastPara="1" rIns="91400" wrap="square" tIns="45650">
              <a:spAutoFit/>
            </a:bodyPr>
            <a:lstStyle/>
            <a:p>
              <a:pPr indent="0" lvl="0" marL="0" marR="0" rtl="0" algn="l">
                <a:spcBef>
                  <a:spcPts val="0"/>
                </a:spcBef>
                <a:spcAft>
                  <a:spcPts val="0"/>
                </a:spcAft>
                <a:buNone/>
              </a:pPr>
              <a:r>
                <a:rPr b="1" lang="fr-FR" sz="2000">
                  <a:solidFill>
                    <a:srgbClr val="44546A"/>
                  </a:solidFill>
                  <a:latin typeface="Calibri"/>
                  <a:ea typeface="Calibri"/>
                  <a:cs typeface="Calibri"/>
                  <a:sym typeface="Calibri"/>
                </a:rPr>
                <a:t>Les élèves travaillent en binômes</a:t>
              </a:r>
              <a:endParaRPr/>
            </a:p>
          </p:txBody>
        </p:sp>
        <p:pic>
          <p:nvPicPr>
            <p:cNvPr id="840" name="Google Shape;840;p287"/>
            <p:cNvPicPr preferRelativeResize="0"/>
            <p:nvPr/>
          </p:nvPicPr>
          <p:blipFill rotWithShape="1">
            <a:blip r:embed="rId3">
              <a:alphaModFix/>
            </a:blip>
            <a:srcRect b="0" l="0" r="0" t="0"/>
            <a:stretch/>
          </p:blipFill>
          <p:spPr>
            <a:xfrm>
              <a:off x="663288" y="2814277"/>
              <a:ext cx="413750" cy="373811"/>
            </a:xfrm>
            <a:prstGeom prst="rect">
              <a:avLst/>
            </a:prstGeom>
            <a:noFill/>
            <a:ln>
              <a:noFill/>
            </a:ln>
          </p:spPr>
        </p:pic>
      </p:grpSp>
      <p:grpSp>
        <p:nvGrpSpPr>
          <p:cNvPr id="841" name="Google Shape;841;p287"/>
          <p:cNvGrpSpPr/>
          <p:nvPr/>
        </p:nvGrpSpPr>
        <p:grpSpPr>
          <a:xfrm>
            <a:off x="887673" y="2319672"/>
            <a:ext cx="6840126" cy="498414"/>
            <a:chOff x="657162" y="1688359"/>
            <a:chExt cx="5130094" cy="373810"/>
          </a:xfrm>
        </p:grpSpPr>
        <p:pic>
          <p:nvPicPr>
            <p:cNvPr id="842" name="Google Shape;842;p287"/>
            <p:cNvPicPr preferRelativeResize="0"/>
            <p:nvPr/>
          </p:nvPicPr>
          <p:blipFill rotWithShape="1">
            <a:blip r:embed="rId4">
              <a:alphaModFix/>
            </a:blip>
            <a:srcRect b="0" l="0" r="0" t="0"/>
            <a:stretch/>
          </p:blipFill>
          <p:spPr>
            <a:xfrm>
              <a:off x="657162" y="1688359"/>
              <a:ext cx="417704" cy="373810"/>
            </a:xfrm>
            <a:prstGeom prst="rect">
              <a:avLst/>
            </a:prstGeom>
            <a:noFill/>
            <a:ln>
              <a:noFill/>
            </a:ln>
          </p:spPr>
        </p:pic>
        <p:sp>
          <p:nvSpPr>
            <p:cNvPr id="843" name="Google Shape;843;p287"/>
            <p:cNvSpPr txBox="1"/>
            <p:nvPr/>
          </p:nvSpPr>
          <p:spPr>
            <a:xfrm>
              <a:off x="1364376" y="1725263"/>
              <a:ext cx="4422880" cy="300001"/>
            </a:xfrm>
            <a:prstGeom prst="rect">
              <a:avLst/>
            </a:prstGeom>
            <a:noFill/>
            <a:ln>
              <a:noFill/>
            </a:ln>
          </p:spPr>
          <p:txBody>
            <a:bodyPr anchorCtr="0" anchor="t" bIns="45650" lIns="91425" spcFirstLastPara="1" rIns="91425" wrap="square" tIns="45650">
              <a:spAutoFit/>
            </a:bodyPr>
            <a:lstStyle/>
            <a:p>
              <a:pPr indent="0" lvl="0" marL="0" marR="0" rtl="0" algn="l">
                <a:spcBef>
                  <a:spcPts val="0"/>
                </a:spcBef>
                <a:spcAft>
                  <a:spcPts val="0"/>
                </a:spcAft>
                <a:buNone/>
              </a:pPr>
              <a:r>
                <a:rPr b="1" lang="fr-FR" sz="2000">
                  <a:solidFill>
                    <a:srgbClr val="44546A"/>
                  </a:solidFill>
                  <a:latin typeface="Calibri"/>
                  <a:ea typeface="Calibri"/>
                  <a:cs typeface="Calibri"/>
                  <a:sym typeface="Calibri"/>
                </a:rPr>
                <a:t>Les élèves écoutent l’enseignant avec attention</a:t>
              </a:r>
              <a:endParaRPr sz="1467">
                <a:solidFill>
                  <a:srgbClr val="000000"/>
                </a:solidFill>
                <a:latin typeface="Calibri"/>
                <a:ea typeface="Calibri"/>
                <a:cs typeface="Calibri"/>
                <a:sym typeface="Calibri"/>
              </a:endParaRPr>
            </a:p>
          </p:txBody>
        </p:sp>
      </p:grpSp>
      <p:grpSp>
        <p:nvGrpSpPr>
          <p:cNvPr id="844" name="Google Shape;844;p287"/>
          <p:cNvGrpSpPr/>
          <p:nvPr/>
        </p:nvGrpSpPr>
        <p:grpSpPr>
          <a:xfrm>
            <a:off x="954798" y="1692132"/>
            <a:ext cx="5669559" cy="426303"/>
            <a:chOff x="716099" y="1269098"/>
            <a:chExt cx="4252169" cy="319727"/>
          </a:xfrm>
        </p:grpSpPr>
        <p:sp>
          <p:nvSpPr>
            <p:cNvPr id="845" name="Google Shape;845;p287"/>
            <p:cNvSpPr txBox="1"/>
            <p:nvPr/>
          </p:nvSpPr>
          <p:spPr>
            <a:xfrm>
              <a:off x="1372969" y="1278960"/>
              <a:ext cx="3595299" cy="300002"/>
            </a:xfrm>
            <a:prstGeom prst="rect">
              <a:avLst/>
            </a:prstGeom>
            <a:noFill/>
            <a:ln>
              <a:noFill/>
            </a:ln>
          </p:spPr>
          <p:txBody>
            <a:bodyPr anchorCtr="0" anchor="t" bIns="45650" lIns="91425" spcFirstLastPara="1" rIns="91425" wrap="square" tIns="45650">
              <a:spAutoFit/>
            </a:bodyPr>
            <a:lstStyle/>
            <a:p>
              <a:pPr indent="0" lvl="0" marL="0" marR="0" rtl="0" algn="l">
                <a:spcBef>
                  <a:spcPts val="0"/>
                </a:spcBef>
                <a:spcAft>
                  <a:spcPts val="0"/>
                </a:spcAft>
                <a:buNone/>
              </a:pPr>
              <a:r>
                <a:rPr b="1" lang="fr-FR" sz="2000">
                  <a:solidFill>
                    <a:srgbClr val="44546A"/>
                  </a:solidFill>
                  <a:latin typeface="Calibri"/>
                  <a:ea typeface="Calibri"/>
                  <a:cs typeface="Calibri"/>
                  <a:sym typeface="Calibri"/>
                </a:rPr>
                <a:t>Les élèves lèvent la main pour participer</a:t>
              </a:r>
              <a:endParaRPr sz="1467">
                <a:solidFill>
                  <a:srgbClr val="000000"/>
                </a:solidFill>
                <a:latin typeface="Calibri"/>
                <a:ea typeface="Calibri"/>
                <a:cs typeface="Calibri"/>
                <a:sym typeface="Calibri"/>
              </a:endParaRPr>
            </a:p>
          </p:txBody>
        </p:sp>
        <p:pic>
          <p:nvPicPr>
            <p:cNvPr descr="Lever la main - Icônes mains et gestes gratuites" id="846" name="Google Shape;846;p287"/>
            <p:cNvPicPr preferRelativeResize="0"/>
            <p:nvPr/>
          </p:nvPicPr>
          <p:blipFill rotWithShape="1">
            <a:blip r:embed="rId5">
              <a:alphaModFix/>
            </a:blip>
            <a:srcRect b="0" l="0" r="0" t="0"/>
            <a:stretch/>
          </p:blipFill>
          <p:spPr>
            <a:xfrm>
              <a:off x="716099" y="1269098"/>
              <a:ext cx="405665" cy="319727"/>
            </a:xfrm>
            <a:prstGeom prst="rect">
              <a:avLst/>
            </a:prstGeom>
            <a:noFill/>
            <a:ln>
              <a:noFill/>
            </a:ln>
          </p:spPr>
        </p:pic>
      </p:grpSp>
      <p:grpSp>
        <p:nvGrpSpPr>
          <p:cNvPr id="847" name="Google Shape;847;p287"/>
          <p:cNvGrpSpPr/>
          <p:nvPr/>
        </p:nvGrpSpPr>
        <p:grpSpPr>
          <a:xfrm>
            <a:off x="863575" y="916351"/>
            <a:ext cx="6681334" cy="603600"/>
            <a:chOff x="915782" y="892042"/>
            <a:chExt cx="6681334" cy="603600"/>
          </a:xfrm>
        </p:grpSpPr>
        <p:sp>
          <p:nvSpPr>
            <p:cNvPr id="848" name="Google Shape;848;p287"/>
            <p:cNvSpPr txBox="1"/>
            <p:nvPr/>
          </p:nvSpPr>
          <p:spPr>
            <a:xfrm>
              <a:off x="1882832" y="949173"/>
              <a:ext cx="5714284" cy="400002"/>
            </a:xfrm>
            <a:prstGeom prst="rect">
              <a:avLst/>
            </a:prstGeom>
            <a:noFill/>
            <a:ln>
              <a:noFill/>
            </a:ln>
          </p:spPr>
          <p:txBody>
            <a:bodyPr anchorCtr="0" anchor="t" bIns="45650" lIns="91400" spcFirstLastPara="1" rIns="91400" wrap="square" tIns="45650">
              <a:spAutoFit/>
            </a:bodyPr>
            <a:lstStyle/>
            <a:p>
              <a:pPr indent="0" lvl="0" marL="0" marR="0" rtl="0" algn="l">
                <a:spcBef>
                  <a:spcPts val="0"/>
                </a:spcBef>
                <a:spcAft>
                  <a:spcPts val="0"/>
                </a:spcAft>
                <a:buNone/>
              </a:pPr>
              <a:r>
                <a:rPr b="1" lang="fr-FR" sz="2000">
                  <a:solidFill>
                    <a:srgbClr val="44546A"/>
                  </a:solidFill>
                  <a:latin typeface="Calibri"/>
                  <a:ea typeface="Calibri"/>
                  <a:cs typeface="Calibri"/>
                  <a:sym typeface="Calibri"/>
                </a:rPr>
                <a:t>Les élèves utilisent l’ardoise pour répondre</a:t>
              </a:r>
              <a:endParaRPr sz="2000">
                <a:solidFill>
                  <a:srgbClr val="000000"/>
                </a:solidFill>
                <a:latin typeface="Calibri"/>
                <a:ea typeface="Calibri"/>
                <a:cs typeface="Calibri"/>
                <a:sym typeface="Calibri"/>
              </a:endParaRPr>
            </a:p>
          </p:txBody>
        </p:sp>
        <p:grpSp>
          <p:nvGrpSpPr>
            <p:cNvPr id="849" name="Google Shape;849;p287"/>
            <p:cNvGrpSpPr/>
            <p:nvPr/>
          </p:nvGrpSpPr>
          <p:grpSpPr>
            <a:xfrm>
              <a:off x="915782" y="892042"/>
              <a:ext cx="632111" cy="603600"/>
              <a:chOff x="779845" y="4335989"/>
              <a:chExt cx="442253" cy="575842"/>
            </a:xfrm>
          </p:grpSpPr>
          <p:pic>
            <p:nvPicPr>
              <p:cNvPr descr="Une image contenant Dessin animé, clipart, Animation, illustration&#10;&#10;Description générée automatiquement" id="850" name="Google Shape;850;p287"/>
              <p:cNvPicPr preferRelativeResize="0"/>
              <p:nvPr/>
            </p:nvPicPr>
            <p:blipFill rotWithShape="1">
              <a:blip r:embed="rId6">
                <a:alphaModFix/>
              </a:blip>
              <a:srcRect b="23864" l="18242" r="18458" t="9344"/>
              <a:stretch/>
            </p:blipFill>
            <p:spPr>
              <a:xfrm>
                <a:off x="779845" y="4335989"/>
                <a:ext cx="442253" cy="575842"/>
              </a:xfrm>
              <a:prstGeom prst="rect">
                <a:avLst/>
              </a:prstGeom>
              <a:noFill/>
              <a:ln>
                <a:noFill/>
              </a:ln>
            </p:spPr>
          </p:pic>
          <p:sp>
            <p:nvSpPr>
              <p:cNvPr id="851" name="Google Shape;851;p287"/>
              <p:cNvSpPr/>
              <p:nvPr/>
            </p:nvSpPr>
            <p:spPr>
              <a:xfrm>
                <a:off x="1078544" y="4438901"/>
                <a:ext cx="126559" cy="89253"/>
              </a:xfrm>
              <a:prstGeom prst="rect">
                <a:avLst/>
              </a:prstGeom>
              <a:solidFill>
                <a:srgbClr val="268B6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67">
                  <a:solidFill>
                    <a:srgbClr val="FFFFFF"/>
                  </a:solidFill>
                  <a:latin typeface="Calibri"/>
                  <a:ea typeface="Calibri"/>
                  <a:cs typeface="Calibri"/>
                  <a:sym typeface="Calibri"/>
                </a:endParaRPr>
              </a:p>
            </p:txBody>
          </p:sp>
        </p:grpSp>
      </p:grpSp>
      <p:grpSp>
        <p:nvGrpSpPr>
          <p:cNvPr id="852" name="Google Shape;852;p287"/>
          <p:cNvGrpSpPr/>
          <p:nvPr/>
        </p:nvGrpSpPr>
        <p:grpSpPr>
          <a:xfrm>
            <a:off x="915782" y="3007446"/>
            <a:ext cx="8342891" cy="490417"/>
            <a:chOff x="686836" y="2255584"/>
            <a:chExt cx="6257168" cy="367813"/>
          </a:xfrm>
        </p:grpSpPr>
        <p:sp>
          <p:nvSpPr>
            <p:cNvPr id="853" name="Google Shape;853;p287"/>
            <p:cNvSpPr txBox="1"/>
            <p:nvPr/>
          </p:nvSpPr>
          <p:spPr>
            <a:xfrm>
              <a:off x="1372968" y="2323395"/>
              <a:ext cx="5571036" cy="300002"/>
            </a:xfrm>
            <a:prstGeom prst="rect">
              <a:avLst/>
            </a:prstGeom>
            <a:noFill/>
            <a:ln>
              <a:noFill/>
            </a:ln>
          </p:spPr>
          <p:txBody>
            <a:bodyPr anchorCtr="0" anchor="t" bIns="45650" lIns="91425" spcFirstLastPara="1" rIns="91425" wrap="square" tIns="45650">
              <a:spAutoFit/>
            </a:bodyPr>
            <a:lstStyle/>
            <a:p>
              <a:pPr indent="0" lvl="0" marL="0" marR="0" rtl="0" algn="l">
                <a:spcBef>
                  <a:spcPts val="0"/>
                </a:spcBef>
                <a:spcAft>
                  <a:spcPts val="0"/>
                </a:spcAft>
                <a:buNone/>
              </a:pPr>
              <a:r>
                <a:rPr b="1" lang="fr-FR" sz="2000">
                  <a:solidFill>
                    <a:srgbClr val="44546A"/>
                  </a:solidFill>
                  <a:latin typeface="Calibri"/>
                  <a:ea typeface="Calibri"/>
                  <a:cs typeface="Calibri"/>
                  <a:sym typeface="Calibri"/>
                </a:rPr>
                <a:t>Les élèvent gardent des traces écrites sur les livrets ou leurs cahiers</a:t>
              </a:r>
              <a:endParaRPr sz="1467">
                <a:solidFill>
                  <a:srgbClr val="000000"/>
                </a:solidFill>
                <a:latin typeface="Calibri"/>
                <a:ea typeface="Calibri"/>
                <a:cs typeface="Calibri"/>
                <a:sym typeface="Calibri"/>
              </a:endParaRPr>
            </a:p>
          </p:txBody>
        </p:sp>
        <p:grpSp>
          <p:nvGrpSpPr>
            <p:cNvPr id="854" name="Google Shape;854;p287"/>
            <p:cNvGrpSpPr/>
            <p:nvPr/>
          </p:nvGrpSpPr>
          <p:grpSpPr>
            <a:xfrm>
              <a:off x="686836" y="2255584"/>
              <a:ext cx="413750" cy="359624"/>
              <a:chOff x="10280460" y="4841540"/>
              <a:chExt cx="630930" cy="597556"/>
            </a:xfrm>
          </p:grpSpPr>
          <p:pic>
            <p:nvPicPr>
              <p:cNvPr id="855" name="Google Shape;855;p287"/>
              <p:cNvPicPr preferRelativeResize="0"/>
              <p:nvPr/>
            </p:nvPicPr>
            <p:blipFill rotWithShape="1">
              <a:blip r:embed="rId7">
                <a:alphaModFix/>
              </a:blip>
              <a:srcRect b="30054" l="11664" r="25922" t="23325"/>
              <a:stretch/>
            </p:blipFill>
            <p:spPr>
              <a:xfrm>
                <a:off x="10280460" y="4967823"/>
                <a:ext cx="630930" cy="471273"/>
              </a:xfrm>
              <a:prstGeom prst="rect">
                <a:avLst/>
              </a:prstGeom>
              <a:noFill/>
              <a:ln>
                <a:noFill/>
              </a:ln>
            </p:spPr>
          </p:pic>
          <p:pic>
            <p:nvPicPr>
              <p:cNvPr id="856" name="Google Shape;856;p287"/>
              <p:cNvPicPr preferRelativeResize="0"/>
              <p:nvPr/>
            </p:nvPicPr>
            <p:blipFill rotWithShape="1">
              <a:blip r:embed="rId8">
                <a:alphaModFix/>
              </a:blip>
              <a:srcRect b="30054" l="74744" r="10688" t="23325"/>
              <a:stretch/>
            </p:blipFill>
            <p:spPr>
              <a:xfrm rot="1461832">
                <a:off x="10456526" y="4850932"/>
                <a:ext cx="147273" cy="471273"/>
              </a:xfrm>
              <a:prstGeom prst="rect">
                <a:avLst/>
              </a:prstGeom>
              <a:noFill/>
              <a:ln>
                <a:noFill/>
              </a:ln>
            </p:spPr>
          </p:pic>
        </p:grpSp>
      </p:grpSp>
      <p:sp>
        <p:nvSpPr>
          <p:cNvPr id="857" name="Google Shape;857;p287"/>
          <p:cNvSpPr/>
          <p:nvPr/>
        </p:nvSpPr>
        <p:spPr>
          <a:xfrm>
            <a:off x="63503" y="27983"/>
            <a:ext cx="8241200" cy="603600"/>
          </a:xfrm>
          <a:prstGeom prst="rect">
            <a:avLst/>
          </a:prstGeom>
          <a:noFill/>
          <a:ln>
            <a:noFill/>
          </a:ln>
        </p:spPr>
        <p:txBody>
          <a:bodyPr anchorCtr="0" anchor="t" bIns="45650" lIns="91425" spcFirstLastPara="1" rIns="91425" wrap="square" tIns="45650">
            <a:noAutofit/>
          </a:bodyPr>
          <a:lstStyle/>
          <a:p>
            <a:pPr indent="0" lvl="0" marL="0" marR="0" rtl="0" algn="l">
              <a:spcBef>
                <a:spcPts val="0"/>
              </a:spcBef>
              <a:spcAft>
                <a:spcPts val="0"/>
              </a:spcAft>
              <a:buNone/>
            </a:pPr>
            <a:r>
              <a:rPr b="1" lang="fr-FR" sz="3200">
                <a:solidFill>
                  <a:srgbClr val="44546A"/>
                </a:solidFill>
                <a:latin typeface="Calibri"/>
                <a:ea typeface="Calibri"/>
                <a:cs typeface="Calibri"/>
                <a:sym typeface="Calibri"/>
              </a:rPr>
              <a:t>Icônes pour l’élève</a:t>
            </a:r>
            <a:endParaRPr sz="1867">
              <a:solidFill>
                <a:srgbClr val="000000"/>
              </a:solidFill>
              <a:latin typeface="Calibri"/>
              <a:ea typeface="Calibri"/>
              <a:cs typeface="Calibri"/>
              <a:sym typeface="Calibri"/>
            </a:endParaRPr>
          </a:p>
        </p:txBody>
      </p:sp>
      <p:sp>
        <p:nvSpPr>
          <p:cNvPr id="858" name="Google Shape;858;p287"/>
          <p:cNvSpPr txBox="1"/>
          <p:nvPr/>
        </p:nvSpPr>
        <p:spPr>
          <a:xfrm>
            <a:off x="1830624" y="5422784"/>
            <a:ext cx="4867240" cy="400002"/>
          </a:xfrm>
          <a:prstGeom prst="rect">
            <a:avLst/>
          </a:prstGeom>
          <a:noFill/>
          <a:ln>
            <a:noFill/>
          </a:ln>
        </p:spPr>
        <p:txBody>
          <a:bodyPr anchorCtr="0" anchor="t" bIns="45650" lIns="91400" spcFirstLastPara="1" rIns="91400" wrap="square" tIns="45650">
            <a:spAutoFit/>
          </a:bodyPr>
          <a:lstStyle/>
          <a:p>
            <a:pPr indent="0" lvl="0" marL="0" marR="0" rtl="0" algn="l">
              <a:spcBef>
                <a:spcPts val="0"/>
              </a:spcBef>
              <a:spcAft>
                <a:spcPts val="0"/>
              </a:spcAft>
              <a:buNone/>
            </a:pPr>
            <a:r>
              <a:rPr b="1" lang="fr-FR" sz="2000">
                <a:solidFill>
                  <a:srgbClr val="44546A"/>
                </a:solidFill>
                <a:latin typeface="Calibri"/>
                <a:ea typeface="Calibri"/>
                <a:cs typeface="Calibri"/>
                <a:sym typeface="Calibri"/>
              </a:rPr>
              <a:t>Les élèves passent au tableau</a:t>
            </a:r>
            <a:endParaRPr sz="2000">
              <a:solidFill>
                <a:srgbClr val="000000"/>
              </a:solidFill>
              <a:latin typeface="Calibri"/>
              <a:ea typeface="Calibri"/>
              <a:cs typeface="Calibri"/>
              <a:sym typeface="Calibri"/>
            </a:endParaRPr>
          </a:p>
        </p:txBody>
      </p:sp>
      <p:pic>
        <p:nvPicPr>
          <p:cNvPr id="859" name="Google Shape;859;p287"/>
          <p:cNvPicPr preferRelativeResize="0"/>
          <p:nvPr/>
        </p:nvPicPr>
        <p:blipFill rotWithShape="1">
          <a:blip r:embed="rId9">
            <a:alphaModFix/>
          </a:blip>
          <a:srcRect b="0" l="0" r="0" t="0"/>
          <a:stretch/>
        </p:blipFill>
        <p:spPr>
          <a:xfrm>
            <a:off x="863575" y="5298758"/>
            <a:ext cx="648055" cy="648055"/>
          </a:xfrm>
          <a:prstGeom prst="rect">
            <a:avLst/>
          </a:prstGeom>
          <a:noFill/>
          <a:ln>
            <a:noFill/>
          </a:ln>
        </p:spPr>
      </p:pic>
    </p:spTree>
  </p:cSld>
  <p:clrMapOvr>
    <a:masterClrMapping/>
  </p:clrMapOvr>
</p:sldLayout>
</file>

<file path=ppt/slideLayouts/slideLayout10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odelage">
  <p:cSld name="Modelage">
    <p:bg>
      <p:bgPr>
        <a:gradFill>
          <a:gsLst>
            <a:gs pos="0">
              <a:schemeClr val="lt1"/>
            </a:gs>
            <a:gs pos="71000">
              <a:schemeClr val="lt1"/>
            </a:gs>
            <a:gs pos="85000">
              <a:srgbClr val="FF0000"/>
            </a:gs>
            <a:gs pos="100000">
              <a:srgbClr val="C00000"/>
            </a:gs>
          </a:gsLst>
          <a:path path="circle">
            <a:fillToRect b="50%" l="50%" r="50%" t="50%"/>
          </a:path>
          <a:tileRect/>
        </a:gradFill>
      </p:bgPr>
    </p:bg>
    <p:spTree>
      <p:nvGrpSpPr>
        <p:cNvPr id="860" name="Shape 860"/>
        <p:cNvGrpSpPr/>
        <p:nvPr/>
      </p:nvGrpSpPr>
      <p:grpSpPr>
        <a:xfrm>
          <a:off x="0" y="0"/>
          <a:ext cx="0" cy="0"/>
          <a:chOff x="0" y="0"/>
          <a:chExt cx="0" cy="0"/>
        </a:xfrm>
      </p:grpSpPr>
      <p:grpSp>
        <p:nvGrpSpPr>
          <p:cNvPr id="861" name="Google Shape;861;p288"/>
          <p:cNvGrpSpPr/>
          <p:nvPr/>
        </p:nvGrpSpPr>
        <p:grpSpPr>
          <a:xfrm>
            <a:off x="812158" y="829917"/>
            <a:ext cx="10567685" cy="5198169"/>
            <a:chOff x="2184400" y="1402025"/>
            <a:chExt cx="7823200" cy="4942038"/>
          </a:xfrm>
        </p:grpSpPr>
        <p:sp>
          <p:nvSpPr>
            <p:cNvPr id="862" name="Google Shape;862;p288"/>
            <p:cNvSpPr/>
            <p:nvPr/>
          </p:nvSpPr>
          <p:spPr>
            <a:xfrm>
              <a:off x="2184400" y="1402025"/>
              <a:ext cx="7823200" cy="4942038"/>
            </a:xfrm>
            <a:prstGeom prst="roundRect">
              <a:avLst>
                <a:gd fmla="val 2665" name="adj"/>
              </a:avLst>
            </a:prstGeom>
            <a:solidFill>
              <a:srgbClr val="C00000"/>
            </a:solidFill>
            <a:ln cap="flat" cmpd="sng" w="12700">
              <a:solidFill>
                <a:srgbClr val="C00000"/>
              </a:solidFill>
              <a:prstDash val="solid"/>
              <a:miter lim="800000"/>
              <a:headEnd len="sm" w="sm" type="none"/>
              <a:tailEnd len="sm" w="sm" type="none"/>
            </a:ln>
            <a:effectLst>
              <a:outerShdw blurRad="63500" sx="102000" rotWithShape="0" algn="ctr" sy="102000">
                <a:srgbClr val="000000">
                  <a:alpha val="6666"/>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00">
                <a:solidFill>
                  <a:srgbClr val="FFFFFF"/>
                </a:solidFill>
                <a:latin typeface="Calibri"/>
                <a:ea typeface="Calibri"/>
                <a:cs typeface="Calibri"/>
                <a:sym typeface="Calibri"/>
              </a:endParaRPr>
            </a:p>
          </p:txBody>
        </p:sp>
        <p:sp>
          <p:nvSpPr>
            <p:cNvPr id="863" name="Google Shape;863;p288"/>
            <p:cNvSpPr/>
            <p:nvPr/>
          </p:nvSpPr>
          <p:spPr>
            <a:xfrm>
              <a:off x="2284185" y="1499313"/>
              <a:ext cx="7623629" cy="4747463"/>
            </a:xfrm>
            <a:prstGeom prst="rect">
              <a:avLst/>
            </a:prstGeom>
            <a:solidFill>
              <a:schemeClr val="lt1"/>
            </a:solidFill>
            <a:ln>
              <a:noFill/>
            </a:ln>
          </p:spPr>
          <p:txBody>
            <a:bodyPr anchorCtr="1" anchor="ctr" bIns="45700" lIns="91425" spcFirstLastPara="1" rIns="91425" wrap="square" tIns="45700">
              <a:noAutofit/>
            </a:bodyPr>
            <a:lstStyle/>
            <a:p>
              <a:pPr indent="0" lvl="0" marL="0" marR="0" rtl="0" algn="ctr">
                <a:spcBef>
                  <a:spcPts val="0"/>
                </a:spcBef>
                <a:spcAft>
                  <a:spcPts val="0"/>
                </a:spcAft>
                <a:buNone/>
              </a:pPr>
              <a:r>
                <a:t/>
              </a:r>
              <a:endParaRPr b="1" sz="5600">
                <a:solidFill>
                  <a:srgbClr val="000000"/>
                </a:solidFill>
                <a:latin typeface="Calibri"/>
                <a:ea typeface="Calibri"/>
                <a:cs typeface="Calibri"/>
                <a:sym typeface="Calibri"/>
              </a:endParaRPr>
            </a:p>
            <a:p>
              <a:pPr indent="0" lvl="0" marL="0" marR="0" rtl="0" algn="ctr">
                <a:spcBef>
                  <a:spcPts val="0"/>
                </a:spcBef>
                <a:spcAft>
                  <a:spcPts val="0"/>
                </a:spcAft>
                <a:buNone/>
              </a:pPr>
              <a:r>
                <a:t/>
              </a:r>
              <a:endParaRPr b="1" sz="5600">
                <a:solidFill>
                  <a:srgbClr val="000000"/>
                </a:solidFill>
                <a:latin typeface="Calibri"/>
                <a:ea typeface="Calibri"/>
                <a:cs typeface="Calibri"/>
                <a:sym typeface="Calibri"/>
              </a:endParaRPr>
            </a:p>
          </p:txBody>
        </p:sp>
      </p:grpSp>
      <p:sp>
        <p:nvSpPr>
          <p:cNvPr id="864" name="Google Shape;864;p288"/>
          <p:cNvSpPr/>
          <p:nvPr/>
        </p:nvSpPr>
        <p:spPr>
          <a:xfrm>
            <a:off x="10285532" y="4917801"/>
            <a:ext cx="936370" cy="936371"/>
          </a:xfrm>
          <a:prstGeom prst="ellipse">
            <a:avLst/>
          </a:prstGeom>
          <a:blipFill rotWithShape="1">
            <a:blip r:embed="rId2">
              <a:alphaModFix/>
            </a:blip>
            <a:stretch>
              <a:fillRect b="0" l="0" r="0" t="0"/>
            </a:stretch>
          </a:blipFill>
          <a:ln cap="flat" cmpd="sng" w="12700">
            <a:solidFill>
              <a:schemeClr val="lt1"/>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200">
              <a:solidFill>
                <a:srgbClr val="FFFFFF"/>
              </a:solidFill>
              <a:latin typeface="Calibri"/>
              <a:ea typeface="Calibri"/>
              <a:cs typeface="Calibri"/>
              <a:sym typeface="Calibri"/>
            </a:endParaRPr>
          </a:p>
        </p:txBody>
      </p:sp>
      <p:sp>
        <p:nvSpPr>
          <p:cNvPr id="865" name="Google Shape;865;p288"/>
          <p:cNvSpPr txBox="1"/>
          <p:nvPr/>
        </p:nvSpPr>
        <p:spPr>
          <a:xfrm>
            <a:off x="2858328" y="3954018"/>
            <a:ext cx="6097656" cy="76944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fr-FR" sz="4400">
                <a:solidFill>
                  <a:srgbClr val="C00000"/>
                </a:solidFill>
                <a:latin typeface="Calibri"/>
                <a:ea typeface="Calibri"/>
                <a:cs typeface="Calibri"/>
                <a:sym typeface="Calibri"/>
              </a:rPr>
              <a:t>Modelage</a:t>
            </a:r>
            <a:endParaRPr/>
          </a:p>
        </p:txBody>
      </p:sp>
      <p:pic>
        <p:nvPicPr>
          <p:cNvPr id="866" name="Google Shape;866;p288"/>
          <p:cNvPicPr preferRelativeResize="0"/>
          <p:nvPr/>
        </p:nvPicPr>
        <p:blipFill rotWithShape="1">
          <a:blip r:embed="rId3">
            <a:alphaModFix/>
          </a:blip>
          <a:srcRect b="0" l="0" r="0" t="0"/>
          <a:stretch/>
        </p:blipFill>
        <p:spPr>
          <a:xfrm>
            <a:off x="4344253" y="1192462"/>
            <a:ext cx="3503492" cy="2545921"/>
          </a:xfrm>
          <a:prstGeom prst="rect">
            <a:avLst/>
          </a:prstGeom>
          <a:noFill/>
          <a:ln>
            <a:noFill/>
          </a:ln>
        </p:spPr>
      </p:pic>
      <p:grpSp>
        <p:nvGrpSpPr>
          <p:cNvPr id="867" name="Google Shape;867;p288"/>
          <p:cNvGrpSpPr/>
          <p:nvPr/>
        </p:nvGrpSpPr>
        <p:grpSpPr>
          <a:xfrm>
            <a:off x="5759801" y="1118243"/>
            <a:ext cx="670236" cy="588434"/>
            <a:chOff x="277892" y="2283969"/>
            <a:chExt cx="939577" cy="824904"/>
          </a:xfrm>
        </p:grpSpPr>
        <p:sp>
          <p:nvSpPr>
            <p:cNvPr id="868" name="Google Shape;868;p288"/>
            <p:cNvSpPr/>
            <p:nvPr/>
          </p:nvSpPr>
          <p:spPr>
            <a:xfrm>
              <a:off x="277892" y="2557025"/>
              <a:ext cx="685139" cy="551848"/>
            </a:xfrm>
            <a:custGeom>
              <a:rect b="b" l="l" r="r" t="t"/>
              <a:pathLst>
                <a:path extrusionOk="0" h="2757643" w="3423710">
                  <a:moveTo>
                    <a:pt x="0" y="0"/>
                  </a:moveTo>
                  <a:lnTo>
                    <a:pt x="3423710" y="0"/>
                  </a:lnTo>
                  <a:lnTo>
                    <a:pt x="3423710" y="2757643"/>
                  </a:lnTo>
                  <a:lnTo>
                    <a:pt x="0" y="2757643"/>
                  </a:lnTo>
                  <a:lnTo>
                    <a:pt x="0" y="0"/>
                  </a:lnTo>
                  <a:close/>
                </a:path>
              </a:pathLst>
            </a:custGeom>
            <a:blipFill rotWithShape="1">
              <a:blip r:embed="rId4">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69" name="Google Shape;869;p288"/>
            <p:cNvSpPr/>
            <p:nvPr/>
          </p:nvSpPr>
          <p:spPr>
            <a:xfrm rot="-1930306">
              <a:off x="819513" y="2322046"/>
              <a:ext cx="287035" cy="499407"/>
            </a:xfrm>
            <a:custGeom>
              <a:rect b="b" l="l" r="r" t="t"/>
              <a:pathLst>
                <a:path extrusionOk="0" h="2076288" w="1193350">
                  <a:moveTo>
                    <a:pt x="0" y="0"/>
                  </a:moveTo>
                  <a:lnTo>
                    <a:pt x="1193350" y="0"/>
                  </a:lnTo>
                  <a:lnTo>
                    <a:pt x="1193350" y="2076287"/>
                  </a:lnTo>
                  <a:lnTo>
                    <a:pt x="0" y="2076287"/>
                  </a:lnTo>
                  <a:lnTo>
                    <a:pt x="0" y="0"/>
                  </a:lnTo>
                  <a:close/>
                </a:path>
              </a:pathLst>
            </a:custGeom>
            <a:blipFill rotWithShape="1">
              <a:blip r:embed="rId5">
                <a:alphaModFix amt="72000"/>
              </a:blip>
              <a:stretch>
                <a:fillRect b="0" l="-101442" r="0" t="-1677"/>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870" name="Google Shape;870;p288"/>
          <p:cNvSpPr txBox="1"/>
          <p:nvPr>
            <p:ph idx="1" type="body"/>
          </p:nvPr>
        </p:nvSpPr>
        <p:spPr>
          <a:xfrm>
            <a:off x="8799191" y="5236960"/>
            <a:ext cx="1486341" cy="503301"/>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3600"/>
              <a:buNone/>
              <a:defRPr b="1" sz="3600">
                <a:latin typeface="Calibri"/>
                <a:ea typeface="Calibri"/>
                <a:cs typeface="Calibri"/>
                <a:sym typeface="Calibri"/>
              </a:defRPr>
            </a:lvl1pPr>
            <a:lvl2pPr indent="-228600" lvl="1" marL="914400" algn="l">
              <a:lnSpc>
                <a:spcPct val="90000"/>
              </a:lnSpc>
              <a:spcBef>
                <a:spcPts val="500"/>
              </a:spcBef>
              <a:spcAft>
                <a:spcPts val="0"/>
              </a:spcAft>
              <a:buClr>
                <a:schemeClr val="dk1"/>
              </a:buClr>
              <a:buSzPts val="3600"/>
              <a:buNone/>
              <a:defRPr b="1" sz="3600">
                <a:latin typeface="Calibri"/>
                <a:ea typeface="Calibri"/>
                <a:cs typeface="Calibri"/>
                <a:sym typeface="Calibri"/>
              </a:defRPr>
            </a:lvl2pPr>
            <a:lvl3pPr indent="-228600" lvl="2" marL="1371600" algn="l">
              <a:lnSpc>
                <a:spcPct val="90000"/>
              </a:lnSpc>
              <a:spcBef>
                <a:spcPts val="500"/>
              </a:spcBef>
              <a:spcAft>
                <a:spcPts val="0"/>
              </a:spcAft>
              <a:buClr>
                <a:schemeClr val="dk1"/>
              </a:buClr>
              <a:buSzPts val="3600"/>
              <a:buNone/>
              <a:defRPr b="1" sz="3600">
                <a:latin typeface="Calibri"/>
                <a:ea typeface="Calibri"/>
                <a:cs typeface="Calibri"/>
                <a:sym typeface="Calibri"/>
              </a:defRPr>
            </a:lvl3pPr>
            <a:lvl4pPr indent="-228600" lvl="3" marL="1828800" algn="l">
              <a:lnSpc>
                <a:spcPct val="90000"/>
              </a:lnSpc>
              <a:spcBef>
                <a:spcPts val="500"/>
              </a:spcBef>
              <a:spcAft>
                <a:spcPts val="0"/>
              </a:spcAft>
              <a:buClr>
                <a:schemeClr val="dk1"/>
              </a:buClr>
              <a:buSzPts val="3600"/>
              <a:buNone/>
              <a:defRPr b="1" sz="3600">
                <a:latin typeface="Calibri"/>
                <a:ea typeface="Calibri"/>
                <a:cs typeface="Calibri"/>
                <a:sym typeface="Calibri"/>
              </a:defRPr>
            </a:lvl4pPr>
            <a:lvl5pPr indent="-228600" lvl="4" marL="2286000" algn="l">
              <a:lnSpc>
                <a:spcPct val="90000"/>
              </a:lnSpc>
              <a:spcBef>
                <a:spcPts val="500"/>
              </a:spcBef>
              <a:spcAft>
                <a:spcPts val="0"/>
              </a:spcAft>
              <a:buClr>
                <a:schemeClr val="dk1"/>
              </a:buClr>
              <a:buSzPts val="3600"/>
              <a:buNone/>
              <a:defRPr b="1" sz="3600">
                <a:latin typeface="Calibri"/>
                <a:ea typeface="Calibri"/>
                <a:cs typeface="Calibri"/>
                <a:sym typeface="Calibri"/>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0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âche principale">
  <p:cSld name="Tâche principale">
    <p:spTree>
      <p:nvGrpSpPr>
        <p:cNvPr id="871" name="Shape 871"/>
        <p:cNvGrpSpPr/>
        <p:nvPr/>
      </p:nvGrpSpPr>
      <p:grpSpPr>
        <a:xfrm>
          <a:off x="0" y="0"/>
          <a:ext cx="0" cy="0"/>
          <a:chOff x="0" y="0"/>
          <a:chExt cx="0" cy="0"/>
        </a:xfrm>
      </p:grpSpPr>
      <p:grpSp>
        <p:nvGrpSpPr>
          <p:cNvPr id="872" name="Google Shape;872;p289"/>
          <p:cNvGrpSpPr/>
          <p:nvPr/>
        </p:nvGrpSpPr>
        <p:grpSpPr>
          <a:xfrm>
            <a:off x="4932835" y="1459304"/>
            <a:ext cx="6054377" cy="3711725"/>
            <a:chOff x="1715066" y="1103461"/>
            <a:chExt cx="5717724" cy="3124203"/>
          </a:xfrm>
        </p:grpSpPr>
        <p:sp>
          <p:nvSpPr>
            <p:cNvPr id="873" name="Google Shape;873;p289"/>
            <p:cNvSpPr/>
            <p:nvPr/>
          </p:nvSpPr>
          <p:spPr>
            <a:xfrm>
              <a:off x="1715066" y="1103461"/>
              <a:ext cx="5717724" cy="3124203"/>
            </a:xfrm>
            <a:prstGeom prst="rect">
              <a:avLst/>
            </a:prstGeom>
            <a:solidFill>
              <a:srgbClr val="C00000"/>
            </a:solidFill>
            <a:ln cap="flat" cmpd="sng" w="9525">
              <a:solidFill>
                <a:srgbClr val="C00000"/>
              </a:solidFill>
              <a:prstDash val="solid"/>
              <a:round/>
              <a:headEnd len="sm" w="sm" type="none"/>
              <a:tailEnd len="sm" w="sm" type="none"/>
            </a:ln>
          </p:spPr>
          <p:txBody>
            <a:bodyPr anchorCtr="1" anchor="ctr" bIns="60950" lIns="121900" spcFirstLastPara="1" rIns="121900" wrap="square" tIns="60950">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874" name="Google Shape;874;p289"/>
            <p:cNvSpPr/>
            <p:nvPr/>
          </p:nvSpPr>
          <p:spPr>
            <a:xfrm>
              <a:off x="1802501" y="1179667"/>
              <a:ext cx="5542845" cy="2971800"/>
            </a:xfrm>
            <a:prstGeom prst="rect">
              <a:avLst/>
            </a:prstGeom>
            <a:solidFill>
              <a:srgbClr val="FFFFFF"/>
            </a:solidFill>
            <a:ln cap="flat" cmpd="sng" w="9525">
              <a:solidFill>
                <a:srgbClr val="C00000"/>
              </a:solidFill>
              <a:prstDash val="solid"/>
              <a:round/>
              <a:headEnd len="sm" w="sm" type="none"/>
              <a:tailEnd len="sm" w="sm" type="none"/>
            </a:ln>
            <a:effectLst>
              <a:outerShdw algn="tl">
                <a:srgbClr val="000000">
                  <a:alpha val="4705"/>
                </a:srgbClr>
              </a:outerShdw>
            </a:effectLst>
          </p:spPr>
          <p:txBody>
            <a:bodyPr anchorCtr="1" anchor="ctr" bIns="60950" lIns="121900" spcFirstLastPara="1" rIns="121900" wrap="square" tIns="60950">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grpSp>
      <p:sp>
        <p:nvSpPr>
          <p:cNvPr id="875" name="Google Shape;875;p289"/>
          <p:cNvSpPr txBox="1"/>
          <p:nvPr>
            <p:ph idx="1" type="body"/>
          </p:nvPr>
        </p:nvSpPr>
        <p:spPr>
          <a:xfrm>
            <a:off x="5025419" y="4219335"/>
            <a:ext cx="5869201" cy="41886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rgbClr val="7F7F7F"/>
              </a:buClr>
              <a:buSzPts val="2000"/>
              <a:buNone/>
              <a:defRPr i="1" sz="2000">
                <a:solidFill>
                  <a:srgbClr val="7F7F7F"/>
                </a:solidFill>
                <a:latin typeface="Calibri"/>
                <a:ea typeface="Calibri"/>
                <a:cs typeface="Calibri"/>
                <a:sym typeface="Calibri"/>
              </a:defRPr>
            </a:lvl1pPr>
            <a:lvl2pPr indent="-228600" lvl="1" marL="914400" algn="l">
              <a:lnSpc>
                <a:spcPct val="90000"/>
              </a:lnSpc>
              <a:spcBef>
                <a:spcPts val="500"/>
              </a:spcBef>
              <a:spcAft>
                <a:spcPts val="0"/>
              </a:spcAft>
              <a:buClr>
                <a:schemeClr val="dk1"/>
              </a:buClr>
              <a:buSzPts val="2000"/>
              <a:buNone/>
              <a:defRPr i="1" sz="2000">
                <a:latin typeface="Calibri"/>
                <a:ea typeface="Calibri"/>
                <a:cs typeface="Calibri"/>
                <a:sym typeface="Calibri"/>
              </a:defRPr>
            </a:lvl2pPr>
            <a:lvl3pPr indent="-228600" lvl="2" marL="1371600" algn="l">
              <a:lnSpc>
                <a:spcPct val="90000"/>
              </a:lnSpc>
              <a:spcBef>
                <a:spcPts val="500"/>
              </a:spcBef>
              <a:spcAft>
                <a:spcPts val="0"/>
              </a:spcAft>
              <a:buClr>
                <a:schemeClr val="dk1"/>
              </a:buClr>
              <a:buSzPts val="2000"/>
              <a:buNone/>
              <a:defRPr i="1" sz="2000">
                <a:latin typeface="Calibri"/>
                <a:ea typeface="Calibri"/>
                <a:cs typeface="Calibri"/>
                <a:sym typeface="Calibri"/>
              </a:defRPr>
            </a:lvl3pPr>
            <a:lvl4pPr indent="-228600" lvl="3" marL="1828800" algn="l">
              <a:lnSpc>
                <a:spcPct val="90000"/>
              </a:lnSpc>
              <a:spcBef>
                <a:spcPts val="500"/>
              </a:spcBef>
              <a:spcAft>
                <a:spcPts val="0"/>
              </a:spcAft>
              <a:buClr>
                <a:schemeClr val="dk1"/>
              </a:buClr>
              <a:buSzPts val="2000"/>
              <a:buNone/>
              <a:defRPr i="1" sz="2000">
                <a:latin typeface="Calibri"/>
                <a:ea typeface="Calibri"/>
                <a:cs typeface="Calibri"/>
                <a:sym typeface="Calibri"/>
              </a:defRPr>
            </a:lvl4pPr>
            <a:lvl5pPr indent="-228600" lvl="4" marL="2286000" algn="l">
              <a:lnSpc>
                <a:spcPct val="90000"/>
              </a:lnSpc>
              <a:spcBef>
                <a:spcPts val="500"/>
              </a:spcBef>
              <a:spcAft>
                <a:spcPts val="0"/>
              </a:spcAft>
              <a:buClr>
                <a:schemeClr val="dk1"/>
              </a:buClr>
              <a:buSzPts val="2000"/>
              <a:buNone/>
              <a:defRPr i="1" sz="2000">
                <a:latin typeface="Calibri"/>
                <a:ea typeface="Calibri"/>
                <a:cs typeface="Calibri"/>
                <a:sym typeface="Calibri"/>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76" name="Google Shape;876;p289"/>
          <p:cNvSpPr txBox="1"/>
          <p:nvPr/>
        </p:nvSpPr>
        <p:spPr>
          <a:xfrm>
            <a:off x="5025418" y="2384963"/>
            <a:ext cx="5869201" cy="690767"/>
          </a:xfrm>
          <a:prstGeom prst="rect">
            <a:avLst/>
          </a:prstGeom>
          <a:noFill/>
          <a:ln>
            <a:noFill/>
          </a:ln>
        </p:spPr>
        <p:txBody>
          <a:bodyPr anchorCtr="1" anchor="t" bIns="0" lIns="0" spcFirstLastPara="1" rIns="0" wrap="square" tIns="0">
            <a:spAutoFit/>
          </a:bodyPr>
          <a:lstStyle/>
          <a:p>
            <a:pPr indent="0" lvl="0" marL="0" marR="0" rtl="0" algn="ctr">
              <a:lnSpc>
                <a:spcPct val="131218"/>
              </a:lnSpc>
              <a:spcBef>
                <a:spcPts val="0"/>
              </a:spcBef>
              <a:spcAft>
                <a:spcPts val="0"/>
              </a:spcAft>
              <a:buNone/>
            </a:pPr>
            <a:r>
              <a:rPr b="1" i="0" lang="fr-FR" sz="3733" u="none" cap="none" strike="noStrike">
                <a:solidFill>
                  <a:srgbClr val="C00000"/>
                </a:solidFill>
                <a:latin typeface="Calibri"/>
                <a:ea typeface="Calibri"/>
                <a:cs typeface="Calibri"/>
                <a:sym typeface="Calibri"/>
              </a:rPr>
              <a:t>Tâche principale</a:t>
            </a:r>
            <a:endParaRPr/>
          </a:p>
        </p:txBody>
      </p:sp>
      <p:sp>
        <p:nvSpPr>
          <p:cNvPr id="877" name="Google Shape;877;p289"/>
          <p:cNvSpPr/>
          <p:nvPr/>
        </p:nvSpPr>
        <p:spPr>
          <a:xfrm>
            <a:off x="4389349" y="1736952"/>
            <a:ext cx="1156184" cy="512421"/>
          </a:xfrm>
          <a:prstGeom prst="rect">
            <a:avLst/>
          </a:prstGeom>
          <a:solidFill>
            <a:srgbClr val="C00000"/>
          </a:solidFill>
          <a:ln cap="flat" cmpd="sng" w="25400">
            <a:solidFill>
              <a:srgbClr val="C00000"/>
            </a:solidFill>
            <a:prstDash val="solid"/>
            <a:round/>
            <a:headEnd len="sm" w="sm" type="none"/>
            <a:tailEnd len="sm" w="sm" type="none"/>
          </a:ln>
        </p:spPr>
        <p:txBody>
          <a:bodyPr anchorCtr="1" anchor="ctr" bIns="60950" lIns="121900" spcFirstLastPara="1" rIns="121900" wrap="square" tIns="60950">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878" name="Google Shape;878;p289"/>
          <p:cNvSpPr/>
          <p:nvPr/>
        </p:nvSpPr>
        <p:spPr>
          <a:xfrm>
            <a:off x="4469041" y="1746942"/>
            <a:ext cx="1052999" cy="492443"/>
          </a:xfrm>
          <a:prstGeom prst="rect">
            <a:avLst/>
          </a:prstGeom>
          <a:solidFill>
            <a:srgbClr val="C00000"/>
          </a:solidFill>
          <a:ln cap="flat" cmpd="sng" w="9525">
            <a:solidFill>
              <a:srgbClr val="C00000"/>
            </a:solidFill>
            <a:prstDash val="solid"/>
            <a:round/>
            <a:headEnd len="sm" w="sm" type="none"/>
            <a:tailEnd len="sm" w="sm" type="none"/>
          </a:ln>
        </p:spPr>
        <p:txBody>
          <a:bodyPr anchorCtr="0" anchor="t" bIns="60950" lIns="121900" spcFirstLastPara="1" rIns="121900" wrap="square" tIns="60950">
            <a:spAutoFit/>
          </a:bodyPr>
          <a:lstStyle/>
          <a:p>
            <a:pPr indent="0" lvl="0" marL="0" marR="0" rtl="0" algn="ctr">
              <a:spcBef>
                <a:spcPts val="0"/>
              </a:spcBef>
              <a:spcAft>
                <a:spcPts val="0"/>
              </a:spcAft>
              <a:buNone/>
            </a:pPr>
            <a:r>
              <a:rPr b="1" i="0" lang="fr-FR" sz="2400" u="none" cap="none" strike="noStrike">
                <a:solidFill>
                  <a:srgbClr val="FFFFFF"/>
                </a:solidFill>
                <a:latin typeface="Arial"/>
                <a:ea typeface="Arial"/>
                <a:cs typeface="Arial"/>
                <a:sym typeface="Arial"/>
              </a:rPr>
              <a:t>M</a:t>
            </a:r>
            <a:endParaRPr b="1" sz="2400">
              <a:solidFill>
                <a:srgbClr val="FFFFFF"/>
              </a:solidFill>
              <a:latin typeface="Arial"/>
              <a:ea typeface="Arial"/>
              <a:cs typeface="Arial"/>
              <a:sym typeface="Arial"/>
            </a:endParaRPr>
          </a:p>
        </p:txBody>
      </p:sp>
      <p:pic>
        <p:nvPicPr>
          <p:cNvPr id="879" name="Google Shape;879;p289"/>
          <p:cNvPicPr preferRelativeResize="0"/>
          <p:nvPr/>
        </p:nvPicPr>
        <p:blipFill rotWithShape="1">
          <a:blip r:embed="rId2">
            <a:alphaModFix/>
          </a:blip>
          <a:srcRect b="0" l="0" r="0" t="0"/>
          <a:stretch/>
        </p:blipFill>
        <p:spPr>
          <a:xfrm>
            <a:off x="1204787" y="2396885"/>
            <a:ext cx="2432604" cy="2432604"/>
          </a:xfrm>
          <a:prstGeom prst="rect">
            <a:avLst/>
          </a:prstGeom>
          <a:noFill/>
          <a:ln>
            <a:noFill/>
          </a:ln>
        </p:spPr>
      </p:pic>
    </p:spTree>
  </p:cSld>
  <p:clrMapOvr>
    <a:masterClrMapping/>
  </p:clrMapOvr>
</p:sldLayout>
</file>

<file path=ppt/slideLayouts/slideLayout10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Pratique collective">
  <p:cSld name="1_Pratique collective">
    <p:bg>
      <p:bgPr>
        <a:gradFill>
          <a:gsLst>
            <a:gs pos="0">
              <a:srgbClr val="FFFFFF"/>
            </a:gs>
            <a:gs pos="21000">
              <a:srgbClr val="FFFFFF"/>
            </a:gs>
            <a:gs pos="41000">
              <a:srgbClr val="1D6FA9"/>
            </a:gs>
            <a:gs pos="100000">
              <a:srgbClr val="FFFFFF"/>
            </a:gs>
          </a:gsLst>
          <a:path path="circle">
            <a:fillToRect b="50%" l="50%" r="50%" t="50%"/>
          </a:path>
          <a:tileRect/>
        </a:gradFill>
      </p:bgPr>
    </p:bg>
    <p:spTree>
      <p:nvGrpSpPr>
        <p:cNvPr id="880" name="Shape 880"/>
        <p:cNvGrpSpPr/>
        <p:nvPr/>
      </p:nvGrpSpPr>
      <p:grpSpPr>
        <a:xfrm>
          <a:off x="0" y="0"/>
          <a:ext cx="0" cy="0"/>
          <a:chOff x="0" y="0"/>
          <a:chExt cx="0" cy="0"/>
        </a:xfrm>
      </p:grpSpPr>
      <p:grpSp>
        <p:nvGrpSpPr>
          <p:cNvPr id="881" name="Google Shape;881;p290"/>
          <p:cNvGrpSpPr/>
          <p:nvPr/>
        </p:nvGrpSpPr>
        <p:grpSpPr>
          <a:xfrm>
            <a:off x="812159" y="829917"/>
            <a:ext cx="10567685" cy="5198169"/>
            <a:chOff x="2184400" y="1402025"/>
            <a:chExt cx="7823200" cy="4942038"/>
          </a:xfrm>
        </p:grpSpPr>
        <p:sp>
          <p:nvSpPr>
            <p:cNvPr id="882" name="Google Shape;882;p290"/>
            <p:cNvSpPr/>
            <p:nvPr/>
          </p:nvSpPr>
          <p:spPr>
            <a:xfrm>
              <a:off x="2184400" y="1402025"/>
              <a:ext cx="7823200" cy="4942038"/>
            </a:xfrm>
            <a:prstGeom prst="roundRect">
              <a:avLst>
                <a:gd fmla="val 2665" name="adj"/>
              </a:avLst>
            </a:prstGeom>
            <a:solidFill>
              <a:srgbClr val="0F9ED5"/>
            </a:solidFill>
            <a:ln cap="flat" cmpd="sng" w="12700">
              <a:solidFill>
                <a:srgbClr val="0F9ED5"/>
              </a:solidFill>
              <a:prstDash val="solid"/>
              <a:miter lim="800000"/>
              <a:headEnd len="sm" w="sm" type="none"/>
              <a:tailEnd len="sm" w="sm" type="none"/>
            </a:ln>
            <a:effectLst>
              <a:outerShdw blurRad="63500" sx="102000" rotWithShape="0" algn="ctr" sy="102000">
                <a:srgbClr val="000000">
                  <a:alpha val="6666"/>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00">
                <a:solidFill>
                  <a:srgbClr val="FFFFFF"/>
                </a:solidFill>
                <a:latin typeface="Calibri"/>
                <a:ea typeface="Calibri"/>
                <a:cs typeface="Calibri"/>
                <a:sym typeface="Calibri"/>
              </a:endParaRPr>
            </a:p>
          </p:txBody>
        </p:sp>
        <p:sp>
          <p:nvSpPr>
            <p:cNvPr id="883" name="Google Shape;883;p290"/>
            <p:cNvSpPr/>
            <p:nvPr/>
          </p:nvSpPr>
          <p:spPr>
            <a:xfrm>
              <a:off x="2284185" y="1499313"/>
              <a:ext cx="7623629" cy="4747463"/>
            </a:xfrm>
            <a:prstGeom prst="rect">
              <a:avLst/>
            </a:prstGeom>
            <a:solidFill>
              <a:schemeClr val="lt1"/>
            </a:solidFill>
            <a:ln>
              <a:noFill/>
            </a:ln>
          </p:spPr>
          <p:txBody>
            <a:bodyPr anchorCtr="1" anchor="ctr" bIns="45700" lIns="91425" spcFirstLastPara="1" rIns="91425" wrap="square" tIns="45700">
              <a:noAutofit/>
            </a:bodyPr>
            <a:lstStyle/>
            <a:p>
              <a:pPr indent="0" lvl="0" marL="0" marR="0" rtl="0" algn="ctr">
                <a:spcBef>
                  <a:spcPts val="0"/>
                </a:spcBef>
                <a:spcAft>
                  <a:spcPts val="0"/>
                </a:spcAft>
                <a:buNone/>
              </a:pPr>
              <a:r>
                <a:t/>
              </a:r>
              <a:endParaRPr b="1" sz="5600">
                <a:solidFill>
                  <a:srgbClr val="000000"/>
                </a:solidFill>
                <a:latin typeface="Calibri"/>
                <a:ea typeface="Calibri"/>
                <a:cs typeface="Calibri"/>
                <a:sym typeface="Calibri"/>
              </a:endParaRPr>
            </a:p>
            <a:p>
              <a:pPr indent="0" lvl="0" marL="0" marR="0" rtl="0" algn="ctr">
                <a:spcBef>
                  <a:spcPts val="0"/>
                </a:spcBef>
                <a:spcAft>
                  <a:spcPts val="0"/>
                </a:spcAft>
                <a:buNone/>
              </a:pPr>
              <a:r>
                <a:t/>
              </a:r>
              <a:endParaRPr b="1" sz="5600">
                <a:solidFill>
                  <a:srgbClr val="000000"/>
                </a:solidFill>
                <a:latin typeface="Calibri"/>
                <a:ea typeface="Calibri"/>
                <a:cs typeface="Calibri"/>
                <a:sym typeface="Calibri"/>
              </a:endParaRPr>
            </a:p>
            <a:p>
              <a:pPr indent="0" lvl="0" marL="0" marR="0" rtl="0" algn="ctr">
                <a:spcBef>
                  <a:spcPts val="0"/>
                </a:spcBef>
                <a:spcAft>
                  <a:spcPts val="0"/>
                </a:spcAft>
                <a:buNone/>
              </a:pPr>
              <a:r>
                <a:rPr b="1" lang="fr-FR" sz="4400">
                  <a:solidFill>
                    <a:srgbClr val="0F9ED5"/>
                  </a:solidFill>
                  <a:latin typeface="Calibri"/>
                  <a:ea typeface="Calibri"/>
                  <a:cs typeface="Calibri"/>
                  <a:sym typeface="Calibri"/>
                </a:rPr>
                <a:t>Pratique collective</a:t>
              </a:r>
              <a:endParaRPr/>
            </a:p>
          </p:txBody>
        </p:sp>
      </p:grpSp>
      <p:sp>
        <p:nvSpPr>
          <p:cNvPr id="884" name="Google Shape;884;p290"/>
          <p:cNvSpPr/>
          <p:nvPr/>
        </p:nvSpPr>
        <p:spPr>
          <a:xfrm>
            <a:off x="10285532" y="4917801"/>
            <a:ext cx="936370" cy="936371"/>
          </a:xfrm>
          <a:prstGeom prst="ellipse">
            <a:avLst/>
          </a:prstGeom>
          <a:blipFill rotWithShape="1">
            <a:blip r:embed="rId2">
              <a:alphaModFix/>
            </a:blip>
            <a:stretch>
              <a:fillRect b="0" l="0" r="0" t="0"/>
            </a:stretch>
          </a:blipFill>
          <a:ln cap="flat" cmpd="sng" w="12700">
            <a:solidFill>
              <a:schemeClr val="lt1"/>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200">
              <a:solidFill>
                <a:srgbClr val="FFFFFF"/>
              </a:solidFill>
              <a:latin typeface="Calibri"/>
              <a:ea typeface="Calibri"/>
              <a:cs typeface="Calibri"/>
              <a:sym typeface="Calibri"/>
            </a:endParaRPr>
          </a:p>
        </p:txBody>
      </p:sp>
      <p:pic>
        <p:nvPicPr>
          <p:cNvPr id="885" name="Google Shape;885;p290"/>
          <p:cNvPicPr preferRelativeResize="0"/>
          <p:nvPr/>
        </p:nvPicPr>
        <p:blipFill rotWithShape="1">
          <a:blip r:embed="rId3">
            <a:alphaModFix/>
          </a:blip>
          <a:srcRect b="0" l="0" r="0" t="0"/>
          <a:stretch/>
        </p:blipFill>
        <p:spPr>
          <a:xfrm>
            <a:off x="4992506" y="1398207"/>
            <a:ext cx="2206989" cy="2206989"/>
          </a:xfrm>
          <a:prstGeom prst="rect">
            <a:avLst/>
          </a:prstGeom>
          <a:noFill/>
          <a:ln>
            <a:noFill/>
          </a:ln>
        </p:spPr>
      </p:pic>
      <p:sp>
        <p:nvSpPr>
          <p:cNvPr id="886" name="Google Shape;886;p290"/>
          <p:cNvSpPr txBox="1"/>
          <p:nvPr>
            <p:ph idx="1" type="body"/>
          </p:nvPr>
        </p:nvSpPr>
        <p:spPr>
          <a:xfrm>
            <a:off x="8799191" y="5236960"/>
            <a:ext cx="1486341" cy="503301"/>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3600"/>
              <a:buNone/>
              <a:defRPr b="1" sz="3600">
                <a:latin typeface="Calibri"/>
                <a:ea typeface="Calibri"/>
                <a:cs typeface="Calibri"/>
                <a:sym typeface="Calibri"/>
              </a:defRPr>
            </a:lvl1pPr>
            <a:lvl2pPr indent="-228600" lvl="1" marL="914400" algn="l">
              <a:lnSpc>
                <a:spcPct val="90000"/>
              </a:lnSpc>
              <a:spcBef>
                <a:spcPts val="500"/>
              </a:spcBef>
              <a:spcAft>
                <a:spcPts val="0"/>
              </a:spcAft>
              <a:buClr>
                <a:schemeClr val="dk1"/>
              </a:buClr>
              <a:buSzPts val="3600"/>
              <a:buNone/>
              <a:defRPr b="1" sz="3600">
                <a:latin typeface="Calibri"/>
                <a:ea typeface="Calibri"/>
                <a:cs typeface="Calibri"/>
                <a:sym typeface="Calibri"/>
              </a:defRPr>
            </a:lvl2pPr>
            <a:lvl3pPr indent="-228600" lvl="2" marL="1371600" algn="l">
              <a:lnSpc>
                <a:spcPct val="90000"/>
              </a:lnSpc>
              <a:spcBef>
                <a:spcPts val="500"/>
              </a:spcBef>
              <a:spcAft>
                <a:spcPts val="0"/>
              </a:spcAft>
              <a:buClr>
                <a:schemeClr val="dk1"/>
              </a:buClr>
              <a:buSzPts val="3600"/>
              <a:buNone/>
              <a:defRPr b="1" sz="3600">
                <a:latin typeface="Calibri"/>
                <a:ea typeface="Calibri"/>
                <a:cs typeface="Calibri"/>
                <a:sym typeface="Calibri"/>
              </a:defRPr>
            </a:lvl3pPr>
            <a:lvl4pPr indent="-228600" lvl="3" marL="1828800" algn="l">
              <a:lnSpc>
                <a:spcPct val="90000"/>
              </a:lnSpc>
              <a:spcBef>
                <a:spcPts val="500"/>
              </a:spcBef>
              <a:spcAft>
                <a:spcPts val="0"/>
              </a:spcAft>
              <a:buClr>
                <a:schemeClr val="dk1"/>
              </a:buClr>
              <a:buSzPts val="3600"/>
              <a:buNone/>
              <a:defRPr b="1" sz="3600">
                <a:latin typeface="Calibri"/>
                <a:ea typeface="Calibri"/>
                <a:cs typeface="Calibri"/>
                <a:sym typeface="Calibri"/>
              </a:defRPr>
            </a:lvl4pPr>
            <a:lvl5pPr indent="-228600" lvl="4" marL="2286000" algn="l">
              <a:lnSpc>
                <a:spcPct val="90000"/>
              </a:lnSpc>
              <a:spcBef>
                <a:spcPts val="500"/>
              </a:spcBef>
              <a:spcAft>
                <a:spcPts val="0"/>
              </a:spcAft>
              <a:buClr>
                <a:schemeClr val="dk1"/>
              </a:buClr>
              <a:buSzPts val="3600"/>
              <a:buNone/>
              <a:defRPr b="1" sz="3600">
                <a:latin typeface="Calibri"/>
                <a:ea typeface="Calibri"/>
                <a:cs typeface="Calibri"/>
                <a:sym typeface="Calibri"/>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0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 PC">
  <p:cSld name="Slide PC">
    <p:spTree>
      <p:nvGrpSpPr>
        <p:cNvPr id="887" name="Shape 887"/>
        <p:cNvGrpSpPr/>
        <p:nvPr/>
      </p:nvGrpSpPr>
      <p:grpSpPr>
        <a:xfrm>
          <a:off x="0" y="0"/>
          <a:ext cx="0" cy="0"/>
          <a:chOff x="0" y="0"/>
          <a:chExt cx="0" cy="0"/>
        </a:xfrm>
      </p:grpSpPr>
      <p:grpSp>
        <p:nvGrpSpPr>
          <p:cNvPr id="888" name="Google Shape;888;p291"/>
          <p:cNvGrpSpPr/>
          <p:nvPr/>
        </p:nvGrpSpPr>
        <p:grpSpPr>
          <a:xfrm>
            <a:off x="0" y="1"/>
            <a:ext cx="12192000" cy="6858001"/>
            <a:chOff x="0" y="0"/>
            <a:chExt cx="13716000" cy="10287000"/>
          </a:xfrm>
        </p:grpSpPr>
        <p:sp>
          <p:nvSpPr>
            <p:cNvPr id="889" name="Google Shape;889;p291"/>
            <p:cNvSpPr/>
            <p:nvPr/>
          </p:nvSpPr>
          <p:spPr>
            <a:xfrm>
              <a:off x="0" y="0"/>
              <a:ext cx="13716000" cy="10287000"/>
            </a:xfrm>
            <a:prstGeom prst="rect">
              <a:avLst/>
            </a:prstGeom>
            <a:solidFill>
              <a:srgbClr val="0F9ED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sp>
          <p:nvSpPr>
            <p:cNvPr id="890" name="Google Shape;890;p291"/>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sp>
          <p:nvSpPr>
            <p:cNvPr id="891" name="Google Shape;891;p291"/>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grpSp>
      <p:sp>
        <p:nvSpPr>
          <p:cNvPr id="892" name="Google Shape;892;p291"/>
          <p:cNvSpPr txBox="1"/>
          <p:nvPr>
            <p:ph type="title"/>
          </p:nvPr>
        </p:nvSpPr>
        <p:spPr>
          <a:xfrm>
            <a:off x="935304" y="318293"/>
            <a:ext cx="10372033" cy="267549"/>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600"/>
              <a:buFont typeface="Calibri"/>
              <a:buNone/>
              <a:defRPr b="1" sz="1600">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93" name="Google Shape;893;p291"/>
          <p:cNvSpPr txBox="1"/>
          <p:nvPr>
            <p:ph idx="1" type="body"/>
          </p:nvPr>
        </p:nvSpPr>
        <p:spPr>
          <a:xfrm>
            <a:off x="530225" y="1136650"/>
            <a:ext cx="11179175" cy="5389563"/>
          </a:xfrm>
          <a:prstGeom prst="rect">
            <a:avLst/>
          </a:prstGeom>
          <a:noFill/>
          <a:ln>
            <a:noFill/>
          </a:ln>
        </p:spPr>
        <p:txBody>
          <a:bodyPr anchorCtr="0" anchor="t" bIns="45700" lIns="91425" spcFirstLastPara="1" rIns="91425" wrap="square" tIns="45700">
            <a:normAutofit/>
          </a:bodyPr>
          <a:lstStyle>
            <a:lvl1pPr indent="-355600" lvl="0" marL="457200" algn="l">
              <a:lnSpc>
                <a:spcPct val="90000"/>
              </a:lnSpc>
              <a:spcBef>
                <a:spcPts val="1000"/>
              </a:spcBef>
              <a:spcAft>
                <a:spcPts val="0"/>
              </a:spcAft>
              <a:buClr>
                <a:schemeClr val="dk1"/>
              </a:buClr>
              <a:buSzPts val="2000"/>
              <a:buChar char="•"/>
              <a:defRPr sz="2000">
                <a:latin typeface="Calibri"/>
                <a:ea typeface="Calibri"/>
                <a:cs typeface="Calibri"/>
                <a:sym typeface="Calibri"/>
              </a:defRPr>
            </a:lvl1pPr>
            <a:lvl2pPr indent="-355600" lvl="1" marL="914400" algn="l">
              <a:lnSpc>
                <a:spcPct val="90000"/>
              </a:lnSpc>
              <a:spcBef>
                <a:spcPts val="500"/>
              </a:spcBef>
              <a:spcAft>
                <a:spcPts val="0"/>
              </a:spcAft>
              <a:buClr>
                <a:schemeClr val="dk1"/>
              </a:buClr>
              <a:buSzPts val="2000"/>
              <a:buChar char="•"/>
              <a:defRPr sz="2000">
                <a:latin typeface="Calibri"/>
                <a:ea typeface="Calibri"/>
                <a:cs typeface="Calibri"/>
                <a:sym typeface="Calibri"/>
              </a:defRPr>
            </a:lvl2pPr>
            <a:lvl3pPr indent="-355600" lvl="2" marL="1371600" algn="l">
              <a:lnSpc>
                <a:spcPct val="90000"/>
              </a:lnSpc>
              <a:spcBef>
                <a:spcPts val="500"/>
              </a:spcBef>
              <a:spcAft>
                <a:spcPts val="0"/>
              </a:spcAft>
              <a:buClr>
                <a:schemeClr val="dk1"/>
              </a:buClr>
              <a:buSzPts val="2000"/>
              <a:buChar char="•"/>
              <a:defRPr sz="2000">
                <a:latin typeface="Calibri"/>
                <a:ea typeface="Calibri"/>
                <a:cs typeface="Calibri"/>
                <a:sym typeface="Calibri"/>
              </a:defRPr>
            </a:lvl3pPr>
            <a:lvl4pPr indent="-355600" lvl="3" marL="1828800" algn="l">
              <a:lnSpc>
                <a:spcPct val="90000"/>
              </a:lnSpc>
              <a:spcBef>
                <a:spcPts val="500"/>
              </a:spcBef>
              <a:spcAft>
                <a:spcPts val="0"/>
              </a:spcAft>
              <a:buClr>
                <a:schemeClr val="dk1"/>
              </a:buClr>
              <a:buSzPts val="2000"/>
              <a:buChar char="•"/>
              <a:defRPr sz="2000">
                <a:latin typeface="Calibri"/>
                <a:ea typeface="Calibri"/>
                <a:cs typeface="Calibri"/>
                <a:sym typeface="Calibri"/>
              </a:defRPr>
            </a:lvl4pPr>
            <a:lvl5pPr indent="-355600" lvl="4" marL="2286000" algn="l">
              <a:lnSpc>
                <a:spcPct val="90000"/>
              </a:lnSpc>
              <a:spcBef>
                <a:spcPts val="500"/>
              </a:spcBef>
              <a:spcAft>
                <a:spcPts val="0"/>
              </a:spcAft>
              <a:buClr>
                <a:schemeClr val="dk1"/>
              </a:buClr>
              <a:buSzPts val="2000"/>
              <a:buChar char="•"/>
              <a:defRPr sz="2000">
                <a:latin typeface="Calibri"/>
                <a:ea typeface="Calibri"/>
                <a:cs typeface="Calibri"/>
                <a:sym typeface="Calibri"/>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94" name="Google Shape;894;p291"/>
          <p:cNvSpPr txBox="1"/>
          <p:nvPr>
            <p:ph idx="2" type="body"/>
          </p:nvPr>
        </p:nvSpPr>
        <p:spPr>
          <a:xfrm>
            <a:off x="935304" y="668338"/>
            <a:ext cx="10372459" cy="299327"/>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050"/>
              <a:buNone/>
              <a:defRPr i="1" sz="1050">
                <a:latin typeface="Calibri"/>
                <a:ea typeface="Calibri"/>
                <a:cs typeface="Calibri"/>
                <a:sym typeface="Calibri"/>
              </a:defRPr>
            </a:lvl1pPr>
            <a:lvl2pPr indent="-304800" lvl="1" marL="914400" algn="l">
              <a:lnSpc>
                <a:spcPct val="90000"/>
              </a:lnSpc>
              <a:spcBef>
                <a:spcPts val="500"/>
              </a:spcBef>
              <a:spcAft>
                <a:spcPts val="0"/>
              </a:spcAft>
              <a:buClr>
                <a:schemeClr val="dk1"/>
              </a:buClr>
              <a:buSzPts val="1200"/>
              <a:buChar char="•"/>
              <a:defRPr i="1" sz="1200">
                <a:latin typeface="Calibri"/>
                <a:ea typeface="Calibri"/>
                <a:cs typeface="Calibri"/>
                <a:sym typeface="Calibri"/>
              </a:defRPr>
            </a:lvl2pPr>
            <a:lvl3pPr indent="-304800" lvl="2" marL="1371600" algn="l">
              <a:lnSpc>
                <a:spcPct val="90000"/>
              </a:lnSpc>
              <a:spcBef>
                <a:spcPts val="500"/>
              </a:spcBef>
              <a:spcAft>
                <a:spcPts val="0"/>
              </a:spcAft>
              <a:buClr>
                <a:schemeClr val="dk1"/>
              </a:buClr>
              <a:buSzPts val="1200"/>
              <a:buChar char="•"/>
              <a:defRPr i="1" sz="1200">
                <a:latin typeface="Calibri"/>
                <a:ea typeface="Calibri"/>
                <a:cs typeface="Calibri"/>
                <a:sym typeface="Calibri"/>
              </a:defRPr>
            </a:lvl3pPr>
            <a:lvl4pPr indent="-304800" lvl="3" marL="1828800" algn="l">
              <a:lnSpc>
                <a:spcPct val="90000"/>
              </a:lnSpc>
              <a:spcBef>
                <a:spcPts val="500"/>
              </a:spcBef>
              <a:spcAft>
                <a:spcPts val="0"/>
              </a:spcAft>
              <a:buClr>
                <a:schemeClr val="dk1"/>
              </a:buClr>
              <a:buSzPts val="1200"/>
              <a:buChar char="•"/>
              <a:defRPr i="1" sz="1200">
                <a:latin typeface="Calibri"/>
                <a:ea typeface="Calibri"/>
                <a:cs typeface="Calibri"/>
                <a:sym typeface="Calibri"/>
              </a:defRPr>
            </a:lvl4pPr>
            <a:lvl5pPr indent="-304800" lvl="4" marL="2286000" algn="l">
              <a:lnSpc>
                <a:spcPct val="90000"/>
              </a:lnSpc>
              <a:spcBef>
                <a:spcPts val="500"/>
              </a:spcBef>
              <a:spcAft>
                <a:spcPts val="0"/>
              </a:spcAft>
              <a:buClr>
                <a:schemeClr val="dk1"/>
              </a:buClr>
              <a:buSzPts val="1200"/>
              <a:buChar char="•"/>
              <a:defRPr i="1" sz="1200">
                <a:latin typeface="Calibri"/>
                <a:ea typeface="Calibri"/>
                <a:cs typeface="Calibri"/>
                <a:sym typeface="Calibri"/>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95" name="Google Shape;895;p291"/>
          <p:cNvSpPr txBox="1"/>
          <p:nvPr/>
        </p:nvSpPr>
        <p:spPr>
          <a:xfrm>
            <a:off x="11597589" y="56566"/>
            <a:ext cx="598963" cy="369332"/>
          </a:xfrm>
          <a:prstGeom prst="rect">
            <a:avLst/>
          </a:prstGeom>
          <a:solidFill>
            <a:srgbClr val="0F9ED5"/>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1800">
                <a:solidFill>
                  <a:srgbClr val="FFFFFF"/>
                </a:solidFill>
                <a:latin typeface="Calibri"/>
                <a:ea typeface="Calibri"/>
                <a:cs typeface="Calibri"/>
                <a:sym typeface="Calibri"/>
              </a:rPr>
              <a:t>PC</a:t>
            </a:r>
            <a:endParaRPr b="1" sz="1800">
              <a:solidFill>
                <a:srgbClr val="FFFFFF"/>
              </a:solidFill>
              <a:latin typeface="Calibri"/>
              <a:ea typeface="Calibri"/>
              <a:cs typeface="Calibri"/>
              <a:sym typeface="Calibri"/>
            </a:endParaRPr>
          </a:p>
        </p:txBody>
      </p:sp>
      <p:pic>
        <p:nvPicPr>
          <p:cNvPr descr="Image générée" id="896" name="Google Shape;896;p291"/>
          <p:cNvPicPr preferRelativeResize="0"/>
          <p:nvPr/>
        </p:nvPicPr>
        <p:blipFill rotWithShape="1">
          <a:blip r:embed="rId2">
            <a:alphaModFix/>
          </a:blip>
          <a:srcRect b="62431" l="6026" r="75345" t="25226"/>
          <a:stretch/>
        </p:blipFill>
        <p:spPr>
          <a:xfrm>
            <a:off x="233374" y="168983"/>
            <a:ext cx="506620" cy="503517"/>
          </a:xfrm>
          <a:prstGeom prst="rect">
            <a:avLst/>
          </a:prstGeom>
          <a:noFill/>
          <a:ln>
            <a:noFill/>
          </a:ln>
        </p:spPr>
      </p:pic>
    </p:spTree>
  </p:cSld>
  <p:clrMapOvr>
    <a:masterClrMapping/>
  </p:clrMapOvr>
</p:sldLayout>
</file>

<file path=ppt/slideLayouts/slideLayout10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ratique en binôme">
  <p:cSld name="Pratique en binôme">
    <p:bg>
      <p:bgPr>
        <a:gradFill>
          <a:gsLst>
            <a:gs pos="0">
              <a:srgbClr val="16537F"/>
            </a:gs>
            <a:gs pos="8000">
              <a:srgbClr val="16537F"/>
            </a:gs>
            <a:gs pos="39000">
              <a:srgbClr val="FFFFFF"/>
            </a:gs>
            <a:gs pos="73000">
              <a:srgbClr val="16537F"/>
            </a:gs>
            <a:gs pos="100000">
              <a:srgbClr val="16537F"/>
            </a:gs>
          </a:gsLst>
          <a:path path="circle">
            <a:fillToRect b="50%" l="50%" r="50%" t="50%"/>
          </a:path>
          <a:tileRect/>
        </a:gradFill>
      </p:bgPr>
    </p:bg>
    <p:spTree>
      <p:nvGrpSpPr>
        <p:cNvPr id="897" name="Shape 897"/>
        <p:cNvGrpSpPr/>
        <p:nvPr/>
      </p:nvGrpSpPr>
      <p:grpSpPr>
        <a:xfrm>
          <a:off x="0" y="0"/>
          <a:ext cx="0" cy="0"/>
          <a:chOff x="0" y="0"/>
          <a:chExt cx="0" cy="0"/>
        </a:xfrm>
      </p:grpSpPr>
      <p:grpSp>
        <p:nvGrpSpPr>
          <p:cNvPr id="898" name="Google Shape;898;p292"/>
          <p:cNvGrpSpPr/>
          <p:nvPr/>
        </p:nvGrpSpPr>
        <p:grpSpPr>
          <a:xfrm>
            <a:off x="812159" y="829917"/>
            <a:ext cx="10567685" cy="5198169"/>
            <a:chOff x="2184400" y="1402025"/>
            <a:chExt cx="7823200" cy="4942038"/>
          </a:xfrm>
        </p:grpSpPr>
        <p:sp>
          <p:nvSpPr>
            <p:cNvPr id="899" name="Google Shape;899;p292"/>
            <p:cNvSpPr/>
            <p:nvPr/>
          </p:nvSpPr>
          <p:spPr>
            <a:xfrm>
              <a:off x="2184400" y="1402025"/>
              <a:ext cx="7823200" cy="4942038"/>
            </a:xfrm>
            <a:prstGeom prst="roundRect">
              <a:avLst>
                <a:gd fmla="val 2665" name="adj"/>
              </a:avLst>
            </a:prstGeom>
            <a:solidFill>
              <a:srgbClr val="0070C0"/>
            </a:solidFill>
            <a:ln cap="flat" cmpd="sng" w="12700">
              <a:solidFill>
                <a:srgbClr val="0070C0"/>
              </a:solidFill>
              <a:prstDash val="solid"/>
              <a:miter lim="800000"/>
              <a:headEnd len="sm" w="sm" type="none"/>
              <a:tailEnd len="sm" w="sm" type="none"/>
            </a:ln>
            <a:effectLst>
              <a:outerShdw blurRad="63500" sx="102000" rotWithShape="0" algn="ctr" sy="102000">
                <a:srgbClr val="000000">
                  <a:alpha val="6666"/>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00">
                <a:solidFill>
                  <a:srgbClr val="FFFFFF"/>
                </a:solidFill>
                <a:latin typeface="Calibri"/>
                <a:ea typeface="Calibri"/>
                <a:cs typeface="Calibri"/>
                <a:sym typeface="Calibri"/>
              </a:endParaRPr>
            </a:p>
          </p:txBody>
        </p:sp>
        <p:sp>
          <p:nvSpPr>
            <p:cNvPr id="900" name="Google Shape;900;p292"/>
            <p:cNvSpPr/>
            <p:nvPr/>
          </p:nvSpPr>
          <p:spPr>
            <a:xfrm>
              <a:off x="2284185" y="1499313"/>
              <a:ext cx="7623629" cy="4747463"/>
            </a:xfrm>
            <a:prstGeom prst="rect">
              <a:avLst/>
            </a:prstGeom>
            <a:solidFill>
              <a:schemeClr val="lt1"/>
            </a:solidFill>
            <a:ln>
              <a:noFill/>
            </a:ln>
          </p:spPr>
          <p:txBody>
            <a:bodyPr anchorCtr="1" anchor="ctr" bIns="45700" lIns="91425" spcFirstLastPara="1" rIns="91425" wrap="square" tIns="45700">
              <a:noAutofit/>
            </a:bodyPr>
            <a:lstStyle/>
            <a:p>
              <a:pPr indent="0" lvl="0" marL="0" marR="0" rtl="0" algn="ctr">
                <a:spcBef>
                  <a:spcPts val="0"/>
                </a:spcBef>
                <a:spcAft>
                  <a:spcPts val="0"/>
                </a:spcAft>
                <a:buNone/>
              </a:pPr>
              <a:r>
                <a:t/>
              </a:r>
              <a:endParaRPr b="1" sz="5600">
                <a:solidFill>
                  <a:srgbClr val="000000"/>
                </a:solidFill>
                <a:latin typeface="Calibri"/>
                <a:ea typeface="Calibri"/>
                <a:cs typeface="Calibri"/>
                <a:sym typeface="Calibri"/>
              </a:endParaRPr>
            </a:p>
            <a:p>
              <a:pPr indent="0" lvl="0" marL="0" marR="0" rtl="0" algn="ctr">
                <a:spcBef>
                  <a:spcPts val="0"/>
                </a:spcBef>
                <a:spcAft>
                  <a:spcPts val="0"/>
                </a:spcAft>
                <a:buNone/>
              </a:pPr>
              <a:r>
                <a:t/>
              </a:r>
              <a:endParaRPr b="1" sz="4400">
                <a:solidFill>
                  <a:srgbClr val="0070C0"/>
                </a:solidFill>
                <a:latin typeface="Calibri"/>
                <a:ea typeface="Calibri"/>
                <a:cs typeface="Calibri"/>
                <a:sym typeface="Calibri"/>
              </a:endParaRPr>
            </a:p>
            <a:p>
              <a:pPr indent="0" lvl="0" marL="0" marR="0" rtl="0" algn="ctr">
                <a:spcBef>
                  <a:spcPts val="0"/>
                </a:spcBef>
                <a:spcAft>
                  <a:spcPts val="0"/>
                </a:spcAft>
                <a:buNone/>
              </a:pPr>
              <a:r>
                <a:rPr b="1" lang="fr-FR" sz="4400">
                  <a:solidFill>
                    <a:srgbClr val="0070C0"/>
                  </a:solidFill>
                  <a:latin typeface="Calibri"/>
                  <a:ea typeface="Calibri"/>
                  <a:cs typeface="Calibri"/>
                  <a:sym typeface="Calibri"/>
                </a:rPr>
                <a:t>Pratique en binôme</a:t>
              </a:r>
              <a:endParaRPr/>
            </a:p>
          </p:txBody>
        </p:sp>
      </p:grpSp>
      <p:sp>
        <p:nvSpPr>
          <p:cNvPr id="901" name="Google Shape;901;p292"/>
          <p:cNvSpPr/>
          <p:nvPr/>
        </p:nvSpPr>
        <p:spPr>
          <a:xfrm>
            <a:off x="10285532" y="4917801"/>
            <a:ext cx="936370" cy="936371"/>
          </a:xfrm>
          <a:prstGeom prst="ellipse">
            <a:avLst/>
          </a:prstGeom>
          <a:blipFill rotWithShape="1">
            <a:blip r:embed="rId2">
              <a:alphaModFix/>
            </a:blip>
            <a:stretch>
              <a:fillRect b="0" l="0" r="0" t="0"/>
            </a:stretch>
          </a:blipFill>
          <a:ln cap="flat" cmpd="sng" w="12700">
            <a:solidFill>
              <a:schemeClr val="lt1"/>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200">
              <a:solidFill>
                <a:srgbClr val="FFFFFF"/>
              </a:solidFill>
              <a:latin typeface="Calibri"/>
              <a:ea typeface="Calibri"/>
              <a:cs typeface="Calibri"/>
              <a:sym typeface="Calibri"/>
            </a:endParaRPr>
          </a:p>
        </p:txBody>
      </p:sp>
      <p:pic>
        <p:nvPicPr>
          <p:cNvPr id="902" name="Google Shape;902;p292"/>
          <p:cNvPicPr preferRelativeResize="0"/>
          <p:nvPr/>
        </p:nvPicPr>
        <p:blipFill rotWithShape="1">
          <a:blip r:embed="rId3">
            <a:alphaModFix/>
          </a:blip>
          <a:srcRect b="0" l="0" r="0" t="0"/>
          <a:stretch/>
        </p:blipFill>
        <p:spPr>
          <a:xfrm>
            <a:off x="4959577" y="1244095"/>
            <a:ext cx="2494771" cy="2494771"/>
          </a:xfrm>
          <a:prstGeom prst="rect">
            <a:avLst/>
          </a:prstGeom>
          <a:noFill/>
          <a:ln>
            <a:noFill/>
          </a:ln>
        </p:spPr>
      </p:pic>
      <p:sp>
        <p:nvSpPr>
          <p:cNvPr id="903" name="Google Shape;903;p292"/>
          <p:cNvSpPr txBox="1"/>
          <p:nvPr>
            <p:ph idx="1" type="body"/>
          </p:nvPr>
        </p:nvSpPr>
        <p:spPr>
          <a:xfrm>
            <a:off x="8799191" y="5236960"/>
            <a:ext cx="1486341" cy="503301"/>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3600"/>
              <a:buNone/>
              <a:defRPr b="1" sz="3600">
                <a:latin typeface="Calibri"/>
                <a:ea typeface="Calibri"/>
                <a:cs typeface="Calibri"/>
                <a:sym typeface="Calibri"/>
              </a:defRPr>
            </a:lvl1pPr>
            <a:lvl2pPr indent="-228600" lvl="1" marL="914400" algn="l">
              <a:lnSpc>
                <a:spcPct val="90000"/>
              </a:lnSpc>
              <a:spcBef>
                <a:spcPts val="500"/>
              </a:spcBef>
              <a:spcAft>
                <a:spcPts val="0"/>
              </a:spcAft>
              <a:buClr>
                <a:schemeClr val="dk1"/>
              </a:buClr>
              <a:buSzPts val="3600"/>
              <a:buNone/>
              <a:defRPr b="1" sz="3600">
                <a:latin typeface="Calibri"/>
                <a:ea typeface="Calibri"/>
                <a:cs typeface="Calibri"/>
                <a:sym typeface="Calibri"/>
              </a:defRPr>
            </a:lvl2pPr>
            <a:lvl3pPr indent="-228600" lvl="2" marL="1371600" algn="l">
              <a:lnSpc>
                <a:spcPct val="90000"/>
              </a:lnSpc>
              <a:spcBef>
                <a:spcPts val="500"/>
              </a:spcBef>
              <a:spcAft>
                <a:spcPts val="0"/>
              </a:spcAft>
              <a:buClr>
                <a:schemeClr val="dk1"/>
              </a:buClr>
              <a:buSzPts val="3600"/>
              <a:buNone/>
              <a:defRPr b="1" sz="3600">
                <a:latin typeface="Calibri"/>
                <a:ea typeface="Calibri"/>
                <a:cs typeface="Calibri"/>
                <a:sym typeface="Calibri"/>
              </a:defRPr>
            </a:lvl3pPr>
            <a:lvl4pPr indent="-228600" lvl="3" marL="1828800" algn="l">
              <a:lnSpc>
                <a:spcPct val="90000"/>
              </a:lnSpc>
              <a:spcBef>
                <a:spcPts val="500"/>
              </a:spcBef>
              <a:spcAft>
                <a:spcPts val="0"/>
              </a:spcAft>
              <a:buClr>
                <a:schemeClr val="dk1"/>
              </a:buClr>
              <a:buSzPts val="3600"/>
              <a:buNone/>
              <a:defRPr b="1" sz="3600">
                <a:latin typeface="Calibri"/>
                <a:ea typeface="Calibri"/>
                <a:cs typeface="Calibri"/>
                <a:sym typeface="Calibri"/>
              </a:defRPr>
            </a:lvl4pPr>
            <a:lvl5pPr indent="-228600" lvl="4" marL="2286000" algn="l">
              <a:lnSpc>
                <a:spcPct val="90000"/>
              </a:lnSpc>
              <a:spcBef>
                <a:spcPts val="500"/>
              </a:spcBef>
              <a:spcAft>
                <a:spcPts val="0"/>
              </a:spcAft>
              <a:buClr>
                <a:schemeClr val="dk1"/>
              </a:buClr>
              <a:buSzPts val="3600"/>
              <a:buNone/>
              <a:defRPr b="1" sz="3600">
                <a:latin typeface="Calibri"/>
                <a:ea typeface="Calibri"/>
                <a:cs typeface="Calibri"/>
                <a:sym typeface="Calibri"/>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0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 Clôture">
  <p:cSld name="Slide Clôture">
    <p:spTree>
      <p:nvGrpSpPr>
        <p:cNvPr id="904" name="Shape 904"/>
        <p:cNvGrpSpPr/>
        <p:nvPr/>
      </p:nvGrpSpPr>
      <p:grpSpPr>
        <a:xfrm>
          <a:off x="0" y="0"/>
          <a:ext cx="0" cy="0"/>
          <a:chOff x="0" y="0"/>
          <a:chExt cx="0" cy="0"/>
        </a:xfrm>
      </p:grpSpPr>
      <p:grpSp>
        <p:nvGrpSpPr>
          <p:cNvPr id="905" name="Google Shape;905;p293"/>
          <p:cNvGrpSpPr/>
          <p:nvPr/>
        </p:nvGrpSpPr>
        <p:grpSpPr>
          <a:xfrm>
            <a:off x="0" y="1"/>
            <a:ext cx="12192000" cy="6858001"/>
            <a:chOff x="0" y="0"/>
            <a:chExt cx="13716000" cy="10287000"/>
          </a:xfrm>
        </p:grpSpPr>
        <p:sp>
          <p:nvSpPr>
            <p:cNvPr id="906" name="Google Shape;906;p293"/>
            <p:cNvSpPr/>
            <p:nvPr/>
          </p:nvSpPr>
          <p:spPr>
            <a:xfrm>
              <a:off x="0" y="0"/>
              <a:ext cx="13716000" cy="10287000"/>
            </a:xfrm>
            <a:prstGeom prst="rect">
              <a:avLst/>
            </a:prstGeom>
            <a:solidFill>
              <a:srgbClr val="F19D1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sp>
          <p:nvSpPr>
            <p:cNvPr id="907" name="Google Shape;907;p293"/>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sp>
          <p:nvSpPr>
            <p:cNvPr id="908" name="Google Shape;908;p293"/>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grpSp>
      <p:sp>
        <p:nvSpPr>
          <p:cNvPr id="909" name="Google Shape;909;p293"/>
          <p:cNvSpPr txBox="1"/>
          <p:nvPr>
            <p:ph type="title"/>
          </p:nvPr>
        </p:nvSpPr>
        <p:spPr>
          <a:xfrm>
            <a:off x="1030246" y="318293"/>
            <a:ext cx="10277091" cy="267549"/>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600"/>
              <a:buFont typeface="Calibri"/>
              <a:buNone/>
              <a:defRPr b="1" sz="1600">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10" name="Google Shape;910;p293"/>
          <p:cNvSpPr txBox="1"/>
          <p:nvPr>
            <p:ph idx="1" type="body"/>
          </p:nvPr>
        </p:nvSpPr>
        <p:spPr>
          <a:xfrm>
            <a:off x="530225" y="1136650"/>
            <a:ext cx="11179175" cy="5389563"/>
          </a:xfrm>
          <a:prstGeom prst="rect">
            <a:avLst/>
          </a:prstGeom>
          <a:noFill/>
          <a:ln>
            <a:noFill/>
          </a:ln>
        </p:spPr>
        <p:txBody>
          <a:bodyPr anchorCtr="0" anchor="t" bIns="45700" lIns="91425" spcFirstLastPara="1" rIns="91425" wrap="square" tIns="45700">
            <a:normAutofit/>
          </a:bodyPr>
          <a:lstStyle>
            <a:lvl1pPr indent="-355600" lvl="0" marL="457200" algn="l">
              <a:lnSpc>
                <a:spcPct val="90000"/>
              </a:lnSpc>
              <a:spcBef>
                <a:spcPts val="1000"/>
              </a:spcBef>
              <a:spcAft>
                <a:spcPts val="0"/>
              </a:spcAft>
              <a:buClr>
                <a:schemeClr val="dk1"/>
              </a:buClr>
              <a:buSzPts val="2000"/>
              <a:buChar char="•"/>
              <a:defRPr sz="2000">
                <a:latin typeface="Calibri"/>
                <a:ea typeface="Calibri"/>
                <a:cs typeface="Calibri"/>
                <a:sym typeface="Calibri"/>
              </a:defRPr>
            </a:lvl1pPr>
            <a:lvl2pPr indent="-355600" lvl="1" marL="914400" algn="l">
              <a:lnSpc>
                <a:spcPct val="90000"/>
              </a:lnSpc>
              <a:spcBef>
                <a:spcPts val="500"/>
              </a:spcBef>
              <a:spcAft>
                <a:spcPts val="0"/>
              </a:spcAft>
              <a:buClr>
                <a:schemeClr val="dk1"/>
              </a:buClr>
              <a:buSzPts val="2000"/>
              <a:buChar char="•"/>
              <a:defRPr sz="2000">
                <a:latin typeface="Calibri"/>
                <a:ea typeface="Calibri"/>
                <a:cs typeface="Calibri"/>
                <a:sym typeface="Calibri"/>
              </a:defRPr>
            </a:lvl2pPr>
            <a:lvl3pPr indent="-355600" lvl="2" marL="1371600" algn="l">
              <a:lnSpc>
                <a:spcPct val="90000"/>
              </a:lnSpc>
              <a:spcBef>
                <a:spcPts val="500"/>
              </a:spcBef>
              <a:spcAft>
                <a:spcPts val="0"/>
              </a:spcAft>
              <a:buClr>
                <a:schemeClr val="dk1"/>
              </a:buClr>
              <a:buSzPts val="2000"/>
              <a:buChar char="•"/>
              <a:defRPr sz="2000">
                <a:latin typeface="Calibri"/>
                <a:ea typeface="Calibri"/>
                <a:cs typeface="Calibri"/>
                <a:sym typeface="Calibri"/>
              </a:defRPr>
            </a:lvl3pPr>
            <a:lvl4pPr indent="-355600" lvl="3" marL="1828800" algn="l">
              <a:lnSpc>
                <a:spcPct val="90000"/>
              </a:lnSpc>
              <a:spcBef>
                <a:spcPts val="500"/>
              </a:spcBef>
              <a:spcAft>
                <a:spcPts val="0"/>
              </a:spcAft>
              <a:buClr>
                <a:schemeClr val="dk1"/>
              </a:buClr>
              <a:buSzPts val="2000"/>
              <a:buChar char="•"/>
              <a:defRPr sz="2000">
                <a:latin typeface="Calibri"/>
                <a:ea typeface="Calibri"/>
                <a:cs typeface="Calibri"/>
                <a:sym typeface="Calibri"/>
              </a:defRPr>
            </a:lvl4pPr>
            <a:lvl5pPr indent="-355600" lvl="4" marL="2286000" algn="l">
              <a:lnSpc>
                <a:spcPct val="90000"/>
              </a:lnSpc>
              <a:spcBef>
                <a:spcPts val="500"/>
              </a:spcBef>
              <a:spcAft>
                <a:spcPts val="0"/>
              </a:spcAft>
              <a:buClr>
                <a:schemeClr val="dk1"/>
              </a:buClr>
              <a:buSzPts val="2000"/>
              <a:buChar char="•"/>
              <a:defRPr sz="2000">
                <a:latin typeface="Calibri"/>
                <a:ea typeface="Calibri"/>
                <a:cs typeface="Calibri"/>
                <a:sym typeface="Calibri"/>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11" name="Google Shape;911;p293"/>
          <p:cNvSpPr txBox="1"/>
          <p:nvPr>
            <p:ph idx="2" type="body"/>
          </p:nvPr>
        </p:nvSpPr>
        <p:spPr>
          <a:xfrm>
            <a:off x="1030288" y="668338"/>
            <a:ext cx="10277475" cy="268287"/>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050"/>
              <a:buNone/>
              <a:defRPr i="1" sz="1050">
                <a:latin typeface="Calibri"/>
                <a:ea typeface="Calibri"/>
                <a:cs typeface="Calibri"/>
                <a:sym typeface="Calibri"/>
              </a:defRPr>
            </a:lvl1pPr>
            <a:lvl2pPr indent="-304800" lvl="1" marL="914400" algn="l">
              <a:lnSpc>
                <a:spcPct val="90000"/>
              </a:lnSpc>
              <a:spcBef>
                <a:spcPts val="500"/>
              </a:spcBef>
              <a:spcAft>
                <a:spcPts val="0"/>
              </a:spcAft>
              <a:buClr>
                <a:schemeClr val="dk1"/>
              </a:buClr>
              <a:buSzPts val="1200"/>
              <a:buChar char="•"/>
              <a:defRPr i="1" sz="1200">
                <a:latin typeface="Calibri"/>
                <a:ea typeface="Calibri"/>
                <a:cs typeface="Calibri"/>
                <a:sym typeface="Calibri"/>
              </a:defRPr>
            </a:lvl2pPr>
            <a:lvl3pPr indent="-304800" lvl="2" marL="1371600" algn="l">
              <a:lnSpc>
                <a:spcPct val="90000"/>
              </a:lnSpc>
              <a:spcBef>
                <a:spcPts val="500"/>
              </a:spcBef>
              <a:spcAft>
                <a:spcPts val="0"/>
              </a:spcAft>
              <a:buClr>
                <a:schemeClr val="dk1"/>
              </a:buClr>
              <a:buSzPts val="1200"/>
              <a:buChar char="•"/>
              <a:defRPr i="1" sz="1200">
                <a:latin typeface="Calibri"/>
                <a:ea typeface="Calibri"/>
                <a:cs typeface="Calibri"/>
                <a:sym typeface="Calibri"/>
              </a:defRPr>
            </a:lvl3pPr>
            <a:lvl4pPr indent="-304800" lvl="3" marL="1828800" algn="l">
              <a:lnSpc>
                <a:spcPct val="90000"/>
              </a:lnSpc>
              <a:spcBef>
                <a:spcPts val="500"/>
              </a:spcBef>
              <a:spcAft>
                <a:spcPts val="0"/>
              </a:spcAft>
              <a:buClr>
                <a:schemeClr val="dk1"/>
              </a:buClr>
              <a:buSzPts val="1200"/>
              <a:buChar char="•"/>
              <a:defRPr i="1" sz="1200">
                <a:latin typeface="Calibri"/>
                <a:ea typeface="Calibri"/>
                <a:cs typeface="Calibri"/>
                <a:sym typeface="Calibri"/>
              </a:defRPr>
            </a:lvl4pPr>
            <a:lvl5pPr indent="-304800" lvl="4" marL="2286000" algn="l">
              <a:lnSpc>
                <a:spcPct val="90000"/>
              </a:lnSpc>
              <a:spcBef>
                <a:spcPts val="500"/>
              </a:spcBef>
              <a:spcAft>
                <a:spcPts val="0"/>
              </a:spcAft>
              <a:buClr>
                <a:schemeClr val="dk1"/>
              </a:buClr>
              <a:buSzPts val="1200"/>
              <a:buChar char="•"/>
              <a:defRPr i="1" sz="1200">
                <a:latin typeface="Calibri"/>
                <a:ea typeface="Calibri"/>
                <a:cs typeface="Calibri"/>
                <a:sym typeface="Calibri"/>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12" name="Google Shape;912;p293"/>
          <p:cNvSpPr/>
          <p:nvPr/>
        </p:nvSpPr>
        <p:spPr>
          <a:xfrm>
            <a:off x="11810035" y="23011"/>
            <a:ext cx="291709" cy="369333"/>
          </a:xfrm>
          <a:prstGeom prst="rect">
            <a:avLst/>
          </a:prstGeom>
          <a:solidFill>
            <a:srgbClr val="F19D19"/>
          </a:solidFill>
          <a:ln cap="flat" cmpd="sng" w="9525">
            <a:solidFill>
              <a:srgbClr val="F19D19"/>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spcBef>
                <a:spcPts val="0"/>
              </a:spcBef>
              <a:spcAft>
                <a:spcPts val="0"/>
              </a:spcAft>
              <a:buNone/>
            </a:pPr>
            <a:r>
              <a:rPr b="1" i="0" lang="fr-FR" sz="1800" u="none" cap="none" strike="noStrike">
                <a:solidFill>
                  <a:srgbClr val="FFFFFF"/>
                </a:solidFill>
                <a:latin typeface="Arial"/>
                <a:ea typeface="Arial"/>
                <a:cs typeface="Arial"/>
                <a:sym typeface="Arial"/>
              </a:rPr>
              <a:t>C</a:t>
            </a:r>
            <a:endParaRPr b="1" sz="1800">
              <a:solidFill>
                <a:srgbClr val="FFFFFF"/>
              </a:solidFill>
              <a:latin typeface="Arial"/>
              <a:ea typeface="Arial"/>
              <a:cs typeface="Arial"/>
              <a:sym typeface="Arial"/>
            </a:endParaRPr>
          </a:p>
        </p:txBody>
      </p:sp>
      <p:pic>
        <p:nvPicPr>
          <p:cNvPr descr="Image générée" id="913" name="Google Shape;913;p293"/>
          <p:cNvPicPr preferRelativeResize="0"/>
          <p:nvPr/>
        </p:nvPicPr>
        <p:blipFill rotWithShape="1">
          <a:blip r:embed="rId2">
            <a:alphaModFix/>
          </a:blip>
          <a:srcRect b="62431" l="6026" r="75345" t="25226"/>
          <a:stretch/>
        </p:blipFill>
        <p:spPr>
          <a:xfrm>
            <a:off x="233374" y="168983"/>
            <a:ext cx="506620" cy="503517"/>
          </a:xfrm>
          <a:prstGeom prst="rect">
            <a:avLst/>
          </a:prstGeom>
          <a:noFill/>
          <a:ln>
            <a:noFill/>
          </a:ln>
        </p:spPr>
      </p:pic>
    </p:spTree>
  </p:cSld>
  <p:clrMapOvr>
    <a:masterClrMapping/>
  </p:clrMapOvr>
</p:sldLayout>
</file>

<file path=ppt/slideLayouts/slideLayout10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uverture de la séance">
  <p:cSld name="Ouverture de la séance">
    <p:bg>
      <p:bgPr>
        <a:gradFill>
          <a:gsLst>
            <a:gs pos="0">
              <a:srgbClr val="F19D19"/>
            </a:gs>
            <a:gs pos="3000">
              <a:schemeClr val="lt1"/>
            </a:gs>
            <a:gs pos="94000">
              <a:srgbClr val="F19D19"/>
            </a:gs>
            <a:gs pos="100000">
              <a:srgbClr val="F19D19"/>
            </a:gs>
          </a:gsLst>
          <a:path path="circle">
            <a:fillToRect b="50%" l="50%" r="50%" t="50%"/>
          </a:path>
          <a:tileRect/>
        </a:gradFill>
      </p:bgPr>
    </p:bg>
    <p:spTree>
      <p:nvGrpSpPr>
        <p:cNvPr id="914" name="Shape 914"/>
        <p:cNvGrpSpPr/>
        <p:nvPr/>
      </p:nvGrpSpPr>
      <p:grpSpPr>
        <a:xfrm>
          <a:off x="0" y="0"/>
          <a:ext cx="0" cy="0"/>
          <a:chOff x="0" y="0"/>
          <a:chExt cx="0" cy="0"/>
        </a:xfrm>
      </p:grpSpPr>
      <p:grpSp>
        <p:nvGrpSpPr>
          <p:cNvPr id="915" name="Google Shape;915;p294"/>
          <p:cNvGrpSpPr/>
          <p:nvPr/>
        </p:nvGrpSpPr>
        <p:grpSpPr>
          <a:xfrm>
            <a:off x="812158" y="844906"/>
            <a:ext cx="10567685" cy="5198169"/>
            <a:chOff x="2184399" y="1402024"/>
            <a:chExt cx="7823200" cy="4942038"/>
          </a:xfrm>
        </p:grpSpPr>
        <p:sp>
          <p:nvSpPr>
            <p:cNvPr id="916" name="Google Shape;916;p294"/>
            <p:cNvSpPr/>
            <p:nvPr/>
          </p:nvSpPr>
          <p:spPr>
            <a:xfrm>
              <a:off x="2184399" y="1402024"/>
              <a:ext cx="7823200" cy="4942038"/>
            </a:xfrm>
            <a:prstGeom prst="roundRect">
              <a:avLst>
                <a:gd fmla="val 2665" name="adj"/>
              </a:avLst>
            </a:prstGeom>
            <a:solidFill>
              <a:srgbClr val="F19D19"/>
            </a:solidFill>
            <a:ln cap="flat" cmpd="sng" w="12700">
              <a:solidFill>
                <a:srgbClr val="F19D19"/>
              </a:solidFill>
              <a:prstDash val="solid"/>
              <a:miter lim="800000"/>
              <a:headEnd len="sm" w="sm" type="none"/>
              <a:tailEnd len="sm" w="sm" type="none"/>
            </a:ln>
            <a:effectLst>
              <a:outerShdw blurRad="63500" sx="102000" rotWithShape="0" algn="ctr" sy="102000">
                <a:srgbClr val="000000">
                  <a:alpha val="6666"/>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00">
                <a:solidFill>
                  <a:srgbClr val="FFFFFF"/>
                </a:solidFill>
                <a:latin typeface="Calibri"/>
                <a:ea typeface="Calibri"/>
                <a:cs typeface="Calibri"/>
                <a:sym typeface="Calibri"/>
              </a:endParaRPr>
            </a:p>
          </p:txBody>
        </p:sp>
        <p:sp>
          <p:nvSpPr>
            <p:cNvPr id="917" name="Google Shape;917;p294"/>
            <p:cNvSpPr/>
            <p:nvPr/>
          </p:nvSpPr>
          <p:spPr>
            <a:xfrm>
              <a:off x="2284185" y="1499313"/>
              <a:ext cx="7623629" cy="4747463"/>
            </a:xfrm>
            <a:prstGeom prst="rect">
              <a:avLst/>
            </a:prstGeom>
            <a:solidFill>
              <a:schemeClr val="lt1"/>
            </a:solidFill>
            <a:ln>
              <a:noFill/>
            </a:ln>
          </p:spPr>
          <p:txBody>
            <a:bodyPr anchorCtr="1" anchor="ctr" bIns="45700" lIns="91425" spcFirstLastPara="1" rIns="91425" wrap="square" tIns="45700">
              <a:noAutofit/>
            </a:bodyPr>
            <a:lstStyle/>
            <a:p>
              <a:pPr indent="0" lvl="0" marL="0" marR="0" rtl="0" algn="ctr">
                <a:spcBef>
                  <a:spcPts val="0"/>
                </a:spcBef>
                <a:spcAft>
                  <a:spcPts val="0"/>
                </a:spcAft>
                <a:buNone/>
              </a:pPr>
              <a:r>
                <a:t/>
              </a:r>
              <a:endParaRPr b="1" sz="5600">
                <a:solidFill>
                  <a:srgbClr val="000000"/>
                </a:solidFill>
                <a:latin typeface="Calibri"/>
                <a:ea typeface="Calibri"/>
                <a:cs typeface="Calibri"/>
                <a:sym typeface="Calibri"/>
              </a:endParaRPr>
            </a:p>
          </p:txBody>
        </p:sp>
      </p:grpSp>
      <p:sp>
        <p:nvSpPr>
          <p:cNvPr id="918" name="Google Shape;918;p294"/>
          <p:cNvSpPr/>
          <p:nvPr/>
        </p:nvSpPr>
        <p:spPr>
          <a:xfrm>
            <a:off x="10285532" y="4917801"/>
            <a:ext cx="936370" cy="936371"/>
          </a:xfrm>
          <a:prstGeom prst="ellipse">
            <a:avLst/>
          </a:prstGeom>
          <a:blipFill rotWithShape="1">
            <a:blip r:embed="rId2">
              <a:alphaModFix/>
            </a:blip>
            <a:stretch>
              <a:fillRect b="0" l="0" r="0" t="0"/>
            </a:stretch>
          </a:blipFill>
          <a:ln cap="flat" cmpd="sng" w="12700">
            <a:solidFill>
              <a:schemeClr val="lt1"/>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200">
              <a:solidFill>
                <a:srgbClr val="FFFFFF"/>
              </a:solidFill>
              <a:latin typeface="Calibri"/>
              <a:ea typeface="Calibri"/>
              <a:cs typeface="Calibri"/>
              <a:sym typeface="Calibri"/>
            </a:endParaRPr>
          </a:p>
        </p:txBody>
      </p:sp>
      <p:sp>
        <p:nvSpPr>
          <p:cNvPr id="919" name="Google Shape;919;p294"/>
          <p:cNvSpPr txBox="1"/>
          <p:nvPr/>
        </p:nvSpPr>
        <p:spPr>
          <a:xfrm>
            <a:off x="946951" y="3651380"/>
            <a:ext cx="10298101" cy="76944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fr-FR" sz="4400">
                <a:solidFill>
                  <a:srgbClr val="F19D19"/>
                </a:solidFill>
                <a:latin typeface="Calibri"/>
                <a:ea typeface="Calibri"/>
                <a:cs typeface="Calibri"/>
                <a:sym typeface="Calibri"/>
              </a:rPr>
              <a:t>Ouverture de la séance</a:t>
            </a:r>
            <a:endParaRPr/>
          </a:p>
        </p:txBody>
      </p:sp>
      <p:pic>
        <p:nvPicPr>
          <p:cNvPr id="920" name="Google Shape;920;p294"/>
          <p:cNvPicPr preferRelativeResize="0"/>
          <p:nvPr/>
        </p:nvPicPr>
        <p:blipFill rotWithShape="1">
          <a:blip r:embed="rId3">
            <a:alphaModFix/>
          </a:blip>
          <a:srcRect b="0" l="0" r="0" t="0"/>
          <a:stretch/>
        </p:blipFill>
        <p:spPr>
          <a:xfrm>
            <a:off x="4973623" y="1310778"/>
            <a:ext cx="2096135" cy="2158333"/>
          </a:xfrm>
          <a:prstGeom prst="rect">
            <a:avLst/>
          </a:prstGeom>
          <a:noFill/>
          <a:ln>
            <a:noFill/>
          </a:ln>
        </p:spPr>
      </p:pic>
      <p:pic>
        <p:nvPicPr>
          <p:cNvPr id="921" name="Google Shape;921;p294"/>
          <p:cNvPicPr preferRelativeResize="0"/>
          <p:nvPr/>
        </p:nvPicPr>
        <p:blipFill rotWithShape="1">
          <a:blip r:embed="rId4">
            <a:alphaModFix/>
          </a:blip>
          <a:srcRect b="0" l="0" r="0" t="0"/>
          <a:stretch/>
        </p:blipFill>
        <p:spPr>
          <a:xfrm>
            <a:off x="6261214" y="1609414"/>
            <a:ext cx="649253" cy="649253"/>
          </a:xfrm>
          <a:prstGeom prst="rect">
            <a:avLst/>
          </a:prstGeom>
          <a:noFill/>
          <a:ln>
            <a:noFill/>
          </a:ln>
        </p:spPr>
      </p:pic>
      <p:sp>
        <p:nvSpPr>
          <p:cNvPr id="922" name="Google Shape;922;p294"/>
          <p:cNvSpPr txBox="1"/>
          <p:nvPr>
            <p:ph idx="1" type="body"/>
          </p:nvPr>
        </p:nvSpPr>
        <p:spPr>
          <a:xfrm>
            <a:off x="8799191" y="5236960"/>
            <a:ext cx="1486341" cy="503301"/>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3600"/>
              <a:buNone/>
              <a:defRPr b="1" sz="3600">
                <a:latin typeface="Calibri"/>
                <a:ea typeface="Calibri"/>
                <a:cs typeface="Calibri"/>
                <a:sym typeface="Calibri"/>
              </a:defRPr>
            </a:lvl1pPr>
            <a:lvl2pPr indent="-228600" lvl="1" marL="914400" algn="l">
              <a:lnSpc>
                <a:spcPct val="90000"/>
              </a:lnSpc>
              <a:spcBef>
                <a:spcPts val="500"/>
              </a:spcBef>
              <a:spcAft>
                <a:spcPts val="0"/>
              </a:spcAft>
              <a:buClr>
                <a:schemeClr val="dk1"/>
              </a:buClr>
              <a:buSzPts val="3600"/>
              <a:buNone/>
              <a:defRPr b="1" sz="3600">
                <a:latin typeface="Calibri"/>
                <a:ea typeface="Calibri"/>
                <a:cs typeface="Calibri"/>
                <a:sym typeface="Calibri"/>
              </a:defRPr>
            </a:lvl2pPr>
            <a:lvl3pPr indent="-228600" lvl="2" marL="1371600" algn="l">
              <a:lnSpc>
                <a:spcPct val="90000"/>
              </a:lnSpc>
              <a:spcBef>
                <a:spcPts val="500"/>
              </a:spcBef>
              <a:spcAft>
                <a:spcPts val="0"/>
              </a:spcAft>
              <a:buClr>
                <a:schemeClr val="dk1"/>
              </a:buClr>
              <a:buSzPts val="3600"/>
              <a:buNone/>
              <a:defRPr b="1" sz="3600">
                <a:latin typeface="Calibri"/>
                <a:ea typeface="Calibri"/>
                <a:cs typeface="Calibri"/>
                <a:sym typeface="Calibri"/>
              </a:defRPr>
            </a:lvl3pPr>
            <a:lvl4pPr indent="-228600" lvl="3" marL="1828800" algn="l">
              <a:lnSpc>
                <a:spcPct val="90000"/>
              </a:lnSpc>
              <a:spcBef>
                <a:spcPts val="500"/>
              </a:spcBef>
              <a:spcAft>
                <a:spcPts val="0"/>
              </a:spcAft>
              <a:buClr>
                <a:schemeClr val="dk1"/>
              </a:buClr>
              <a:buSzPts val="3600"/>
              <a:buNone/>
              <a:defRPr b="1" sz="3600">
                <a:latin typeface="Calibri"/>
                <a:ea typeface="Calibri"/>
                <a:cs typeface="Calibri"/>
                <a:sym typeface="Calibri"/>
              </a:defRPr>
            </a:lvl4pPr>
            <a:lvl5pPr indent="-228600" lvl="4" marL="2286000" algn="l">
              <a:lnSpc>
                <a:spcPct val="90000"/>
              </a:lnSpc>
              <a:spcBef>
                <a:spcPts val="500"/>
              </a:spcBef>
              <a:spcAft>
                <a:spcPts val="0"/>
              </a:spcAft>
              <a:buClr>
                <a:schemeClr val="dk1"/>
              </a:buClr>
              <a:buSzPts val="3600"/>
              <a:buNone/>
              <a:defRPr b="1" sz="3600">
                <a:latin typeface="Calibri"/>
                <a:ea typeface="Calibri"/>
                <a:cs typeface="Calibri"/>
                <a:sym typeface="Calibri"/>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0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 Ouverture">
  <p:cSld name="Slide Ouverture">
    <p:spTree>
      <p:nvGrpSpPr>
        <p:cNvPr id="929" name="Shape 929"/>
        <p:cNvGrpSpPr/>
        <p:nvPr/>
      </p:nvGrpSpPr>
      <p:grpSpPr>
        <a:xfrm>
          <a:off x="0" y="0"/>
          <a:ext cx="0" cy="0"/>
          <a:chOff x="0" y="0"/>
          <a:chExt cx="0" cy="0"/>
        </a:xfrm>
      </p:grpSpPr>
      <p:grpSp>
        <p:nvGrpSpPr>
          <p:cNvPr id="930" name="Google Shape;930;p88"/>
          <p:cNvGrpSpPr/>
          <p:nvPr/>
        </p:nvGrpSpPr>
        <p:grpSpPr>
          <a:xfrm>
            <a:off x="0" y="1"/>
            <a:ext cx="12192000" cy="6858001"/>
            <a:chOff x="0" y="0"/>
            <a:chExt cx="13716000" cy="10287000"/>
          </a:xfrm>
        </p:grpSpPr>
        <p:sp>
          <p:nvSpPr>
            <p:cNvPr id="931" name="Google Shape;931;p88"/>
            <p:cNvSpPr/>
            <p:nvPr/>
          </p:nvSpPr>
          <p:spPr>
            <a:xfrm>
              <a:off x="0" y="0"/>
              <a:ext cx="13716000" cy="10287000"/>
            </a:xfrm>
            <a:prstGeom prst="rect">
              <a:avLst/>
            </a:prstGeom>
            <a:solidFill>
              <a:srgbClr val="F19D1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sp>
          <p:nvSpPr>
            <p:cNvPr id="932" name="Google Shape;932;p88"/>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sp>
          <p:nvSpPr>
            <p:cNvPr id="933" name="Google Shape;933;p88"/>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grpSp>
      <p:sp>
        <p:nvSpPr>
          <p:cNvPr id="934" name="Google Shape;934;p88"/>
          <p:cNvSpPr txBox="1"/>
          <p:nvPr>
            <p:ph type="title"/>
          </p:nvPr>
        </p:nvSpPr>
        <p:spPr>
          <a:xfrm>
            <a:off x="778058" y="318293"/>
            <a:ext cx="10529279" cy="267549"/>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600"/>
              <a:buFont typeface="Calibri"/>
              <a:buNone/>
              <a:defRPr b="1" sz="1600">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35" name="Google Shape;935;p88"/>
          <p:cNvSpPr txBox="1"/>
          <p:nvPr>
            <p:ph idx="1" type="body"/>
          </p:nvPr>
        </p:nvSpPr>
        <p:spPr>
          <a:xfrm>
            <a:off x="530225" y="1136650"/>
            <a:ext cx="11179175" cy="5389563"/>
          </a:xfrm>
          <a:prstGeom prst="rect">
            <a:avLst/>
          </a:prstGeom>
          <a:noFill/>
          <a:ln>
            <a:noFill/>
          </a:ln>
        </p:spPr>
        <p:txBody>
          <a:bodyPr anchorCtr="0" anchor="t" bIns="45700" lIns="91425" spcFirstLastPara="1" rIns="91425" wrap="square" tIns="45700">
            <a:normAutofit/>
          </a:bodyPr>
          <a:lstStyle>
            <a:lvl1pPr indent="-355600" lvl="0" marL="457200" algn="l">
              <a:lnSpc>
                <a:spcPct val="90000"/>
              </a:lnSpc>
              <a:spcBef>
                <a:spcPts val="1000"/>
              </a:spcBef>
              <a:spcAft>
                <a:spcPts val="0"/>
              </a:spcAft>
              <a:buClr>
                <a:schemeClr val="dk1"/>
              </a:buClr>
              <a:buSzPts val="2000"/>
              <a:buChar char="•"/>
              <a:defRPr sz="2000">
                <a:latin typeface="Calibri"/>
                <a:ea typeface="Calibri"/>
                <a:cs typeface="Calibri"/>
                <a:sym typeface="Calibri"/>
              </a:defRPr>
            </a:lvl1pPr>
            <a:lvl2pPr indent="-355600" lvl="1" marL="914400" algn="l">
              <a:lnSpc>
                <a:spcPct val="90000"/>
              </a:lnSpc>
              <a:spcBef>
                <a:spcPts val="500"/>
              </a:spcBef>
              <a:spcAft>
                <a:spcPts val="0"/>
              </a:spcAft>
              <a:buClr>
                <a:schemeClr val="dk1"/>
              </a:buClr>
              <a:buSzPts val="2000"/>
              <a:buChar char="•"/>
              <a:defRPr sz="2000">
                <a:latin typeface="Calibri"/>
                <a:ea typeface="Calibri"/>
                <a:cs typeface="Calibri"/>
                <a:sym typeface="Calibri"/>
              </a:defRPr>
            </a:lvl2pPr>
            <a:lvl3pPr indent="-355600" lvl="2" marL="1371600" algn="l">
              <a:lnSpc>
                <a:spcPct val="90000"/>
              </a:lnSpc>
              <a:spcBef>
                <a:spcPts val="500"/>
              </a:spcBef>
              <a:spcAft>
                <a:spcPts val="0"/>
              </a:spcAft>
              <a:buClr>
                <a:schemeClr val="dk1"/>
              </a:buClr>
              <a:buSzPts val="2000"/>
              <a:buChar char="•"/>
              <a:defRPr sz="2000">
                <a:latin typeface="Calibri"/>
                <a:ea typeface="Calibri"/>
                <a:cs typeface="Calibri"/>
                <a:sym typeface="Calibri"/>
              </a:defRPr>
            </a:lvl3pPr>
            <a:lvl4pPr indent="-355600" lvl="3" marL="1828800" algn="l">
              <a:lnSpc>
                <a:spcPct val="90000"/>
              </a:lnSpc>
              <a:spcBef>
                <a:spcPts val="500"/>
              </a:spcBef>
              <a:spcAft>
                <a:spcPts val="0"/>
              </a:spcAft>
              <a:buClr>
                <a:schemeClr val="dk1"/>
              </a:buClr>
              <a:buSzPts val="2000"/>
              <a:buChar char="•"/>
              <a:defRPr sz="2000">
                <a:latin typeface="Calibri"/>
                <a:ea typeface="Calibri"/>
                <a:cs typeface="Calibri"/>
                <a:sym typeface="Calibri"/>
              </a:defRPr>
            </a:lvl4pPr>
            <a:lvl5pPr indent="-355600" lvl="4" marL="2286000" algn="l">
              <a:lnSpc>
                <a:spcPct val="90000"/>
              </a:lnSpc>
              <a:spcBef>
                <a:spcPts val="500"/>
              </a:spcBef>
              <a:spcAft>
                <a:spcPts val="0"/>
              </a:spcAft>
              <a:buClr>
                <a:schemeClr val="dk1"/>
              </a:buClr>
              <a:buSzPts val="2000"/>
              <a:buChar char="•"/>
              <a:defRPr sz="2000">
                <a:latin typeface="Calibri"/>
                <a:ea typeface="Calibri"/>
                <a:cs typeface="Calibri"/>
                <a:sym typeface="Calibri"/>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36" name="Google Shape;936;p88"/>
          <p:cNvSpPr txBox="1"/>
          <p:nvPr>
            <p:ph idx="2" type="body"/>
          </p:nvPr>
        </p:nvSpPr>
        <p:spPr>
          <a:xfrm>
            <a:off x="778058" y="668338"/>
            <a:ext cx="10529705" cy="268287"/>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050"/>
              <a:buNone/>
              <a:defRPr i="1" sz="1050">
                <a:latin typeface="Calibri"/>
                <a:ea typeface="Calibri"/>
                <a:cs typeface="Calibri"/>
                <a:sym typeface="Calibri"/>
              </a:defRPr>
            </a:lvl1pPr>
            <a:lvl2pPr indent="-304800" lvl="1" marL="914400" algn="l">
              <a:lnSpc>
                <a:spcPct val="90000"/>
              </a:lnSpc>
              <a:spcBef>
                <a:spcPts val="500"/>
              </a:spcBef>
              <a:spcAft>
                <a:spcPts val="0"/>
              </a:spcAft>
              <a:buClr>
                <a:schemeClr val="dk1"/>
              </a:buClr>
              <a:buSzPts val="1200"/>
              <a:buChar char="•"/>
              <a:defRPr i="1" sz="1200">
                <a:latin typeface="Calibri"/>
                <a:ea typeface="Calibri"/>
                <a:cs typeface="Calibri"/>
                <a:sym typeface="Calibri"/>
              </a:defRPr>
            </a:lvl2pPr>
            <a:lvl3pPr indent="-304800" lvl="2" marL="1371600" algn="l">
              <a:lnSpc>
                <a:spcPct val="90000"/>
              </a:lnSpc>
              <a:spcBef>
                <a:spcPts val="500"/>
              </a:spcBef>
              <a:spcAft>
                <a:spcPts val="0"/>
              </a:spcAft>
              <a:buClr>
                <a:schemeClr val="dk1"/>
              </a:buClr>
              <a:buSzPts val="1200"/>
              <a:buChar char="•"/>
              <a:defRPr i="1" sz="1200">
                <a:latin typeface="Calibri"/>
                <a:ea typeface="Calibri"/>
                <a:cs typeface="Calibri"/>
                <a:sym typeface="Calibri"/>
              </a:defRPr>
            </a:lvl3pPr>
            <a:lvl4pPr indent="-304800" lvl="3" marL="1828800" algn="l">
              <a:lnSpc>
                <a:spcPct val="90000"/>
              </a:lnSpc>
              <a:spcBef>
                <a:spcPts val="500"/>
              </a:spcBef>
              <a:spcAft>
                <a:spcPts val="0"/>
              </a:spcAft>
              <a:buClr>
                <a:schemeClr val="dk1"/>
              </a:buClr>
              <a:buSzPts val="1200"/>
              <a:buChar char="•"/>
              <a:defRPr i="1" sz="1200">
                <a:latin typeface="Calibri"/>
                <a:ea typeface="Calibri"/>
                <a:cs typeface="Calibri"/>
                <a:sym typeface="Calibri"/>
              </a:defRPr>
            </a:lvl4pPr>
            <a:lvl5pPr indent="-304800" lvl="4" marL="2286000" algn="l">
              <a:lnSpc>
                <a:spcPct val="90000"/>
              </a:lnSpc>
              <a:spcBef>
                <a:spcPts val="500"/>
              </a:spcBef>
              <a:spcAft>
                <a:spcPts val="0"/>
              </a:spcAft>
              <a:buClr>
                <a:schemeClr val="dk1"/>
              </a:buClr>
              <a:buSzPts val="1200"/>
              <a:buChar char="•"/>
              <a:defRPr i="1" sz="1200">
                <a:latin typeface="Calibri"/>
                <a:ea typeface="Calibri"/>
                <a:cs typeface="Calibri"/>
                <a:sym typeface="Calibri"/>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937" name="Google Shape;937;p88"/>
          <p:cNvGrpSpPr/>
          <p:nvPr/>
        </p:nvGrpSpPr>
        <p:grpSpPr>
          <a:xfrm>
            <a:off x="11779124" y="79508"/>
            <a:ext cx="232364" cy="304873"/>
            <a:chOff x="3292012" y="1302714"/>
            <a:chExt cx="867138" cy="384316"/>
          </a:xfrm>
        </p:grpSpPr>
        <p:sp>
          <p:nvSpPr>
            <p:cNvPr id="938" name="Google Shape;938;p88"/>
            <p:cNvSpPr/>
            <p:nvPr/>
          </p:nvSpPr>
          <p:spPr>
            <a:xfrm>
              <a:off x="3292012" y="1302714"/>
              <a:ext cx="867138" cy="384316"/>
            </a:xfrm>
            <a:prstGeom prst="rect">
              <a:avLst/>
            </a:prstGeom>
            <a:solidFill>
              <a:srgbClr val="F19D19"/>
            </a:solidFill>
            <a:ln cap="flat" cmpd="sng" w="25400">
              <a:solidFill>
                <a:srgbClr val="F19D19"/>
              </a:solidFill>
              <a:prstDash val="solid"/>
              <a:round/>
              <a:headEnd len="sm" w="sm" type="none"/>
              <a:tailEnd len="sm" w="sm" type="none"/>
            </a:ln>
          </p:spPr>
          <p:txBody>
            <a:bodyPr anchorCtr="1"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00"/>
                <a:buFont typeface="Calibri"/>
                <a:buNone/>
              </a:pPr>
              <a:r>
                <a:t/>
              </a:r>
              <a:endParaRPr b="0" i="0" sz="900" u="none" cap="none" strike="noStrike">
                <a:solidFill>
                  <a:srgbClr val="F7C475"/>
                </a:solidFill>
                <a:latin typeface="Arial"/>
                <a:ea typeface="Arial"/>
                <a:cs typeface="Arial"/>
                <a:sym typeface="Arial"/>
              </a:endParaRPr>
            </a:p>
          </p:txBody>
        </p:sp>
        <p:sp>
          <p:nvSpPr>
            <p:cNvPr id="939" name="Google Shape;939;p88"/>
            <p:cNvSpPr/>
            <p:nvPr/>
          </p:nvSpPr>
          <p:spPr>
            <a:xfrm>
              <a:off x="3351780" y="1310206"/>
              <a:ext cx="789749" cy="369332"/>
            </a:xfrm>
            <a:prstGeom prst="rect">
              <a:avLst/>
            </a:prstGeom>
            <a:solidFill>
              <a:srgbClr val="F19D19"/>
            </a:solidFill>
            <a:ln cap="flat" cmpd="sng" w="9525">
              <a:solidFill>
                <a:srgbClr val="F19D19"/>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FFFFFF"/>
                </a:buClr>
                <a:buSzPts val="1800"/>
                <a:buFont typeface="Arial"/>
                <a:buNone/>
              </a:pPr>
              <a:r>
                <a:rPr b="1" i="0" lang="fr-FR" sz="1800" u="none" cap="none" strike="noStrike">
                  <a:solidFill>
                    <a:srgbClr val="FFFFFF"/>
                  </a:solidFill>
                  <a:latin typeface="Arial"/>
                  <a:ea typeface="Arial"/>
                  <a:cs typeface="Arial"/>
                  <a:sym typeface="Arial"/>
                </a:rPr>
                <a:t>O</a:t>
              </a:r>
              <a:endParaRPr b="1" i="0" sz="1800" u="none" cap="none" strike="noStrike">
                <a:solidFill>
                  <a:srgbClr val="FFFFFF"/>
                </a:solidFill>
                <a:latin typeface="Arial"/>
                <a:ea typeface="Arial"/>
                <a:cs typeface="Arial"/>
                <a:sym typeface="Arial"/>
              </a:endParaRPr>
            </a:p>
          </p:txBody>
        </p:sp>
      </p:grpSp>
      <p:pic>
        <p:nvPicPr>
          <p:cNvPr descr="Image générée" id="940" name="Google Shape;940;p88"/>
          <p:cNvPicPr preferRelativeResize="0"/>
          <p:nvPr/>
        </p:nvPicPr>
        <p:blipFill rotWithShape="1">
          <a:blip r:embed="rId2">
            <a:alphaModFix/>
          </a:blip>
          <a:srcRect b="62431" l="6026" r="75345" t="25226"/>
          <a:stretch/>
        </p:blipFill>
        <p:spPr>
          <a:xfrm>
            <a:off x="233374" y="168983"/>
            <a:ext cx="506620" cy="503517"/>
          </a:xfrm>
          <a:prstGeom prst="rect">
            <a:avLst/>
          </a:prstGeom>
          <a:noFill/>
          <a:ln>
            <a:noFill/>
          </a:ln>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Title Slide">
  <p:cSld name="2_Title Slide">
    <p:spTree>
      <p:nvGrpSpPr>
        <p:cNvPr id="98" name="Shape 98"/>
        <p:cNvGrpSpPr/>
        <p:nvPr/>
      </p:nvGrpSpPr>
      <p:grpSpPr>
        <a:xfrm>
          <a:off x="0" y="0"/>
          <a:ext cx="0" cy="0"/>
          <a:chOff x="0" y="0"/>
          <a:chExt cx="0" cy="0"/>
        </a:xfrm>
      </p:grpSpPr>
      <p:grpSp>
        <p:nvGrpSpPr>
          <p:cNvPr id="99" name="Google Shape;99;p170"/>
          <p:cNvGrpSpPr/>
          <p:nvPr/>
        </p:nvGrpSpPr>
        <p:grpSpPr>
          <a:xfrm>
            <a:off x="0" y="0"/>
            <a:ext cx="12192000" cy="6858001"/>
            <a:chOff x="0" y="0"/>
            <a:chExt cx="13716000" cy="10287000"/>
          </a:xfrm>
        </p:grpSpPr>
        <p:sp>
          <p:nvSpPr>
            <p:cNvPr id="100" name="Google Shape;100;p170"/>
            <p:cNvSpPr/>
            <p:nvPr/>
          </p:nvSpPr>
          <p:spPr>
            <a:xfrm>
              <a:off x="0" y="0"/>
              <a:ext cx="13716000" cy="10287000"/>
            </a:xfrm>
            <a:prstGeom prst="rect">
              <a:avLst/>
            </a:prstGeom>
            <a:solidFill>
              <a:srgbClr val="F6C37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01" name="Google Shape;101;p170"/>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02" name="Google Shape;102;p170"/>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grpSp>
      <p:sp>
        <p:nvSpPr>
          <p:cNvPr id="103" name="Google Shape;103;p170"/>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1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941" name="Shape 941"/>
        <p:cNvGrpSpPr/>
        <p:nvPr/>
      </p:nvGrpSpPr>
      <p:grpSpPr>
        <a:xfrm>
          <a:off x="0" y="0"/>
          <a:ext cx="0" cy="0"/>
          <a:chOff x="0" y="0"/>
          <a:chExt cx="0" cy="0"/>
        </a:xfrm>
      </p:grpSpPr>
      <p:sp>
        <p:nvSpPr>
          <p:cNvPr id="942" name="Google Shape;942;p9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43" name="Google Shape;943;p9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44" name="Google Shape;944;p9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1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0_Title Slide">
  <p:cSld name="10_Title Slide">
    <p:bg>
      <p:bgPr>
        <a:solidFill>
          <a:srgbClr val="002060"/>
        </a:solidFill>
      </p:bgPr>
    </p:bg>
    <p:spTree>
      <p:nvGrpSpPr>
        <p:cNvPr id="945" name="Shape 945"/>
        <p:cNvGrpSpPr/>
        <p:nvPr/>
      </p:nvGrpSpPr>
      <p:grpSpPr>
        <a:xfrm>
          <a:off x="0" y="0"/>
          <a:ext cx="0" cy="0"/>
          <a:chOff x="0" y="0"/>
          <a:chExt cx="0" cy="0"/>
        </a:xfrm>
      </p:grpSpPr>
      <p:grpSp>
        <p:nvGrpSpPr>
          <p:cNvPr id="946" name="Google Shape;946;p94"/>
          <p:cNvGrpSpPr/>
          <p:nvPr/>
        </p:nvGrpSpPr>
        <p:grpSpPr>
          <a:xfrm>
            <a:off x="0" y="1"/>
            <a:ext cx="12192000" cy="6858001"/>
            <a:chOff x="0" y="0"/>
            <a:chExt cx="13716000" cy="10287000"/>
          </a:xfrm>
        </p:grpSpPr>
        <p:sp>
          <p:nvSpPr>
            <p:cNvPr id="947" name="Google Shape;947;p94"/>
            <p:cNvSpPr/>
            <p:nvPr/>
          </p:nvSpPr>
          <p:spPr>
            <a:xfrm>
              <a:off x="0" y="0"/>
              <a:ext cx="13716000" cy="10287000"/>
            </a:xfrm>
            <a:prstGeom prst="rect">
              <a:avLst/>
            </a:prstGeom>
            <a:solidFill>
              <a:srgbClr val="C00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sp>
          <p:nvSpPr>
            <p:cNvPr id="948" name="Google Shape;948;p94"/>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sp>
          <p:nvSpPr>
            <p:cNvPr id="949" name="Google Shape;949;p94"/>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grpSp>
      <p:sp>
        <p:nvSpPr>
          <p:cNvPr id="950" name="Google Shape;950;p94"/>
          <p:cNvSpPr txBox="1"/>
          <p:nvPr>
            <p:ph type="title"/>
          </p:nvPr>
        </p:nvSpPr>
        <p:spPr>
          <a:xfrm>
            <a:off x="1030246" y="318293"/>
            <a:ext cx="10277091" cy="267549"/>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600"/>
              <a:buFont typeface="Calibri"/>
              <a:buNone/>
              <a:defRPr b="1" sz="1600">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51" name="Google Shape;951;p94"/>
          <p:cNvSpPr txBox="1"/>
          <p:nvPr>
            <p:ph idx="1" type="body"/>
          </p:nvPr>
        </p:nvSpPr>
        <p:spPr>
          <a:xfrm>
            <a:off x="1030288" y="668338"/>
            <a:ext cx="10277475" cy="268287"/>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050"/>
              <a:buNone/>
              <a:defRPr i="1" sz="1050">
                <a:latin typeface="Calibri"/>
                <a:ea typeface="Calibri"/>
                <a:cs typeface="Calibri"/>
                <a:sym typeface="Calibri"/>
              </a:defRPr>
            </a:lvl1pPr>
            <a:lvl2pPr indent="-304800" lvl="1" marL="914400" algn="l">
              <a:lnSpc>
                <a:spcPct val="90000"/>
              </a:lnSpc>
              <a:spcBef>
                <a:spcPts val="500"/>
              </a:spcBef>
              <a:spcAft>
                <a:spcPts val="0"/>
              </a:spcAft>
              <a:buClr>
                <a:schemeClr val="dk1"/>
              </a:buClr>
              <a:buSzPts val="1200"/>
              <a:buChar char="•"/>
              <a:defRPr i="1" sz="1200">
                <a:latin typeface="Calibri"/>
                <a:ea typeface="Calibri"/>
                <a:cs typeface="Calibri"/>
                <a:sym typeface="Calibri"/>
              </a:defRPr>
            </a:lvl2pPr>
            <a:lvl3pPr indent="-304800" lvl="2" marL="1371600" algn="l">
              <a:lnSpc>
                <a:spcPct val="90000"/>
              </a:lnSpc>
              <a:spcBef>
                <a:spcPts val="500"/>
              </a:spcBef>
              <a:spcAft>
                <a:spcPts val="0"/>
              </a:spcAft>
              <a:buClr>
                <a:schemeClr val="dk1"/>
              </a:buClr>
              <a:buSzPts val="1200"/>
              <a:buChar char="•"/>
              <a:defRPr i="1" sz="1200">
                <a:latin typeface="Calibri"/>
                <a:ea typeface="Calibri"/>
                <a:cs typeface="Calibri"/>
                <a:sym typeface="Calibri"/>
              </a:defRPr>
            </a:lvl3pPr>
            <a:lvl4pPr indent="-304800" lvl="3" marL="1828800" algn="l">
              <a:lnSpc>
                <a:spcPct val="90000"/>
              </a:lnSpc>
              <a:spcBef>
                <a:spcPts val="500"/>
              </a:spcBef>
              <a:spcAft>
                <a:spcPts val="0"/>
              </a:spcAft>
              <a:buClr>
                <a:schemeClr val="dk1"/>
              </a:buClr>
              <a:buSzPts val="1200"/>
              <a:buChar char="•"/>
              <a:defRPr i="1" sz="1200">
                <a:latin typeface="Calibri"/>
                <a:ea typeface="Calibri"/>
                <a:cs typeface="Calibri"/>
                <a:sym typeface="Calibri"/>
              </a:defRPr>
            </a:lvl4pPr>
            <a:lvl5pPr indent="-304800" lvl="4" marL="2286000" algn="l">
              <a:lnSpc>
                <a:spcPct val="90000"/>
              </a:lnSpc>
              <a:spcBef>
                <a:spcPts val="500"/>
              </a:spcBef>
              <a:spcAft>
                <a:spcPts val="0"/>
              </a:spcAft>
              <a:buClr>
                <a:schemeClr val="dk1"/>
              </a:buClr>
              <a:buSzPts val="1200"/>
              <a:buChar char="•"/>
              <a:defRPr i="1" sz="1200">
                <a:latin typeface="Calibri"/>
                <a:ea typeface="Calibri"/>
                <a:cs typeface="Calibri"/>
                <a:sym typeface="Calibri"/>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952" name="Google Shape;952;p94"/>
          <p:cNvGrpSpPr/>
          <p:nvPr/>
        </p:nvGrpSpPr>
        <p:grpSpPr>
          <a:xfrm>
            <a:off x="326095" y="244988"/>
            <a:ext cx="593731" cy="480730"/>
            <a:chOff x="277892" y="2283969"/>
            <a:chExt cx="939577" cy="824904"/>
          </a:xfrm>
        </p:grpSpPr>
        <p:sp>
          <p:nvSpPr>
            <p:cNvPr id="953" name="Google Shape;953;p94"/>
            <p:cNvSpPr/>
            <p:nvPr/>
          </p:nvSpPr>
          <p:spPr>
            <a:xfrm>
              <a:off x="277892" y="2557025"/>
              <a:ext cx="685139" cy="551848"/>
            </a:xfrm>
            <a:custGeom>
              <a:rect b="b" l="l" r="r" t="t"/>
              <a:pathLst>
                <a:path extrusionOk="0" h="2757643" w="3423710">
                  <a:moveTo>
                    <a:pt x="0" y="0"/>
                  </a:moveTo>
                  <a:lnTo>
                    <a:pt x="3423710" y="0"/>
                  </a:lnTo>
                  <a:lnTo>
                    <a:pt x="3423710" y="2757643"/>
                  </a:lnTo>
                  <a:lnTo>
                    <a:pt x="0" y="275764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954" name="Google Shape;954;p94"/>
            <p:cNvSpPr/>
            <p:nvPr/>
          </p:nvSpPr>
          <p:spPr>
            <a:xfrm rot="-1930306">
              <a:off x="819513" y="2322046"/>
              <a:ext cx="287035" cy="499407"/>
            </a:xfrm>
            <a:custGeom>
              <a:rect b="b" l="l" r="r" t="t"/>
              <a:pathLst>
                <a:path extrusionOk="0" h="2076288" w="1193350">
                  <a:moveTo>
                    <a:pt x="0" y="0"/>
                  </a:moveTo>
                  <a:lnTo>
                    <a:pt x="1193350" y="0"/>
                  </a:lnTo>
                  <a:lnTo>
                    <a:pt x="1193350" y="2076287"/>
                  </a:lnTo>
                  <a:lnTo>
                    <a:pt x="0" y="2076287"/>
                  </a:lnTo>
                  <a:lnTo>
                    <a:pt x="0" y="0"/>
                  </a:lnTo>
                  <a:close/>
                </a:path>
              </a:pathLst>
            </a:custGeom>
            <a:blipFill rotWithShape="1">
              <a:blip r:embed="rId3">
                <a:alphaModFix amt="72000"/>
              </a:blip>
              <a:stretch>
                <a:fillRect b="0" l="-101442" r="0" t="-1677"/>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sp>
        <p:nvSpPr>
          <p:cNvPr id="955" name="Google Shape;955;p94"/>
          <p:cNvSpPr txBox="1"/>
          <p:nvPr/>
        </p:nvSpPr>
        <p:spPr>
          <a:xfrm>
            <a:off x="11748194" y="95600"/>
            <a:ext cx="274643" cy="369332"/>
          </a:xfrm>
          <a:prstGeom prst="rect">
            <a:avLst/>
          </a:prstGeom>
          <a:solidFill>
            <a:srgbClr val="C00000"/>
          </a:solid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t/>
            </a:r>
            <a:endParaRPr b="1" sz="1800">
              <a:solidFill>
                <a:schemeClr val="lt1"/>
              </a:solidFill>
              <a:latin typeface="Calibri"/>
              <a:ea typeface="Calibri"/>
              <a:cs typeface="Calibri"/>
              <a:sym typeface="Calibri"/>
            </a:endParaRPr>
          </a:p>
        </p:txBody>
      </p:sp>
    </p:spTree>
  </p:cSld>
  <p:clrMapOvr>
    <a:masterClrMapping/>
  </p:clrMapOvr>
</p:sldLayout>
</file>

<file path=ppt/slideLayouts/slideLayout1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Title Slide">
  <p:cSld name="4_Title Slide">
    <p:bg>
      <p:bgPr>
        <a:solidFill>
          <a:srgbClr val="002060"/>
        </a:solidFill>
      </p:bgPr>
    </p:bg>
    <p:spTree>
      <p:nvGrpSpPr>
        <p:cNvPr id="956" name="Shape 956"/>
        <p:cNvGrpSpPr/>
        <p:nvPr/>
      </p:nvGrpSpPr>
      <p:grpSpPr>
        <a:xfrm>
          <a:off x="0" y="0"/>
          <a:ext cx="0" cy="0"/>
          <a:chOff x="0" y="0"/>
          <a:chExt cx="0" cy="0"/>
        </a:xfrm>
      </p:grpSpPr>
      <p:grpSp>
        <p:nvGrpSpPr>
          <p:cNvPr id="957" name="Google Shape;957;p97"/>
          <p:cNvGrpSpPr/>
          <p:nvPr/>
        </p:nvGrpSpPr>
        <p:grpSpPr>
          <a:xfrm>
            <a:off x="0" y="1"/>
            <a:ext cx="12192000" cy="6858001"/>
            <a:chOff x="0" y="0"/>
            <a:chExt cx="13716000" cy="10287000"/>
          </a:xfrm>
        </p:grpSpPr>
        <p:sp>
          <p:nvSpPr>
            <p:cNvPr id="958" name="Google Shape;958;p97"/>
            <p:cNvSpPr/>
            <p:nvPr/>
          </p:nvSpPr>
          <p:spPr>
            <a:xfrm>
              <a:off x="0" y="0"/>
              <a:ext cx="13716000" cy="10287000"/>
            </a:xfrm>
            <a:prstGeom prst="rect">
              <a:avLst/>
            </a:prstGeom>
            <a:solidFill>
              <a:srgbClr val="0F9ED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sp>
          <p:nvSpPr>
            <p:cNvPr id="959" name="Google Shape;959;p97"/>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sp>
          <p:nvSpPr>
            <p:cNvPr id="960" name="Google Shape;960;p97"/>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grpSp>
      <p:sp>
        <p:nvSpPr>
          <p:cNvPr id="961" name="Google Shape;961;p97"/>
          <p:cNvSpPr txBox="1"/>
          <p:nvPr>
            <p:ph type="title"/>
          </p:nvPr>
        </p:nvSpPr>
        <p:spPr>
          <a:xfrm>
            <a:off x="935304" y="318293"/>
            <a:ext cx="10372033" cy="267549"/>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600"/>
              <a:buFont typeface="Calibri"/>
              <a:buNone/>
              <a:defRPr b="1" sz="1600">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62" name="Google Shape;962;p97"/>
          <p:cNvSpPr txBox="1"/>
          <p:nvPr>
            <p:ph idx="1" type="body"/>
          </p:nvPr>
        </p:nvSpPr>
        <p:spPr>
          <a:xfrm>
            <a:off x="935304" y="668338"/>
            <a:ext cx="10372459" cy="299327"/>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050"/>
              <a:buNone/>
              <a:defRPr i="1" sz="1050">
                <a:latin typeface="Calibri"/>
                <a:ea typeface="Calibri"/>
                <a:cs typeface="Calibri"/>
                <a:sym typeface="Calibri"/>
              </a:defRPr>
            </a:lvl1pPr>
            <a:lvl2pPr indent="-304800" lvl="1" marL="914400" algn="l">
              <a:lnSpc>
                <a:spcPct val="90000"/>
              </a:lnSpc>
              <a:spcBef>
                <a:spcPts val="500"/>
              </a:spcBef>
              <a:spcAft>
                <a:spcPts val="0"/>
              </a:spcAft>
              <a:buClr>
                <a:schemeClr val="dk1"/>
              </a:buClr>
              <a:buSzPts val="1200"/>
              <a:buChar char="•"/>
              <a:defRPr i="1" sz="1200">
                <a:latin typeface="Calibri"/>
                <a:ea typeface="Calibri"/>
                <a:cs typeface="Calibri"/>
                <a:sym typeface="Calibri"/>
              </a:defRPr>
            </a:lvl2pPr>
            <a:lvl3pPr indent="-304800" lvl="2" marL="1371600" algn="l">
              <a:lnSpc>
                <a:spcPct val="90000"/>
              </a:lnSpc>
              <a:spcBef>
                <a:spcPts val="500"/>
              </a:spcBef>
              <a:spcAft>
                <a:spcPts val="0"/>
              </a:spcAft>
              <a:buClr>
                <a:schemeClr val="dk1"/>
              </a:buClr>
              <a:buSzPts val="1200"/>
              <a:buChar char="•"/>
              <a:defRPr i="1" sz="1200">
                <a:latin typeface="Calibri"/>
                <a:ea typeface="Calibri"/>
                <a:cs typeface="Calibri"/>
                <a:sym typeface="Calibri"/>
              </a:defRPr>
            </a:lvl3pPr>
            <a:lvl4pPr indent="-304800" lvl="3" marL="1828800" algn="l">
              <a:lnSpc>
                <a:spcPct val="90000"/>
              </a:lnSpc>
              <a:spcBef>
                <a:spcPts val="500"/>
              </a:spcBef>
              <a:spcAft>
                <a:spcPts val="0"/>
              </a:spcAft>
              <a:buClr>
                <a:schemeClr val="dk1"/>
              </a:buClr>
              <a:buSzPts val="1200"/>
              <a:buChar char="•"/>
              <a:defRPr i="1" sz="1200">
                <a:latin typeface="Calibri"/>
                <a:ea typeface="Calibri"/>
                <a:cs typeface="Calibri"/>
                <a:sym typeface="Calibri"/>
              </a:defRPr>
            </a:lvl4pPr>
            <a:lvl5pPr indent="-304800" lvl="4" marL="2286000" algn="l">
              <a:lnSpc>
                <a:spcPct val="90000"/>
              </a:lnSpc>
              <a:spcBef>
                <a:spcPts val="500"/>
              </a:spcBef>
              <a:spcAft>
                <a:spcPts val="0"/>
              </a:spcAft>
              <a:buClr>
                <a:schemeClr val="dk1"/>
              </a:buClr>
              <a:buSzPts val="1200"/>
              <a:buChar char="•"/>
              <a:defRPr i="1" sz="1200">
                <a:latin typeface="Calibri"/>
                <a:ea typeface="Calibri"/>
                <a:cs typeface="Calibri"/>
                <a:sym typeface="Calibri"/>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63" name="Google Shape;963;p97"/>
          <p:cNvSpPr txBox="1"/>
          <p:nvPr/>
        </p:nvSpPr>
        <p:spPr>
          <a:xfrm>
            <a:off x="11597589" y="56566"/>
            <a:ext cx="598963" cy="369332"/>
          </a:xfrm>
          <a:prstGeom prst="rect">
            <a:avLst/>
          </a:prstGeom>
          <a:solidFill>
            <a:srgbClr val="0F9ED5"/>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1800">
                <a:solidFill>
                  <a:schemeClr val="lt1"/>
                </a:solidFill>
                <a:latin typeface="Calibri"/>
                <a:ea typeface="Calibri"/>
                <a:cs typeface="Calibri"/>
                <a:sym typeface="Calibri"/>
              </a:rPr>
              <a:t>PC</a:t>
            </a:r>
            <a:endParaRPr b="1" sz="1800">
              <a:solidFill>
                <a:schemeClr val="lt1"/>
              </a:solidFill>
              <a:latin typeface="Calibri"/>
              <a:ea typeface="Calibri"/>
              <a:cs typeface="Calibri"/>
              <a:sym typeface="Calibri"/>
            </a:endParaRPr>
          </a:p>
        </p:txBody>
      </p:sp>
      <p:pic>
        <p:nvPicPr>
          <p:cNvPr descr="Image générée" id="964" name="Google Shape;964;p97"/>
          <p:cNvPicPr preferRelativeResize="0"/>
          <p:nvPr/>
        </p:nvPicPr>
        <p:blipFill rotWithShape="1">
          <a:blip r:embed="rId2">
            <a:alphaModFix/>
          </a:blip>
          <a:srcRect b="62431" l="6026" r="75345" t="25226"/>
          <a:stretch/>
        </p:blipFill>
        <p:spPr>
          <a:xfrm>
            <a:off x="233374" y="168983"/>
            <a:ext cx="506620" cy="503517"/>
          </a:xfrm>
          <a:prstGeom prst="rect">
            <a:avLst/>
          </a:prstGeom>
          <a:noFill/>
          <a:ln>
            <a:noFill/>
          </a:ln>
        </p:spPr>
      </p:pic>
    </p:spTree>
  </p:cSld>
  <p:clrMapOvr>
    <a:masterClrMapping/>
  </p:clrMapOvr>
</p:sldLayout>
</file>

<file path=ppt/slideLayouts/slideLayout1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Title Slide">
  <p:cSld name="6_Title Slide">
    <p:bg>
      <p:bgPr>
        <a:solidFill>
          <a:srgbClr val="002060"/>
        </a:solidFill>
      </p:bgPr>
    </p:bg>
    <p:spTree>
      <p:nvGrpSpPr>
        <p:cNvPr id="965" name="Shape 965"/>
        <p:cNvGrpSpPr/>
        <p:nvPr/>
      </p:nvGrpSpPr>
      <p:grpSpPr>
        <a:xfrm>
          <a:off x="0" y="0"/>
          <a:ext cx="0" cy="0"/>
          <a:chOff x="0" y="0"/>
          <a:chExt cx="0" cy="0"/>
        </a:xfrm>
      </p:grpSpPr>
      <p:grpSp>
        <p:nvGrpSpPr>
          <p:cNvPr id="966" name="Google Shape;966;p100"/>
          <p:cNvGrpSpPr/>
          <p:nvPr/>
        </p:nvGrpSpPr>
        <p:grpSpPr>
          <a:xfrm>
            <a:off x="0" y="1"/>
            <a:ext cx="12192000" cy="6858001"/>
            <a:chOff x="0" y="0"/>
            <a:chExt cx="13716000" cy="10287000"/>
          </a:xfrm>
        </p:grpSpPr>
        <p:sp>
          <p:nvSpPr>
            <p:cNvPr id="967" name="Google Shape;967;p100"/>
            <p:cNvSpPr/>
            <p:nvPr/>
          </p:nvSpPr>
          <p:spPr>
            <a:xfrm>
              <a:off x="0" y="0"/>
              <a:ext cx="13716000" cy="10287000"/>
            </a:xfrm>
            <a:prstGeom prst="rect">
              <a:avLst/>
            </a:prstGeom>
            <a:solidFill>
              <a:srgbClr val="0070C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sp>
          <p:nvSpPr>
            <p:cNvPr id="968" name="Google Shape;968;p100"/>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sp>
          <p:nvSpPr>
            <p:cNvPr id="969" name="Google Shape;969;p100"/>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grpSp>
      <p:sp>
        <p:nvSpPr>
          <p:cNvPr id="970" name="Google Shape;970;p100"/>
          <p:cNvSpPr txBox="1"/>
          <p:nvPr>
            <p:ph type="title"/>
          </p:nvPr>
        </p:nvSpPr>
        <p:spPr>
          <a:xfrm>
            <a:off x="935304" y="318293"/>
            <a:ext cx="10372033" cy="267549"/>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600"/>
              <a:buFont typeface="Calibri"/>
              <a:buNone/>
              <a:defRPr b="1" sz="1600">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71" name="Google Shape;971;p100"/>
          <p:cNvSpPr txBox="1"/>
          <p:nvPr>
            <p:ph idx="1" type="body"/>
          </p:nvPr>
        </p:nvSpPr>
        <p:spPr>
          <a:xfrm>
            <a:off x="935304" y="668338"/>
            <a:ext cx="10372459" cy="299327"/>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050"/>
              <a:buNone/>
              <a:defRPr i="1" sz="1050">
                <a:latin typeface="Calibri"/>
                <a:ea typeface="Calibri"/>
                <a:cs typeface="Calibri"/>
                <a:sym typeface="Calibri"/>
              </a:defRPr>
            </a:lvl1pPr>
            <a:lvl2pPr indent="-304800" lvl="1" marL="914400" algn="l">
              <a:lnSpc>
                <a:spcPct val="90000"/>
              </a:lnSpc>
              <a:spcBef>
                <a:spcPts val="500"/>
              </a:spcBef>
              <a:spcAft>
                <a:spcPts val="0"/>
              </a:spcAft>
              <a:buClr>
                <a:schemeClr val="dk1"/>
              </a:buClr>
              <a:buSzPts val="1200"/>
              <a:buChar char="•"/>
              <a:defRPr i="1" sz="1200">
                <a:latin typeface="Calibri"/>
                <a:ea typeface="Calibri"/>
                <a:cs typeface="Calibri"/>
                <a:sym typeface="Calibri"/>
              </a:defRPr>
            </a:lvl2pPr>
            <a:lvl3pPr indent="-304800" lvl="2" marL="1371600" algn="l">
              <a:lnSpc>
                <a:spcPct val="90000"/>
              </a:lnSpc>
              <a:spcBef>
                <a:spcPts val="500"/>
              </a:spcBef>
              <a:spcAft>
                <a:spcPts val="0"/>
              </a:spcAft>
              <a:buClr>
                <a:schemeClr val="dk1"/>
              </a:buClr>
              <a:buSzPts val="1200"/>
              <a:buChar char="•"/>
              <a:defRPr i="1" sz="1200">
                <a:latin typeface="Calibri"/>
                <a:ea typeface="Calibri"/>
                <a:cs typeface="Calibri"/>
                <a:sym typeface="Calibri"/>
              </a:defRPr>
            </a:lvl3pPr>
            <a:lvl4pPr indent="-304800" lvl="3" marL="1828800" algn="l">
              <a:lnSpc>
                <a:spcPct val="90000"/>
              </a:lnSpc>
              <a:spcBef>
                <a:spcPts val="500"/>
              </a:spcBef>
              <a:spcAft>
                <a:spcPts val="0"/>
              </a:spcAft>
              <a:buClr>
                <a:schemeClr val="dk1"/>
              </a:buClr>
              <a:buSzPts val="1200"/>
              <a:buChar char="•"/>
              <a:defRPr i="1" sz="1200">
                <a:latin typeface="Calibri"/>
                <a:ea typeface="Calibri"/>
                <a:cs typeface="Calibri"/>
                <a:sym typeface="Calibri"/>
              </a:defRPr>
            </a:lvl4pPr>
            <a:lvl5pPr indent="-304800" lvl="4" marL="2286000" algn="l">
              <a:lnSpc>
                <a:spcPct val="90000"/>
              </a:lnSpc>
              <a:spcBef>
                <a:spcPts val="500"/>
              </a:spcBef>
              <a:spcAft>
                <a:spcPts val="0"/>
              </a:spcAft>
              <a:buClr>
                <a:schemeClr val="dk1"/>
              </a:buClr>
              <a:buSzPts val="1200"/>
              <a:buChar char="•"/>
              <a:defRPr i="1" sz="1200">
                <a:latin typeface="Calibri"/>
                <a:ea typeface="Calibri"/>
                <a:cs typeface="Calibri"/>
                <a:sym typeface="Calibri"/>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Image générée" id="972" name="Google Shape;972;p100"/>
          <p:cNvPicPr preferRelativeResize="0"/>
          <p:nvPr/>
        </p:nvPicPr>
        <p:blipFill rotWithShape="1">
          <a:blip r:embed="rId2">
            <a:alphaModFix/>
          </a:blip>
          <a:srcRect b="62431" l="6026" r="75345" t="25226"/>
          <a:stretch/>
        </p:blipFill>
        <p:spPr>
          <a:xfrm>
            <a:off x="233374" y="168983"/>
            <a:ext cx="506620" cy="503517"/>
          </a:xfrm>
          <a:prstGeom prst="rect">
            <a:avLst/>
          </a:prstGeom>
          <a:noFill/>
          <a:ln>
            <a:noFill/>
          </a:ln>
        </p:spPr>
      </p:pic>
      <p:sp>
        <p:nvSpPr>
          <p:cNvPr id="973" name="Google Shape;973;p100"/>
          <p:cNvSpPr txBox="1"/>
          <p:nvPr/>
        </p:nvSpPr>
        <p:spPr>
          <a:xfrm>
            <a:off x="11651062" y="51409"/>
            <a:ext cx="506619" cy="369332"/>
          </a:xfrm>
          <a:prstGeom prst="rect">
            <a:avLst/>
          </a:prstGeom>
          <a:solidFill>
            <a:srgbClr val="0070C0"/>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1800">
                <a:solidFill>
                  <a:schemeClr val="lt1"/>
                </a:solidFill>
                <a:latin typeface="Calibri"/>
                <a:ea typeface="Calibri"/>
                <a:cs typeface="Calibri"/>
                <a:sym typeface="Calibri"/>
              </a:rPr>
              <a:t>PB</a:t>
            </a:r>
            <a:endParaRPr b="1" sz="1800">
              <a:solidFill>
                <a:schemeClr val="lt1"/>
              </a:solidFill>
              <a:latin typeface="Calibri"/>
              <a:ea typeface="Calibri"/>
              <a:cs typeface="Calibri"/>
              <a:sym typeface="Calibri"/>
            </a:endParaRPr>
          </a:p>
        </p:txBody>
      </p:sp>
      <p:pic>
        <p:nvPicPr>
          <p:cNvPr id="974" name="Google Shape;974;p100"/>
          <p:cNvPicPr preferRelativeResize="0"/>
          <p:nvPr/>
        </p:nvPicPr>
        <p:blipFill rotWithShape="1">
          <a:blip r:embed="rId3">
            <a:alphaModFix/>
          </a:blip>
          <a:srcRect b="0" l="0" r="0" t="0"/>
          <a:stretch/>
        </p:blipFill>
        <p:spPr>
          <a:xfrm>
            <a:off x="11541563" y="450975"/>
            <a:ext cx="469925" cy="438719"/>
          </a:xfrm>
          <a:prstGeom prst="rect">
            <a:avLst/>
          </a:prstGeom>
          <a:noFill/>
          <a:ln>
            <a:noFill/>
          </a:ln>
          <a:effectLst>
            <a:outerShdw blurRad="50800" rotWithShape="0" algn="tl" dir="2700000" dist="38100">
              <a:srgbClr val="000000">
                <a:alpha val="42745"/>
              </a:srgbClr>
            </a:outerShdw>
          </a:effectLst>
        </p:spPr>
      </p:pic>
    </p:spTree>
  </p:cSld>
  <p:clrMapOvr>
    <a:masterClrMapping/>
  </p:clrMapOvr>
</p:sldLayout>
</file>

<file path=ppt/slideLayouts/slideLayout1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ratique autonome">
  <p:cSld name="Pratique autonome">
    <p:bg>
      <p:bgPr>
        <a:gradFill>
          <a:gsLst>
            <a:gs pos="0">
              <a:srgbClr val="8BC145"/>
            </a:gs>
            <a:gs pos="2000">
              <a:srgbClr val="8BC145"/>
            </a:gs>
            <a:gs pos="74000">
              <a:srgbClr val="FFFFFF"/>
            </a:gs>
            <a:gs pos="91000">
              <a:srgbClr val="8BC145"/>
            </a:gs>
            <a:gs pos="100000">
              <a:srgbClr val="8BC145"/>
            </a:gs>
          </a:gsLst>
          <a:path path="circle">
            <a:fillToRect b="50%" l="50%" r="50%" t="50%"/>
          </a:path>
          <a:tileRect/>
        </a:gradFill>
      </p:bgPr>
    </p:bg>
    <p:spTree>
      <p:nvGrpSpPr>
        <p:cNvPr id="975" name="Shape 975"/>
        <p:cNvGrpSpPr/>
        <p:nvPr/>
      </p:nvGrpSpPr>
      <p:grpSpPr>
        <a:xfrm>
          <a:off x="0" y="0"/>
          <a:ext cx="0" cy="0"/>
          <a:chOff x="0" y="0"/>
          <a:chExt cx="0" cy="0"/>
        </a:xfrm>
      </p:grpSpPr>
      <p:grpSp>
        <p:nvGrpSpPr>
          <p:cNvPr id="976" name="Google Shape;976;p101"/>
          <p:cNvGrpSpPr/>
          <p:nvPr/>
        </p:nvGrpSpPr>
        <p:grpSpPr>
          <a:xfrm>
            <a:off x="812159" y="829917"/>
            <a:ext cx="10567685" cy="5198169"/>
            <a:chOff x="2184400" y="1402025"/>
            <a:chExt cx="7823200" cy="4942038"/>
          </a:xfrm>
        </p:grpSpPr>
        <p:sp>
          <p:nvSpPr>
            <p:cNvPr id="977" name="Google Shape;977;p101"/>
            <p:cNvSpPr/>
            <p:nvPr/>
          </p:nvSpPr>
          <p:spPr>
            <a:xfrm>
              <a:off x="2184400" y="1402025"/>
              <a:ext cx="7823200" cy="4942038"/>
            </a:xfrm>
            <a:prstGeom prst="roundRect">
              <a:avLst>
                <a:gd fmla="val 2665" name="adj"/>
              </a:avLst>
            </a:prstGeom>
            <a:solidFill>
              <a:srgbClr val="8BC145"/>
            </a:solidFill>
            <a:ln cap="flat" cmpd="sng" w="12700">
              <a:solidFill>
                <a:srgbClr val="8BC145"/>
              </a:solidFill>
              <a:prstDash val="solid"/>
              <a:miter lim="800000"/>
              <a:headEnd len="sm" w="sm" type="none"/>
              <a:tailEnd len="sm" w="sm" type="none"/>
            </a:ln>
            <a:effectLst>
              <a:outerShdw blurRad="63500" sx="102000" rotWithShape="0" algn="ctr" sy="102000">
                <a:srgbClr val="000000">
                  <a:alpha val="6666"/>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00">
                <a:solidFill>
                  <a:srgbClr val="FFFFFF"/>
                </a:solidFill>
                <a:latin typeface="Calibri"/>
                <a:ea typeface="Calibri"/>
                <a:cs typeface="Calibri"/>
                <a:sym typeface="Calibri"/>
              </a:endParaRPr>
            </a:p>
          </p:txBody>
        </p:sp>
        <p:sp>
          <p:nvSpPr>
            <p:cNvPr id="978" name="Google Shape;978;p101"/>
            <p:cNvSpPr/>
            <p:nvPr/>
          </p:nvSpPr>
          <p:spPr>
            <a:xfrm>
              <a:off x="2284185" y="1499313"/>
              <a:ext cx="7623629" cy="4747463"/>
            </a:xfrm>
            <a:prstGeom prst="rect">
              <a:avLst/>
            </a:prstGeom>
            <a:solidFill>
              <a:schemeClr val="lt1"/>
            </a:solidFill>
            <a:ln>
              <a:noFill/>
            </a:ln>
          </p:spPr>
          <p:txBody>
            <a:bodyPr anchorCtr="1" anchor="ctr" bIns="45700" lIns="91425" spcFirstLastPara="1" rIns="91425" wrap="square" tIns="45700">
              <a:noAutofit/>
            </a:bodyPr>
            <a:lstStyle/>
            <a:p>
              <a:pPr indent="0" lvl="0" marL="0" marR="0" rtl="0" algn="ctr">
                <a:spcBef>
                  <a:spcPts val="0"/>
                </a:spcBef>
                <a:spcAft>
                  <a:spcPts val="0"/>
                </a:spcAft>
                <a:buNone/>
              </a:pPr>
              <a:r>
                <a:t/>
              </a:r>
              <a:endParaRPr b="1" sz="4000">
                <a:solidFill>
                  <a:srgbClr val="000000"/>
                </a:solidFill>
                <a:latin typeface="Calibri"/>
                <a:ea typeface="Calibri"/>
                <a:cs typeface="Calibri"/>
                <a:sym typeface="Calibri"/>
              </a:endParaRPr>
            </a:p>
            <a:p>
              <a:pPr indent="0" lvl="0" marL="0" marR="0" rtl="0" algn="ctr">
                <a:spcBef>
                  <a:spcPts val="0"/>
                </a:spcBef>
                <a:spcAft>
                  <a:spcPts val="0"/>
                </a:spcAft>
                <a:buNone/>
              </a:pPr>
              <a:r>
                <a:t/>
              </a:r>
              <a:endParaRPr b="1" sz="4000">
                <a:solidFill>
                  <a:srgbClr val="000000"/>
                </a:solidFill>
                <a:latin typeface="Calibri"/>
                <a:ea typeface="Calibri"/>
                <a:cs typeface="Calibri"/>
                <a:sym typeface="Calibri"/>
              </a:endParaRPr>
            </a:p>
            <a:p>
              <a:pPr indent="0" lvl="0" marL="0" marR="0" rtl="0" algn="ctr">
                <a:spcBef>
                  <a:spcPts val="0"/>
                </a:spcBef>
                <a:spcAft>
                  <a:spcPts val="0"/>
                </a:spcAft>
                <a:buNone/>
              </a:pPr>
              <a:r>
                <a:rPr b="1" lang="fr-FR" sz="4400">
                  <a:solidFill>
                    <a:srgbClr val="8BC145"/>
                  </a:solidFill>
                  <a:latin typeface="Calibri"/>
                  <a:ea typeface="Calibri"/>
                  <a:cs typeface="Calibri"/>
                  <a:sym typeface="Calibri"/>
                </a:rPr>
                <a:t>Pratique autonome</a:t>
              </a:r>
              <a:endParaRPr/>
            </a:p>
          </p:txBody>
        </p:sp>
      </p:grpSp>
      <p:sp>
        <p:nvSpPr>
          <p:cNvPr id="979" name="Google Shape;979;p101"/>
          <p:cNvSpPr/>
          <p:nvPr/>
        </p:nvSpPr>
        <p:spPr>
          <a:xfrm>
            <a:off x="10366088" y="5002108"/>
            <a:ext cx="649878" cy="649879"/>
          </a:xfrm>
          <a:prstGeom prst="ellipse">
            <a:avLst/>
          </a:prstGeom>
          <a:blipFill rotWithShape="1">
            <a:blip r:embed="rId2">
              <a:alphaModFix/>
            </a:blip>
            <a:stretch>
              <a:fillRect b="0" l="0" r="0" t="0"/>
            </a:stretch>
          </a:blipFill>
          <a:ln cap="flat" cmpd="sng" w="12700">
            <a:solidFill>
              <a:schemeClr val="lt1"/>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200">
              <a:solidFill>
                <a:srgbClr val="FFFFFF"/>
              </a:solidFill>
              <a:latin typeface="Calibri"/>
              <a:ea typeface="Calibri"/>
              <a:cs typeface="Calibri"/>
              <a:sym typeface="Calibri"/>
            </a:endParaRPr>
          </a:p>
        </p:txBody>
      </p:sp>
      <p:pic>
        <p:nvPicPr>
          <p:cNvPr id="980" name="Google Shape;980;p101"/>
          <p:cNvPicPr preferRelativeResize="0"/>
          <p:nvPr/>
        </p:nvPicPr>
        <p:blipFill rotWithShape="1">
          <a:blip r:embed="rId3">
            <a:alphaModFix/>
          </a:blip>
          <a:srcRect b="0" l="0" r="0" t="0"/>
          <a:stretch/>
        </p:blipFill>
        <p:spPr>
          <a:xfrm>
            <a:off x="4960599" y="1158197"/>
            <a:ext cx="2270803" cy="2270803"/>
          </a:xfrm>
          <a:prstGeom prst="rect">
            <a:avLst/>
          </a:prstGeom>
          <a:noFill/>
          <a:ln>
            <a:noFill/>
          </a:ln>
        </p:spPr>
      </p:pic>
      <p:sp>
        <p:nvSpPr>
          <p:cNvPr id="981" name="Google Shape;981;p101"/>
          <p:cNvSpPr txBox="1"/>
          <p:nvPr>
            <p:ph idx="1" type="body"/>
          </p:nvPr>
        </p:nvSpPr>
        <p:spPr>
          <a:xfrm>
            <a:off x="8979409" y="5148686"/>
            <a:ext cx="1488776" cy="503301"/>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3600"/>
              <a:buNone/>
              <a:defRPr b="1" sz="3600">
                <a:latin typeface="Calibri"/>
                <a:ea typeface="Calibri"/>
                <a:cs typeface="Calibri"/>
                <a:sym typeface="Calibri"/>
              </a:defRPr>
            </a:lvl1pPr>
            <a:lvl2pPr indent="-228600" lvl="1" marL="914400" algn="l">
              <a:lnSpc>
                <a:spcPct val="90000"/>
              </a:lnSpc>
              <a:spcBef>
                <a:spcPts val="500"/>
              </a:spcBef>
              <a:spcAft>
                <a:spcPts val="0"/>
              </a:spcAft>
              <a:buClr>
                <a:schemeClr val="dk1"/>
              </a:buClr>
              <a:buSzPts val="3600"/>
              <a:buNone/>
              <a:defRPr b="1" sz="3600">
                <a:latin typeface="Calibri"/>
                <a:ea typeface="Calibri"/>
                <a:cs typeface="Calibri"/>
                <a:sym typeface="Calibri"/>
              </a:defRPr>
            </a:lvl2pPr>
            <a:lvl3pPr indent="-228600" lvl="2" marL="1371600" algn="l">
              <a:lnSpc>
                <a:spcPct val="90000"/>
              </a:lnSpc>
              <a:spcBef>
                <a:spcPts val="500"/>
              </a:spcBef>
              <a:spcAft>
                <a:spcPts val="0"/>
              </a:spcAft>
              <a:buClr>
                <a:schemeClr val="dk1"/>
              </a:buClr>
              <a:buSzPts val="3600"/>
              <a:buNone/>
              <a:defRPr b="1" sz="3600">
                <a:latin typeface="Calibri"/>
                <a:ea typeface="Calibri"/>
                <a:cs typeface="Calibri"/>
                <a:sym typeface="Calibri"/>
              </a:defRPr>
            </a:lvl3pPr>
            <a:lvl4pPr indent="-228600" lvl="3" marL="1828800" algn="l">
              <a:lnSpc>
                <a:spcPct val="90000"/>
              </a:lnSpc>
              <a:spcBef>
                <a:spcPts val="500"/>
              </a:spcBef>
              <a:spcAft>
                <a:spcPts val="0"/>
              </a:spcAft>
              <a:buClr>
                <a:schemeClr val="dk1"/>
              </a:buClr>
              <a:buSzPts val="3600"/>
              <a:buNone/>
              <a:defRPr b="1" sz="3600">
                <a:latin typeface="Calibri"/>
                <a:ea typeface="Calibri"/>
                <a:cs typeface="Calibri"/>
                <a:sym typeface="Calibri"/>
              </a:defRPr>
            </a:lvl4pPr>
            <a:lvl5pPr indent="-228600" lvl="4" marL="2286000" algn="l">
              <a:lnSpc>
                <a:spcPct val="90000"/>
              </a:lnSpc>
              <a:spcBef>
                <a:spcPts val="500"/>
              </a:spcBef>
              <a:spcAft>
                <a:spcPts val="0"/>
              </a:spcAft>
              <a:buClr>
                <a:schemeClr val="dk1"/>
              </a:buClr>
              <a:buSzPts val="3600"/>
              <a:buNone/>
              <a:defRPr b="1" sz="3600">
                <a:latin typeface="Calibri"/>
                <a:ea typeface="Calibri"/>
                <a:cs typeface="Calibri"/>
                <a:sym typeface="Calibri"/>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82" name="Shape 982"/>
        <p:cNvGrpSpPr/>
        <p:nvPr/>
      </p:nvGrpSpPr>
      <p:grpSpPr>
        <a:xfrm>
          <a:off x="0" y="0"/>
          <a:ext cx="0" cy="0"/>
          <a:chOff x="0" y="0"/>
          <a:chExt cx="0" cy="0"/>
        </a:xfrm>
      </p:grpSpPr>
      <p:sp>
        <p:nvSpPr>
          <p:cNvPr id="983" name="Google Shape;983;p105"/>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84" name="Google Shape;984;p105"/>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985" name="Google Shape;985;p10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86" name="Google Shape;986;p10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87" name="Google Shape;987;p10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1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988" name="Shape 988"/>
        <p:cNvGrpSpPr/>
        <p:nvPr/>
      </p:nvGrpSpPr>
      <p:grpSpPr>
        <a:xfrm>
          <a:off x="0" y="0"/>
          <a:ext cx="0" cy="0"/>
          <a:chOff x="0" y="0"/>
          <a:chExt cx="0" cy="0"/>
        </a:xfrm>
      </p:grpSpPr>
      <p:sp>
        <p:nvSpPr>
          <p:cNvPr id="989" name="Google Shape;989;p106"/>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90" name="Google Shape;990;p106"/>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91" name="Google Shape;991;p10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92" name="Google Shape;992;p10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93" name="Google Shape;993;p10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1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994" name="Shape 994"/>
        <p:cNvGrpSpPr/>
        <p:nvPr/>
      </p:nvGrpSpPr>
      <p:grpSpPr>
        <a:xfrm>
          <a:off x="0" y="0"/>
          <a:ext cx="0" cy="0"/>
          <a:chOff x="0" y="0"/>
          <a:chExt cx="0" cy="0"/>
        </a:xfrm>
      </p:grpSpPr>
      <p:sp>
        <p:nvSpPr>
          <p:cNvPr id="995" name="Google Shape;995;p107"/>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96" name="Google Shape;996;p107"/>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97" name="Google Shape;997;p107"/>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98" name="Google Shape;998;p10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99" name="Google Shape;999;p10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00" name="Google Shape;1000;p10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1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1001" name="Shape 1001"/>
        <p:cNvGrpSpPr/>
        <p:nvPr/>
      </p:nvGrpSpPr>
      <p:grpSpPr>
        <a:xfrm>
          <a:off x="0" y="0"/>
          <a:ext cx="0" cy="0"/>
          <a:chOff x="0" y="0"/>
          <a:chExt cx="0" cy="0"/>
        </a:xfrm>
      </p:grpSpPr>
      <p:sp>
        <p:nvSpPr>
          <p:cNvPr id="1002" name="Google Shape;1002;p108"/>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03" name="Google Shape;1003;p108"/>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1004" name="Google Shape;1004;p108"/>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05" name="Google Shape;1005;p108"/>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1006" name="Google Shape;1006;p108"/>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07" name="Google Shape;1007;p10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08" name="Google Shape;1008;p10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09" name="Google Shape;1009;p10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1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1010" name="Shape 1010"/>
        <p:cNvGrpSpPr/>
        <p:nvPr/>
      </p:nvGrpSpPr>
      <p:grpSpPr>
        <a:xfrm>
          <a:off x="0" y="0"/>
          <a:ext cx="0" cy="0"/>
          <a:chOff x="0" y="0"/>
          <a:chExt cx="0" cy="0"/>
        </a:xfrm>
      </p:grpSpPr>
      <p:sp>
        <p:nvSpPr>
          <p:cNvPr id="1011" name="Google Shape;1011;p109"/>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12" name="Google Shape;1012;p10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13" name="Google Shape;1013;p10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14" name="Google Shape;1014;p10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Title Slide">
  <p:cSld name="3_Title Slide">
    <p:spTree>
      <p:nvGrpSpPr>
        <p:cNvPr id="104" name="Shape 104"/>
        <p:cNvGrpSpPr/>
        <p:nvPr/>
      </p:nvGrpSpPr>
      <p:grpSpPr>
        <a:xfrm>
          <a:off x="0" y="0"/>
          <a:ext cx="0" cy="0"/>
          <a:chOff x="0" y="0"/>
          <a:chExt cx="0" cy="0"/>
        </a:xfrm>
      </p:grpSpPr>
      <p:grpSp>
        <p:nvGrpSpPr>
          <p:cNvPr id="105" name="Google Shape;105;p171"/>
          <p:cNvGrpSpPr/>
          <p:nvPr/>
        </p:nvGrpSpPr>
        <p:grpSpPr>
          <a:xfrm>
            <a:off x="0" y="0"/>
            <a:ext cx="12192000" cy="6858001"/>
            <a:chOff x="0" y="0"/>
            <a:chExt cx="13716000" cy="10287000"/>
          </a:xfrm>
        </p:grpSpPr>
        <p:sp>
          <p:nvSpPr>
            <p:cNvPr id="106" name="Google Shape;106;p171"/>
            <p:cNvSpPr/>
            <p:nvPr/>
          </p:nvSpPr>
          <p:spPr>
            <a:xfrm>
              <a:off x="0" y="0"/>
              <a:ext cx="13716000" cy="10287000"/>
            </a:xfrm>
            <a:prstGeom prst="rect">
              <a:avLst/>
            </a:prstGeom>
            <a:solidFill>
              <a:srgbClr val="EA875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07" name="Google Shape;107;p171"/>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08" name="Google Shape;108;p171"/>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grpSp>
      <p:sp>
        <p:nvSpPr>
          <p:cNvPr id="109" name="Google Shape;109;p171"/>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1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p:cSld name="Custom Layout">
    <p:spTree>
      <p:nvGrpSpPr>
        <p:cNvPr id="1015" name="Shape 1015"/>
        <p:cNvGrpSpPr/>
        <p:nvPr/>
      </p:nvGrpSpPr>
      <p:grpSpPr>
        <a:xfrm>
          <a:off x="0" y="0"/>
          <a:ext cx="0" cy="0"/>
          <a:chOff x="0" y="0"/>
          <a:chExt cx="0" cy="0"/>
        </a:xfrm>
      </p:grpSpPr>
      <p:sp>
        <p:nvSpPr>
          <p:cNvPr id="1016" name="Google Shape;1016;p110"/>
          <p:cNvSpPr/>
          <p:nvPr/>
        </p:nvSpPr>
        <p:spPr>
          <a:xfrm>
            <a:off x="1236924" y="706094"/>
            <a:ext cx="9678395" cy="5378639"/>
          </a:xfrm>
          <a:prstGeom prst="roundRect">
            <a:avLst>
              <a:gd fmla="val 2665" name="adj"/>
            </a:avLst>
          </a:prstGeom>
          <a:solidFill>
            <a:schemeClr val="lt1"/>
          </a:solidFill>
          <a:ln cap="flat" cmpd="sng" w="12700">
            <a:solidFill>
              <a:srgbClr val="D8D8D8"/>
            </a:solidFill>
            <a:prstDash val="solid"/>
            <a:miter lim="800000"/>
            <a:headEnd len="sm" w="sm" type="none"/>
            <a:tailEnd len="sm" w="sm" type="none"/>
          </a:ln>
          <a:effectLst>
            <a:outerShdw blurRad="63500" sx="102000" rotWithShape="0" algn="ctr" sy="102000">
              <a:srgbClr val="000000">
                <a:alpha val="6666"/>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017" name="Google Shape;1017;p11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18" name="Google Shape;1018;p11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19" name="Google Shape;1019;p11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fr-FR"/>
              <a:t>‹#›</a:t>
            </a:fld>
            <a:endParaRPr/>
          </a:p>
        </p:txBody>
      </p:sp>
      <p:sp>
        <p:nvSpPr>
          <p:cNvPr id="1020" name="Google Shape;1020;p110"/>
          <p:cNvSpPr/>
          <p:nvPr/>
        </p:nvSpPr>
        <p:spPr>
          <a:xfrm>
            <a:off x="1360423" y="832901"/>
            <a:ext cx="9431497" cy="5153431"/>
          </a:xfrm>
          <a:prstGeom prst="rect">
            <a:avLst/>
          </a:prstGeom>
          <a:solidFill>
            <a:srgbClr val="E3EE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021" name="Google Shape;1021;p110"/>
          <p:cNvSpPr/>
          <p:nvPr/>
        </p:nvSpPr>
        <p:spPr>
          <a:xfrm>
            <a:off x="1504652" y="958594"/>
            <a:ext cx="9143039" cy="4902044"/>
          </a:xfrm>
          <a:prstGeom prst="rect">
            <a:avLst/>
          </a:prstGeom>
          <a:solidFill>
            <a:schemeClr val="lt1"/>
          </a:solidFill>
          <a:ln>
            <a:noFill/>
          </a:ln>
          <a:effectLst>
            <a:outerShdw blurRad="63500" sx="102000" rotWithShape="0" algn="ctr" sy="102000">
              <a:srgbClr val="000000">
                <a:alpha val="4705"/>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022" name="Google Shape;1022;p110"/>
          <p:cNvSpPr txBox="1"/>
          <p:nvPr>
            <p:ph type="title"/>
          </p:nvPr>
        </p:nvSpPr>
        <p:spPr>
          <a:xfrm>
            <a:off x="2209800" y="2311679"/>
            <a:ext cx="7772400" cy="2234643"/>
          </a:xfrm>
          <a:prstGeom prst="rect">
            <a:avLst/>
          </a:prstGeom>
          <a:noFill/>
          <a:ln>
            <a:noFill/>
          </a:ln>
        </p:spPr>
        <p:txBody>
          <a:bodyPr anchorCtr="0" anchor="ctr" bIns="45700" lIns="91425" spcFirstLastPara="1" rIns="91425" wrap="square" tIns="45700">
            <a:normAutofit/>
          </a:bodyPr>
          <a:lstStyle>
            <a:lvl1pPr lvl="0" algn="ctr">
              <a:lnSpc>
                <a:spcPct val="90000"/>
              </a:lnSpc>
              <a:spcBef>
                <a:spcPts val="0"/>
              </a:spcBef>
              <a:spcAft>
                <a:spcPts val="0"/>
              </a:spcAft>
              <a:buClr>
                <a:schemeClr val="dk2"/>
              </a:buClr>
              <a:buSzPts val="5400"/>
              <a:buFont typeface="Calibri"/>
              <a:buNone/>
              <a:defRPr b="1" sz="54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23" name="Google Shape;1023;p110"/>
          <p:cNvSpPr/>
          <p:nvPr/>
        </p:nvSpPr>
        <p:spPr>
          <a:xfrm>
            <a:off x="1773169" y="5360163"/>
            <a:ext cx="8610496" cy="107033"/>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id="1024" name="Google Shape;1024;p110"/>
          <p:cNvPicPr preferRelativeResize="0"/>
          <p:nvPr/>
        </p:nvPicPr>
        <p:blipFill rotWithShape="1">
          <a:blip r:embed="rId2">
            <a:alphaModFix/>
          </a:blip>
          <a:srcRect b="0" l="0" r="0" t="0"/>
          <a:stretch/>
        </p:blipFill>
        <p:spPr>
          <a:xfrm>
            <a:off x="5635784" y="1391337"/>
            <a:ext cx="920432" cy="920432"/>
          </a:xfrm>
          <a:prstGeom prst="rect">
            <a:avLst/>
          </a:prstGeom>
          <a:noFill/>
          <a:ln>
            <a:noFill/>
          </a:ln>
        </p:spPr>
      </p:pic>
    </p:spTree>
  </p:cSld>
  <p:clrMapOvr>
    <a:masterClrMapping/>
  </p:clrMapOvr>
</p:sldLayout>
</file>

<file path=ppt/slideLayouts/slideLayout1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1025" name="Shape 1025"/>
        <p:cNvGrpSpPr/>
        <p:nvPr/>
      </p:nvGrpSpPr>
      <p:grpSpPr>
        <a:xfrm>
          <a:off x="0" y="0"/>
          <a:ext cx="0" cy="0"/>
          <a:chOff x="0" y="0"/>
          <a:chExt cx="0" cy="0"/>
        </a:xfrm>
      </p:grpSpPr>
      <p:sp>
        <p:nvSpPr>
          <p:cNvPr id="1026" name="Google Shape;1026;p111"/>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27" name="Google Shape;1027;p111"/>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1028" name="Google Shape;1028;p111"/>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029" name="Google Shape;1029;p11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30" name="Google Shape;1030;p11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31" name="Google Shape;1031;p11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1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Slide">
  <p:cSld name="1_Title Slide">
    <p:bg>
      <p:bgPr>
        <a:solidFill>
          <a:srgbClr val="0070C0"/>
        </a:solidFill>
      </p:bgPr>
    </p:bg>
    <p:spTree>
      <p:nvGrpSpPr>
        <p:cNvPr id="1032" name="Shape 1032"/>
        <p:cNvGrpSpPr/>
        <p:nvPr/>
      </p:nvGrpSpPr>
      <p:grpSpPr>
        <a:xfrm>
          <a:off x="0" y="0"/>
          <a:ext cx="0" cy="0"/>
          <a:chOff x="0" y="0"/>
          <a:chExt cx="0" cy="0"/>
        </a:xfrm>
      </p:grpSpPr>
      <p:grpSp>
        <p:nvGrpSpPr>
          <p:cNvPr id="1033" name="Google Shape;1033;p112"/>
          <p:cNvGrpSpPr/>
          <p:nvPr/>
        </p:nvGrpSpPr>
        <p:grpSpPr>
          <a:xfrm>
            <a:off x="0" y="0"/>
            <a:ext cx="12192000" cy="6858001"/>
            <a:chOff x="0" y="0"/>
            <a:chExt cx="13716000" cy="10287000"/>
          </a:xfrm>
        </p:grpSpPr>
        <p:sp>
          <p:nvSpPr>
            <p:cNvPr id="1034" name="Google Shape;1034;p112"/>
            <p:cNvSpPr/>
            <p:nvPr/>
          </p:nvSpPr>
          <p:spPr>
            <a:xfrm>
              <a:off x="0" y="0"/>
              <a:ext cx="13716000" cy="10287000"/>
            </a:xfrm>
            <a:prstGeom prst="rect">
              <a:avLst/>
            </a:prstGeom>
            <a:solidFill>
              <a:srgbClr val="7030A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035" name="Google Shape;1035;p112"/>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036" name="Google Shape;1036;p112"/>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grpSp>
      <p:sp>
        <p:nvSpPr>
          <p:cNvPr id="1037" name="Google Shape;1037;p112"/>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1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Title Slide">
  <p:cSld name="2_Title Slide">
    <p:bg>
      <p:bgPr>
        <a:solidFill>
          <a:srgbClr val="002060"/>
        </a:solidFill>
      </p:bgPr>
    </p:bg>
    <p:spTree>
      <p:nvGrpSpPr>
        <p:cNvPr id="1038" name="Shape 1038"/>
        <p:cNvGrpSpPr/>
        <p:nvPr/>
      </p:nvGrpSpPr>
      <p:grpSpPr>
        <a:xfrm>
          <a:off x="0" y="0"/>
          <a:ext cx="0" cy="0"/>
          <a:chOff x="0" y="0"/>
          <a:chExt cx="0" cy="0"/>
        </a:xfrm>
      </p:grpSpPr>
      <p:grpSp>
        <p:nvGrpSpPr>
          <p:cNvPr id="1039" name="Google Shape;1039;p113"/>
          <p:cNvGrpSpPr/>
          <p:nvPr/>
        </p:nvGrpSpPr>
        <p:grpSpPr>
          <a:xfrm>
            <a:off x="0" y="0"/>
            <a:ext cx="12192000" cy="6858001"/>
            <a:chOff x="0" y="0"/>
            <a:chExt cx="13716000" cy="10287000"/>
          </a:xfrm>
        </p:grpSpPr>
        <p:sp>
          <p:nvSpPr>
            <p:cNvPr id="1040" name="Google Shape;1040;p113"/>
            <p:cNvSpPr/>
            <p:nvPr/>
          </p:nvSpPr>
          <p:spPr>
            <a:xfrm>
              <a:off x="0" y="0"/>
              <a:ext cx="13716000" cy="10287000"/>
            </a:xfrm>
            <a:prstGeom prst="rect">
              <a:avLst/>
            </a:prstGeom>
            <a:solidFill>
              <a:srgbClr val="F6C37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041" name="Google Shape;1041;p113"/>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042" name="Google Shape;1042;p113"/>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grpSp>
      <p:sp>
        <p:nvSpPr>
          <p:cNvPr id="1043" name="Google Shape;1043;p113"/>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1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Title Slide">
  <p:cSld name="3_Title Slide">
    <p:bg>
      <p:bgPr>
        <a:solidFill>
          <a:srgbClr val="002060"/>
        </a:solidFill>
      </p:bgPr>
    </p:bg>
    <p:spTree>
      <p:nvGrpSpPr>
        <p:cNvPr id="1044" name="Shape 1044"/>
        <p:cNvGrpSpPr/>
        <p:nvPr/>
      </p:nvGrpSpPr>
      <p:grpSpPr>
        <a:xfrm>
          <a:off x="0" y="0"/>
          <a:ext cx="0" cy="0"/>
          <a:chOff x="0" y="0"/>
          <a:chExt cx="0" cy="0"/>
        </a:xfrm>
      </p:grpSpPr>
      <p:grpSp>
        <p:nvGrpSpPr>
          <p:cNvPr id="1045" name="Google Shape;1045;p114"/>
          <p:cNvGrpSpPr/>
          <p:nvPr/>
        </p:nvGrpSpPr>
        <p:grpSpPr>
          <a:xfrm>
            <a:off x="0" y="0"/>
            <a:ext cx="12192000" cy="6858001"/>
            <a:chOff x="0" y="0"/>
            <a:chExt cx="13716000" cy="10287000"/>
          </a:xfrm>
        </p:grpSpPr>
        <p:sp>
          <p:nvSpPr>
            <p:cNvPr id="1046" name="Google Shape;1046;p114"/>
            <p:cNvSpPr/>
            <p:nvPr/>
          </p:nvSpPr>
          <p:spPr>
            <a:xfrm>
              <a:off x="0" y="0"/>
              <a:ext cx="13716000" cy="10287000"/>
            </a:xfrm>
            <a:prstGeom prst="rect">
              <a:avLst/>
            </a:prstGeom>
            <a:solidFill>
              <a:srgbClr val="EA875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047" name="Google Shape;1047;p114"/>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048" name="Google Shape;1048;p114"/>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grpSp>
      <p:sp>
        <p:nvSpPr>
          <p:cNvPr id="1049" name="Google Shape;1049;p114"/>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1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_Title Slide">
  <p:cSld name="5_Title Slide">
    <p:bg>
      <p:bgPr>
        <a:solidFill>
          <a:srgbClr val="002060"/>
        </a:solidFill>
      </p:bgPr>
    </p:bg>
    <p:spTree>
      <p:nvGrpSpPr>
        <p:cNvPr id="1050" name="Shape 1050"/>
        <p:cNvGrpSpPr/>
        <p:nvPr/>
      </p:nvGrpSpPr>
      <p:grpSpPr>
        <a:xfrm>
          <a:off x="0" y="0"/>
          <a:ext cx="0" cy="0"/>
          <a:chOff x="0" y="0"/>
          <a:chExt cx="0" cy="0"/>
        </a:xfrm>
      </p:grpSpPr>
      <p:grpSp>
        <p:nvGrpSpPr>
          <p:cNvPr id="1051" name="Google Shape;1051;p115"/>
          <p:cNvGrpSpPr/>
          <p:nvPr/>
        </p:nvGrpSpPr>
        <p:grpSpPr>
          <a:xfrm>
            <a:off x="0" y="0"/>
            <a:ext cx="12192000" cy="6858001"/>
            <a:chOff x="0" y="0"/>
            <a:chExt cx="13716000" cy="10287000"/>
          </a:xfrm>
        </p:grpSpPr>
        <p:sp>
          <p:nvSpPr>
            <p:cNvPr id="1052" name="Google Shape;1052;p115"/>
            <p:cNvSpPr/>
            <p:nvPr/>
          </p:nvSpPr>
          <p:spPr>
            <a:xfrm>
              <a:off x="0" y="0"/>
              <a:ext cx="13716000" cy="10287000"/>
            </a:xfrm>
            <a:prstGeom prst="rect">
              <a:avLst/>
            </a:prstGeom>
            <a:solidFill>
              <a:srgbClr val="85CFE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053" name="Google Shape;1053;p115"/>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054" name="Google Shape;1054;p115"/>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grpSp>
      <p:sp>
        <p:nvSpPr>
          <p:cNvPr id="1055" name="Google Shape;1055;p115"/>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1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_Title Slide">
  <p:cSld name="7_Title Slide">
    <p:bg>
      <p:bgPr>
        <a:solidFill>
          <a:srgbClr val="002060"/>
        </a:solidFill>
      </p:bgPr>
    </p:bg>
    <p:spTree>
      <p:nvGrpSpPr>
        <p:cNvPr id="1056" name="Shape 1056"/>
        <p:cNvGrpSpPr/>
        <p:nvPr/>
      </p:nvGrpSpPr>
      <p:grpSpPr>
        <a:xfrm>
          <a:off x="0" y="0"/>
          <a:ext cx="0" cy="0"/>
          <a:chOff x="0" y="0"/>
          <a:chExt cx="0" cy="0"/>
        </a:xfrm>
      </p:grpSpPr>
      <p:grpSp>
        <p:nvGrpSpPr>
          <p:cNvPr id="1057" name="Google Shape;1057;p116"/>
          <p:cNvGrpSpPr/>
          <p:nvPr/>
        </p:nvGrpSpPr>
        <p:grpSpPr>
          <a:xfrm>
            <a:off x="0" y="0"/>
            <a:ext cx="12192000" cy="6858001"/>
            <a:chOff x="0" y="0"/>
            <a:chExt cx="13716000" cy="10287000"/>
          </a:xfrm>
        </p:grpSpPr>
        <p:sp>
          <p:nvSpPr>
            <p:cNvPr id="1058" name="Google Shape;1058;p116"/>
            <p:cNvSpPr/>
            <p:nvPr/>
          </p:nvSpPr>
          <p:spPr>
            <a:xfrm>
              <a:off x="0" y="0"/>
              <a:ext cx="13716000" cy="10287000"/>
            </a:xfrm>
            <a:prstGeom prst="rect">
              <a:avLst/>
            </a:prstGeom>
            <a:solidFill>
              <a:srgbClr val="B2709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059" name="Google Shape;1059;p116"/>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060" name="Google Shape;1060;p116"/>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grpSp>
      <p:sp>
        <p:nvSpPr>
          <p:cNvPr id="1061" name="Google Shape;1061;p116"/>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1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_Title Slide">
  <p:cSld name="8_Title Slide">
    <p:bg>
      <p:bgPr>
        <a:solidFill>
          <a:srgbClr val="002060"/>
        </a:solidFill>
      </p:bgPr>
    </p:bg>
    <p:spTree>
      <p:nvGrpSpPr>
        <p:cNvPr id="1062" name="Shape 1062"/>
        <p:cNvGrpSpPr/>
        <p:nvPr/>
      </p:nvGrpSpPr>
      <p:grpSpPr>
        <a:xfrm>
          <a:off x="0" y="0"/>
          <a:ext cx="0" cy="0"/>
          <a:chOff x="0" y="0"/>
          <a:chExt cx="0" cy="0"/>
        </a:xfrm>
      </p:grpSpPr>
      <p:grpSp>
        <p:nvGrpSpPr>
          <p:cNvPr id="1063" name="Google Shape;1063;p117"/>
          <p:cNvGrpSpPr/>
          <p:nvPr/>
        </p:nvGrpSpPr>
        <p:grpSpPr>
          <a:xfrm>
            <a:off x="0" y="0"/>
            <a:ext cx="12192000" cy="6858001"/>
            <a:chOff x="0" y="0"/>
            <a:chExt cx="13716000" cy="10287000"/>
          </a:xfrm>
        </p:grpSpPr>
        <p:sp>
          <p:nvSpPr>
            <p:cNvPr id="1064" name="Google Shape;1064;p117"/>
            <p:cNvSpPr/>
            <p:nvPr/>
          </p:nvSpPr>
          <p:spPr>
            <a:xfrm>
              <a:off x="0" y="0"/>
              <a:ext cx="13716000" cy="10287000"/>
            </a:xfrm>
            <a:prstGeom prst="rect">
              <a:avLst/>
            </a:prstGeom>
            <a:solidFill>
              <a:srgbClr val="8296B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065" name="Google Shape;1065;p117"/>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066" name="Google Shape;1066;p117"/>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grpSp>
      <p:sp>
        <p:nvSpPr>
          <p:cNvPr id="1067" name="Google Shape;1067;p117"/>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1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9_Title Slide">
  <p:cSld name="9_Title Slide">
    <p:bg>
      <p:bgPr>
        <a:solidFill>
          <a:srgbClr val="002060"/>
        </a:solidFill>
      </p:bgPr>
    </p:bg>
    <p:spTree>
      <p:nvGrpSpPr>
        <p:cNvPr id="1068" name="Shape 1068"/>
        <p:cNvGrpSpPr/>
        <p:nvPr/>
      </p:nvGrpSpPr>
      <p:grpSpPr>
        <a:xfrm>
          <a:off x="0" y="0"/>
          <a:ext cx="0" cy="0"/>
          <a:chOff x="0" y="0"/>
          <a:chExt cx="0" cy="0"/>
        </a:xfrm>
      </p:grpSpPr>
      <p:grpSp>
        <p:nvGrpSpPr>
          <p:cNvPr id="1069" name="Google Shape;1069;p118"/>
          <p:cNvGrpSpPr/>
          <p:nvPr/>
        </p:nvGrpSpPr>
        <p:grpSpPr>
          <a:xfrm>
            <a:off x="0" y="0"/>
            <a:ext cx="12192000" cy="6858001"/>
            <a:chOff x="0" y="0"/>
            <a:chExt cx="13716000" cy="10287000"/>
          </a:xfrm>
        </p:grpSpPr>
        <p:sp>
          <p:nvSpPr>
            <p:cNvPr id="1070" name="Google Shape;1070;p118"/>
            <p:cNvSpPr/>
            <p:nvPr/>
          </p:nvSpPr>
          <p:spPr>
            <a:xfrm>
              <a:off x="0" y="0"/>
              <a:ext cx="13716000" cy="10287000"/>
            </a:xfrm>
            <a:prstGeom prst="rect">
              <a:avLst/>
            </a:prstGeom>
            <a:solidFill>
              <a:srgbClr val="75707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071" name="Google Shape;1071;p118"/>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072" name="Google Shape;1072;p118"/>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grpSp>
      <p:sp>
        <p:nvSpPr>
          <p:cNvPr id="1073" name="Google Shape;1073;p118"/>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1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1_Title Slide">
  <p:cSld name="11_Title Slide">
    <p:bg>
      <p:bgPr>
        <a:solidFill>
          <a:srgbClr val="002060"/>
        </a:solidFill>
      </p:bgPr>
    </p:bg>
    <p:spTree>
      <p:nvGrpSpPr>
        <p:cNvPr id="1074" name="Shape 1074"/>
        <p:cNvGrpSpPr/>
        <p:nvPr/>
      </p:nvGrpSpPr>
      <p:grpSpPr>
        <a:xfrm>
          <a:off x="0" y="0"/>
          <a:ext cx="0" cy="0"/>
          <a:chOff x="0" y="0"/>
          <a:chExt cx="0" cy="0"/>
        </a:xfrm>
      </p:grpSpPr>
      <p:grpSp>
        <p:nvGrpSpPr>
          <p:cNvPr id="1075" name="Google Shape;1075;p119"/>
          <p:cNvGrpSpPr/>
          <p:nvPr/>
        </p:nvGrpSpPr>
        <p:grpSpPr>
          <a:xfrm>
            <a:off x="0" y="0"/>
            <a:ext cx="12192000" cy="6858001"/>
            <a:chOff x="0" y="0"/>
            <a:chExt cx="13716000" cy="10287000"/>
          </a:xfrm>
        </p:grpSpPr>
        <p:sp>
          <p:nvSpPr>
            <p:cNvPr id="1076" name="Google Shape;1076;p119"/>
            <p:cNvSpPr/>
            <p:nvPr/>
          </p:nvSpPr>
          <p:spPr>
            <a:xfrm>
              <a:off x="0" y="0"/>
              <a:ext cx="13716000" cy="10287000"/>
            </a:xfrm>
            <a:prstGeom prst="rect">
              <a:avLst/>
            </a:prstGeom>
            <a:solidFill>
              <a:srgbClr val="DC94DE"/>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077" name="Google Shape;1077;p119"/>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078" name="Google Shape;1078;p119"/>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grpSp>
      <p:sp>
        <p:nvSpPr>
          <p:cNvPr id="1079" name="Google Shape;1079;p119"/>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Title Slide">
  <p:cSld name="4_Title Slide">
    <p:spTree>
      <p:nvGrpSpPr>
        <p:cNvPr id="110" name="Shape 110"/>
        <p:cNvGrpSpPr/>
        <p:nvPr/>
      </p:nvGrpSpPr>
      <p:grpSpPr>
        <a:xfrm>
          <a:off x="0" y="0"/>
          <a:ext cx="0" cy="0"/>
          <a:chOff x="0" y="0"/>
          <a:chExt cx="0" cy="0"/>
        </a:xfrm>
      </p:grpSpPr>
      <p:grpSp>
        <p:nvGrpSpPr>
          <p:cNvPr id="111" name="Google Shape;111;p172"/>
          <p:cNvGrpSpPr/>
          <p:nvPr/>
        </p:nvGrpSpPr>
        <p:grpSpPr>
          <a:xfrm>
            <a:off x="0" y="0"/>
            <a:ext cx="12192000" cy="6858001"/>
            <a:chOff x="0" y="0"/>
            <a:chExt cx="13716000" cy="10287000"/>
          </a:xfrm>
        </p:grpSpPr>
        <p:sp>
          <p:nvSpPr>
            <p:cNvPr id="112" name="Google Shape;112;p172"/>
            <p:cNvSpPr/>
            <p:nvPr/>
          </p:nvSpPr>
          <p:spPr>
            <a:xfrm>
              <a:off x="0" y="0"/>
              <a:ext cx="13716000" cy="10287000"/>
            </a:xfrm>
            <a:prstGeom prst="rect">
              <a:avLst/>
            </a:prstGeom>
            <a:solidFill>
              <a:srgbClr val="5EACE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13" name="Google Shape;113;p172"/>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14" name="Google Shape;114;p172"/>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grpSp>
      <p:sp>
        <p:nvSpPr>
          <p:cNvPr id="115" name="Google Shape;115;p172"/>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1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odelage">
  <p:cSld name="Modelage">
    <p:bg>
      <p:bgPr>
        <a:gradFill>
          <a:gsLst>
            <a:gs pos="0">
              <a:schemeClr val="lt1"/>
            </a:gs>
            <a:gs pos="71000">
              <a:schemeClr val="lt1"/>
            </a:gs>
            <a:gs pos="85000">
              <a:srgbClr val="FF0000"/>
            </a:gs>
            <a:gs pos="100000">
              <a:srgbClr val="C00000"/>
            </a:gs>
          </a:gsLst>
          <a:path path="circle">
            <a:fillToRect b="50%" l="50%" r="50%" t="50%"/>
          </a:path>
          <a:tileRect/>
        </a:gradFill>
      </p:bgPr>
    </p:bg>
    <p:spTree>
      <p:nvGrpSpPr>
        <p:cNvPr id="1086" name="Shape 1086"/>
        <p:cNvGrpSpPr/>
        <p:nvPr/>
      </p:nvGrpSpPr>
      <p:grpSpPr>
        <a:xfrm>
          <a:off x="0" y="0"/>
          <a:ext cx="0" cy="0"/>
          <a:chOff x="0" y="0"/>
          <a:chExt cx="0" cy="0"/>
        </a:xfrm>
      </p:grpSpPr>
      <p:grpSp>
        <p:nvGrpSpPr>
          <p:cNvPr id="1087" name="Google Shape;1087;p92"/>
          <p:cNvGrpSpPr/>
          <p:nvPr/>
        </p:nvGrpSpPr>
        <p:grpSpPr>
          <a:xfrm>
            <a:off x="812158" y="829917"/>
            <a:ext cx="10567685" cy="5198169"/>
            <a:chOff x="2184400" y="1402025"/>
            <a:chExt cx="7823200" cy="4942038"/>
          </a:xfrm>
        </p:grpSpPr>
        <p:sp>
          <p:nvSpPr>
            <p:cNvPr id="1088" name="Google Shape;1088;p92"/>
            <p:cNvSpPr/>
            <p:nvPr/>
          </p:nvSpPr>
          <p:spPr>
            <a:xfrm>
              <a:off x="2184400" y="1402025"/>
              <a:ext cx="7823200" cy="4942038"/>
            </a:xfrm>
            <a:prstGeom prst="roundRect">
              <a:avLst>
                <a:gd fmla="val 2665" name="adj"/>
              </a:avLst>
            </a:prstGeom>
            <a:solidFill>
              <a:srgbClr val="C00000"/>
            </a:solidFill>
            <a:ln cap="flat" cmpd="sng" w="12700">
              <a:solidFill>
                <a:srgbClr val="C00000"/>
              </a:solidFill>
              <a:prstDash val="solid"/>
              <a:miter lim="800000"/>
              <a:headEnd len="sm" w="sm" type="none"/>
              <a:tailEnd len="sm" w="sm" type="none"/>
            </a:ln>
            <a:effectLst>
              <a:outerShdw blurRad="63500" sx="102000" rotWithShape="0" algn="ctr" sy="102000">
                <a:srgbClr val="000000">
                  <a:alpha val="6666"/>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00">
                <a:solidFill>
                  <a:srgbClr val="FFFFFF"/>
                </a:solidFill>
                <a:latin typeface="Calibri"/>
                <a:ea typeface="Calibri"/>
                <a:cs typeface="Calibri"/>
                <a:sym typeface="Calibri"/>
              </a:endParaRPr>
            </a:p>
          </p:txBody>
        </p:sp>
        <p:sp>
          <p:nvSpPr>
            <p:cNvPr id="1089" name="Google Shape;1089;p92"/>
            <p:cNvSpPr/>
            <p:nvPr/>
          </p:nvSpPr>
          <p:spPr>
            <a:xfrm>
              <a:off x="2284185" y="1499313"/>
              <a:ext cx="7623629" cy="4747463"/>
            </a:xfrm>
            <a:prstGeom prst="rect">
              <a:avLst/>
            </a:prstGeom>
            <a:solidFill>
              <a:schemeClr val="lt1"/>
            </a:solidFill>
            <a:ln>
              <a:noFill/>
            </a:ln>
          </p:spPr>
          <p:txBody>
            <a:bodyPr anchorCtr="1" anchor="ctr" bIns="45700" lIns="91425" spcFirstLastPara="1" rIns="91425" wrap="square" tIns="45700">
              <a:noAutofit/>
            </a:bodyPr>
            <a:lstStyle/>
            <a:p>
              <a:pPr indent="0" lvl="0" marL="0" marR="0" rtl="0" algn="ctr">
                <a:spcBef>
                  <a:spcPts val="0"/>
                </a:spcBef>
                <a:spcAft>
                  <a:spcPts val="0"/>
                </a:spcAft>
                <a:buNone/>
              </a:pPr>
              <a:r>
                <a:t/>
              </a:r>
              <a:endParaRPr b="1" sz="5600">
                <a:solidFill>
                  <a:srgbClr val="000000"/>
                </a:solidFill>
                <a:latin typeface="Calibri"/>
                <a:ea typeface="Calibri"/>
                <a:cs typeface="Calibri"/>
                <a:sym typeface="Calibri"/>
              </a:endParaRPr>
            </a:p>
            <a:p>
              <a:pPr indent="0" lvl="0" marL="0" marR="0" rtl="0" algn="ctr">
                <a:spcBef>
                  <a:spcPts val="0"/>
                </a:spcBef>
                <a:spcAft>
                  <a:spcPts val="0"/>
                </a:spcAft>
                <a:buNone/>
              </a:pPr>
              <a:r>
                <a:t/>
              </a:r>
              <a:endParaRPr b="1" sz="5600">
                <a:solidFill>
                  <a:srgbClr val="000000"/>
                </a:solidFill>
                <a:latin typeface="Calibri"/>
                <a:ea typeface="Calibri"/>
                <a:cs typeface="Calibri"/>
                <a:sym typeface="Calibri"/>
              </a:endParaRPr>
            </a:p>
          </p:txBody>
        </p:sp>
      </p:grpSp>
      <p:sp>
        <p:nvSpPr>
          <p:cNvPr id="1090" name="Google Shape;1090;p92"/>
          <p:cNvSpPr/>
          <p:nvPr/>
        </p:nvSpPr>
        <p:spPr>
          <a:xfrm>
            <a:off x="10285532" y="4917801"/>
            <a:ext cx="936370" cy="936371"/>
          </a:xfrm>
          <a:prstGeom prst="ellipse">
            <a:avLst/>
          </a:prstGeom>
          <a:blipFill rotWithShape="1">
            <a:blip r:embed="rId2">
              <a:alphaModFix/>
            </a:blip>
            <a:stretch>
              <a:fillRect b="0" l="0" r="0" t="0"/>
            </a:stretch>
          </a:blipFill>
          <a:ln cap="flat" cmpd="sng" w="12700">
            <a:solidFill>
              <a:schemeClr val="lt1"/>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200">
              <a:solidFill>
                <a:srgbClr val="FFFFFF"/>
              </a:solidFill>
              <a:latin typeface="Calibri"/>
              <a:ea typeface="Calibri"/>
              <a:cs typeface="Calibri"/>
              <a:sym typeface="Calibri"/>
            </a:endParaRPr>
          </a:p>
        </p:txBody>
      </p:sp>
      <p:sp>
        <p:nvSpPr>
          <p:cNvPr id="1091" name="Google Shape;1091;p92"/>
          <p:cNvSpPr txBox="1"/>
          <p:nvPr/>
        </p:nvSpPr>
        <p:spPr>
          <a:xfrm>
            <a:off x="2858328" y="3954018"/>
            <a:ext cx="6097656" cy="76944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fr-FR" sz="4400">
                <a:solidFill>
                  <a:srgbClr val="C00000"/>
                </a:solidFill>
                <a:latin typeface="Calibri"/>
                <a:ea typeface="Calibri"/>
                <a:cs typeface="Calibri"/>
                <a:sym typeface="Calibri"/>
              </a:rPr>
              <a:t>Modelage</a:t>
            </a:r>
            <a:endParaRPr/>
          </a:p>
        </p:txBody>
      </p:sp>
      <p:pic>
        <p:nvPicPr>
          <p:cNvPr id="1092" name="Google Shape;1092;p92"/>
          <p:cNvPicPr preferRelativeResize="0"/>
          <p:nvPr/>
        </p:nvPicPr>
        <p:blipFill rotWithShape="1">
          <a:blip r:embed="rId3">
            <a:alphaModFix/>
          </a:blip>
          <a:srcRect b="0" l="0" r="0" t="0"/>
          <a:stretch/>
        </p:blipFill>
        <p:spPr>
          <a:xfrm>
            <a:off x="4344253" y="1192462"/>
            <a:ext cx="3503492" cy="2545921"/>
          </a:xfrm>
          <a:prstGeom prst="rect">
            <a:avLst/>
          </a:prstGeom>
          <a:noFill/>
          <a:ln>
            <a:noFill/>
          </a:ln>
        </p:spPr>
      </p:pic>
      <p:grpSp>
        <p:nvGrpSpPr>
          <p:cNvPr id="1093" name="Google Shape;1093;p92"/>
          <p:cNvGrpSpPr/>
          <p:nvPr/>
        </p:nvGrpSpPr>
        <p:grpSpPr>
          <a:xfrm>
            <a:off x="5759801" y="1118243"/>
            <a:ext cx="670236" cy="588434"/>
            <a:chOff x="277892" y="2283969"/>
            <a:chExt cx="939577" cy="824904"/>
          </a:xfrm>
        </p:grpSpPr>
        <p:sp>
          <p:nvSpPr>
            <p:cNvPr id="1094" name="Google Shape;1094;p92"/>
            <p:cNvSpPr/>
            <p:nvPr/>
          </p:nvSpPr>
          <p:spPr>
            <a:xfrm>
              <a:off x="277892" y="2557025"/>
              <a:ext cx="685139" cy="551848"/>
            </a:xfrm>
            <a:custGeom>
              <a:rect b="b" l="l" r="r" t="t"/>
              <a:pathLst>
                <a:path extrusionOk="0" h="2757643" w="3423710">
                  <a:moveTo>
                    <a:pt x="0" y="0"/>
                  </a:moveTo>
                  <a:lnTo>
                    <a:pt x="3423710" y="0"/>
                  </a:lnTo>
                  <a:lnTo>
                    <a:pt x="3423710" y="2757643"/>
                  </a:lnTo>
                  <a:lnTo>
                    <a:pt x="0" y="2757643"/>
                  </a:lnTo>
                  <a:lnTo>
                    <a:pt x="0" y="0"/>
                  </a:lnTo>
                  <a:close/>
                </a:path>
              </a:pathLst>
            </a:custGeom>
            <a:blipFill rotWithShape="1">
              <a:blip r:embed="rId4">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95" name="Google Shape;1095;p92"/>
            <p:cNvSpPr/>
            <p:nvPr/>
          </p:nvSpPr>
          <p:spPr>
            <a:xfrm rot="-1930306">
              <a:off x="819513" y="2322046"/>
              <a:ext cx="287035" cy="499407"/>
            </a:xfrm>
            <a:custGeom>
              <a:rect b="b" l="l" r="r" t="t"/>
              <a:pathLst>
                <a:path extrusionOk="0" h="2076288" w="1193350">
                  <a:moveTo>
                    <a:pt x="0" y="0"/>
                  </a:moveTo>
                  <a:lnTo>
                    <a:pt x="1193350" y="0"/>
                  </a:lnTo>
                  <a:lnTo>
                    <a:pt x="1193350" y="2076287"/>
                  </a:lnTo>
                  <a:lnTo>
                    <a:pt x="0" y="2076287"/>
                  </a:lnTo>
                  <a:lnTo>
                    <a:pt x="0" y="0"/>
                  </a:lnTo>
                  <a:close/>
                </a:path>
              </a:pathLst>
            </a:custGeom>
            <a:blipFill rotWithShape="1">
              <a:blip r:embed="rId5">
                <a:alphaModFix amt="72000"/>
              </a:blip>
              <a:stretch>
                <a:fillRect b="0" l="-101442" r="0" t="-1677"/>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1096" name="Google Shape;1096;p92"/>
          <p:cNvSpPr txBox="1"/>
          <p:nvPr>
            <p:ph idx="1" type="body"/>
          </p:nvPr>
        </p:nvSpPr>
        <p:spPr>
          <a:xfrm>
            <a:off x="8799191" y="5236960"/>
            <a:ext cx="1486341" cy="503301"/>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3600"/>
              <a:buNone/>
              <a:defRPr b="1" sz="3600">
                <a:latin typeface="Calibri"/>
                <a:ea typeface="Calibri"/>
                <a:cs typeface="Calibri"/>
                <a:sym typeface="Calibri"/>
              </a:defRPr>
            </a:lvl1pPr>
            <a:lvl2pPr indent="-228600" lvl="1" marL="914400" algn="l">
              <a:lnSpc>
                <a:spcPct val="90000"/>
              </a:lnSpc>
              <a:spcBef>
                <a:spcPts val="500"/>
              </a:spcBef>
              <a:spcAft>
                <a:spcPts val="0"/>
              </a:spcAft>
              <a:buClr>
                <a:schemeClr val="dk1"/>
              </a:buClr>
              <a:buSzPts val="3600"/>
              <a:buNone/>
              <a:defRPr b="1" sz="3600">
                <a:latin typeface="Calibri"/>
                <a:ea typeface="Calibri"/>
                <a:cs typeface="Calibri"/>
                <a:sym typeface="Calibri"/>
              </a:defRPr>
            </a:lvl2pPr>
            <a:lvl3pPr indent="-228600" lvl="2" marL="1371600" algn="l">
              <a:lnSpc>
                <a:spcPct val="90000"/>
              </a:lnSpc>
              <a:spcBef>
                <a:spcPts val="500"/>
              </a:spcBef>
              <a:spcAft>
                <a:spcPts val="0"/>
              </a:spcAft>
              <a:buClr>
                <a:schemeClr val="dk1"/>
              </a:buClr>
              <a:buSzPts val="3600"/>
              <a:buNone/>
              <a:defRPr b="1" sz="3600">
                <a:latin typeface="Calibri"/>
                <a:ea typeface="Calibri"/>
                <a:cs typeface="Calibri"/>
                <a:sym typeface="Calibri"/>
              </a:defRPr>
            </a:lvl3pPr>
            <a:lvl4pPr indent="-228600" lvl="3" marL="1828800" algn="l">
              <a:lnSpc>
                <a:spcPct val="90000"/>
              </a:lnSpc>
              <a:spcBef>
                <a:spcPts val="500"/>
              </a:spcBef>
              <a:spcAft>
                <a:spcPts val="0"/>
              </a:spcAft>
              <a:buClr>
                <a:schemeClr val="dk1"/>
              </a:buClr>
              <a:buSzPts val="3600"/>
              <a:buNone/>
              <a:defRPr b="1" sz="3600">
                <a:latin typeface="Calibri"/>
                <a:ea typeface="Calibri"/>
                <a:cs typeface="Calibri"/>
                <a:sym typeface="Calibri"/>
              </a:defRPr>
            </a:lvl4pPr>
            <a:lvl5pPr indent="-228600" lvl="4" marL="2286000" algn="l">
              <a:lnSpc>
                <a:spcPct val="90000"/>
              </a:lnSpc>
              <a:spcBef>
                <a:spcPts val="500"/>
              </a:spcBef>
              <a:spcAft>
                <a:spcPts val="0"/>
              </a:spcAft>
              <a:buClr>
                <a:schemeClr val="dk1"/>
              </a:buClr>
              <a:buSzPts val="3600"/>
              <a:buNone/>
              <a:defRPr b="1" sz="3600">
                <a:latin typeface="Calibri"/>
                <a:ea typeface="Calibri"/>
                <a:cs typeface="Calibri"/>
                <a:sym typeface="Calibri"/>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097" name="Shape 1097"/>
        <p:cNvGrpSpPr/>
        <p:nvPr/>
      </p:nvGrpSpPr>
      <p:grpSpPr>
        <a:xfrm>
          <a:off x="0" y="0"/>
          <a:ext cx="0" cy="0"/>
          <a:chOff x="0" y="0"/>
          <a:chExt cx="0" cy="0"/>
        </a:xfrm>
      </p:grpSpPr>
      <p:sp>
        <p:nvSpPr>
          <p:cNvPr id="1098" name="Google Shape;1098;p188"/>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99" name="Google Shape;1099;p188"/>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100" name="Google Shape;1100;p18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01" name="Google Shape;1101;p18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02" name="Google Shape;1102;p18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solidFill>
                  <a:srgbClr val="888888"/>
                </a:solidFill>
              </a:defRPr>
            </a:lvl1pPr>
            <a:lvl2pPr indent="0" lvl="1" marL="0" algn="r">
              <a:spcBef>
                <a:spcPts val="0"/>
              </a:spcBef>
              <a:buNone/>
              <a:defRPr>
                <a:solidFill>
                  <a:srgbClr val="888888"/>
                </a:solidFill>
              </a:defRPr>
            </a:lvl2pPr>
            <a:lvl3pPr indent="0" lvl="2" marL="0" algn="r">
              <a:spcBef>
                <a:spcPts val="0"/>
              </a:spcBef>
              <a:buNone/>
              <a:defRPr>
                <a:solidFill>
                  <a:srgbClr val="888888"/>
                </a:solidFill>
              </a:defRPr>
            </a:lvl3pPr>
            <a:lvl4pPr indent="0" lvl="3" marL="0" algn="r">
              <a:spcBef>
                <a:spcPts val="0"/>
              </a:spcBef>
              <a:buNone/>
              <a:defRPr>
                <a:solidFill>
                  <a:srgbClr val="888888"/>
                </a:solidFill>
              </a:defRPr>
            </a:lvl4pPr>
            <a:lvl5pPr indent="0" lvl="4" marL="0" algn="r">
              <a:spcBef>
                <a:spcPts val="0"/>
              </a:spcBef>
              <a:buNone/>
              <a:defRPr>
                <a:solidFill>
                  <a:srgbClr val="888888"/>
                </a:solidFill>
              </a:defRPr>
            </a:lvl5pPr>
            <a:lvl6pPr indent="0" lvl="5" marL="0" algn="r">
              <a:spcBef>
                <a:spcPts val="0"/>
              </a:spcBef>
              <a:buNone/>
              <a:defRPr>
                <a:solidFill>
                  <a:srgbClr val="888888"/>
                </a:solidFill>
              </a:defRPr>
            </a:lvl6pPr>
            <a:lvl7pPr indent="0" lvl="6" marL="0" algn="r">
              <a:spcBef>
                <a:spcPts val="0"/>
              </a:spcBef>
              <a:buNone/>
              <a:defRPr>
                <a:solidFill>
                  <a:srgbClr val="888888"/>
                </a:solidFill>
              </a:defRPr>
            </a:lvl7pPr>
            <a:lvl8pPr indent="0" lvl="7" marL="0" algn="r">
              <a:spcBef>
                <a:spcPts val="0"/>
              </a:spcBef>
              <a:buNone/>
              <a:defRPr>
                <a:solidFill>
                  <a:srgbClr val="888888"/>
                </a:solidFill>
              </a:defRPr>
            </a:lvl8pPr>
            <a:lvl9pPr indent="0" lvl="8" marL="0"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1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1103" name="Shape 1103"/>
        <p:cNvGrpSpPr/>
        <p:nvPr/>
      </p:nvGrpSpPr>
      <p:grpSpPr>
        <a:xfrm>
          <a:off x="0" y="0"/>
          <a:ext cx="0" cy="0"/>
          <a:chOff x="0" y="0"/>
          <a:chExt cx="0" cy="0"/>
        </a:xfrm>
      </p:grpSpPr>
      <p:sp>
        <p:nvSpPr>
          <p:cNvPr id="1104" name="Google Shape;1104;p189"/>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05" name="Google Shape;1105;p189"/>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06" name="Google Shape;1106;p18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07" name="Google Shape;1107;p18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08" name="Google Shape;1108;p18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solidFill>
                  <a:srgbClr val="888888"/>
                </a:solidFill>
              </a:defRPr>
            </a:lvl1pPr>
            <a:lvl2pPr indent="0" lvl="1" marL="0" algn="r">
              <a:spcBef>
                <a:spcPts val="0"/>
              </a:spcBef>
              <a:buNone/>
              <a:defRPr>
                <a:solidFill>
                  <a:srgbClr val="888888"/>
                </a:solidFill>
              </a:defRPr>
            </a:lvl2pPr>
            <a:lvl3pPr indent="0" lvl="2" marL="0" algn="r">
              <a:spcBef>
                <a:spcPts val="0"/>
              </a:spcBef>
              <a:buNone/>
              <a:defRPr>
                <a:solidFill>
                  <a:srgbClr val="888888"/>
                </a:solidFill>
              </a:defRPr>
            </a:lvl3pPr>
            <a:lvl4pPr indent="0" lvl="3" marL="0" algn="r">
              <a:spcBef>
                <a:spcPts val="0"/>
              </a:spcBef>
              <a:buNone/>
              <a:defRPr>
                <a:solidFill>
                  <a:srgbClr val="888888"/>
                </a:solidFill>
              </a:defRPr>
            </a:lvl4pPr>
            <a:lvl5pPr indent="0" lvl="4" marL="0" algn="r">
              <a:spcBef>
                <a:spcPts val="0"/>
              </a:spcBef>
              <a:buNone/>
              <a:defRPr>
                <a:solidFill>
                  <a:srgbClr val="888888"/>
                </a:solidFill>
              </a:defRPr>
            </a:lvl5pPr>
            <a:lvl6pPr indent="0" lvl="5" marL="0" algn="r">
              <a:spcBef>
                <a:spcPts val="0"/>
              </a:spcBef>
              <a:buNone/>
              <a:defRPr>
                <a:solidFill>
                  <a:srgbClr val="888888"/>
                </a:solidFill>
              </a:defRPr>
            </a:lvl6pPr>
            <a:lvl7pPr indent="0" lvl="6" marL="0" algn="r">
              <a:spcBef>
                <a:spcPts val="0"/>
              </a:spcBef>
              <a:buNone/>
              <a:defRPr>
                <a:solidFill>
                  <a:srgbClr val="888888"/>
                </a:solidFill>
              </a:defRPr>
            </a:lvl7pPr>
            <a:lvl8pPr indent="0" lvl="7" marL="0" algn="r">
              <a:spcBef>
                <a:spcPts val="0"/>
              </a:spcBef>
              <a:buNone/>
              <a:defRPr>
                <a:solidFill>
                  <a:srgbClr val="888888"/>
                </a:solidFill>
              </a:defRPr>
            </a:lvl8pPr>
            <a:lvl9pPr indent="0" lvl="8" marL="0"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1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1109" name="Shape 1109"/>
        <p:cNvGrpSpPr/>
        <p:nvPr/>
      </p:nvGrpSpPr>
      <p:grpSpPr>
        <a:xfrm>
          <a:off x="0" y="0"/>
          <a:ext cx="0" cy="0"/>
          <a:chOff x="0" y="0"/>
          <a:chExt cx="0" cy="0"/>
        </a:xfrm>
      </p:grpSpPr>
      <p:sp>
        <p:nvSpPr>
          <p:cNvPr id="1110" name="Google Shape;1110;p190"/>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11" name="Google Shape;1111;p190"/>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12" name="Google Shape;1112;p190"/>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13" name="Google Shape;1113;p19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14" name="Google Shape;1114;p19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15" name="Google Shape;1115;p19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solidFill>
                  <a:srgbClr val="888888"/>
                </a:solidFill>
              </a:defRPr>
            </a:lvl1pPr>
            <a:lvl2pPr indent="0" lvl="1" marL="0" algn="r">
              <a:spcBef>
                <a:spcPts val="0"/>
              </a:spcBef>
              <a:buNone/>
              <a:defRPr>
                <a:solidFill>
                  <a:srgbClr val="888888"/>
                </a:solidFill>
              </a:defRPr>
            </a:lvl2pPr>
            <a:lvl3pPr indent="0" lvl="2" marL="0" algn="r">
              <a:spcBef>
                <a:spcPts val="0"/>
              </a:spcBef>
              <a:buNone/>
              <a:defRPr>
                <a:solidFill>
                  <a:srgbClr val="888888"/>
                </a:solidFill>
              </a:defRPr>
            </a:lvl3pPr>
            <a:lvl4pPr indent="0" lvl="3" marL="0" algn="r">
              <a:spcBef>
                <a:spcPts val="0"/>
              </a:spcBef>
              <a:buNone/>
              <a:defRPr>
                <a:solidFill>
                  <a:srgbClr val="888888"/>
                </a:solidFill>
              </a:defRPr>
            </a:lvl4pPr>
            <a:lvl5pPr indent="0" lvl="4" marL="0" algn="r">
              <a:spcBef>
                <a:spcPts val="0"/>
              </a:spcBef>
              <a:buNone/>
              <a:defRPr>
                <a:solidFill>
                  <a:srgbClr val="888888"/>
                </a:solidFill>
              </a:defRPr>
            </a:lvl5pPr>
            <a:lvl6pPr indent="0" lvl="5" marL="0" algn="r">
              <a:spcBef>
                <a:spcPts val="0"/>
              </a:spcBef>
              <a:buNone/>
              <a:defRPr>
                <a:solidFill>
                  <a:srgbClr val="888888"/>
                </a:solidFill>
              </a:defRPr>
            </a:lvl6pPr>
            <a:lvl7pPr indent="0" lvl="6" marL="0" algn="r">
              <a:spcBef>
                <a:spcPts val="0"/>
              </a:spcBef>
              <a:buNone/>
              <a:defRPr>
                <a:solidFill>
                  <a:srgbClr val="888888"/>
                </a:solidFill>
              </a:defRPr>
            </a:lvl7pPr>
            <a:lvl8pPr indent="0" lvl="7" marL="0" algn="r">
              <a:spcBef>
                <a:spcPts val="0"/>
              </a:spcBef>
              <a:buNone/>
              <a:defRPr>
                <a:solidFill>
                  <a:srgbClr val="888888"/>
                </a:solidFill>
              </a:defRPr>
            </a:lvl8pPr>
            <a:lvl9pPr indent="0" lvl="8" marL="0"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1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1116" name="Shape 1116"/>
        <p:cNvGrpSpPr/>
        <p:nvPr/>
      </p:nvGrpSpPr>
      <p:grpSpPr>
        <a:xfrm>
          <a:off x="0" y="0"/>
          <a:ext cx="0" cy="0"/>
          <a:chOff x="0" y="0"/>
          <a:chExt cx="0" cy="0"/>
        </a:xfrm>
      </p:grpSpPr>
      <p:sp>
        <p:nvSpPr>
          <p:cNvPr id="1117" name="Google Shape;1117;p191"/>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18" name="Google Shape;1118;p191"/>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1119" name="Google Shape;1119;p191"/>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20" name="Google Shape;1120;p191"/>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1121" name="Google Shape;1121;p191"/>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22" name="Google Shape;1122;p19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23" name="Google Shape;1123;p19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24" name="Google Shape;1124;p19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solidFill>
                  <a:srgbClr val="888888"/>
                </a:solidFill>
              </a:defRPr>
            </a:lvl1pPr>
            <a:lvl2pPr indent="0" lvl="1" marL="0" algn="r">
              <a:spcBef>
                <a:spcPts val="0"/>
              </a:spcBef>
              <a:buNone/>
              <a:defRPr>
                <a:solidFill>
                  <a:srgbClr val="888888"/>
                </a:solidFill>
              </a:defRPr>
            </a:lvl2pPr>
            <a:lvl3pPr indent="0" lvl="2" marL="0" algn="r">
              <a:spcBef>
                <a:spcPts val="0"/>
              </a:spcBef>
              <a:buNone/>
              <a:defRPr>
                <a:solidFill>
                  <a:srgbClr val="888888"/>
                </a:solidFill>
              </a:defRPr>
            </a:lvl3pPr>
            <a:lvl4pPr indent="0" lvl="3" marL="0" algn="r">
              <a:spcBef>
                <a:spcPts val="0"/>
              </a:spcBef>
              <a:buNone/>
              <a:defRPr>
                <a:solidFill>
                  <a:srgbClr val="888888"/>
                </a:solidFill>
              </a:defRPr>
            </a:lvl4pPr>
            <a:lvl5pPr indent="0" lvl="4" marL="0" algn="r">
              <a:spcBef>
                <a:spcPts val="0"/>
              </a:spcBef>
              <a:buNone/>
              <a:defRPr>
                <a:solidFill>
                  <a:srgbClr val="888888"/>
                </a:solidFill>
              </a:defRPr>
            </a:lvl5pPr>
            <a:lvl6pPr indent="0" lvl="5" marL="0" algn="r">
              <a:spcBef>
                <a:spcPts val="0"/>
              </a:spcBef>
              <a:buNone/>
              <a:defRPr>
                <a:solidFill>
                  <a:srgbClr val="888888"/>
                </a:solidFill>
              </a:defRPr>
            </a:lvl6pPr>
            <a:lvl7pPr indent="0" lvl="6" marL="0" algn="r">
              <a:spcBef>
                <a:spcPts val="0"/>
              </a:spcBef>
              <a:buNone/>
              <a:defRPr>
                <a:solidFill>
                  <a:srgbClr val="888888"/>
                </a:solidFill>
              </a:defRPr>
            </a:lvl7pPr>
            <a:lvl8pPr indent="0" lvl="7" marL="0" algn="r">
              <a:spcBef>
                <a:spcPts val="0"/>
              </a:spcBef>
              <a:buNone/>
              <a:defRPr>
                <a:solidFill>
                  <a:srgbClr val="888888"/>
                </a:solidFill>
              </a:defRPr>
            </a:lvl8pPr>
            <a:lvl9pPr indent="0" lvl="8" marL="0"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1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1125" name="Shape 1125"/>
        <p:cNvGrpSpPr/>
        <p:nvPr/>
      </p:nvGrpSpPr>
      <p:grpSpPr>
        <a:xfrm>
          <a:off x="0" y="0"/>
          <a:ext cx="0" cy="0"/>
          <a:chOff x="0" y="0"/>
          <a:chExt cx="0" cy="0"/>
        </a:xfrm>
      </p:grpSpPr>
      <p:sp>
        <p:nvSpPr>
          <p:cNvPr id="1126" name="Google Shape;1126;p192"/>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27" name="Google Shape;1127;p19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28" name="Google Shape;1128;p19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29" name="Google Shape;1129;p19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solidFill>
                  <a:srgbClr val="888888"/>
                </a:solidFill>
              </a:defRPr>
            </a:lvl1pPr>
            <a:lvl2pPr indent="0" lvl="1" marL="0" algn="r">
              <a:spcBef>
                <a:spcPts val="0"/>
              </a:spcBef>
              <a:buNone/>
              <a:defRPr>
                <a:solidFill>
                  <a:srgbClr val="888888"/>
                </a:solidFill>
              </a:defRPr>
            </a:lvl2pPr>
            <a:lvl3pPr indent="0" lvl="2" marL="0" algn="r">
              <a:spcBef>
                <a:spcPts val="0"/>
              </a:spcBef>
              <a:buNone/>
              <a:defRPr>
                <a:solidFill>
                  <a:srgbClr val="888888"/>
                </a:solidFill>
              </a:defRPr>
            </a:lvl3pPr>
            <a:lvl4pPr indent="0" lvl="3" marL="0" algn="r">
              <a:spcBef>
                <a:spcPts val="0"/>
              </a:spcBef>
              <a:buNone/>
              <a:defRPr>
                <a:solidFill>
                  <a:srgbClr val="888888"/>
                </a:solidFill>
              </a:defRPr>
            </a:lvl4pPr>
            <a:lvl5pPr indent="0" lvl="4" marL="0" algn="r">
              <a:spcBef>
                <a:spcPts val="0"/>
              </a:spcBef>
              <a:buNone/>
              <a:defRPr>
                <a:solidFill>
                  <a:srgbClr val="888888"/>
                </a:solidFill>
              </a:defRPr>
            </a:lvl5pPr>
            <a:lvl6pPr indent="0" lvl="5" marL="0" algn="r">
              <a:spcBef>
                <a:spcPts val="0"/>
              </a:spcBef>
              <a:buNone/>
              <a:defRPr>
                <a:solidFill>
                  <a:srgbClr val="888888"/>
                </a:solidFill>
              </a:defRPr>
            </a:lvl6pPr>
            <a:lvl7pPr indent="0" lvl="6" marL="0" algn="r">
              <a:spcBef>
                <a:spcPts val="0"/>
              </a:spcBef>
              <a:buNone/>
              <a:defRPr>
                <a:solidFill>
                  <a:srgbClr val="888888"/>
                </a:solidFill>
              </a:defRPr>
            </a:lvl7pPr>
            <a:lvl8pPr indent="0" lvl="7" marL="0" algn="r">
              <a:spcBef>
                <a:spcPts val="0"/>
              </a:spcBef>
              <a:buNone/>
              <a:defRPr>
                <a:solidFill>
                  <a:srgbClr val="888888"/>
                </a:solidFill>
              </a:defRPr>
            </a:lvl8pPr>
            <a:lvl9pPr indent="0" lvl="8" marL="0"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1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130" name="Shape 1130"/>
        <p:cNvGrpSpPr/>
        <p:nvPr/>
      </p:nvGrpSpPr>
      <p:grpSpPr>
        <a:xfrm>
          <a:off x="0" y="0"/>
          <a:ext cx="0" cy="0"/>
          <a:chOff x="0" y="0"/>
          <a:chExt cx="0" cy="0"/>
        </a:xfrm>
      </p:grpSpPr>
      <p:sp>
        <p:nvSpPr>
          <p:cNvPr id="1131" name="Google Shape;1131;p19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32" name="Google Shape;1132;p19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33" name="Google Shape;1133;p19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solidFill>
                  <a:srgbClr val="888888"/>
                </a:solidFill>
              </a:defRPr>
            </a:lvl1pPr>
            <a:lvl2pPr indent="0" lvl="1" marL="0" algn="r">
              <a:spcBef>
                <a:spcPts val="0"/>
              </a:spcBef>
              <a:buNone/>
              <a:defRPr>
                <a:solidFill>
                  <a:srgbClr val="888888"/>
                </a:solidFill>
              </a:defRPr>
            </a:lvl2pPr>
            <a:lvl3pPr indent="0" lvl="2" marL="0" algn="r">
              <a:spcBef>
                <a:spcPts val="0"/>
              </a:spcBef>
              <a:buNone/>
              <a:defRPr>
                <a:solidFill>
                  <a:srgbClr val="888888"/>
                </a:solidFill>
              </a:defRPr>
            </a:lvl3pPr>
            <a:lvl4pPr indent="0" lvl="3" marL="0" algn="r">
              <a:spcBef>
                <a:spcPts val="0"/>
              </a:spcBef>
              <a:buNone/>
              <a:defRPr>
                <a:solidFill>
                  <a:srgbClr val="888888"/>
                </a:solidFill>
              </a:defRPr>
            </a:lvl4pPr>
            <a:lvl5pPr indent="0" lvl="4" marL="0" algn="r">
              <a:spcBef>
                <a:spcPts val="0"/>
              </a:spcBef>
              <a:buNone/>
              <a:defRPr>
                <a:solidFill>
                  <a:srgbClr val="888888"/>
                </a:solidFill>
              </a:defRPr>
            </a:lvl5pPr>
            <a:lvl6pPr indent="0" lvl="5" marL="0" algn="r">
              <a:spcBef>
                <a:spcPts val="0"/>
              </a:spcBef>
              <a:buNone/>
              <a:defRPr>
                <a:solidFill>
                  <a:srgbClr val="888888"/>
                </a:solidFill>
              </a:defRPr>
            </a:lvl6pPr>
            <a:lvl7pPr indent="0" lvl="6" marL="0" algn="r">
              <a:spcBef>
                <a:spcPts val="0"/>
              </a:spcBef>
              <a:buNone/>
              <a:defRPr>
                <a:solidFill>
                  <a:srgbClr val="888888"/>
                </a:solidFill>
              </a:defRPr>
            </a:lvl7pPr>
            <a:lvl8pPr indent="0" lvl="7" marL="0" algn="r">
              <a:spcBef>
                <a:spcPts val="0"/>
              </a:spcBef>
              <a:buNone/>
              <a:defRPr>
                <a:solidFill>
                  <a:srgbClr val="888888"/>
                </a:solidFill>
              </a:defRPr>
            </a:lvl8pPr>
            <a:lvl9pPr indent="0" lvl="8" marL="0"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1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p:cSld name="Custom Layout">
    <p:spTree>
      <p:nvGrpSpPr>
        <p:cNvPr id="1134" name="Shape 1134"/>
        <p:cNvGrpSpPr/>
        <p:nvPr/>
      </p:nvGrpSpPr>
      <p:grpSpPr>
        <a:xfrm>
          <a:off x="0" y="0"/>
          <a:ext cx="0" cy="0"/>
          <a:chOff x="0" y="0"/>
          <a:chExt cx="0" cy="0"/>
        </a:xfrm>
      </p:grpSpPr>
      <p:sp>
        <p:nvSpPr>
          <p:cNvPr id="1135" name="Google Shape;1135;p194"/>
          <p:cNvSpPr/>
          <p:nvPr/>
        </p:nvSpPr>
        <p:spPr>
          <a:xfrm>
            <a:off x="1236924" y="706094"/>
            <a:ext cx="9678395" cy="5378639"/>
          </a:xfrm>
          <a:prstGeom prst="roundRect">
            <a:avLst>
              <a:gd fmla="val 2665" name="adj"/>
            </a:avLst>
          </a:prstGeom>
          <a:solidFill>
            <a:schemeClr val="lt1"/>
          </a:solidFill>
          <a:ln cap="flat" cmpd="sng" w="12700">
            <a:solidFill>
              <a:srgbClr val="D8D8D8"/>
            </a:solidFill>
            <a:prstDash val="solid"/>
            <a:miter lim="800000"/>
            <a:headEnd len="sm" w="sm" type="none"/>
            <a:tailEnd len="sm" w="sm" type="none"/>
          </a:ln>
          <a:effectLst>
            <a:outerShdw blurRad="63500" sx="102000" rotWithShape="0" algn="ctr" sy="102000">
              <a:srgbClr val="000000">
                <a:alpha val="6666"/>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id="1136" name="Google Shape;1136;p19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37" name="Google Shape;1137;p19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38" name="Google Shape;1138;p19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solidFill>
                  <a:srgbClr val="888888"/>
                </a:solidFill>
              </a:defRPr>
            </a:lvl1pPr>
            <a:lvl2pPr indent="0" lvl="1" marL="0" algn="r">
              <a:spcBef>
                <a:spcPts val="0"/>
              </a:spcBef>
              <a:buNone/>
              <a:defRPr>
                <a:solidFill>
                  <a:srgbClr val="888888"/>
                </a:solidFill>
              </a:defRPr>
            </a:lvl2pPr>
            <a:lvl3pPr indent="0" lvl="2" marL="0" algn="r">
              <a:spcBef>
                <a:spcPts val="0"/>
              </a:spcBef>
              <a:buNone/>
              <a:defRPr>
                <a:solidFill>
                  <a:srgbClr val="888888"/>
                </a:solidFill>
              </a:defRPr>
            </a:lvl3pPr>
            <a:lvl4pPr indent="0" lvl="3" marL="0" algn="r">
              <a:spcBef>
                <a:spcPts val="0"/>
              </a:spcBef>
              <a:buNone/>
              <a:defRPr>
                <a:solidFill>
                  <a:srgbClr val="888888"/>
                </a:solidFill>
              </a:defRPr>
            </a:lvl4pPr>
            <a:lvl5pPr indent="0" lvl="4" marL="0" algn="r">
              <a:spcBef>
                <a:spcPts val="0"/>
              </a:spcBef>
              <a:buNone/>
              <a:defRPr>
                <a:solidFill>
                  <a:srgbClr val="888888"/>
                </a:solidFill>
              </a:defRPr>
            </a:lvl5pPr>
            <a:lvl6pPr indent="0" lvl="5" marL="0" algn="r">
              <a:spcBef>
                <a:spcPts val="0"/>
              </a:spcBef>
              <a:buNone/>
              <a:defRPr>
                <a:solidFill>
                  <a:srgbClr val="888888"/>
                </a:solidFill>
              </a:defRPr>
            </a:lvl6pPr>
            <a:lvl7pPr indent="0" lvl="6" marL="0" algn="r">
              <a:spcBef>
                <a:spcPts val="0"/>
              </a:spcBef>
              <a:buNone/>
              <a:defRPr>
                <a:solidFill>
                  <a:srgbClr val="888888"/>
                </a:solidFill>
              </a:defRPr>
            </a:lvl7pPr>
            <a:lvl8pPr indent="0" lvl="7" marL="0" algn="r">
              <a:spcBef>
                <a:spcPts val="0"/>
              </a:spcBef>
              <a:buNone/>
              <a:defRPr>
                <a:solidFill>
                  <a:srgbClr val="888888"/>
                </a:solidFill>
              </a:defRPr>
            </a:lvl8pPr>
            <a:lvl9pPr indent="0" lvl="8" marL="0"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fr-FR"/>
              <a:t>‹#›</a:t>
            </a:fld>
            <a:endParaRPr/>
          </a:p>
        </p:txBody>
      </p:sp>
      <p:sp>
        <p:nvSpPr>
          <p:cNvPr id="1139" name="Google Shape;1139;p194"/>
          <p:cNvSpPr/>
          <p:nvPr/>
        </p:nvSpPr>
        <p:spPr>
          <a:xfrm>
            <a:off x="1360423" y="832901"/>
            <a:ext cx="9431497" cy="5153431"/>
          </a:xfrm>
          <a:prstGeom prst="rect">
            <a:avLst/>
          </a:prstGeom>
          <a:solidFill>
            <a:srgbClr val="E3EE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id="1140" name="Google Shape;1140;p194"/>
          <p:cNvSpPr/>
          <p:nvPr/>
        </p:nvSpPr>
        <p:spPr>
          <a:xfrm>
            <a:off x="1504652" y="958594"/>
            <a:ext cx="9143039" cy="4902044"/>
          </a:xfrm>
          <a:prstGeom prst="rect">
            <a:avLst/>
          </a:prstGeom>
          <a:solidFill>
            <a:schemeClr val="lt1"/>
          </a:solidFill>
          <a:ln>
            <a:noFill/>
          </a:ln>
          <a:effectLst>
            <a:outerShdw blurRad="63500" sx="102000" rotWithShape="0" algn="ctr" sy="102000">
              <a:srgbClr val="000000">
                <a:alpha val="4705"/>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id="1141" name="Google Shape;1141;p194"/>
          <p:cNvSpPr txBox="1"/>
          <p:nvPr>
            <p:ph type="title"/>
          </p:nvPr>
        </p:nvSpPr>
        <p:spPr>
          <a:xfrm>
            <a:off x="2209800" y="2311679"/>
            <a:ext cx="7772400" cy="2234643"/>
          </a:xfrm>
          <a:prstGeom prst="rect">
            <a:avLst/>
          </a:prstGeom>
          <a:noFill/>
          <a:ln>
            <a:noFill/>
          </a:ln>
        </p:spPr>
        <p:txBody>
          <a:bodyPr anchorCtr="0" anchor="ctr" bIns="45700" lIns="91425" spcFirstLastPara="1" rIns="91425" wrap="square" tIns="45700">
            <a:normAutofit/>
          </a:bodyPr>
          <a:lstStyle>
            <a:lvl1pPr lvl="0" algn="ctr">
              <a:lnSpc>
                <a:spcPct val="90000"/>
              </a:lnSpc>
              <a:spcBef>
                <a:spcPts val="0"/>
              </a:spcBef>
              <a:spcAft>
                <a:spcPts val="0"/>
              </a:spcAft>
              <a:buClr>
                <a:schemeClr val="dk2"/>
              </a:buClr>
              <a:buSzPts val="5400"/>
              <a:buFont typeface="Calibri"/>
              <a:buNone/>
              <a:defRPr b="1" sz="54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42" name="Google Shape;1142;p194"/>
          <p:cNvSpPr/>
          <p:nvPr/>
        </p:nvSpPr>
        <p:spPr>
          <a:xfrm>
            <a:off x="1773169" y="5360163"/>
            <a:ext cx="8610496" cy="107033"/>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pic>
        <p:nvPicPr>
          <p:cNvPr id="1143" name="Google Shape;1143;p194"/>
          <p:cNvPicPr preferRelativeResize="0"/>
          <p:nvPr/>
        </p:nvPicPr>
        <p:blipFill rotWithShape="1">
          <a:blip r:embed="rId2">
            <a:alphaModFix/>
          </a:blip>
          <a:srcRect b="0" l="0" r="0" t="0"/>
          <a:stretch/>
        </p:blipFill>
        <p:spPr>
          <a:xfrm>
            <a:off x="5635784" y="1391337"/>
            <a:ext cx="920432" cy="920432"/>
          </a:xfrm>
          <a:prstGeom prst="rect">
            <a:avLst/>
          </a:prstGeom>
          <a:noFill/>
          <a:ln>
            <a:noFill/>
          </a:ln>
        </p:spPr>
      </p:pic>
    </p:spTree>
  </p:cSld>
  <p:clrMapOvr>
    <a:masterClrMapping/>
  </p:clrMapOvr>
</p:sldLayout>
</file>

<file path=ppt/slideLayouts/slideLayout1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1144" name="Shape 1144"/>
        <p:cNvGrpSpPr/>
        <p:nvPr/>
      </p:nvGrpSpPr>
      <p:grpSpPr>
        <a:xfrm>
          <a:off x="0" y="0"/>
          <a:ext cx="0" cy="0"/>
          <a:chOff x="0" y="0"/>
          <a:chExt cx="0" cy="0"/>
        </a:xfrm>
      </p:grpSpPr>
      <p:sp>
        <p:nvSpPr>
          <p:cNvPr id="1145" name="Google Shape;1145;p195"/>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46" name="Google Shape;1146;p195"/>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1147" name="Google Shape;1147;p195"/>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148" name="Google Shape;1148;p19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49" name="Google Shape;1149;p19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50" name="Google Shape;1150;p19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solidFill>
                  <a:srgbClr val="888888"/>
                </a:solidFill>
              </a:defRPr>
            </a:lvl1pPr>
            <a:lvl2pPr indent="0" lvl="1" marL="0" algn="r">
              <a:spcBef>
                <a:spcPts val="0"/>
              </a:spcBef>
              <a:buNone/>
              <a:defRPr>
                <a:solidFill>
                  <a:srgbClr val="888888"/>
                </a:solidFill>
              </a:defRPr>
            </a:lvl2pPr>
            <a:lvl3pPr indent="0" lvl="2" marL="0" algn="r">
              <a:spcBef>
                <a:spcPts val="0"/>
              </a:spcBef>
              <a:buNone/>
              <a:defRPr>
                <a:solidFill>
                  <a:srgbClr val="888888"/>
                </a:solidFill>
              </a:defRPr>
            </a:lvl3pPr>
            <a:lvl4pPr indent="0" lvl="3" marL="0" algn="r">
              <a:spcBef>
                <a:spcPts val="0"/>
              </a:spcBef>
              <a:buNone/>
              <a:defRPr>
                <a:solidFill>
                  <a:srgbClr val="888888"/>
                </a:solidFill>
              </a:defRPr>
            </a:lvl4pPr>
            <a:lvl5pPr indent="0" lvl="4" marL="0" algn="r">
              <a:spcBef>
                <a:spcPts val="0"/>
              </a:spcBef>
              <a:buNone/>
              <a:defRPr>
                <a:solidFill>
                  <a:srgbClr val="888888"/>
                </a:solidFill>
              </a:defRPr>
            </a:lvl5pPr>
            <a:lvl6pPr indent="0" lvl="5" marL="0" algn="r">
              <a:spcBef>
                <a:spcPts val="0"/>
              </a:spcBef>
              <a:buNone/>
              <a:defRPr>
                <a:solidFill>
                  <a:srgbClr val="888888"/>
                </a:solidFill>
              </a:defRPr>
            </a:lvl6pPr>
            <a:lvl7pPr indent="0" lvl="6" marL="0" algn="r">
              <a:spcBef>
                <a:spcPts val="0"/>
              </a:spcBef>
              <a:buNone/>
              <a:defRPr>
                <a:solidFill>
                  <a:srgbClr val="888888"/>
                </a:solidFill>
              </a:defRPr>
            </a:lvl7pPr>
            <a:lvl8pPr indent="0" lvl="7" marL="0" algn="r">
              <a:spcBef>
                <a:spcPts val="0"/>
              </a:spcBef>
              <a:buNone/>
              <a:defRPr>
                <a:solidFill>
                  <a:srgbClr val="888888"/>
                </a:solidFill>
              </a:defRPr>
            </a:lvl8pPr>
            <a:lvl9pPr indent="0" lvl="8" marL="0"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1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Title Slide">
  <p:cSld name="2_Title Slide">
    <p:spTree>
      <p:nvGrpSpPr>
        <p:cNvPr id="1151" name="Shape 1151"/>
        <p:cNvGrpSpPr/>
        <p:nvPr/>
      </p:nvGrpSpPr>
      <p:grpSpPr>
        <a:xfrm>
          <a:off x="0" y="0"/>
          <a:ext cx="0" cy="0"/>
          <a:chOff x="0" y="0"/>
          <a:chExt cx="0" cy="0"/>
        </a:xfrm>
      </p:grpSpPr>
      <p:grpSp>
        <p:nvGrpSpPr>
          <p:cNvPr id="1152" name="Google Shape;1152;p196"/>
          <p:cNvGrpSpPr/>
          <p:nvPr/>
        </p:nvGrpSpPr>
        <p:grpSpPr>
          <a:xfrm>
            <a:off x="0" y="0"/>
            <a:ext cx="12192000" cy="6858001"/>
            <a:chOff x="0" y="0"/>
            <a:chExt cx="13716000" cy="10287000"/>
          </a:xfrm>
        </p:grpSpPr>
        <p:sp>
          <p:nvSpPr>
            <p:cNvPr id="1153" name="Google Shape;1153;p196"/>
            <p:cNvSpPr/>
            <p:nvPr/>
          </p:nvSpPr>
          <p:spPr>
            <a:xfrm>
              <a:off x="0" y="0"/>
              <a:ext cx="13716000" cy="10287000"/>
            </a:xfrm>
            <a:prstGeom prst="rect">
              <a:avLst/>
            </a:prstGeom>
            <a:solidFill>
              <a:srgbClr val="F6C37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154" name="Google Shape;1154;p196"/>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155" name="Google Shape;1155;p196"/>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grpSp>
      <p:sp>
        <p:nvSpPr>
          <p:cNvPr id="1156" name="Google Shape;1156;p196"/>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_Title Slide">
  <p:cSld name="5_Title Slide">
    <p:spTree>
      <p:nvGrpSpPr>
        <p:cNvPr id="116" name="Shape 116"/>
        <p:cNvGrpSpPr/>
        <p:nvPr/>
      </p:nvGrpSpPr>
      <p:grpSpPr>
        <a:xfrm>
          <a:off x="0" y="0"/>
          <a:ext cx="0" cy="0"/>
          <a:chOff x="0" y="0"/>
          <a:chExt cx="0" cy="0"/>
        </a:xfrm>
      </p:grpSpPr>
      <p:grpSp>
        <p:nvGrpSpPr>
          <p:cNvPr id="117" name="Google Shape;117;p173"/>
          <p:cNvGrpSpPr/>
          <p:nvPr/>
        </p:nvGrpSpPr>
        <p:grpSpPr>
          <a:xfrm>
            <a:off x="0" y="0"/>
            <a:ext cx="12192000" cy="6858001"/>
            <a:chOff x="0" y="0"/>
            <a:chExt cx="13716000" cy="10287000"/>
          </a:xfrm>
        </p:grpSpPr>
        <p:sp>
          <p:nvSpPr>
            <p:cNvPr id="118" name="Google Shape;118;p173"/>
            <p:cNvSpPr/>
            <p:nvPr/>
          </p:nvSpPr>
          <p:spPr>
            <a:xfrm>
              <a:off x="0" y="0"/>
              <a:ext cx="13716000" cy="10287000"/>
            </a:xfrm>
            <a:prstGeom prst="rect">
              <a:avLst/>
            </a:prstGeom>
            <a:solidFill>
              <a:srgbClr val="85CFE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19" name="Google Shape;119;p173"/>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20" name="Google Shape;120;p173"/>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grpSp>
      <p:sp>
        <p:nvSpPr>
          <p:cNvPr id="121" name="Google Shape;121;p173"/>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1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Title Slide">
  <p:cSld name="3_Title Slide">
    <p:spTree>
      <p:nvGrpSpPr>
        <p:cNvPr id="1157" name="Shape 1157"/>
        <p:cNvGrpSpPr/>
        <p:nvPr/>
      </p:nvGrpSpPr>
      <p:grpSpPr>
        <a:xfrm>
          <a:off x="0" y="0"/>
          <a:ext cx="0" cy="0"/>
          <a:chOff x="0" y="0"/>
          <a:chExt cx="0" cy="0"/>
        </a:xfrm>
      </p:grpSpPr>
      <p:grpSp>
        <p:nvGrpSpPr>
          <p:cNvPr id="1158" name="Google Shape;1158;p197"/>
          <p:cNvGrpSpPr/>
          <p:nvPr/>
        </p:nvGrpSpPr>
        <p:grpSpPr>
          <a:xfrm>
            <a:off x="0" y="0"/>
            <a:ext cx="12192000" cy="6858001"/>
            <a:chOff x="0" y="0"/>
            <a:chExt cx="13716000" cy="10287000"/>
          </a:xfrm>
        </p:grpSpPr>
        <p:sp>
          <p:nvSpPr>
            <p:cNvPr id="1159" name="Google Shape;1159;p197"/>
            <p:cNvSpPr/>
            <p:nvPr/>
          </p:nvSpPr>
          <p:spPr>
            <a:xfrm>
              <a:off x="0" y="0"/>
              <a:ext cx="13716000" cy="10287000"/>
            </a:xfrm>
            <a:prstGeom prst="rect">
              <a:avLst/>
            </a:prstGeom>
            <a:solidFill>
              <a:srgbClr val="EA875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160" name="Google Shape;1160;p197"/>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161" name="Google Shape;1161;p197"/>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grpSp>
      <p:sp>
        <p:nvSpPr>
          <p:cNvPr id="1162" name="Google Shape;1162;p197"/>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1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Title Slide">
  <p:cSld name="4_Title Slide">
    <p:spTree>
      <p:nvGrpSpPr>
        <p:cNvPr id="1163" name="Shape 1163"/>
        <p:cNvGrpSpPr/>
        <p:nvPr/>
      </p:nvGrpSpPr>
      <p:grpSpPr>
        <a:xfrm>
          <a:off x="0" y="0"/>
          <a:ext cx="0" cy="0"/>
          <a:chOff x="0" y="0"/>
          <a:chExt cx="0" cy="0"/>
        </a:xfrm>
      </p:grpSpPr>
      <p:grpSp>
        <p:nvGrpSpPr>
          <p:cNvPr id="1164" name="Google Shape;1164;p198"/>
          <p:cNvGrpSpPr/>
          <p:nvPr/>
        </p:nvGrpSpPr>
        <p:grpSpPr>
          <a:xfrm>
            <a:off x="0" y="0"/>
            <a:ext cx="12192000" cy="6858001"/>
            <a:chOff x="0" y="0"/>
            <a:chExt cx="13716000" cy="10287000"/>
          </a:xfrm>
        </p:grpSpPr>
        <p:sp>
          <p:nvSpPr>
            <p:cNvPr id="1165" name="Google Shape;1165;p198"/>
            <p:cNvSpPr/>
            <p:nvPr/>
          </p:nvSpPr>
          <p:spPr>
            <a:xfrm>
              <a:off x="0" y="0"/>
              <a:ext cx="13716000" cy="10287000"/>
            </a:xfrm>
            <a:prstGeom prst="rect">
              <a:avLst/>
            </a:prstGeom>
            <a:solidFill>
              <a:srgbClr val="5EACE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166" name="Google Shape;1166;p198"/>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167" name="Google Shape;1167;p198"/>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grpSp>
      <p:sp>
        <p:nvSpPr>
          <p:cNvPr id="1168" name="Google Shape;1168;p198"/>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1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_Title Slide">
  <p:cSld name="5_Title Slide">
    <p:spTree>
      <p:nvGrpSpPr>
        <p:cNvPr id="1169" name="Shape 1169"/>
        <p:cNvGrpSpPr/>
        <p:nvPr/>
      </p:nvGrpSpPr>
      <p:grpSpPr>
        <a:xfrm>
          <a:off x="0" y="0"/>
          <a:ext cx="0" cy="0"/>
          <a:chOff x="0" y="0"/>
          <a:chExt cx="0" cy="0"/>
        </a:xfrm>
      </p:grpSpPr>
      <p:grpSp>
        <p:nvGrpSpPr>
          <p:cNvPr id="1170" name="Google Shape;1170;p199"/>
          <p:cNvGrpSpPr/>
          <p:nvPr/>
        </p:nvGrpSpPr>
        <p:grpSpPr>
          <a:xfrm>
            <a:off x="0" y="0"/>
            <a:ext cx="12192000" cy="6858001"/>
            <a:chOff x="0" y="0"/>
            <a:chExt cx="13716000" cy="10287000"/>
          </a:xfrm>
        </p:grpSpPr>
        <p:sp>
          <p:nvSpPr>
            <p:cNvPr id="1171" name="Google Shape;1171;p199"/>
            <p:cNvSpPr/>
            <p:nvPr/>
          </p:nvSpPr>
          <p:spPr>
            <a:xfrm>
              <a:off x="0" y="0"/>
              <a:ext cx="13716000" cy="10287000"/>
            </a:xfrm>
            <a:prstGeom prst="rect">
              <a:avLst/>
            </a:prstGeom>
            <a:solidFill>
              <a:srgbClr val="85CFE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172" name="Google Shape;1172;p199"/>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173" name="Google Shape;1173;p199"/>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grpSp>
      <p:sp>
        <p:nvSpPr>
          <p:cNvPr id="1174" name="Google Shape;1174;p199"/>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14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Title Slide">
  <p:cSld name="6_Title Slide">
    <p:spTree>
      <p:nvGrpSpPr>
        <p:cNvPr id="1175" name="Shape 1175"/>
        <p:cNvGrpSpPr/>
        <p:nvPr/>
      </p:nvGrpSpPr>
      <p:grpSpPr>
        <a:xfrm>
          <a:off x="0" y="0"/>
          <a:ext cx="0" cy="0"/>
          <a:chOff x="0" y="0"/>
          <a:chExt cx="0" cy="0"/>
        </a:xfrm>
      </p:grpSpPr>
      <p:grpSp>
        <p:nvGrpSpPr>
          <p:cNvPr id="1176" name="Google Shape;1176;p200"/>
          <p:cNvGrpSpPr/>
          <p:nvPr/>
        </p:nvGrpSpPr>
        <p:grpSpPr>
          <a:xfrm>
            <a:off x="0" y="0"/>
            <a:ext cx="12192000" cy="6858001"/>
            <a:chOff x="0" y="0"/>
            <a:chExt cx="13716000" cy="10287000"/>
          </a:xfrm>
        </p:grpSpPr>
        <p:sp>
          <p:nvSpPr>
            <p:cNvPr id="1177" name="Google Shape;1177;p200"/>
            <p:cNvSpPr/>
            <p:nvPr/>
          </p:nvSpPr>
          <p:spPr>
            <a:xfrm>
              <a:off x="0" y="0"/>
              <a:ext cx="13716000" cy="10287000"/>
            </a:xfrm>
            <a:prstGeom prst="rect">
              <a:avLst/>
            </a:prstGeom>
            <a:solidFill>
              <a:srgbClr val="B8D98E"/>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178" name="Google Shape;1178;p200"/>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179" name="Google Shape;1179;p200"/>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grpSp>
      <p:sp>
        <p:nvSpPr>
          <p:cNvPr id="1180" name="Google Shape;1180;p200"/>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14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_Title Slide">
  <p:cSld name="7_Title Slide">
    <p:spTree>
      <p:nvGrpSpPr>
        <p:cNvPr id="1181" name="Shape 1181"/>
        <p:cNvGrpSpPr/>
        <p:nvPr/>
      </p:nvGrpSpPr>
      <p:grpSpPr>
        <a:xfrm>
          <a:off x="0" y="0"/>
          <a:ext cx="0" cy="0"/>
          <a:chOff x="0" y="0"/>
          <a:chExt cx="0" cy="0"/>
        </a:xfrm>
      </p:grpSpPr>
      <p:grpSp>
        <p:nvGrpSpPr>
          <p:cNvPr id="1182" name="Google Shape;1182;p201"/>
          <p:cNvGrpSpPr/>
          <p:nvPr/>
        </p:nvGrpSpPr>
        <p:grpSpPr>
          <a:xfrm>
            <a:off x="0" y="0"/>
            <a:ext cx="12192000" cy="6858001"/>
            <a:chOff x="0" y="0"/>
            <a:chExt cx="13716000" cy="10287000"/>
          </a:xfrm>
        </p:grpSpPr>
        <p:sp>
          <p:nvSpPr>
            <p:cNvPr id="1183" name="Google Shape;1183;p201"/>
            <p:cNvSpPr/>
            <p:nvPr/>
          </p:nvSpPr>
          <p:spPr>
            <a:xfrm>
              <a:off x="0" y="0"/>
              <a:ext cx="13716000" cy="10287000"/>
            </a:xfrm>
            <a:prstGeom prst="rect">
              <a:avLst/>
            </a:prstGeom>
            <a:solidFill>
              <a:srgbClr val="B2709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184" name="Google Shape;1184;p201"/>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185" name="Google Shape;1185;p201"/>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grpSp>
      <p:sp>
        <p:nvSpPr>
          <p:cNvPr id="1186" name="Google Shape;1186;p201"/>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14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_Title Slide">
  <p:cSld name="8_Title Slide">
    <p:spTree>
      <p:nvGrpSpPr>
        <p:cNvPr id="1187" name="Shape 1187"/>
        <p:cNvGrpSpPr/>
        <p:nvPr/>
      </p:nvGrpSpPr>
      <p:grpSpPr>
        <a:xfrm>
          <a:off x="0" y="0"/>
          <a:ext cx="0" cy="0"/>
          <a:chOff x="0" y="0"/>
          <a:chExt cx="0" cy="0"/>
        </a:xfrm>
      </p:grpSpPr>
      <p:grpSp>
        <p:nvGrpSpPr>
          <p:cNvPr id="1188" name="Google Shape;1188;p202"/>
          <p:cNvGrpSpPr/>
          <p:nvPr/>
        </p:nvGrpSpPr>
        <p:grpSpPr>
          <a:xfrm>
            <a:off x="0" y="0"/>
            <a:ext cx="12192000" cy="6858001"/>
            <a:chOff x="0" y="0"/>
            <a:chExt cx="13716000" cy="10287000"/>
          </a:xfrm>
        </p:grpSpPr>
        <p:sp>
          <p:nvSpPr>
            <p:cNvPr id="1189" name="Google Shape;1189;p202"/>
            <p:cNvSpPr/>
            <p:nvPr/>
          </p:nvSpPr>
          <p:spPr>
            <a:xfrm>
              <a:off x="0" y="0"/>
              <a:ext cx="13716000" cy="10287000"/>
            </a:xfrm>
            <a:prstGeom prst="rect">
              <a:avLst/>
            </a:prstGeom>
            <a:solidFill>
              <a:srgbClr val="8296B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190" name="Google Shape;1190;p202"/>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191" name="Google Shape;1191;p202"/>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grpSp>
      <p:sp>
        <p:nvSpPr>
          <p:cNvPr id="1192" name="Google Shape;1192;p202"/>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14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9_Title Slide">
  <p:cSld name="9_Title Slide">
    <p:spTree>
      <p:nvGrpSpPr>
        <p:cNvPr id="1193" name="Shape 1193"/>
        <p:cNvGrpSpPr/>
        <p:nvPr/>
      </p:nvGrpSpPr>
      <p:grpSpPr>
        <a:xfrm>
          <a:off x="0" y="0"/>
          <a:ext cx="0" cy="0"/>
          <a:chOff x="0" y="0"/>
          <a:chExt cx="0" cy="0"/>
        </a:xfrm>
      </p:grpSpPr>
      <p:grpSp>
        <p:nvGrpSpPr>
          <p:cNvPr id="1194" name="Google Shape;1194;p203"/>
          <p:cNvGrpSpPr/>
          <p:nvPr/>
        </p:nvGrpSpPr>
        <p:grpSpPr>
          <a:xfrm>
            <a:off x="0" y="0"/>
            <a:ext cx="12192000" cy="6858001"/>
            <a:chOff x="0" y="0"/>
            <a:chExt cx="13716000" cy="10287000"/>
          </a:xfrm>
        </p:grpSpPr>
        <p:sp>
          <p:nvSpPr>
            <p:cNvPr id="1195" name="Google Shape;1195;p203"/>
            <p:cNvSpPr/>
            <p:nvPr/>
          </p:nvSpPr>
          <p:spPr>
            <a:xfrm>
              <a:off x="0" y="0"/>
              <a:ext cx="13716000" cy="10287000"/>
            </a:xfrm>
            <a:prstGeom prst="rect">
              <a:avLst/>
            </a:prstGeom>
            <a:solidFill>
              <a:srgbClr val="75707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196" name="Google Shape;1196;p203"/>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197" name="Google Shape;1197;p203"/>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grpSp>
      <p:sp>
        <p:nvSpPr>
          <p:cNvPr id="1198" name="Google Shape;1198;p203"/>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14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0_Title Slide">
  <p:cSld name="10_Title Slide">
    <p:spTree>
      <p:nvGrpSpPr>
        <p:cNvPr id="1199" name="Shape 1199"/>
        <p:cNvGrpSpPr/>
        <p:nvPr/>
      </p:nvGrpSpPr>
      <p:grpSpPr>
        <a:xfrm>
          <a:off x="0" y="0"/>
          <a:ext cx="0" cy="0"/>
          <a:chOff x="0" y="0"/>
          <a:chExt cx="0" cy="0"/>
        </a:xfrm>
      </p:grpSpPr>
      <p:grpSp>
        <p:nvGrpSpPr>
          <p:cNvPr id="1200" name="Google Shape;1200;p204"/>
          <p:cNvGrpSpPr/>
          <p:nvPr/>
        </p:nvGrpSpPr>
        <p:grpSpPr>
          <a:xfrm>
            <a:off x="0" y="0"/>
            <a:ext cx="12192000" cy="6858001"/>
            <a:chOff x="0" y="0"/>
            <a:chExt cx="13716000" cy="10287000"/>
          </a:xfrm>
        </p:grpSpPr>
        <p:sp>
          <p:nvSpPr>
            <p:cNvPr id="1201" name="Google Shape;1201;p204"/>
            <p:cNvSpPr/>
            <p:nvPr/>
          </p:nvSpPr>
          <p:spPr>
            <a:xfrm>
              <a:off x="0" y="0"/>
              <a:ext cx="13716000" cy="10287000"/>
            </a:xfrm>
            <a:prstGeom prst="rect">
              <a:avLst/>
            </a:prstGeom>
            <a:solidFill>
              <a:srgbClr val="FF656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202" name="Google Shape;1202;p204"/>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203" name="Google Shape;1203;p204"/>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grpSp>
      <p:sp>
        <p:nvSpPr>
          <p:cNvPr id="1204" name="Google Shape;1204;p204"/>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14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1_Title Slide">
  <p:cSld name="11_Title Slide">
    <p:spTree>
      <p:nvGrpSpPr>
        <p:cNvPr id="1205" name="Shape 1205"/>
        <p:cNvGrpSpPr/>
        <p:nvPr/>
      </p:nvGrpSpPr>
      <p:grpSpPr>
        <a:xfrm>
          <a:off x="0" y="0"/>
          <a:ext cx="0" cy="0"/>
          <a:chOff x="0" y="0"/>
          <a:chExt cx="0" cy="0"/>
        </a:xfrm>
      </p:grpSpPr>
      <p:grpSp>
        <p:nvGrpSpPr>
          <p:cNvPr id="1206" name="Google Shape;1206;p205"/>
          <p:cNvGrpSpPr/>
          <p:nvPr/>
        </p:nvGrpSpPr>
        <p:grpSpPr>
          <a:xfrm>
            <a:off x="0" y="0"/>
            <a:ext cx="12192000" cy="6858001"/>
            <a:chOff x="0" y="0"/>
            <a:chExt cx="13716000" cy="10287000"/>
          </a:xfrm>
        </p:grpSpPr>
        <p:sp>
          <p:nvSpPr>
            <p:cNvPr id="1207" name="Google Shape;1207;p205"/>
            <p:cNvSpPr/>
            <p:nvPr/>
          </p:nvSpPr>
          <p:spPr>
            <a:xfrm>
              <a:off x="0" y="0"/>
              <a:ext cx="13716000" cy="10287000"/>
            </a:xfrm>
            <a:prstGeom prst="rect">
              <a:avLst/>
            </a:prstGeom>
            <a:solidFill>
              <a:srgbClr val="DC94DE"/>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208" name="Google Shape;1208;p205"/>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209" name="Google Shape;1209;p205"/>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grpSp>
      <p:sp>
        <p:nvSpPr>
          <p:cNvPr id="1210" name="Google Shape;1210;p205"/>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14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able of contents">
  <p:cSld name="Table of contents">
    <p:spTree>
      <p:nvGrpSpPr>
        <p:cNvPr id="1211" name="Shape 1211"/>
        <p:cNvGrpSpPr/>
        <p:nvPr/>
      </p:nvGrpSpPr>
      <p:grpSpPr>
        <a:xfrm>
          <a:off x="0" y="0"/>
          <a:ext cx="0" cy="0"/>
          <a:chOff x="0" y="0"/>
          <a:chExt cx="0" cy="0"/>
        </a:xfrm>
      </p:grpSpPr>
      <p:sp>
        <p:nvSpPr>
          <p:cNvPr id="1212" name="Google Shape;1212;p206"/>
          <p:cNvSpPr txBox="1"/>
          <p:nvPr>
            <p:ph type="title"/>
          </p:nvPr>
        </p:nvSpPr>
        <p:spPr>
          <a:xfrm>
            <a:off x="2621731" y="2174785"/>
            <a:ext cx="3074005" cy="602004"/>
          </a:xfrm>
          <a:prstGeom prst="rect">
            <a:avLst/>
          </a:prstGeom>
          <a:noFill/>
          <a:ln>
            <a:noFill/>
          </a:ln>
        </p:spPr>
        <p:txBody>
          <a:bodyPr anchorCtr="0" anchor="ctr" bIns="68550" lIns="91425" spcFirstLastPara="1" rIns="91425" wrap="square" tIns="6855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213" name="Google Shape;1213;p206"/>
          <p:cNvSpPr txBox="1"/>
          <p:nvPr>
            <p:ph idx="1" type="subTitle"/>
          </p:nvPr>
        </p:nvSpPr>
        <p:spPr>
          <a:xfrm>
            <a:off x="2621743" y="2838919"/>
            <a:ext cx="3074005" cy="646395"/>
          </a:xfrm>
          <a:prstGeom prst="rect">
            <a:avLst/>
          </a:prstGeom>
          <a:noFill/>
          <a:ln>
            <a:noFill/>
          </a:ln>
        </p:spPr>
        <p:txBody>
          <a:bodyPr anchorCtr="0" anchor="ctr" bIns="68550" lIns="91425" spcFirstLastPara="1" rIns="91425" wrap="square" tIns="68550">
            <a:noAutofit/>
          </a:bodyPr>
          <a:lstStyle>
            <a:lvl1pPr lvl="0" algn="l">
              <a:lnSpc>
                <a:spcPct val="100000"/>
              </a:lnSpc>
              <a:spcBef>
                <a:spcPts val="0"/>
              </a:spcBef>
              <a:spcAft>
                <a:spcPts val="0"/>
              </a:spcAft>
              <a:buClr>
                <a:schemeClr val="dk1"/>
              </a:buClr>
              <a:buSzPts val="1867"/>
              <a:buNone/>
              <a:defRPr sz="1867"/>
            </a:lvl1pPr>
            <a:lvl2pPr lvl="1" algn="l">
              <a:lnSpc>
                <a:spcPct val="90000"/>
              </a:lnSpc>
              <a:spcBef>
                <a:spcPts val="500"/>
              </a:spcBef>
              <a:spcAft>
                <a:spcPts val="0"/>
              </a:spcAft>
              <a:buClr>
                <a:schemeClr val="dk1"/>
              </a:buClr>
              <a:buSzPts val="1800"/>
              <a:buChar char="•"/>
              <a:defRPr/>
            </a:lvl2pPr>
            <a:lvl3pPr lvl="2" algn="l">
              <a:lnSpc>
                <a:spcPct val="90000"/>
              </a:lnSpc>
              <a:spcBef>
                <a:spcPts val="500"/>
              </a:spcBef>
              <a:spcAft>
                <a:spcPts val="0"/>
              </a:spcAft>
              <a:buClr>
                <a:schemeClr val="dk1"/>
              </a:buClr>
              <a:buSzPts val="1800"/>
              <a:buChar char="•"/>
              <a:defRPr/>
            </a:lvl3pPr>
            <a:lvl4pPr lvl="3" algn="l">
              <a:lnSpc>
                <a:spcPct val="90000"/>
              </a:lnSpc>
              <a:spcBef>
                <a:spcPts val="500"/>
              </a:spcBef>
              <a:spcAft>
                <a:spcPts val="0"/>
              </a:spcAft>
              <a:buClr>
                <a:schemeClr val="dk1"/>
              </a:buClr>
              <a:buSzPts val="1800"/>
              <a:buChar char="•"/>
              <a:defRPr/>
            </a:lvl4pPr>
            <a:lvl5pPr lvl="4" algn="l">
              <a:lnSpc>
                <a:spcPct val="90000"/>
              </a:lnSpc>
              <a:spcBef>
                <a:spcPts val="500"/>
              </a:spcBef>
              <a:spcAft>
                <a:spcPts val="0"/>
              </a:spcAft>
              <a:buClr>
                <a:schemeClr val="dk1"/>
              </a:buClr>
              <a:buSzPts val="1800"/>
              <a:buChar char="•"/>
              <a:defRPr/>
            </a:lvl5pPr>
            <a:lvl6pPr lvl="5" algn="l">
              <a:lnSpc>
                <a:spcPct val="90000"/>
              </a:lnSpc>
              <a:spcBef>
                <a:spcPts val="500"/>
              </a:spcBef>
              <a:spcAft>
                <a:spcPts val="0"/>
              </a:spcAft>
              <a:buClr>
                <a:schemeClr val="dk1"/>
              </a:buClr>
              <a:buSzPts val="1800"/>
              <a:buChar char="•"/>
              <a:defRPr/>
            </a:lvl6pPr>
            <a:lvl7pPr lvl="6" algn="l">
              <a:lnSpc>
                <a:spcPct val="90000"/>
              </a:lnSpc>
              <a:spcBef>
                <a:spcPts val="500"/>
              </a:spcBef>
              <a:spcAft>
                <a:spcPts val="0"/>
              </a:spcAft>
              <a:buClr>
                <a:schemeClr val="dk1"/>
              </a:buClr>
              <a:buSzPts val="1800"/>
              <a:buChar char="•"/>
              <a:defRPr/>
            </a:lvl7pPr>
            <a:lvl8pPr lvl="7" algn="l">
              <a:lnSpc>
                <a:spcPct val="90000"/>
              </a:lnSpc>
              <a:spcBef>
                <a:spcPts val="500"/>
              </a:spcBef>
              <a:spcAft>
                <a:spcPts val="0"/>
              </a:spcAft>
              <a:buClr>
                <a:schemeClr val="dk1"/>
              </a:buClr>
              <a:buSzPts val="1800"/>
              <a:buChar char="•"/>
              <a:defRPr/>
            </a:lvl8pPr>
            <a:lvl9pPr lvl="8" algn="l">
              <a:lnSpc>
                <a:spcPct val="90000"/>
              </a:lnSpc>
              <a:spcBef>
                <a:spcPts val="500"/>
              </a:spcBef>
              <a:spcAft>
                <a:spcPts val="0"/>
              </a:spcAft>
              <a:buClr>
                <a:schemeClr val="dk1"/>
              </a:buClr>
              <a:buSzPts val="1800"/>
              <a:buChar char="•"/>
              <a:defRPr/>
            </a:lvl9pPr>
          </a:lstStyle>
          <a:p/>
        </p:txBody>
      </p:sp>
      <p:sp>
        <p:nvSpPr>
          <p:cNvPr id="1214" name="Google Shape;1214;p206"/>
          <p:cNvSpPr txBox="1"/>
          <p:nvPr>
            <p:ph idx="2" type="subTitle"/>
          </p:nvPr>
        </p:nvSpPr>
        <p:spPr>
          <a:xfrm>
            <a:off x="8020251" y="2838919"/>
            <a:ext cx="3074005" cy="646395"/>
          </a:xfrm>
          <a:prstGeom prst="rect">
            <a:avLst/>
          </a:prstGeom>
          <a:noFill/>
          <a:ln>
            <a:noFill/>
          </a:ln>
        </p:spPr>
        <p:txBody>
          <a:bodyPr anchorCtr="0" anchor="ctr" bIns="68550" lIns="91425" spcFirstLastPara="1" rIns="91425" wrap="square" tIns="68550">
            <a:noAutofit/>
          </a:bodyPr>
          <a:lstStyle>
            <a:lvl1pPr lvl="0" algn="l">
              <a:lnSpc>
                <a:spcPct val="100000"/>
              </a:lnSpc>
              <a:spcBef>
                <a:spcPts val="0"/>
              </a:spcBef>
              <a:spcAft>
                <a:spcPts val="0"/>
              </a:spcAft>
              <a:buClr>
                <a:schemeClr val="dk1"/>
              </a:buClr>
              <a:buSzPts val="1867"/>
              <a:buNone/>
              <a:defRPr sz="1867"/>
            </a:lvl1pPr>
            <a:lvl2pPr lvl="1" algn="l">
              <a:lnSpc>
                <a:spcPct val="90000"/>
              </a:lnSpc>
              <a:spcBef>
                <a:spcPts val="500"/>
              </a:spcBef>
              <a:spcAft>
                <a:spcPts val="0"/>
              </a:spcAft>
              <a:buClr>
                <a:schemeClr val="dk1"/>
              </a:buClr>
              <a:buSzPts val="1800"/>
              <a:buChar char="•"/>
              <a:defRPr/>
            </a:lvl2pPr>
            <a:lvl3pPr lvl="2" algn="l">
              <a:lnSpc>
                <a:spcPct val="90000"/>
              </a:lnSpc>
              <a:spcBef>
                <a:spcPts val="500"/>
              </a:spcBef>
              <a:spcAft>
                <a:spcPts val="0"/>
              </a:spcAft>
              <a:buClr>
                <a:schemeClr val="dk1"/>
              </a:buClr>
              <a:buSzPts val="1800"/>
              <a:buChar char="•"/>
              <a:defRPr/>
            </a:lvl3pPr>
            <a:lvl4pPr lvl="3" algn="l">
              <a:lnSpc>
                <a:spcPct val="90000"/>
              </a:lnSpc>
              <a:spcBef>
                <a:spcPts val="500"/>
              </a:spcBef>
              <a:spcAft>
                <a:spcPts val="0"/>
              </a:spcAft>
              <a:buClr>
                <a:schemeClr val="dk1"/>
              </a:buClr>
              <a:buSzPts val="1800"/>
              <a:buChar char="•"/>
              <a:defRPr/>
            </a:lvl4pPr>
            <a:lvl5pPr lvl="4" algn="l">
              <a:lnSpc>
                <a:spcPct val="90000"/>
              </a:lnSpc>
              <a:spcBef>
                <a:spcPts val="500"/>
              </a:spcBef>
              <a:spcAft>
                <a:spcPts val="0"/>
              </a:spcAft>
              <a:buClr>
                <a:schemeClr val="dk1"/>
              </a:buClr>
              <a:buSzPts val="1800"/>
              <a:buChar char="•"/>
              <a:defRPr/>
            </a:lvl5pPr>
            <a:lvl6pPr lvl="5" algn="l">
              <a:lnSpc>
                <a:spcPct val="90000"/>
              </a:lnSpc>
              <a:spcBef>
                <a:spcPts val="500"/>
              </a:spcBef>
              <a:spcAft>
                <a:spcPts val="0"/>
              </a:spcAft>
              <a:buClr>
                <a:schemeClr val="dk1"/>
              </a:buClr>
              <a:buSzPts val="1800"/>
              <a:buChar char="•"/>
              <a:defRPr/>
            </a:lvl6pPr>
            <a:lvl7pPr lvl="6" algn="l">
              <a:lnSpc>
                <a:spcPct val="90000"/>
              </a:lnSpc>
              <a:spcBef>
                <a:spcPts val="500"/>
              </a:spcBef>
              <a:spcAft>
                <a:spcPts val="0"/>
              </a:spcAft>
              <a:buClr>
                <a:schemeClr val="dk1"/>
              </a:buClr>
              <a:buSzPts val="1800"/>
              <a:buChar char="•"/>
              <a:defRPr/>
            </a:lvl7pPr>
            <a:lvl8pPr lvl="7" algn="l">
              <a:lnSpc>
                <a:spcPct val="90000"/>
              </a:lnSpc>
              <a:spcBef>
                <a:spcPts val="500"/>
              </a:spcBef>
              <a:spcAft>
                <a:spcPts val="0"/>
              </a:spcAft>
              <a:buClr>
                <a:schemeClr val="dk1"/>
              </a:buClr>
              <a:buSzPts val="1800"/>
              <a:buChar char="•"/>
              <a:defRPr/>
            </a:lvl8pPr>
            <a:lvl9pPr lvl="8" algn="l">
              <a:lnSpc>
                <a:spcPct val="90000"/>
              </a:lnSpc>
              <a:spcBef>
                <a:spcPts val="500"/>
              </a:spcBef>
              <a:spcAft>
                <a:spcPts val="0"/>
              </a:spcAft>
              <a:buClr>
                <a:schemeClr val="dk1"/>
              </a:buClr>
              <a:buSzPts val="1800"/>
              <a:buChar char="•"/>
              <a:defRPr/>
            </a:lvl9pPr>
          </a:lstStyle>
          <a:p/>
        </p:txBody>
      </p:sp>
      <p:sp>
        <p:nvSpPr>
          <p:cNvPr id="1215" name="Google Shape;1215;p206"/>
          <p:cNvSpPr txBox="1"/>
          <p:nvPr>
            <p:ph idx="3" type="title"/>
          </p:nvPr>
        </p:nvSpPr>
        <p:spPr>
          <a:xfrm>
            <a:off x="2621767" y="4184037"/>
            <a:ext cx="3074005" cy="703600"/>
          </a:xfrm>
          <a:prstGeom prst="rect">
            <a:avLst/>
          </a:prstGeom>
          <a:noFill/>
          <a:ln>
            <a:noFill/>
          </a:ln>
        </p:spPr>
        <p:txBody>
          <a:bodyPr anchorCtr="0" anchor="ctr" bIns="68550" lIns="91425" spcFirstLastPara="1" rIns="91425" wrap="square" tIns="6855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216" name="Google Shape;1216;p206"/>
          <p:cNvSpPr txBox="1"/>
          <p:nvPr>
            <p:ph idx="4" type="subTitle"/>
          </p:nvPr>
        </p:nvSpPr>
        <p:spPr>
          <a:xfrm>
            <a:off x="2621743" y="4835432"/>
            <a:ext cx="3074005" cy="646395"/>
          </a:xfrm>
          <a:prstGeom prst="rect">
            <a:avLst/>
          </a:prstGeom>
          <a:noFill/>
          <a:ln>
            <a:noFill/>
          </a:ln>
        </p:spPr>
        <p:txBody>
          <a:bodyPr anchorCtr="0" anchor="ctr" bIns="68550" lIns="91425" spcFirstLastPara="1" rIns="91425" wrap="square" tIns="68550">
            <a:noAutofit/>
          </a:bodyPr>
          <a:lstStyle>
            <a:lvl1pPr lvl="0" algn="l">
              <a:lnSpc>
                <a:spcPct val="100000"/>
              </a:lnSpc>
              <a:spcBef>
                <a:spcPts val="0"/>
              </a:spcBef>
              <a:spcAft>
                <a:spcPts val="0"/>
              </a:spcAft>
              <a:buClr>
                <a:schemeClr val="dk1"/>
              </a:buClr>
              <a:buSzPts val="1867"/>
              <a:buNone/>
              <a:defRPr sz="1867"/>
            </a:lvl1pPr>
            <a:lvl2pPr lvl="1" algn="l">
              <a:lnSpc>
                <a:spcPct val="90000"/>
              </a:lnSpc>
              <a:spcBef>
                <a:spcPts val="500"/>
              </a:spcBef>
              <a:spcAft>
                <a:spcPts val="0"/>
              </a:spcAft>
              <a:buClr>
                <a:schemeClr val="dk1"/>
              </a:buClr>
              <a:buSzPts val="1800"/>
              <a:buChar char="•"/>
              <a:defRPr/>
            </a:lvl2pPr>
            <a:lvl3pPr lvl="2" algn="l">
              <a:lnSpc>
                <a:spcPct val="90000"/>
              </a:lnSpc>
              <a:spcBef>
                <a:spcPts val="500"/>
              </a:spcBef>
              <a:spcAft>
                <a:spcPts val="0"/>
              </a:spcAft>
              <a:buClr>
                <a:schemeClr val="dk1"/>
              </a:buClr>
              <a:buSzPts val="1800"/>
              <a:buChar char="•"/>
              <a:defRPr/>
            </a:lvl3pPr>
            <a:lvl4pPr lvl="3" algn="l">
              <a:lnSpc>
                <a:spcPct val="90000"/>
              </a:lnSpc>
              <a:spcBef>
                <a:spcPts val="500"/>
              </a:spcBef>
              <a:spcAft>
                <a:spcPts val="0"/>
              </a:spcAft>
              <a:buClr>
                <a:schemeClr val="dk1"/>
              </a:buClr>
              <a:buSzPts val="1800"/>
              <a:buChar char="•"/>
              <a:defRPr/>
            </a:lvl4pPr>
            <a:lvl5pPr lvl="4" algn="l">
              <a:lnSpc>
                <a:spcPct val="90000"/>
              </a:lnSpc>
              <a:spcBef>
                <a:spcPts val="500"/>
              </a:spcBef>
              <a:spcAft>
                <a:spcPts val="0"/>
              </a:spcAft>
              <a:buClr>
                <a:schemeClr val="dk1"/>
              </a:buClr>
              <a:buSzPts val="1800"/>
              <a:buChar char="•"/>
              <a:defRPr/>
            </a:lvl5pPr>
            <a:lvl6pPr lvl="5" algn="l">
              <a:lnSpc>
                <a:spcPct val="90000"/>
              </a:lnSpc>
              <a:spcBef>
                <a:spcPts val="500"/>
              </a:spcBef>
              <a:spcAft>
                <a:spcPts val="0"/>
              </a:spcAft>
              <a:buClr>
                <a:schemeClr val="dk1"/>
              </a:buClr>
              <a:buSzPts val="1800"/>
              <a:buChar char="•"/>
              <a:defRPr/>
            </a:lvl6pPr>
            <a:lvl7pPr lvl="6" algn="l">
              <a:lnSpc>
                <a:spcPct val="90000"/>
              </a:lnSpc>
              <a:spcBef>
                <a:spcPts val="500"/>
              </a:spcBef>
              <a:spcAft>
                <a:spcPts val="0"/>
              </a:spcAft>
              <a:buClr>
                <a:schemeClr val="dk1"/>
              </a:buClr>
              <a:buSzPts val="1800"/>
              <a:buChar char="•"/>
              <a:defRPr/>
            </a:lvl7pPr>
            <a:lvl8pPr lvl="7" algn="l">
              <a:lnSpc>
                <a:spcPct val="90000"/>
              </a:lnSpc>
              <a:spcBef>
                <a:spcPts val="500"/>
              </a:spcBef>
              <a:spcAft>
                <a:spcPts val="0"/>
              </a:spcAft>
              <a:buClr>
                <a:schemeClr val="dk1"/>
              </a:buClr>
              <a:buSzPts val="1800"/>
              <a:buChar char="•"/>
              <a:defRPr/>
            </a:lvl8pPr>
            <a:lvl9pPr lvl="8" algn="l">
              <a:lnSpc>
                <a:spcPct val="90000"/>
              </a:lnSpc>
              <a:spcBef>
                <a:spcPts val="500"/>
              </a:spcBef>
              <a:spcAft>
                <a:spcPts val="0"/>
              </a:spcAft>
              <a:buClr>
                <a:schemeClr val="dk1"/>
              </a:buClr>
              <a:buSzPts val="1800"/>
              <a:buChar char="•"/>
              <a:defRPr/>
            </a:lvl9pPr>
          </a:lstStyle>
          <a:p/>
        </p:txBody>
      </p:sp>
      <p:sp>
        <p:nvSpPr>
          <p:cNvPr id="1217" name="Google Shape;1217;p206"/>
          <p:cNvSpPr txBox="1"/>
          <p:nvPr>
            <p:ph idx="5" type="subTitle"/>
          </p:nvPr>
        </p:nvSpPr>
        <p:spPr>
          <a:xfrm>
            <a:off x="8020251" y="4835432"/>
            <a:ext cx="3074005" cy="646395"/>
          </a:xfrm>
          <a:prstGeom prst="rect">
            <a:avLst/>
          </a:prstGeom>
          <a:noFill/>
          <a:ln>
            <a:noFill/>
          </a:ln>
        </p:spPr>
        <p:txBody>
          <a:bodyPr anchorCtr="0" anchor="ctr" bIns="68550" lIns="91425" spcFirstLastPara="1" rIns="91425" wrap="square" tIns="68550">
            <a:noAutofit/>
          </a:bodyPr>
          <a:lstStyle>
            <a:lvl1pPr lvl="0" algn="l">
              <a:lnSpc>
                <a:spcPct val="100000"/>
              </a:lnSpc>
              <a:spcBef>
                <a:spcPts val="0"/>
              </a:spcBef>
              <a:spcAft>
                <a:spcPts val="0"/>
              </a:spcAft>
              <a:buClr>
                <a:schemeClr val="dk1"/>
              </a:buClr>
              <a:buSzPts val="1867"/>
              <a:buNone/>
              <a:defRPr sz="1867"/>
            </a:lvl1pPr>
            <a:lvl2pPr lvl="1" algn="l">
              <a:lnSpc>
                <a:spcPct val="90000"/>
              </a:lnSpc>
              <a:spcBef>
                <a:spcPts val="500"/>
              </a:spcBef>
              <a:spcAft>
                <a:spcPts val="0"/>
              </a:spcAft>
              <a:buClr>
                <a:schemeClr val="dk1"/>
              </a:buClr>
              <a:buSzPts val="1800"/>
              <a:buChar char="•"/>
              <a:defRPr/>
            </a:lvl2pPr>
            <a:lvl3pPr lvl="2" algn="l">
              <a:lnSpc>
                <a:spcPct val="90000"/>
              </a:lnSpc>
              <a:spcBef>
                <a:spcPts val="500"/>
              </a:spcBef>
              <a:spcAft>
                <a:spcPts val="0"/>
              </a:spcAft>
              <a:buClr>
                <a:schemeClr val="dk1"/>
              </a:buClr>
              <a:buSzPts val="1800"/>
              <a:buChar char="•"/>
              <a:defRPr/>
            </a:lvl3pPr>
            <a:lvl4pPr lvl="3" algn="l">
              <a:lnSpc>
                <a:spcPct val="90000"/>
              </a:lnSpc>
              <a:spcBef>
                <a:spcPts val="500"/>
              </a:spcBef>
              <a:spcAft>
                <a:spcPts val="0"/>
              </a:spcAft>
              <a:buClr>
                <a:schemeClr val="dk1"/>
              </a:buClr>
              <a:buSzPts val="1800"/>
              <a:buChar char="•"/>
              <a:defRPr/>
            </a:lvl4pPr>
            <a:lvl5pPr lvl="4" algn="l">
              <a:lnSpc>
                <a:spcPct val="90000"/>
              </a:lnSpc>
              <a:spcBef>
                <a:spcPts val="500"/>
              </a:spcBef>
              <a:spcAft>
                <a:spcPts val="0"/>
              </a:spcAft>
              <a:buClr>
                <a:schemeClr val="dk1"/>
              </a:buClr>
              <a:buSzPts val="1800"/>
              <a:buChar char="•"/>
              <a:defRPr/>
            </a:lvl5pPr>
            <a:lvl6pPr lvl="5" algn="l">
              <a:lnSpc>
                <a:spcPct val="90000"/>
              </a:lnSpc>
              <a:spcBef>
                <a:spcPts val="500"/>
              </a:spcBef>
              <a:spcAft>
                <a:spcPts val="0"/>
              </a:spcAft>
              <a:buClr>
                <a:schemeClr val="dk1"/>
              </a:buClr>
              <a:buSzPts val="1800"/>
              <a:buChar char="•"/>
              <a:defRPr/>
            </a:lvl6pPr>
            <a:lvl7pPr lvl="6" algn="l">
              <a:lnSpc>
                <a:spcPct val="90000"/>
              </a:lnSpc>
              <a:spcBef>
                <a:spcPts val="500"/>
              </a:spcBef>
              <a:spcAft>
                <a:spcPts val="0"/>
              </a:spcAft>
              <a:buClr>
                <a:schemeClr val="dk1"/>
              </a:buClr>
              <a:buSzPts val="1800"/>
              <a:buChar char="•"/>
              <a:defRPr/>
            </a:lvl7pPr>
            <a:lvl8pPr lvl="7" algn="l">
              <a:lnSpc>
                <a:spcPct val="90000"/>
              </a:lnSpc>
              <a:spcBef>
                <a:spcPts val="500"/>
              </a:spcBef>
              <a:spcAft>
                <a:spcPts val="0"/>
              </a:spcAft>
              <a:buClr>
                <a:schemeClr val="dk1"/>
              </a:buClr>
              <a:buSzPts val="1800"/>
              <a:buChar char="•"/>
              <a:defRPr/>
            </a:lvl8pPr>
            <a:lvl9pPr lvl="8" algn="l">
              <a:lnSpc>
                <a:spcPct val="90000"/>
              </a:lnSpc>
              <a:spcBef>
                <a:spcPts val="500"/>
              </a:spcBef>
              <a:spcAft>
                <a:spcPts val="0"/>
              </a:spcAft>
              <a:buClr>
                <a:schemeClr val="dk1"/>
              </a:buClr>
              <a:buSzPts val="1800"/>
              <a:buChar char="•"/>
              <a:defRPr/>
            </a:lvl9pPr>
          </a:lstStyle>
          <a:p/>
        </p:txBody>
      </p:sp>
      <p:sp>
        <p:nvSpPr>
          <p:cNvPr id="1218" name="Google Shape;1218;p206"/>
          <p:cNvSpPr txBox="1"/>
          <p:nvPr>
            <p:ph idx="6" type="title"/>
          </p:nvPr>
        </p:nvSpPr>
        <p:spPr>
          <a:xfrm>
            <a:off x="1097755" y="2420599"/>
            <a:ext cx="1524000" cy="763596"/>
          </a:xfrm>
          <a:prstGeom prst="rect">
            <a:avLst/>
          </a:prstGeom>
          <a:noFill/>
          <a:ln>
            <a:noFill/>
          </a:ln>
        </p:spPr>
        <p:txBody>
          <a:bodyPr anchorCtr="1" anchor="ctr" bIns="68550" lIns="91425" spcFirstLastPara="1" rIns="91425" wrap="square" tIns="68550">
            <a:noAutofit/>
          </a:bodyPr>
          <a:lstStyle>
            <a:lvl1pPr lvl="0" algn="ctr">
              <a:lnSpc>
                <a:spcPct val="90000"/>
              </a:lnSpc>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219" name="Google Shape;1219;p206"/>
          <p:cNvSpPr txBox="1"/>
          <p:nvPr>
            <p:ph idx="7" type="title"/>
          </p:nvPr>
        </p:nvSpPr>
        <p:spPr>
          <a:xfrm>
            <a:off x="1097755" y="4465491"/>
            <a:ext cx="1524000" cy="763596"/>
          </a:xfrm>
          <a:prstGeom prst="rect">
            <a:avLst/>
          </a:prstGeom>
          <a:noFill/>
          <a:ln>
            <a:noFill/>
          </a:ln>
        </p:spPr>
        <p:txBody>
          <a:bodyPr anchorCtr="1" anchor="ctr" bIns="68550" lIns="91425" spcFirstLastPara="1" rIns="91425" wrap="square" tIns="68550">
            <a:noAutofit/>
          </a:bodyPr>
          <a:lstStyle>
            <a:lvl1pPr lvl="0" algn="ctr">
              <a:lnSpc>
                <a:spcPct val="90000"/>
              </a:lnSpc>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220" name="Google Shape;1220;p206"/>
          <p:cNvSpPr txBox="1"/>
          <p:nvPr>
            <p:ph idx="8" type="title"/>
          </p:nvPr>
        </p:nvSpPr>
        <p:spPr>
          <a:xfrm>
            <a:off x="6496263" y="2420599"/>
            <a:ext cx="1524000" cy="763596"/>
          </a:xfrm>
          <a:prstGeom prst="rect">
            <a:avLst/>
          </a:prstGeom>
          <a:noFill/>
          <a:ln>
            <a:noFill/>
          </a:ln>
        </p:spPr>
        <p:txBody>
          <a:bodyPr anchorCtr="1" anchor="ctr" bIns="68550" lIns="91425" spcFirstLastPara="1" rIns="91425" wrap="square" tIns="68550">
            <a:noAutofit/>
          </a:bodyPr>
          <a:lstStyle>
            <a:lvl1pPr lvl="0" algn="ctr">
              <a:lnSpc>
                <a:spcPct val="90000"/>
              </a:lnSpc>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221" name="Google Shape;1221;p206"/>
          <p:cNvSpPr txBox="1"/>
          <p:nvPr>
            <p:ph idx="9" type="title"/>
          </p:nvPr>
        </p:nvSpPr>
        <p:spPr>
          <a:xfrm>
            <a:off x="6496263" y="4465491"/>
            <a:ext cx="1524000" cy="763596"/>
          </a:xfrm>
          <a:prstGeom prst="rect">
            <a:avLst/>
          </a:prstGeom>
          <a:noFill/>
          <a:ln>
            <a:noFill/>
          </a:ln>
        </p:spPr>
        <p:txBody>
          <a:bodyPr anchorCtr="1" anchor="ctr" bIns="68550" lIns="91425" spcFirstLastPara="1" rIns="91425" wrap="square" tIns="68550">
            <a:noAutofit/>
          </a:bodyPr>
          <a:lstStyle>
            <a:lvl1pPr lvl="0" algn="ctr">
              <a:lnSpc>
                <a:spcPct val="90000"/>
              </a:lnSpc>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222" name="Google Shape;1222;p206"/>
          <p:cNvSpPr txBox="1"/>
          <p:nvPr>
            <p:ph idx="13" type="title"/>
          </p:nvPr>
        </p:nvSpPr>
        <p:spPr>
          <a:xfrm>
            <a:off x="8020263" y="2174785"/>
            <a:ext cx="3074005" cy="602004"/>
          </a:xfrm>
          <a:prstGeom prst="rect">
            <a:avLst/>
          </a:prstGeom>
          <a:noFill/>
          <a:ln>
            <a:noFill/>
          </a:ln>
        </p:spPr>
        <p:txBody>
          <a:bodyPr anchorCtr="0" anchor="ctr" bIns="68550" lIns="91425" spcFirstLastPara="1" rIns="91425" wrap="square" tIns="6855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223" name="Google Shape;1223;p206"/>
          <p:cNvSpPr txBox="1"/>
          <p:nvPr>
            <p:ph idx="14" type="title"/>
          </p:nvPr>
        </p:nvSpPr>
        <p:spPr>
          <a:xfrm>
            <a:off x="8020299" y="4184037"/>
            <a:ext cx="3074005" cy="703600"/>
          </a:xfrm>
          <a:prstGeom prst="rect">
            <a:avLst/>
          </a:prstGeom>
          <a:noFill/>
          <a:ln>
            <a:noFill/>
          </a:ln>
        </p:spPr>
        <p:txBody>
          <a:bodyPr anchorCtr="0" anchor="ctr" bIns="68550" lIns="91425" spcFirstLastPara="1" rIns="91425" wrap="square" tIns="6855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224" name="Google Shape;1224;p206"/>
          <p:cNvSpPr txBox="1"/>
          <p:nvPr>
            <p:ph idx="15" type="title"/>
          </p:nvPr>
        </p:nvSpPr>
        <p:spPr>
          <a:xfrm>
            <a:off x="959997" y="593373"/>
            <a:ext cx="10272003" cy="763596"/>
          </a:xfrm>
          <a:prstGeom prst="rect">
            <a:avLst/>
          </a:prstGeom>
          <a:noFill/>
          <a:ln>
            <a:noFill/>
          </a:ln>
        </p:spPr>
        <p:txBody>
          <a:bodyPr anchorCtr="0" anchor="t" bIns="68550" lIns="91425" spcFirstLastPara="1" rIns="91425" wrap="square" tIns="68550">
            <a:noAutofit/>
          </a:bodyPr>
          <a:lstStyle>
            <a:lvl1pPr lvl="0" algn="l">
              <a:lnSpc>
                <a:spcPct val="90000"/>
              </a:lnSpc>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Title Slide">
  <p:cSld name="6_Title Slide">
    <p:spTree>
      <p:nvGrpSpPr>
        <p:cNvPr id="122" name="Shape 122"/>
        <p:cNvGrpSpPr/>
        <p:nvPr/>
      </p:nvGrpSpPr>
      <p:grpSpPr>
        <a:xfrm>
          <a:off x="0" y="0"/>
          <a:ext cx="0" cy="0"/>
          <a:chOff x="0" y="0"/>
          <a:chExt cx="0" cy="0"/>
        </a:xfrm>
      </p:grpSpPr>
      <p:grpSp>
        <p:nvGrpSpPr>
          <p:cNvPr id="123" name="Google Shape;123;p174"/>
          <p:cNvGrpSpPr/>
          <p:nvPr/>
        </p:nvGrpSpPr>
        <p:grpSpPr>
          <a:xfrm>
            <a:off x="0" y="0"/>
            <a:ext cx="12192000" cy="6858001"/>
            <a:chOff x="0" y="0"/>
            <a:chExt cx="13716000" cy="10287000"/>
          </a:xfrm>
        </p:grpSpPr>
        <p:sp>
          <p:nvSpPr>
            <p:cNvPr id="124" name="Google Shape;124;p174"/>
            <p:cNvSpPr/>
            <p:nvPr/>
          </p:nvSpPr>
          <p:spPr>
            <a:xfrm>
              <a:off x="0" y="0"/>
              <a:ext cx="13716000" cy="10287000"/>
            </a:xfrm>
            <a:prstGeom prst="rect">
              <a:avLst/>
            </a:prstGeom>
            <a:solidFill>
              <a:srgbClr val="B8D98E"/>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25" name="Google Shape;125;p174"/>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26" name="Google Shape;126;p174"/>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grpSp>
      <p:sp>
        <p:nvSpPr>
          <p:cNvPr id="127" name="Google Shape;127;p174"/>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15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age de garde">
  <p:cSld name="Page de garde">
    <p:spTree>
      <p:nvGrpSpPr>
        <p:cNvPr id="1225" name="Shape 1225"/>
        <p:cNvGrpSpPr/>
        <p:nvPr/>
      </p:nvGrpSpPr>
      <p:grpSpPr>
        <a:xfrm>
          <a:off x="0" y="0"/>
          <a:ext cx="0" cy="0"/>
          <a:chOff x="0" y="0"/>
          <a:chExt cx="0" cy="0"/>
        </a:xfrm>
      </p:grpSpPr>
      <p:sp>
        <p:nvSpPr>
          <p:cNvPr id="1226" name="Google Shape;1226;p207"/>
          <p:cNvSpPr txBox="1"/>
          <p:nvPr/>
        </p:nvSpPr>
        <p:spPr>
          <a:xfrm>
            <a:off x="10470737" y="1351027"/>
            <a:ext cx="1278303" cy="443198"/>
          </a:xfrm>
          <a:prstGeom prst="rect">
            <a:avLst/>
          </a:prstGeom>
          <a:noFill/>
          <a:ln>
            <a:noFill/>
          </a:ln>
        </p:spPr>
        <p:txBody>
          <a:bodyPr anchorCtr="1" anchor="t" bIns="0" lIns="0" spcFirstLastPara="1" rIns="0" wrap="square" tIns="0">
            <a:spAutoFit/>
          </a:bodyPr>
          <a:lstStyle/>
          <a:p>
            <a:pPr indent="0" lvl="0" marL="0" marR="0" rtl="0" algn="ctr">
              <a:lnSpc>
                <a:spcPct val="183502"/>
              </a:lnSpc>
              <a:spcBef>
                <a:spcPts val="0"/>
              </a:spcBef>
              <a:spcAft>
                <a:spcPts val="0"/>
              </a:spcAft>
              <a:buNone/>
            </a:pPr>
            <a:r>
              <a:rPr b="1" i="0" lang="fr-FR" sz="1800" u="none" cap="none" strike="noStrike">
                <a:solidFill>
                  <a:srgbClr val="FFFFFF"/>
                </a:solidFill>
                <a:latin typeface="Calibri"/>
                <a:ea typeface="Calibri"/>
                <a:cs typeface="Calibri"/>
                <a:sym typeface="Calibri"/>
              </a:rPr>
              <a:t>Niveau</a:t>
            </a:r>
            <a:r>
              <a:rPr b="1" i="0" lang="fr-FR" sz="1200" u="none" cap="none" strike="noStrike">
                <a:solidFill>
                  <a:srgbClr val="FFFFFF"/>
                </a:solidFill>
                <a:latin typeface="Dosis"/>
                <a:ea typeface="Dosis"/>
                <a:cs typeface="Dosis"/>
                <a:sym typeface="Dosis"/>
              </a:rPr>
              <a:t>    </a:t>
            </a:r>
            <a:r>
              <a:rPr b="1" i="0" lang="fr-FR" sz="1000" u="none" cap="none" strike="noStrike">
                <a:solidFill>
                  <a:srgbClr val="FFFFFF"/>
                </a:solidFill>
                <a:latin typeface="Dosis"/>
                <a:ea typeface="Dosis"/>
                <a:cs typeface="Dosis"/>
                <a:sym typeface="Dosis"/>
              </a:rPr>
              <a:t>            </a:t>
            </a:r>
            <a:r>
              <a:rPr b="1" i="0" lang="fr-FR" sz="1200" u="none" cap="none" strike="noStrike">
                <a:solidFill>
                  <a:srgbClr val="FFFFFF"/>
                </a:solidFill>
                <a:latin typeface="Dosis"/>
                <a:ea typeface="Dosis"/>
                <a:cs typeface="Dosis"/>
                <a:sym typeface="Dosis"/>
              </a:rPr>
              <a:t>             </a:t>
            </a:r>
            <a:endParaRPr sz="1100">
              <a:solidFill>
                <a:srgbClr val="000000"/>
              </a:solidFill>
              <a:latin typeface="Calibri"/>
              <a:ea typeface="Calibri"/>
              <a:cs typeface="Calibri"/>
              <a:sym typeface="Calibri"/>
            </a:endParaRPr>
          </a:p>
        </p:txBody>
      </p:sp>
      <p:pic>
        <p:nvPicPr>
          <p:cNvPr id="1227" name="Google Shape;1227;p207"/>
          <p:cNvPicPr preferRelativeResize="0"/>
          <p:nvPr/>
        </p:nvPicPr>
        <p:blipFill rotWithShape="1">
          <a:blip r:embed="rId2">
            <a:alphaModFix/>
          </a:blip>
          <a:srcRect b="0" l="0" r="0" t="0"/>
          <a:stretch/>
        </p:blipFill>
        <p:spPr>
          <a:xfrm>
            <a:off x="10400923" y="1260711"/>
            <a:ext cx="1519859" cy="1217796"/>
          </a:xfrm>
          <a:prstGeom prst="rect">
            <a:avLst/>
          </a:prstGeom>
          <a:noFill/>
          <a:ln>
            <a:noFill/>
          </a:ln>
        </p:spPr>
      </p:pic>
      <p:sp>
        <p:nvSpPr>
          <p:cNvPr id="1228" name="Google Shape;1228;p207"/>
          <p:cNvSpPr txBox="1"/>
          <p:nvPr/>
        </p:nvSpPr>
        <p:spPr>
          <a:xfrm>
            <a:off x="10521700" y="1400907"/>
            <a:ext cx="1278303" cy="443198"/>
          </a:xfrm>
          <a:prstGeom prst="rect">
            <a:avLst/>
          </a:prstGeom>
          <a:noFill/>
          <a:ln>
            <a:noFill/>
          </a:ln>
        </p:spPr>
        <p:txBody>
          <a:bodyPr anchorCtr="1" anchor="t" bIns="0" lIns="0" spcFirstLastPara="1" rIns="0" wrap="square" tIns="0">
            <a:spAutoFit/>
          </a:bodyPr>
          <a:lstStyle/>
          <a:p>
            <a:pPr indent="0" lvl="0" marL="0" marR="0" rtl="0" algn="ctr">
              <a:lnSpc>
                <a:spcPct val="183502"/>
              </a:lnSpc>
              <a:spcBef>
                <a:spcPts val="0"/>
              </a:spcBef>
              <a:spcAft>
                <a:spcPts val="0"/>
              </a:spcAft>
              <a:buNone/>
            </a:pPr>
            <a:r>
              <a:rPr b="1" i="0" lang="fr-FR" sz="1800" u="none" cap="none" strike="noStrike">
                <a:solidFill>
                  <a:srgbClr val="FFFFFF"/>
                </a:solidFill>
                <a:latin typeface="Calibri"/>
                <a:ea typeface="Calibri"/>
                <a:cs typeface="Calibri"/>
                <a:sym typeface="Calibri"/>
              </a:rPr>
              <a:t>Niveau</a:t>
            </a:r>
            <a:r>
              <a:rPr b="1" i="0" lang="fr-FR" sz="1600" u="none" cap="none" strike="noStrike">
                <a:solidFill>
                  <a:srgbClr val="FFFFFF"/>
                </a:solidFill>
                <a:latin typeface="Calibri"/>
                <a:ea typeface="Calibri"/>
                <a:cs typeface="Calibri"/>
                <a:sym typeface="Calibri"/>
              </a:rPr>
              <a:t>         </a:t>
            </a:r>
            <a:endParaRPr sz="1800">
              <a:solidFill>
                <a:srgbClr val="000000"/>
              </a:solidFill>
              <a:latin typeface="Calibri"/>
              <a:ea typeface="Calibri"/>
              <a:cs typeface="Calibri"/>
              <a:sym typeface="Calibri"/>
            </a:endParaRPr>
          </a:p>
        </p:txBody>
      </p:sp>
      <p:sp>
        <p:nvSpPr>
          <p:cNvPr id="1229" name="Google Shape;1229;p207"/>
          <p:cNvSpPr txBox="1"/>
          <p:nvPr/>
        </p:nvSpPr>
        <p:spPr>
          <a:xfrm>
            <a:off x="10599248" y="1869610"/>
            <a:ext cx="1123203" cy="346210"/>
          </a:xfrm>
          <a:prstGeom prst="rect">
            <a:avLst/>
          </a:prstGeom>
          <a:noFill/>
          <a:ln>
            <a:noFill/>
          </a:ln>
        </p:spPr>
        <p:txBody>
          <a:bodyPr anchorCtr="1" anchor="t" bIns="34250" lIns="68550" spcFirstLastPara="1" rIns="68550" wrap="square" tIns="34250">
            <a:spAutoFit/>
          </a:bodyPr>
          <a:lstStyle/>
          <a:p>
            <a:pPr indent="0" lvl="0" marL="0" marR="0" rtl="0" algn="ctr">
              <a:spcBef>
                <a:spcPts val="0"/>
              </a:spcBef>
              <a:spcAft>
                <a:spcPts val="0"/>
              </a:spcAft>
              <a:buNone/>
            </a:pPr>
            <a:r>
              <a:rPr b="1" i="0" lang="fr-FR" sz="1800" u="none" cap="none" strike="noStrike">
                <a:solidFill>
                  <a:srgbClr val="FCBF18"/>
                </a:solidFill>
                <a:latin typeface="Calibri"/>
                <a:ea typeface="Calibri"/>
                <a:cs typeface="Calibri"/>
                <a:sym typeface="Calibri"/>
              </a:rPr>
              <a:t> </a:t>
            </a:r>
            <a:endParaRPr/>
          </a:p>
        </p:txBody>
      </p:sp>
      <p:sp>
        <p:nvSpPr>
          <p:cNvPr id="1230" name="Google Shape;1230;p207"/>
          <p:cNvSpPr/>
          <p:nvPr/>
        </p:nvSpPr>
        <p:spPr>
          <a:xfrm>
            <a:off x="271218" y="4592685"/>
            <a:ext cx="6693265" cy="522000"/>
          </a:xfrm>
          <a:prstGeom prst="rect">
            <a:avLst/>
          </a:prstGeom>
          <a:solidFill>
            <a:srgbClr val="0F9ED5"/>
          </a:solidFill>
          <a:ln>
            <a:noFill/>
          </a:ln>
        </p:spPr>
        <p:txBody>
          <a:bodyPr anchorCtr="0" anchor="ctr" bIns="34250" lIns="68550" spcFirstLastPara="1" rIns="68550" wrap="square" tIns="34250">
            <a:noAutofit/>
          </a:bodyPr>
          <a:lstStyle/>
          <a:p>
            <a:pPr indent="0" lvl="0" marL="0" marR="0" rtl="0" algn="l">
              <a:spcBef>
                <a:spcPts val="0"/>
              </a:spcBef>
              <a:spcAft>
                <a:spcPts val="0"/>
              </a:spcAft>
              <a:buNone/>
            </a:pPr>
            <a:r>
              <a:t/>
            </a:r>
            <a:endParaRPr b="1" sz="1800">
              <a:solidFill>
                <a:srgbClr val="FFFFFF"/>
              </a:solidFill>
              <a:latin typeface="Calibri"/>
              <a:ea typeface="Calibri"/>
              <a:cs typeface="Calibri"/>
              <a:sym typeface="Calibri"/>
            </a:endParaRPr>
          </a:p>
        </p:txBody>
      </p:sp>
      <p:sp>
        <p:nvSpPr>
          <p:cNvPr id="1231" name="Google Shape;1231;p207"/>
          <p:cNvSpPr/>
          <p:nvPr/>
        </p:nvSpPr>
        <p:spPr>
          <a:xfrm>
            <a:off x="271218" y="5289789"/>
            <a:ext cx="6693265" cy="522000"/>
          </a:xfrm>
          <a:prstGeom prst="rect">
            <a:avLst/>
          </a:prstGeom>
          <a:solidFill>
            <a:srgbClr val="336FB6"/>
          </a:solidFill>
          <a:ln>
            <a:noFill/>
          </a:ln>
        </p:spPr>
        <p:txBody>
          <a:bodyPr anchorCtr="0" anchor="ctr" bIns="34250" lIns="68550" spcFirstLastPara="1" rIns="68550" wrap="square" tIns="34250">
            <a:noAutofit/>
          </a:bodyPr>
          <a:lstStyle/>
          <a:p>
            <a:pPr indent="0" lvl="0" marL="0" marR="0" rtl="0" algn="l">
              <a:spcBef>
                <a:spcPts val="0"/>
              </a:spcBef>
              <a:spcAft>
                <a:spcPts val="0"/>
              </a:spcAft>
              <a:buNone/>
            </a:pPr>
            <a:r>
              <a:rPr b="1" i="0" lang="fr-FR" sz="1800" u="none" cap="none" strike="noStrike">
                <a:solidFill>
                  <a:srgbClr val="FFFFFF"/>
                </a:solidFill>
                <a:latin typeface="Calibri"/>
                <a:ea typeface="Calibri"/>
                <a:cs typeface="Calibri"/>
                <a:sym typeface="Calibri"/>
              </a:rPr>
              <a:t> </a:t>
            </a:r>
            <a:r>
              <a:rPr b="1" i="0" lang="fr-FR" sz="2000" u="none" cap="none" strike="noStrike">
                <a:solidFill>
                  <a:srgbClr val="FFFFFF"/>
                </a:solidFill>
                <a:latin typeface="Calibri"/>
                <a:ea typeface="Calibri"/>
                <a:cs typeface="Calibri"/>
                <a:sym typeface="Calibri"/>
              </a:rPr>
              <a:t> </a:t>
            </a:r>
            <a:endParaRPr/>
          </a:p>
        </p:txBody>
      </p:sp>
      <p:pic>
        <p:nvPicPr>
          <p:cNvPr descr="الصفحة الرئيسية" id="1232" name="Google Shape;1232;p207"/>
          <p:cNvPicPr preferRelativeResize="0"/>
          <p:nvPr/>
        </p:nvPicPr>
        <p:blipFill rotWithShape="1">
          <a:blip r:embed="rId3">
            <a:alphaModFix/>
          </a:blip>
          <a:srcRect b="0" l="0" r="0" t="0"/>
          <a:stretch/>
        </p:blipFill>
        <p:spPr>
          <a:xfrm>
            <a:off x="3668233" y="0"/>
            <a:ext cx="4855535" cy="736270"/>
          </a:xfrm>
          <a:prstGeom prst="rect">
            <a:avLst/>
          </a:prstGeom>
          <a:noFill/>
          <a:ln>
            <a:noFill/>
          </a:ln>
        </p:spPr>
      </p:pic>
      <p:sp>
        <p:nvSpPr>
          <p:cNvPr id="1233" name="Google Shape;1233;p207"/>
          <p:cNvSpPr txBox="1"/>
          <p:nvPr>
            <p:ph idx="1" type="body"/>
          </p:nvPr>
        </p:nvSpPr>
        <p:spPr>
          <a:xfrm>
            <a:off x="10803924" y="1882678"/>
            <a:ext cx="717129" cy="346211"/>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rgbClr val="FCBF18"/>
              </a:buClr>
              <a:buSzPts val="1800"/>
              <a:buNone/>
              <a:defRPr b="1" i="0" sz="1800" u="none" cap="none" strike="noStrike">
                <a:solidFill>
                  <a:srgbClr val="FCBF18"/>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34" name="Google Shape;1234;p207"/>
          <p:cNvSpPr txBox="1"/>
          <p:nvPr>
            <p:ph idx="2" type="body"/>
          </p:nvPr>
        </p:nvSpPr>
        <p:spPr>
          <a:xfrm>
            <a:off x="1686856" y="2366503"/>
            <a:ext cx="409473" cy="52200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0070C0"/>
              </a:buClr>
              <a:buSzPts val="3000"/>
              <a:buNone/>
              <a:defRPr b="1" i="0" sz="3000" u="none" cap="none" strike="noStrike">
                <a:solidFill>
                  <a:srgbClr val="0070C0"/>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35" name="Google Shape;1235;p207"/>
          <p:cNvSpPr txBox="1"/>
          <p:nvPr/>
        </p:nvSpPr>
        <p:spPr>
          <a:xfrm>
            <a:off x="391997" y="1378425"/>
            <a:ext cx="4855536" cy="92333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5400">
                <a:solidFill>
                  <a:srgbClr val="002060"/>
                </a:solidFill>
                <a:latin typeface="Calibri"/>
                <a:ea typeface="Calibri"/>
                <a:cs typeface="Calibri"/>
                <a:sym typeface="Calibri"/>
              </a:rPr>
              <a:t>Physique chimie</a:t>
            </a:r>
            <a:endParaRPr/>
          </a:p>
        </p:txBody>
      </p:sp>
      <p:sp>
        <p:nvSpPr>
          <p:cNvPr id="1236" name="Google Shape;1236;p207"/>
          <p:cNvSpPr txBox="1"/>
          <p:nvPr/>
        </p:nvSpPr>
        <p:spPr>
          <a:xfrm>
            <a:off x="391997" y="2305050"/>
            <a:ext cx="1519200" cy="553998"/>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3000">
                <a:solidFill>
                  <a:srgbClr val="0070C0"/>
                </a:solidFill>
                <a:latin typeface="Calibri"/>
                <a:ea typeface="Calibri"/>
                <a:cs typeface="Calibri"/>
                <a:sym typeface="Calibri"/>
              </a:rPr>
              <a:t>Période</a:t>
            </a:r>
            <a:endParaRPr b="1" sz="3000">
              <a:solidFill>
                <a:srgbClr val="0070C0"/>
              </a:solidFill>
              <a:latin typeface="Calibri"/>
              <a:ea typeface="Calibri"/>
              <a:cs typeface="Calibri"/>
              <a:sym typeface="Calibri"/>
            </a:endParaRPr>
          </a:p>
        </p:txBody>
      </p:sp>
      <p:sp>
        <p:nvSpPr>
          <p:cNvPr id="1237" name="Google Shape;1237;p207"/>
          <p:cNvSpPr txBox="1"/>
          <p:nvPr>
            <p:ph idx="3" type="body"/>
          </p:nvPr>
        </p:nvSpPr>
        <p:spPr>
          <a:xfrm>
            <a:off x="2120815" y="4591216"/>
            <a:ext cx="4843667" cy="521999"/>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rgbClr val="FFFFFF"/>
              </a:buClr>
              <a:buSzPts val="1800"/>
              <a:buNone/>
              <a:defRPr b="1" sz="1800">
                <a:solidFill>
                  <a:srgbClr val="FFFFFF"/>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38" name="Google Shape;1238;p207"/>
          <p:cNvSpPr txBox="1"/>
          <p:nvPr>
            <p:ph idx="4" type="body"/>
          </p:nvPr>
        </p:nvSpPr>
        <p:spPr>
          <a:xfrm>
            <a:off x="271217" y="4591216"/>
            <a:ext cx="1288409" cy="521999"/>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rgbClr val="FFFFFF"/>
              </a:buClr>
              <a:buSzPts val="1800"/>
              <a:buNone/>
              <a:defRPr b="1" sz="1800">
                <a:solidFill>
                  <a:srgbClr val="FFFFFF"/>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39" name="Google Shape;1239;p207"/>
          <p:cNvSpPr txBox="1"/>
          <p:nvPr>
            <p:ph idx="5" type="body"/>
          </p:nvPr>
        </p:nvSpPr>
        <p:spPr>
          <a:xfrm>
            <a:off x="271217" y="5288319"/>
            <a:ext cx="1288409" cy="521999"/>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rgbClr val="FFFFFF"/>
              </a:buClr>
              <a:buSzPts val="1800"/>
              <a:buNone/>
              <a:defRPr b="1" sz="1800">
                <a:solidFill>
                  <a:srgbClr val="FFFFFF"/>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40" name="Google Shape;1240;p207"/>
          <p:cNvSpPr txBox="1"/>
          <p:nvPr>
            <p:ph idx="6" type="body"/>
          </p:nvPr>
        </p:nvSpPr>
        <p:spPr>
          <a:xfrm>
            <a:off x="2120815" y="5288319"/>
            <a:ext cx="4843667" cy="521999"/>
          </a:xfrm>
          <a:prstGeom prst="rect">
            <a:avLst/>
          </a:prstGeom>
          <a:noFill/>
          <a:ln>
            <a:noFill/>
          </a:ln>
        </p:spPr>
        <p:txBody>
          <a:bodyPr anchorCtr="0" anchor="ctr" bIns="45700" lIns="91425" spcFirstLastPara="1" rIns="91425" wrap="square" tIns="45700">
            <a:normAutofit/>
          </a:bodyPr>
          <a:lstStyle>
            <a:lvl1pPr indent="-228600" lvl="0" marL="457200" marR="0" algn="l">
              <a:lnSpc>
                <a:spcPct val="90000"/>
              </a:lnSpc>
              <a:spcBef>
                <a:spcPts val="1000"/>
              </a:spcBef>
              <a:spcAft>
                <a:spcPts val="0"/>
              </a:spcAft>
              <a:buClr>
                <a:srgbClr val="FFFFFF"/>
              </a:buClr>
              <a:buSzPts val="1800"/>
              <a:buFont typeface="Arial"/>
              <a:buNone/>
              <a:defRPr b="1" sz="1800">
                <a:solidFill>
                  <a:srgbClr val="FFFFFF"/>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41" name="Google Shape;1241;p207"/>
          <p:cNvSpPr/>
          <p:nvPr/>
        </p:nvSpPr>
        <p:spPr>
          <a:xfrm>
            <a:off x="271217" y="3894112"/>
            <a:ext cx="6693265" cy="522000"/>
          </a:xfrm>
          <a:prstGeom prst="rect">
            <a:avLst/>
          </a:prstGeom>
          <a:solidFill>
            <a:srgbClr val="336FB6"/>
          </a:solidFill>
          <a:ln>
            <a:noFill/>
          </a:ln>
        </p:spPr>
        <p:txBody>
          <a:bodyPr anchorCtr="0" anchor="ctr" bIns="34250" lIns="68550" spcFirstLastPara="1" rIns="68550" wrap="square" tIns="34250">
            <a:noAutofit/>
          </a:bodyPr>
          <a:lstStyle/>
          <a:p>
            <a:pPr indent="0" lvl="0" marL="0" marR="0" rtl="0" algn="l">
              <a:spcBef>
                <a:spcPts val="0"/>
              </a:spcBef>
              <a:spcAft>
                <a:spcPts val="0"/>
              </a:spcAft>
              <a:buNone/>
            </a:pPr>
            <a:r>
              <a:t/>
            </a:r>
            <a:endParaRPr b="1" sz="1800">
              <a:solidFill>
                <a:srgbClr val="FFFFFF"/>
              </a:solidFill>
              <a:latin typeface="Calibri"/>
              <a:ea typeface="Calibri"/>
              <a:cs typeface="Calibri"/>
              <a:sym typeface="Calibri"/>
            </a:endParaRPr>
          </a:p>
        </p:txBody>
      </p:sp>
      <p:sp>
        <p:nvSpPr>
          <p:cNvPr id="1242" name="Google Shape;1242;p207"/>
          <p:cNvSpPr txBox="1"/>
          <p:nvPr>
            <p:ph idx="7" type="body"/>
          </p:nvPr>
        </p:nvSpPr>
        <p:spPr>
          <a:xfrm>
            <a:off x="2120814" y="3892643"/>
            <a:ext cx="4843667" cy="521999"/>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rgbClr val="FFFFFF"/>
              </a:buClr>
              <a:buSzPts val="1800"/>
              <a:buNone/>
              <a:defRPr b="1" sz="1800">
                <a:solidFill>
                  <a:srgbClr val="FFFFFF"/>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43" name="Google Shape;1243;p207"/>
          <p:cNvSpPr txBox="1"/>
          <p:nvPr>
            <p:ph idx="8" type="body"/>
          </p:nvPr>
        </p:nvSpPr>
        <p:spPr>
          <a:xfrm>
            <a:off x="271216" y="3892643"/>
            <a:ext cx="1288409" cy="521999"/>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rgbClr val="FFFFFF"/>
              </a:buClr>
              <a:buSzPts val="1800"/>
              <a:buNone/>
              <a:defRPr b="1" sz="1800">
                <a:solidFill>
                  <a:srgbClr val="FFFFFF"/>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id="1244" name="Google Shape;1244;p207"/>
          <p:cNvPicPr preferRelativeResize="0"/>
          <p:nvPr/>
        </p:nvPicPr>
        <p:blipFill rotWithShape="1">
          <a:blip r:embed="rId4">
            <a:alphaModFix/>
          </a:blip>
          <a:srcRect b="0" l="0" r="0" t="0"/>
          <a:stretch/>
        </p:blipFill>
        <p:spPr>
          <a:xfrm>
            <a:off x="7966502" y="3495345"/>
            <a:ext cx="3952359" cy="2925971"/>
          </a:xfrm>
          <a:prstGeom prst="rect">
            <a:avLst/>
          </a:prstGeom>
          <a:noFill/>
          <a:ln>
            <a:noFill/>
          </a:ln>
        </p:spPr>
      </p:pic>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15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cônes pour l’enseignant">
  <p:cSld name="Icônes pour l’enseignant">
    <p:bg>
      <p:bgPr>
        <a:solidFill>
          <a:srgbClr val="DCE6F2"/>
        </a:solidFill>
      </p:bgPr>
    </p:bg>
    <p:spTree>
      <p:nvGrpSpPr>
        <p:cNvPr id="1245" name="Shape 1245"/>
        <p:cNvGrpSpPr/>
        <p:nvPr/>
      </p:nvGrpSpPr>
      <p:grpSpPr>
        <a:xfrm>
          <a:off x="0" y="0"/>
          <a:ext cx="0" cy="0"/>
          <a:chOff x="0" y="0"/>
          <a:chExt cx="0" cy="0"/>
        </a:xfrm>
      </p:grpSpPr>
      <p:sp>
        <p:nvSpPr>
          <p:cNvPr id="1246" name="Google Shape;1246;p208"/>
          <p:cNvSpPr txBox="1"/>
          <p:nvPr/>
        </p:nvSpPr>
        <p:spPr>
          <a:xfrm>
            <a:off x="2151695" y="1298921"/>
            <a:ext cx="4239248" cy="400002"/>
          </a:xfrm>
          <a:prstGeom prst="rect">
            <a:avLst/>
          </a:prstGeom>
          <a:noFill/>
          <a:ln>
            <a:noFill/>
          </a:ln>
        </p:spPr>
        <p:txBody>
          <a:bodyPr anchorCtr="0" anchor="t" bIns="45650" lIns="91400" spcFirstLastPara="1" rIns="91400" wrap="square" tIns="45650">
            <a:spAutoFit/>
          </a:bodyPr>
          <a:lstStyle/>
          <a:p>
            <a:pPr indent="0" lvl="0" marL="0" marR="0" rtl="0" algn="l">
              <a:spcBef>
                <a:spcPts val="0"/>
              </a:spcBef>
              <a:spcAft>
                <a:spcPts val="0"/>
              </a:spcAft>
              <a:buNone/>
            </a:pPr>
            <a:r>
              <a:rPr b="1" lang="fr-FR" sz="2000">
                <a:solidFill>
                  <a:srgbClr val="44546A"/>
                </a:solidFill>
                <a:latin typeface="Calibri"/>
                <a:ea typeface="Calibri"/>
                <a:cs typeface="Calibri"/>
                <a:sym typeface="Calibri"/>
              </a:rPr>
              <a:t>Pages réservées à l’enseignant(e)</a:t>
            </a:r>
            <a:endParaRPr sz="1467">
              <a:solidFill>
                <a:srgbClr val="000000"/>
              </a:solidFill>
              <a:latin typeface="Calibri"/>
              <a:ea typeface="Calibri"/>
              <a:cs typeface="Calibri"/>
              <a:sym typeface="Calibri"/>
            </a:endParaRPr>
          </a:p>
        </p:txBody>
      </p:sp>
      <p:sp>
        <p:nvSpPr>
          <p:cNvPr id="1247" name="Google Shape;1247;p208"/>
          <p:cNvSpPr txBox="1"/>
          <p:nvPr/>
        </p:nvSpPr>
        <p:spPr>
          <a:xfrm>
            <a:off x="2151695" y="2226131"/>
            <a:ext cx="8241199" cy="400002"/>
          </a:xfrm>
          <a:prstGeom prst="rect">
            <a:avLst/>
          </a:prstGeom>
          <a:noFill/>
          <a:ln>
            <a:noFill/>
          </a:ln>
        </p:spPr>
        <p:txBody>
          <a:bodyPr anchorCtr="0" anchor="t" bIns="45650" lIns="91400" spcFirstLastPara="1" rIns="91400" wrap="square" tIns="45650">
            <a:spAutoFit/>
          </a:bodyPr>
          <a:lstStyle/>
          <a:p>
            <a:pPr indent="0" lvl="0" marL="0" marR="0" rtl="0" algn="l">
              <a:spcBef>
                <a:spcPts val="0"/>
              </a:spcBef>
              <a:spcAft>
                <a:spcPts val="0"/>
              </a:spcAft>
              <a:buNone/>
            </a:pPr>
            <a:r>
              <a:rPr b="1" lang="fr-FR" sz="2000">
                <a:solidFill>
                  <a:srgbClr val="44546A"/>
                </a:solidFill>
                <a:latin typeface="Calibri"/>
                <a:ea typeface="Calibri"/>
                <a:cs typeface="Calibri"/>
                <a:sym typeface="Calibri"/>
              </a:rPr>
              <a:t>Modelage de la tâche par l’enseignant (explicitation à haute voix)</a:t>
            </a:r>
            <a:endParaRPr sz="1467">
              <a:solidFill>
                <a:srgbClr val="000000"/>
              </a:solidFill>
              <a:latin typeface="Calibri"/>
              <a:ea typeface="Calibri"/>
              <a:cs typeface="Calibri"/>
              <a:sym typeface="Calibri"/>
            </a:endParaRPr>
          </a:p>
        </p:txBody>
      </p:sp>
      <p:pic>
        <p:nvPicPr>
          <p:cNvPr descr="Image générée" id="1248" name="Google Shape;1248;p208"/>
          <p:cNvPicPr preferRelativeResize="0"/>
          <p:nvPr/>
        </p:nvPicPr>
        <p:blipFill rotWithShape="1">
          <a:blip r:embed="rId2">
            <a:alphaModFix/>
          </a:blip>
          <a:srcRect b="60699" l="0" r="71114" t="23545"/>
          <a:stretch/>
        </p:blipFill>
        <p:spPr>
          <a:xfrm>
            <a:off x="992594" y="2946687"/>
            <a:ext cx="1035476" cy="854359"/>
          </a:xfrm>
          <a:prstGeom prst="rect">
            <a:avLst/>
          </a:prstGeom>
          <a:noFill/>
          <a:ln>
            <a:noFill/>
          </a:ln>
        </p:spPr>
      </p:pic>
      <p:sp>
        <p:nvSpPr>
          <p:cNvPr id="1249" name="Google Shape;1249;p208"/>
          <p:cNvSpPr txBox="1"/>
          <p:nvPr/>
        </p:nvSpPr>
        <p:spPr>
          <a:xfrm>
            <a:off x="2151695" y="3159518"/>
            <a:ext cx="9359384" cy="400002"/>
          </a:xfrm>
          <a:prstGeom prst="rect">
            <a:avLst/>
          </a:prstGeom>
          <a:noFill/>
          <a:ln>
            <a:noFill/>
          </a:ln>
        </p:spPr>
        <p:txBody>
          <a:bodyPr anchorCtr="0" anchor="t" bIns="45650" lIns="91400" spcFirstLastPara="1" rIns="91400" wrap="square" tIns="45650">
            <a:spAutoFit/>
          </a:bodyPr>
          <a:lstStyle/>
          <a:p>
            <a:pPr indent="0" lvl="0" marL="0" marR="0" rtl="0" algn="l">
              <a:spcBef>
                <a:spcPts val="0"/>
              </a:spcBef>
              <a:spcAft>
                <a:spcPts val="0"/>
              </a:spcAft>
              <a:buNone/>
            </a:pPr>
            <a:r>
              <a:rPr b="1" lang="fr-FR" sz="2000">
                <a:solidFill>
                  <a:srgbClr val="44546A"/>
                </a:solidFill>
                <a:latin typeface="Calibri"/>
                <a:ea typeface="Calibri"/>
                <a:cs typeface="Calibri"/>
                <a:sym typeface="Calibri"/>
              </a:rPr>
              <a:t>Consignes et explications données aux élèves – hors modelage (à dire à haute voix)</a:t>
            </a:r>
            <a:endParaRPr sz="2000">
              <a:solidFill>
                <a:srgbClr val="000000"/>
              </a:solidFill>
              <a:latin typeface="Calibri"/>
              <a:ea typeface="Calibri"/>
              <a:cs typeface="Calibri"/>
              <a:sym typeface="Calibri"/>
            </a:endParaRPr>
          </a:p>
        </p:txBody>
      </p:sp>
      <p:sp>
        <p:nvSpPr>
          <p:cNvPr id="1250" name="Google Shape;1250;p208"/>
          <p:cNvSpPr txBox="1"/>
          <p:nvPr/>
        </p:nvSpPr>
        <p:spPr>
          <a:xfrm>
            <a:off x="2151695" y="4005511"/>
            <a:ext cx="3971611" cy="420457"/>
          </a:xfrm>
          <a:prstGeom prst="rect">
            <a:avLst/>
          </a:prstGeom>
          <a:noFill/>
          <a:ln>
            <a:noFill/>
          </a:ln>
        </p:spPr>
        <p:txBody>
          <a:bodyPr anchorCtr="0" anchor="t" bIns="45650" lIns="91400" spcFirstLastPara="1" rIns="91400" wrap="square" tIns="45650">
            <a:spAutoFit/>
          </a:bodyPr>
          <a:lstStyle/>
          <a:p>
            <a:pPr indent="0" lvl="0" marL="0" marR="0" rtl="0" algn="l">
              <a:spcBef>
                <a:spcPts val="0"/>
              </a:spcBef>
              <a:spcAft>
                <a:spcPts val="0"/>
              </a:spcAft>
              <a:buNone/>
            </a:pPr>
            <a:r>
              <a:rPr b="1" lang="fr-FR" sz="2133">
                <a:solidFill>
                  <a:srgbClr val="44546A"/>
                </a:solidFill>
                <a:latin typeface="Calibri"/>
                <a:ea typeface="Calibri"/>
                <a:cs typeface="Calibri"/>
                <a:sym typeface="Calibri"/>
              </a:rPr>
              <a:t>Rappel du contrat de classe </a:t>
            </a:r>
            <a:endParaRPr sz="1867">
              <a:solidFill>
                <a:srgbClr val="000000"/>
              </a:solidFill>
              <a:latin typeface="Calibri"/>
              <a:ea typeface="Calibri"/>
              <a:cs typeface="Calibri"/>
              <a:sym typeface="Calibri"/>
            </a:endParaRPr>
          </a:p>
        </p:txBody>
      </p:sp>
      <p:pic>
        <p:nvPicPr>
          <p:cNvPr id="1251" name="Google Shape;1251;p208"/>
          <p:cNvPicPr preferRelativeResize="0"/>
          <p:nvPr/>
        </p:nvPicPr>
        <p:blipFill rotWithShape="1">
          <a:blip r:embed="rId3">
            <a:alphaModFix/>
          </a:blip>
          <a:srcRect b="0" l="0" r="0" t="0"/>
          <a:stretch/>
        </p:blipFill>
        <p:spPr>
          <a:xfrm>
            <a:off x="1127953" y="4033935"/>
            <a:ext cx="753729" cy="603600"/>
          </a:xfrm>
          <a:prstGeom prst="rect">
            <a:avLst/>
          </a:prstGeom>
          <a:noFill/>
          <a:ln>
            <a:noFill/>
          </a:ln>
        </p:spPr>
      </p:pic>
      <p:sp>
        <p:nvSpPr>
          <p:cNvPr id="1252" name="Google Shape;1252;p208"/>
          <p:cNvSpPr/>
          <p:nvPr/>
        </p:nvSpPr>
        <p:spPr>
          <a:xfrm>
            <a:off x="63503" y="27983"/>
            <a:ext cx="8241200" cy="603600"/>
          </a:xfrm>
          <a:prstGeom prst="rect">
            <a:avLst/>
          </a:prstGeom>
          <a:noFill/>
          <a:ln>
            <a:noFill/>
          </a:ln>
        </p:spPr>
        <p:txBody>
          <a:bodyPr anchorCtr="0" anchor="t" bIns="45650" lIns="91425" spcFirstLastPara="1" rIns="91425" wrap="square" tIns="45650">
            <a:noAutofit/>
          </a:bodyPr>
          <a:lstStyle/>
          <a:p>
            <a:pPr indent="0" lvl="0" marL="0" marR="0" rtl="0" algn="l">
              <a:spcBef>
                <a:spcPts val="0"/>
              </a:spcBef>
              <a:spcAft>
                <a:spcPts val="0"/>
              </a:spcAft>
              <a:buNone/>
            </a:pPr>
            <a:r>
              <a:rPr b="1" lang="fr-FR" sz="3200">
                <a:solidFill>
                  <a:srgbClr val="44546A"/>
                </a:solidFill>
                <a:latin typeface="Calibri"/>
                <a:ea typeface="Calibri"/>
                <a:cs typeface="Calibri"/>
                <a:sym typeface="Calibri"/>
              </a:rPr>
              <a:t>Icônes pour l’enseignant</a:t>
            </a:r>
            <a:endParaRPr sz="1867">
              <a:solidFill>
                <a:srgbClr val="000000"/>
              </a:solidFill>
              <a:latin typeface="Calibri"/>
              <a:ea typeface="Calibri"/>
              <a:cs typeface="Calibri"/>
              <a:sym typeface="Calibri"/>
            </a:endParaRPr>
          </a:p>
        </p:txBody>
      </p:sp>
      <p:grpSp>
        <p:nvGrpSpPr>
          <p:cNvPr id="1253" name="Google Shape;1253;p208"/>
          <p:cNvGrpSpPr/>
          <p:nvPr/>
        </p:nvGrpSpPr>
        <p:grpSpPr>
          <a:xfrm>
            <a:off x="1153868" y="1985795"/>
            <a:ext cx="923513" cy="733132"/>
            <a:chOff x="277892" y="2283969"/>
            <a:chExt cx="939577" cy="824904"/>
          </a:xfrm>
        </p:grpSpPr>
        <p:sp>
          <p:nvSpPr>
            <p:cNvPr id="1254" name="Google Shape;1254;p208"/>
            <p:cNvSpPr/>
            <p:nvPr/>
          </p:nvSpPr>
          <p:spPr>
            <a:xfrm>
              <a:off x="277892" y="2557025"/>
              <a:ext cx="685139" cy="551848"/>
            </a:xfrm>
            <a:custGeom>
              <a:rect b="b" l="l" r="r" t="t"/>
              <a:pathLst>
                <a:path extrusionOk="0" h="2757643" w="3423710">
                  <a:moveTo>
                    <a:pt x="0" y="0"/>
                  </a:moveTo>
                  <a:lnTo>
                    <a:pt x="3423710" y="0"/>
                  </a:lnTo>
                  <a:lnTo>
                    <a:pt x="3423710" y="2757643"/>
                  </a:lnTo>
                  <a:lnTo>
                    <a:pt x="0" y="2757643"/>
                  </a:lnTo>
                  <a:lnTo>
                    <a:pt x="0" y="0"/>
                  </a:lnTo>
                  <a:close/>
                </a:path>
              </a:pathLst>
            </a:custGeom>
            <a:blipFill rotWithShape="1">
              <a:blip r:embed="rId4">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55" name="Google Shape;1255;p208"/>
            <p:cNvSpPr/>
            <p:nvPr/>
          </p:nvSpPr>
          <p:spPr>
            <a:xfrm rot="-1930306">
              <a:off x="819513" y="2322046"/>
              <a:ext cx="287035" cy="499407"/>
            </a:xfrm>
            <a:custGeom>
              <a:rect b="b" l="l" r="r" t="t"/>
              <a:pathLst>
                <a:path extrusionOk="0" h="2076288" w="1193350">
                  <a:moveTo>
                    <a:pt x="0" y="0"/>
                  </a:moveTo>
                  <a:lnTo>
                    <a:pt x="1193350" y="0"/>
                  </a:lnTo>
                  <a:lnTo>
                    <a:pt x="1193350" y="2076287"/>
                  </a:lnTo>
                  <a:lnTo>
                    <a:pt x="0" y="2076287"/>
                  </a:lnTo>
                  <a:lnTo>
                    <a:pt x="0" y="0"/>
                  </a:lnTo>
                  <a:close/>
                </a:path>
              </a:pathLst>
            </a:custGeom>
            <a:blipFill rotWithShape="1">
              <a:blip r:embed="rId5">
                <a:alphaModFix amt="72000"/>
              </a:blip>
              <a:stretch>
                <a:fillRect b="0" l="-101442" r="0" t="-1677"/>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pic>
        <p:nvPicPr>
          <p:cNvPr descr="Image générée" id="1256" name="Google Shape;1256;p208"/>
          <p:cNvPicPr preferRelativeResize="0"/>
          <p:nvPr/>
        </p:nvPicPr>
        <p:blipFill rotWithShape="1">
          <a:blip r:embed="rId6">
            <a:alphaModFix/>
          </a:blip>
          <a:srcRect b="10678" l="0" r="0" t="11064"/>
          <a:stretch/>
        </p:blipFill>
        <p:spPr>
          <a:xfrm>
            <a:off x="1153867" y="1023539"/>
            <a:ext cx="727815" cy="854359"/>
          </a:xfrm>
          <a:prstGeom prst="rect">
            <a:avLst/>
          </a:prstGeom>
          <a:noFill/>
          <a:ln>
            <a:noFill/>
          </a:ln>
        </p:spPr>
      </p:pic>
      <p:pic>
        <p:nvPicPr>
          <p:cNvPr id="1257" name="Google Shape;1257;p208"/>
          <p:cNvPicPr preferRelativeResize="0"/>
          <p:nvPr/>
        </p:nvPicPr>
        <p:blipFill rotWithShape="1">
          <a:blip r:embed="rId7">
            <a:alphaModFix/>
          </a:blip>
          <a:srcRect b="0" l="0" r="0" t="0"/>
          <a:stretch/>
        </p:blipFill>
        <p:spPr>
          <a:xfrm>
            <a:off x="1198230" y="4942460"/>
            <a:ext cx="590757" cy="603600"/>
          </a:xfrm>
          <a:prstGeom prst="ellipse">
            <a:avLst/>
          </a:prstGeom>
          <a:solidFill>
            <a:srgbClr val="FFC000"/>
          </a:solidFill>
          <a:ln>
            <a:noFill/>
          </a:ln>
        </p:spPr>
      </p:pic>
      <p:sp>
        <p:nvSpPr>
          <p:cNvPr id="1258" name="Google Shape;1258;p208"/>
          <p:cNvSpPr txBox="1"/>
          <p:nvPr/>
        </p:nvSpPr>
        <p:spPr>
          <a:xfrm>
            <a:off x="2064863" y="5034031"/>
            <a:ext cx="3971611" cy="420457"/>
          </a:xfrm>
          <a:prstGeom prst="rect">
            <a:avLst/>
          </a:prstGeom>
          <a:noFill/>
          <a:ln>
            <a:noFill/>
          </a:ln>
        </p:spPr>
        <p:txBody>
          <a:bodyPr anchorCtr="0" anchor="t" bIns="45650" lIns="91400" spcFirstLastPara="1" rIns="91400" wrap="square" tIns="45650">
            <a:spAutoFit/>
          </a:bodyPr>
          <a:lstStyle/>
          <a:p>
            <a:pPr indent="0" lvl="0" marL="0" marR="0" rtl="0" algn="l">
              <a:spcBef>
                <a:spcPts val="0"/>
              </a:spcBef>
              <a:spcAft>
                <a:spcPts val="0"/>
              </a:spcAft>
              <a:buNone/>
            </a:pPr>
            <a:r>
              <a:rPr b="1" lang="fr-FR" sz="2133">
                <a:solidFill>
                  <a:srgbClr val="44546A"/>
                </a:solidFill>
                <a:latin typeface="Calibri"/>
                <a:ea typeface="Calibri"/>
                <a:cs typeface="Calibri"/>
                <a:sym typeface="Calibri"/>
              </a:rPr>
              <a:t>Correction du devoir maison</a:t>
            </a:r>
            <a:endParaRPr sz="1867">
              <a:solidFill>
                <a:srgbClr val="000000"/>
              </a:solidFill>
              <a:latin typeface="Calibri"/>
              <a:ea typeface="Calibri"/>
              <a:cs typeface="Calibri"/>
              <a:sym typeface="Calibri"/>
            </a:endParaRPr>
          </a:p>
        </p:txBody>
      </p:sp>
    </p:spTree>
  </p:cSld>
  <p:clrMapOvr>
    <a:masterClrMapping/>
  </p:clrMapOvr>
</p:sldLayout>
</file>

<file path=ppt/slideLayouts/slideLayout15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cônes pour l’élève">
  <p:cSld name="Icônes pour l’élève">
    <p:bg>
      <p:bgPr>
        <a:solidFill>
          <a:srgbClr val="DCE6F2"/>
        </a:solidFill>
      </p:bgPr>
    </p:bg>
    <p:spTree>
      <p:nvGrpSpPr>
        <p:cNvPr id="1259" name="Shape 1259"/>
        <p:cNvGrpSpPr/>
        <p:nvPr/>
      </p:nvGrpSpPr>
      <p:grpSpPr>
        <a:xfrm>
          <a:off x="0" y="0"/>
          <a:ext cx="0" cy="0"/>
          <a:chOff x="0" y="0"/>
          <a:chExt cx="0" cy="0"/>
        </a:xfrm>
      </p:grpSpPr>
      <p:grpSp>
        <p:nvGrpSpPr>
          <p:cNvPr id="1260" name="Google Shape;1260;p209"/>
          <p:cNvGrpSpPr/>
          <p:nvPr/>
        </p:nvGrpSpPr>
        <p:grpSpPr>
          <a:xfrm>
            <a:off x="863927" y="4507781"/>
            <a:ext cx="5760430" cy="603600"/>
            <a:chOff x="647945" y="3380837"/>
            <a:chExt cx="4320322" cy="452700"/>
          </a:xfrm>
        </p:grpSpPr>
        <p:sp>
          <p:nvSpPr>
            <p:cNvPr id="1261" name="Google Shape;1261;p209"/>
            <p:cNvSpPr txBox="1"/>
            <p:nvPr/>
          </p:nvSpPr>
          <p:spPr>
            <a:xfrm>
              <a:off x="1372968" y="3457186"/>
              <a:ext cx="3595299" cy="300002"/>
            </a:xfrm>
            <a:prstGeom prst="rect">
              <a:avLst/>
            </a:prstGeom>
            <a:noFill/>
            <a:ln>
              <a:noFill/>
            </a:ln>
          </p:spPr>
          <p:txBody>
            <a:bodyPr anchorCtr="0" anchor="t" bIns="45650" lIns="91400" spcFirstLastPara="1" rIns="91400" wrap="square" tIns="45650">
              <a:spAutoFit/>
            </a:bodyPr>
            <a:lstStyle/>
            <a:p>
              <a:pPr indent="0" lvl="0" marL="0" marR="0" rtl="0" algn="l">
                <a:spcBef>
                  <a:spcPts val="0"/>
                </a:spcBef>
                <a:spcAft>
                  <a:spcPts val="0"/>
                </a:spcAft>
                <a:buNone/>
              </a:pPr>
              <a:r>
                <a:rPr b="1" lang="fr-FR" sz="2000">
                  <a:solidFill>
                    <a:srgbClr val="44546A"/>
                  </a:solidFill>
                  <a:latin typeface="Calibri"/>
                  <a:ea typeface="Calibri"/>
                  <a:cs typeface="Calibri"/>
                  <a:sym typeface="Calibri"/>
                </a:rPr>
                <a:t>Les élèves travaillent en autonomie</a:t>
              </a:r>
              <a:endParaRPr sz="2000">
                <a:solidFill>
                  <a:srgbClr val="000000"/>
                </a:solidFill>
                <a:latin typeface="Calibri"/>
                <a:ea typeface="Calibri"/>
                <a:cs typeface="Calibri"/>
                <a:sym typeface="Calibri"/>
              </a:endParaRPr>
            </a:p>
          </p:txBody>
        </p:sp>
        <p:pic>
          <p:nvPicPr>
            <p:cNvPr id="1262" name="Google Shape;1262;p209"/>
            <p:cNvPicPr preferRelativeResize="0"/>
            <p:nvPr/>
          </p:nvPicPr>
          <p:blipFill rotWithShape="1">
            <a:blip r:embed="rId2">
              <a:alphaModFix/>
            </a:blip>
            <a:srcRect b="0" l="0" r="0" t="0"/>
            <a:stretch/>
          </p:blipFill>
          <p:spPr>
            <a:xfrm>
              <a:off x="647945" y="3380837"/>
              <a:ext cx="460215" cy="452700"/>
            </a:xfrm>
            <a:prstGeom prst="rect">
              <a:avLst/>
            </a:prstGeom>
            <a:noFill/>
            <a:ln>
              <a:noFill/>
            </a:ln>
          </p:spPr>
        </p:pic>
      </p:grpSp>
      <p:grpSp>
        <p:nvGrpSpPr>
          <p:cNvPr id="1263" name="Google Shape;1263;p209"/>
          <p:cNvGrpSpPr/>
          <p:nvPr/>
        </p:nvGrpSpPr>
        <p:grpSpPr>
          <a:xfrm>
            <a:off x="884384" y="3752370"/>
            <a:ext cx="10372677" cy="498415"/>
            <a:chOff x="663288" y="2814277"/>
            <a:chExt cx="7779508" cy="373811"/>
          </a:xfrm>
        </p:grpSpPr>
        <p:sp>
          <p:nvSpPr>
            <p:cNvPr id="1264" name="Google Shape;1264;p209"/>
            <p:cNvSpPr txBox="1"/>
            <p:nvPr/>
          </p:nvSpPr>
          <p:spPr>
            <a:xfrm>
              <a:off x="1372969" y="2851181"/>
              <a:ext cx="7069827" cy="300001"/>
            </a:xfrm>
            <a:prstGeom prst="rect">
              <a:avLst/>
            </a:prstGeom>
            <a:noFill/>
            <a:ln>
              <a:noFill/>
            </a:ln>
          </p:spPr>
          <p:txBody>
            <a:bodyPr anchorCtr="0" anchor="t" bIns="45650" lIns="91400" spcFirstLastPara="1" rIns="91400" wrap="square" tIns="45650">
              <a:spAutoFit/>
            </a:bodyPr>
            <a:lstStyle/>
            <a:p>
              <a:pPr indent="0" lvl="0" marL="0" marR="0" rtl="0" algn="l">
                <a:spcBef>
                  <a:spcPts val="0"/>
                </a:spcBef>
                <a:spcAft>
                  <a:spcPts val="0"/>
                </a:spcAft>
                <a:buNone/>
              </a:pPr>
              <a:r>
                <a:rPr b="1" lang="fr-FR" sz="2000">
                  <a:solidFill>
                    <a:srgbClr val="44546A"/>
                  </a:solidFill>
                  <a:latin typeface="Calibri"/>
                  <a:ea typeface="Calibri"/>
                  <a:cs typeface="Calibri"/>
                  <a:sym typeface="Calibri"/>
                </a:rPr>
                <a:t>Les élèves travaillent en binômes</a:t>
              </a:r>
              <a:endParaRPr/>
            </a:p>
          </p:txBody>
        </p:sp>
        <p:pic>
          <p:nvPicPr>
            <p:cNvPr id="1265" name="Google Shape;1265;p209"/>
            <p:cNvPicPr preferRelativeResize="0"/>
            <p:nvPr/>
          </p:nvPicPr>
          <p:blipFill rotWithShape="1">
            <a:blip r:embed="rId3">
              <a:alphaModFix/>
            </a:blip>
            <a:srcRect b="0" l="0" r="0" t="0"/>
            <a:stretch/>
          </p:blipFill>
          <p:spPr>
            <a:xfrm>
              <a:off x="663288" y="2814277"/>
              <a:ext cx="413750" cy="373811"/>
            </a:xfrm>
            <a:prstGeom prst="rect">
              <a:avLst/>
            </a:prstGeom>
            <a:noFill/>
            <a:ln>
              <a:noFill/>
            </a:ln>
          </p:spPr>
        </p:pic>
      </p:grpSp>
      <p:grpSp>
        <p:nvGrpSpPr>
          <p:cNvPr id="1266" name="Google Shape;1266;p209"/>
          <p:cNvGrpSpPr/>
          <p:nvPr/>
        </p:nvGrpSpPr>
        <p:grpSpPr>
          <a:xfrm>
            <a:off x="887673" y="2319672"/>
            <a:ext cx="6840126" cy="498414"/>
            <a:chOff x="657162" y="1688359"/>
            <a:chExt cx="5130094" cy="373810"/>
          </a:xfrm>
        </p:grpSpPr>
        <p:pic>
          <p:nvPicPr>
            <p:cNvPr id="1267" name="Google Shape;1267;p209"/>
            <p:cNvPicPr preferRelativeResize="0"/>
            <p:nvPr/>
          </p:nvPicPr>
          <p:blipFill rotWithShape="1">
            <a:blip r:embed="rId4">
              <a:alphaModFix/>
            </a:blip>
            <a:srcRect b="0" l="0" r="0" t="0"/>
            <a:stretch/>
          </p:blipFill>
          <p:spPr>
            <a:xfrm>
              <a:off x="657162" y="1688359"/>
              <a:ext cx="417704" cy="373810"/>
            </a:xfrm>
            <a:prstGeom prst="rect">
              <a:avLst/>
            </a:prstGeom>
            <a:noFill/>
            <a:ln>
              <a:noFill/>
            </a:ln>
          </p:spPr>
        </p:pic>
        <p:sp>
          <p:nvSpPr>
            <p:cNvPr id="1268" name="Google Shape;1268;p209"/>
            <p:cNvSpPr txBox="1"/>
            <p:nvPr/>
          </p:nvSpPr>
          <p:spPr>
            <a:xfrm>
              <a:off x="1364376" y="1725263"/>
              <a:ext cx="4422880" cy="300001"/>
            </a:xfrm>
            <a:prstGeom prst="rect">
              <a:avLst/>
            </a:prstGeom>
            <a:noFill/>
            <a:ln>
              <a:noFill/>
            </a:ln>
          </p:spPr>
          <p:txBody>
            <a:bodyPr anchorCtr="0" anchor="t" bIns="45650" lIns="91425" spcFirstLastPara="1" rIns="91425" wrap="square" tIns="45650">
              <a:spAutoFit/>
            </a:bodyPr>
            <a:lstStyle/>
            <a:p>
              <a:pPr indent="0" lvl="0" marL="0" marR="0" rtl="0" algn="l">
                <a:spcBef>
                  <a:spcPts val="0"/>
                </a:spcBef>
                <a:spcAft>
                  <a:spcPts val="0"/>
                </a:spcAft>
                <a:buNone/>
              </a:pPr>
              <a:r>
                <a:rPr b="1" lang="fr-FR" sz="2000">
                  <a:solidFill>
                    <a:srgbClr val="44546A"/>
                  </a:solidFill>
                  <a:latin typeface="Calibri"/>
                  <a:ea typeface="Calibri"/>
                  <a:cs typeface="Calibri"/>
                  <a:sym typeface="Calibri"/>
                </a:rPr>
                <a:t>Les élèves écoutent l’enseignant avec attention</a:t>
              </a:r>
              <a:endParaRPr sz="1467">
                <a:solidFill>
                  <a:srgbClr val="000000"/>
                </a:solidFill>
                <a:latin typeface="Calibri"/>
                <a:ea typeface="Calibri"/>
                <a:cs typeface="Calibri"/>
                <a:sym typeface="Calibri"/>
              </a:endParaRPr>
            </a:p>
          </p:txBody>
        </p:sp>
      </p:grpSp>
      <p:grpSp>
        <p:nvGrpSpPr>
          <p:cNvPr id="1269" name="Google Shape;1269;p209"/>
          <p:cNvGrpSpPr/>
          <p:nvPr/>
        </p:nvGrpSpPr>
        <p:grpSpPr>
          <a:xfrm>
            <a:off x="954798" y="1692132"/>
            <a:ext cx="5669559" cy="426303"/>
            <a:chOff x="716099" y="1269098"/>
            <a:chExt cx="4252169" cy="319727"/>
          </a:xfrm>
        </p:grpSpPr>
        <p:sp>
          <p:nvSpPr>
            <p:cNvPr id="1270" name="Google Shape;1270;p209"/>
            <p:cNvSpPr txBox="1"/>
            <p:nvPr/>
          </p:nvSpPr>
          <p:spPr>
            <a:xfrm>
              <a:off x="1372969" y="1278960"/>
              <a:ext cx="3595299" cy="300002"/>
            </a:xfrm>
            <a:prstGeom prst="rect">
              <a:avLst/>
            </a:prstGeom>
            <a:noFill/>
            <a:ln>
              <a:noFill/>
            </a:ln>
          </p:spPr>
          <p:txBody>
            <a:bodyPr anchorCtr="0" anchor="t" bIns="45650" lIns="91425" spcFirstLastPara="1" rIns="91425" wrap="square" tIns="45650">
              <a:spAutoFit/>
            </a:bodyPr>
            <a:lstStyle/>
            <a:p>
              <a:pPr indent="0" lvl="0" marL="0" marR="0" rtl="0" algn="l">
                <a:spcBef>
                  <a:spcPts val="0"/>
                </a:spcBef>
                <a:spcAft>
                  <a:spcPts val="0"/>
                </a:spcAft>
                <a:buNone/>
              </a:pPr>
              <a:r>
                <a:rPr b="1" lang="fr-FR" sz="2000">
                  <a:solidFill>
                    <a:srgbClr val="44546A"/>
                  </a:solidFill>
                  <a:latin typeface="Calibri"/>
                  <a:ea typeface="Calibri"/>
                  <a:cs typeface="Calibri"/>
                  <a:sym typeface="Calibri"/>
                </a:rPr>
                <a:t>Les élèves lèvent la main pour participer</a:t>
              </a:r>
              <a:endParaRPr sz="1467">
                <a:solidFill>
                  <a:srgbClr val="000000"/>
                </a:solidFill>
                <a:latin typeface="Calibri"/>
                <a:ea typeface="Calibri"/>
                <a:cs typeface="Calibri"/>
                <a:sym typeface="Calibri"/>
              </a:endParaRPr>
            </a:p>
          </p:txBody>
        </p:sp>
        <p:pic>
          <p:nvPicPr>
            <p:cNvPr descr="Lever la main - Icônes mains et gestes gratuites" id="1271" name="Google Shape;1271;p209"/>
            <p:cNvPicPr preferRelativeResize="0"/>
            <p:nvPr/>
          </p:nvPicPr>
          <p:blipFill rotWithShape="1">
            <a:blip r:embed="rId5">
              <a:alphaModFix/>
            </a:blip>
            <a:srcRect b="0" l="0" r="0" t="0"/>
            <a:stretch/>
          </p:blipFill>
          <p:spPr>
            <a:xfrm>
              <a:off x="716099" y="1269098"/>
              <a:ext cx="405665" cy="319727"/>
            </a:xfrm>
            <a:prstGeom prst="rect">
              <a:avLst/>
            </a:prstGeom>
            <a:noFill/>
            <a:ln>
              <a:noFill/>
            </a:ln>
          </p:spPr>
        </p:pic>
      </p:grpSp>
      <p:grpSp>
        <p:nvGrpSpPr>
          <p:cNvPr id="1272" name="Google Shape;1272;p209"/>
          <p:cNvGrpSpPr/>
          <p:nvPr/>
        </p:nvGrpSpPr>
        <p:grpSpPr>
          <a:xfrm>
            <a:off x="863575" y="916351"/>
            <a:ext cx="6681334" cy="603600"/>
            <a:chOff x="915782" y="892042"/>
            <a:chExt cx="6681334" cy="603600"/>
          </a:xfrm>
        </p:grpSpPr>
        <p:sp>
          <p:nvSpPr>
            <p:cNvPr id="1273" name="Google Shape;1273;p209"/>
            <p:cNvSpPr txBox="1"/>
            <p:nvPr/>
          </p:nvSpPr>
          <p:spPr>
            <a:xfrm>
              <a:off x="1882832" y="949173"/>
              <a:ext cx="5714284" cy="400002"/>
            </a:xfrm>
            <a:prstGeom prst="rect">
              <a:avLst/>
            </a:prstGeom>
            <a:noFill/>
            <a:ln>
              <a:noFill/>
            </a:ln>
          </p:spPr>
          <p:txBody>
            <a:bodyPr anchorCtr="0" anchor="t" bIns="45650" lIns="91400" spcFirstLastPara="1" rIns="91400" wrap="square" tIns="45650">
              <a:spAutoFit/>
            </a:bodyPr>
            <a:lstStyle/>
            <a:p>
              <a:pPr indent="0" lvl="0" marL="0" marR="0" rtl="0" algn="l">
                <a:spcBef>
                  <a:spcPts val="0"/>
                </a:spcBef>
                <a:spcAft>
                  <a:spcPts val="0"/>
                </a:spcAft>
                <a:buNone/>
              </a:pPr>
              <a:r>
                <a:rPr b="1" lang="fr-FR" sz="2000">
                  <a:solidFill>
                    <a:srgbClr val="44546A"/>
                  </a:solidFill>
                  <a:latin typeface="Calibri"/>
                  <a:ea typeface="Calibri"/>
                  <a:cs typeface="Calibri"/>
                  <a:sym typeface="Calibri"/>
                </a:rPr>
                <a:t>Les élèves utilisent l’ardoise pour répondre</a:t>
              </a:r>
              <a:endParaRPr sz="2000">
                <a:solidFill>
                  <a:srgbClr val="000000"/>
                </a:solidFill>
                <a:latin typeface="Calibri"/>
                <a:ea typeface="Calibri"/>
                <a:cs typeface="Calibri"/>
                <a:sym typeface="Calibri"/>
              </a:endParaRPr>
            </a:p>
          </p:txBody>
        </p:sp>
        <p:grpSp>
          <p:nvGrpSpPr>
            <p:cNvPr id="1274" name="Google Shape;1274;p209"/>
            <p:cNvGrpSpPr/>
            <p:nvPr/>
          </p:nvGrpSpPr>
          <p:grpSpPr>
            <a:xfrm>
              <a:off x="915782" y="892042"/>
              <a:ext cx="632111" cy="603600"/>
              <a:chOff x="779845" y="4335989"/>
              <a:chExt cx="442253" cy="575842"/>
            </a:xfrm>
          </p:grpSpPr>
          <p:pic>
            <p:nvPicPr>
              <p:cNvPr descr="Une image contenant Dessin animé, clipart, Animation, illustration&#10;&#10;Description générée automatiquement" id="1275" name="Google Shape;1275;p209"/>
              <p:cNvPicPr preferRelativeResize="0"/>
              <p:nvPr/>
            </p:nvPicPr>
            <p:blipFill rotWithShape="1">
              <a:blip r:embed="rId6">
                <a:alphaModFix/>
              </a:blip>
              <a:srcRect b="23864" l="18242" r="18458" t="9344"/>
              <a:stretch/>
            </p:blipFill>
            <p:spPr>
              <a:xfrm>
                <a:off x="779845" y="4335989"/>
                <a:ext cx="442253" cy="575842"/>
              </a:xfrm>
              <a:prstGeom prst="rect">
                <a:avLst/>
              </a:prstGeom>
              <a:noFill/>
              <a:ln>
                <a:noFill/>
              </a:ln>
            </p:spPr>
          </p:pic>
          <p:sp>
            <p:nvSpPr>
              <p:cNvPr id="1276" name="Google Shape;1276;p209"/>
              <p:cNvSpPr/>
              <p:nvPr/>
            </p:nvSpPr>
            <p:spPr>
              <a:xfrm>
                <a:off x="1078544" y="4438901"/>
                <a:ext cx="126559" cy="89253"/>
              </a:xfrm>
              <a:prstGeom prst="rect">
                <a:avLst/>
              </a:prstGeom>
              <a:solidFill>
                <a:srgbClr val="268B6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67">
                  <a:solidFill>
                    <a:srgbClr val="FFFFFF"/>
                  </a:solidFill>
                  <a:latin typeface="Calibri"/>
                  <a:ea typeface="Calibri"/>
                  <a:cs typeface="Calibri"/>
                  <a:sym typeface="Calibri"/>
                </a:endParaRPr>
              </a:p>
            </p:txBody>
          </p:sp>
        </p:grpSp>
      </p:grpSp>
      <p:grpSp>
        <p:nvGrpSpPr>
          <p:cNvPr id="1277" name="Google Shape;1277;p209"/>
          <p:cNvGrpSpPr/>
          <p:nvPr/>
        </p:nvGrpSpPr>
        <p:grpSpPr>
          <a:xfrm>
            <a:off x="915782" y="3007446"/>
            <a:ext cx="8342891" cy="490417"/>
            <a:chOff x="686836" y="2255584"/>
            <a:chExt cx="6257168" cy="367813"/>
          </a:xfrm>
        </p:grpSpPr>
        <p:sp>
          <p:nvSpPr>
            <p:cNvPr id="1278" name="Google Shape;1278;p209"/>
            <p:cNvSpPr txBox="1"/>
            <p:nvPr/>
          </p:nvSpPr>
          <p:spPr>
            <a:xfrm>
              <a:off x="1372968" y="2323395"/>
              <a:ext cx="5571036" cy="300002"/>
            </a:xfrm>
            <a:prstGeom prst="rect">
              <a:avLst/>
            </a:prstGeom>
            <a:noFill/>
            <a:ln>
              <a:noFill/>
            </a:ln>
          </p:spPr>
          <p:txBody>
            <a:bodyPr anchorCtr="0" anchor="t" bIns="45650" lIns="91425" spcFirstLastPara="1" rIns="91425" wrap="square" tIns="45650">
              <a:spAutoFit/>
            </a:bodyPr>
            <a:lstStyle/>
            <a:p>
              <a:pPr indent="0" lvl="0" marL="0" marR="0" rtl="0" algn="l">
                <a:spcBef>
                  <a:spcPts val="0"/>
                </a:spcBef>
                <a:spcAft>
                  <a:spcPts val="0"/>
                </a:spcAft>
                <a:buNone/>
              </a:pPr>
              <a:r>
                <a:rPr b="1" lang="fr-FR" sz="2000">
                  <a:solidFill>
                    <a:srgbClr val="44546A"/>
                  </a:solidFill>
                  <a:latin typeface="Calibri"/>
                  <a:ea typeface="Calibri"/>
                  <a:cs typeface="Calibri"/>
                  <a:sym typeface="Calibri"/>
                </a:rPr>
                <a:t>Les élèvent gardent des traces écrites sur les livrets ou leurs cahiers</a:t>
              </a:r>
              <a:endParaRPr sz="1467">
                <a:solidFill>
                  <a:srgbClr val="000000"/>
                </a:solidFill>
                <a:latin typeface="Calibri"/>
                <a:ea typeface="Calibri"/>
                <a:cs typeface="Calibri"/>
                <a:sym typeface="Calibri"/>
              </a:endParaRPr>
            </a:p>
          </p:txBody>
        </p:sp>
        <p:grpSp>
          <p:nvGrpSpPr>
            <p:cNvPr id="1279" name="Google Shape;1279;p209"/>
            <p:cNvGrpSpPr/>
            <p:nvPr/>
          </p:nvGrpSpPr>
          <p:grpSpPr>
            <a:xfrm>
              <a:off x="686836" y="2255584"/>
              <a:ext cx="413750" cy="359624"/>
              <a:chOff x="10280460" y="4841540"/>
              <a:chExt cx="630930" cy="597556"/>
            </a:xfrm>
          </p:grpSpPr>
          <p:pic>
            <p:nvPicPr>
              <p:cNvPr id="1280" name="Google Shape;1280;p209"/>
              <p:cNvPicPr preferRelativeResize="0"/>
              <p:nvPr/>
            </p:nvPicPr>
            <p:blipFill rotWithShape="1">
              <a:blip r:embed="rId7">
                <a:alphaModFix/>
              </a:blip>
              <a:srcRect b="30054" l="11664" r="25922" t="23325"/>
              <a:stretch/>
            </p:blipFill>
            <p:spPr>
              <a:xfrm>
                <a:off x="10280460" y="4967823"/>
                <a:ext cx="630930" cy="471273"/>
              </a:xfrm>
              <a:prstGeom prst="rect">
                <a:avLst/>
              </a:prstGeom>
              <a:noFill/>
              <a:ln>
                <a:noFill/>
              </a:ln>
            </p:spPr>
          </p:pic>
          <p:pic>
            <p:nvPicPr>
              <p:cNvPr id="1281" name="Google Shape;1281;p209"/>
              <p:cNvPicPr preferRelativeResize="0"/>
              <p:nvPr/>
            </p:nvPicPr>
            <p:blipFill rotWithShape="1">
              <a:blip r:embed="rId8">
                <a:alphaModFix/>
              </a:blip>
              <a:srcRect b="30054" l="74744" r="10688" t="23325"/>
              <a:stretch/>
            </p:blipFill>
            <p:spPr>
              <a:xfrm rot="1461832">
                <a:off x="10456526" y="4850932"/>
                <a:ext cx="147273" cy="471273"/>
              </a:xfrm>
              <a:prstGeom prst="rect">
                <a:avLst/>
              </a:prstGeom>
              <a:noFill/>
              <a:ln>
                <a:noFill/>
              </a:ln>
            </p:spPr>
          </p:pic>
        </p:grpSp>
      </p:grpSp>
      <p:sp>
        <p:nvSpPr>
          <p:cNvPr id="1282" name="Google Shape;1282;p209"/>
          <p:cNvSpPr/>
          <p:nvPr/>
        </p:nvSpPr>
        <p:spPr>
          <a:xfrm>
            <a:off x="63503" y="27983"/>
            <a:ext cx="8241200" cy="603600"/>
          </a:xfrm>
          <a:prstGeom prst="rect">
            <a:avLst/>
          </a:prstGeom>
          <a:noFill/>
          <a:ln>
            <a:noFill/>
          </a:ln>
        </p:spPr>
        <p:txBody>
          <a:bodyPr anchorCtr="0" anchor="t" bIns="45650" lIns="91425" spcFirstLastPara="1" rIns="91425" wrap="square" tIns="45650">
            <a:noAutofit/>
          </a:bodyPr>
          <a:lstStyle/>
          <a:p>
            <a:pPr indent="0" lvl="0" marL="0" marR="0" rtl="0" algn="l">
              <a:spcBef>
                <a:spcPts val="0"/>
              </a:spcBef>
              <a:spcAft>
                <a:spcPts val="0"/>
              </a:spcAft>
              <a:buNone/>
            </a:pPr>
            <a:r>
              <a:rPr b="1" lang="fr-FR" sz="3200">
                <a:solidFill>
                  <a:srgbClr val="44546A"/>
                </a:solidFill>
                <a:latin typeface="Calibri"/>
                <a:ea typeface="Calibri"/>
                <a:cs typeface="Calibri"/>
                <a:sym typeface="Calibri"/>
              </a:rPr>
              <a:t>Icônes pour l’élève</a:t>
            </a:r>
            <a:endParaRPr sz="1867">
              <a:solidFill>
                <a:srgbClr val="000000"/>
              </a:solidFill>
              <a:latin typeface="Calibri"/>
              <a:ea typeface="Calibri"/>
              <a:cs typeface="Calibri"/>
              <a:sym typeface="Calibri"/>
            </a:endParaRPr>
          </a:p>
        </p:txBody>
      </p:sp>
      <p:sp>
        <p:nvSpPr>
          <p:cNvPr id="1283" name="Google Shape;1283;p209"/>
          <p:cNvSpPr txBox="1"/>
          <p:nvPr/>
        </p:nvSpPr>
        <p:spPr>
          <a:xfrm>
            <a:off x="1830624" y="5422784"/>
            <a:ext cx="4867240" cy="400002"/>
          </a:xfrm>
          <a:prstGeom prst="rect">
            <a:avLst/>
          </a:prstGeom>
          <a:noFill/>
          <a:ln>
            <a:noFill/>
          </a:ln>
        </p:spPr>
        <p:txBody>
          <a:bodyPr anchorCtr="0" anchor="t" bIns="45650" lIns="91400" spcFirstLastPara="1" rIns="91400" wrap="square" tIns="45650">
            <a:spAutoFit/>
          </a:bodyPr>
          <a:lstStyle/>
          <a:p>
            <a:pPr indent="0" lvl="0" marL="0" marR="0" rtl="0" algn="l">
              <a:spcBef>
                <a:spcPts val="0"/>
              </a:spcBef>
              <a:spcAft>
                <a:spcPts val="0"/>
              </a:spcAft>
              <a:buNone/>
            </a:pPr>
            <a:r>
              <a:rPr b="1" lang="fr-FR" sz="2000">
                <a:solidFill>
                  <a:srgbClr val="44546A"/>
                </a:solidFill>
                <a:latin typeface="Calibri"/>
                <a:ea typeface="Calibri"/>
                <a:cs typeface="Calibri"/>
                <a:sym typeface="Calibri"/>
              </a:rPr>
              <a:t>Les élèves passent au tableau</a:t>
            </a:r>
            <a:endParaRPr sz="2000">
              <a:solidFill>
                <a:srgbClr val="000000"/>
              </a:solidFill>
              <a:latin typeface="Calibri"/>
              <a:ea typeface="Calibri"/>
              <a:cs typeface="Calibri"/>
              <a:sym typeface="Calibri"/>
            </a:endParaRPr>
          </a:p>
        </p:txBody>
      </p:sp>
      <p:pic>
        <p:nvPicPr>
          <p:cNvPr id="1284" name="Google Shape;1284;p209"/>
          <p:cNvPicPr preferRelativeResize="0"/>
          <p:nvPr/>
        </p:nvPicPr>
        <p:blipFill rotWithShape="1">
          <a:blip r:embed="rId9">
            <a:alphaModFix/>
          </a:blip>
          <a:srcRect b="0" l="0" r="0" t="0"/>
          <a:stretch/>
        </p:blipFill>
        <p:spPr>
          <a:xfrm>
            <a:off x="863575" y="5298758"/>
            <a:ext cx="648055" cy="648055"/>
          </a:xfrm>
          <a:prstGeom prst="rect">
            <a:avLst/>
          </a:prstGeom>
          <a:noFill/>
          <a:ln>
            <a:noFill/>
          </a:ln>
        </p:spPr>
      </p:pic>
    </p:spTree>
  </p:cSld>
  <p:clrMapOvr>
    <a:masterClrMapping/>
  </p:clrMapOvr>
</p:sldLayout>
</file>

<file path=ppt/slideLayouts/slideLayout15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âche principale">
  <p:cSld name="Tâche principale">
    <p:spTree>
      <p:nvGrpSpPr>
        <p:cNvPr id="1285" name="Shape 1285"/>
        <p:cNvGrpSpPr/>
        <p:nvPr/>
      </p:nvGrpSpPr>
      <p:grpSpPr>
        <a:xfrm>
          <a:off x="0" y="0"/>
          <a:ext cx="0" cy="0"/>
          <a:chOff x="0" y="0"/>
          <a:chExt cx="0" cy="0"/>
        </a:xfrm>
      </p:grpSpPr>
      <p:grpSp>
        <p:nvGrpSpPr>
          <p:cNvPr id="1286" name="Google Shape;1286;p210"/>
          <p:cNvGrpSpPr/>
          <p:nvPr/>
        </p:nvGrpSpPr>
        <p:grpSpPr>
          <a:xfrm>
            <a:off x="4932835" y="1459304"/>
            <a:ext cx="6054377" cy="3711725"/>
            <a:chOff x="1715066" y="1103461"/>
            <a:chExt cx="5717724" cy="3124203"/>
          </a:xfrm>
        </p:grpSpPr>
        <p:sp>
          <p:nvSpPr>
            <p:cNvPr id="1287" name="Google Shape;1287;p210"/>
            <p:cNvSpPr/>
            <p:nvPr/>
          </p:nvSpPr>
          <p:spPr>
            <a:xfrm>
              <a:off x="1715066" y="1103461"/>
              <a:ext cx="5717724" cy="3124203"/>
            </a:xfrm>
            <a:prstGeom prst="rect">
              <a:avLst/>
            </a:prstGeom>
            <a:solidFill>
              <a:srgbClr val="C00000"/>
            </a:solidFill>
            <a:ln cap="flat" cmpd="sng" w="9525">
              <a:solidFill>
                <a:srgbClr val="C00000"/>
              </a:solidFill>
              <a:prstDash val="solid"/>
              <a:round/>
              <a:headEnd len="sm" w="sm" type="none"/>
              <a:tailEnd len="sm" w="sm" type="none"/>
            </a:ln>
          </p:spPr>
          <p:txBody>
            <a:bodyPr anchorCtr="1" anchor="ctr" bIns="60950" lIns="121900" spcFirstLastPara="1" rIns="121900" wrap="square" tIns="60950">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1288" name="Google Shape;1288;p210"/>
            <p:cNvSpPr/>
            <p:nvPr/>
          </p:nvSpPr>
          <p:spPr>
            <a:xfrm>
              <a:off x="1802501" y="1179667"/>
              <a:ext cx="5542845" cy="2971800"/>
            </a:xfrm>
            <a:prstGeom prst="rect">
              <a:avLst/>
            </a:prstGeom>
            <a:solidFill>
              <a:srgbClr val="FFFFFF"/>
            </a:solidFill>
            <a:ln cap="flat" cmpd="sng" w="9525">
              <a:solidFill>
                <a:srgbClr val="C00000"/>
              </a:solidFill>
              <a:prstDash val="solid"/>
              <a:round/>
              <a:headEnd len="sm" w="sm" type="none"/>
              <a:tailEnd len="sm" w="sm" type="none"/>
            </a:ln>
            <a:effectLst>
              <a:outerShdw algn="tl">
                <a:srgbClr val="000000">
                  <a:alpha val="4705"/>
                </a:srgbClr>
              </a:outerShdw>
            </a:effectLst>
          </p:spPr>
          <p:txBody>
            <a:bodyPr anchorCtr="1" anchor="ctr" bIns="60950" lIns="121900" spcFirstLastPara="1" rIns="121900" wrap="square" tIns="60950">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grpSp>
      <p:sp>
        <p:nvSpPr>
          <p:cNvPr id="1289" name="Google Shape;1289;p210"/>
          <p:cNvSpPr txBox="1"/>
          <p:nvPr>
            <p:ph idx="1" type="body"/>
          </p:nvPr>
        </p:nvSpPr>
        <p:spPr>
          <a:xfrm>
            <a:off x="5025419" y="4219335"/>
            <a:ext cx="5869201" cy="41886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rgbClr val="7F7F7F"/>
              </a:buClr>
              <a:buSzPts val="2000"/>
              <a:buNone/>
              <a:defRPr i="1" sz="2000">
                <a:solidFill>
                  <a:srgbClr val="7F7F7F"/>
                </a:solidFill>
                <a:latin typeface="Calibri"/>
                <a:ea typeface="Calibri"/>
                <a:cs typeface="Calibri"/>
                <a:sym typeface="Calibri"/>
              </a:defRPr>
            </a:lvl1pPr>
            <a:lvl2pPr indent="-228600" lvl="1" marL="914400" algn="l">
              <a:lnSpc>
                <a:spcPct val="90000"/>
              </a:lnSpc>
              <a:spcBef>
                <a:spcPts val="500"/>
              </a:spcBef>
              <a:spcAft>
                <a:spcPts val="0"/>
              </a:spcAft>
              <a:buClr>
                <a:schemeClr val="dk1"/>
              </a:buClr>
              <a:buSzPts val="2000"/>
              <a:buNone/>
              <a:defRPr i="1" sz="2000">
                <a:latin typeface="Calibri"/>
                <a:ea typeface="Calibri"/>
                <a:cs typeface="Calibri"/>
                <a:sym typeface="Calibri"/>
              </a:defRPr>
            </a:lvl2pPr>
            <a:lvl3pPr indent="-228600" lvl="2" marL="1371600" algn="l">
              <a:lnSpc>
                <a:spcPct val="90000"/>
              </a:lnSpc>
              <a:spcBef>
                <a:spcPts val="500"/>
              </a:spcBef>
              <a:spcAft>
                <a:spcPts val="0"/>
              </a:spcAft>
              <a:buClr>
                <a:schemeClr val="dk1"/>
              </a:buClr>
              <a:buSzPts val="2000"/>
              <a:buNone/>
              <a:defRPr i="1" sz="2000">
                <a:latin typeface="Calibri"/>
                <a:ea typeface="Calibri"/>
                <a:cs typeface="Calibri"/>
                <a:sym typeface="Calibri"/>
              </a:defRPr>
            </a:lvl3pPr>
            <a:lvl4pPr indent="-228600" lvl="3" marL="1828800" algn="l">
              <a:lnSpc>
                <a:spcPct val="90000"/>
              </a:lnSpc>
              <a:spcBef>
                <a:spcPts val="500"/>
              </a:spcBef>
              <a:spcAft>
                <a:spcPts val="0"/>
              </a:spcAft>
              <a:buClr>
                <a:schemeClr val="dk1"/>
              </a:buClr>
              <a:buSzPts val="2000"/>
              <a:buNone/>
              <a:defRPr i="1" sz="2000">
                <a:latin typeface="Calibri"/>
                <a:ea typeface="Calibri"/>
                <a:cs typeface="Calibri"/>
                <a:sym typeface="Calibri"/>
              </a:defRPr>
            </a:lvl4pPr>
            <a:lvl5pPr indent="-228600" lvl="4" marL="2286000" algn="l">
              <a:lnSpc>
                <a:spcPct val="90000"/>
              </a:lnSpc>
              <a:spcBef>
                <a:spcPts val="500"/>
              </a:spcBef>
              <a:spcAft>
                <a:spcPts val="0"/>
              </a:spcAft>
              <a:buClr>
                <a:schemeClr val="dk1"/>
              </a:buClr>
              <a:buSzPts val="2000"/>
              <a:buNone/>
              <a:defRPr i="1" sz="2000">
                <a:latin typeface="Calibri"/>
                <a:ea typeface="Calibri"/>
                <a:cs typeface="Calibri"/>
                <a:sym typeface="Calibri"/>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90" name="Google Shape;1290;p210"/>
          <p:cNvSpPr txBox="1"/>
          <p:nvPr/>
        </p:nvSpPr>
        <p:spPr>
          <a:xfrm>
            <a:off x="5025418" y="2384963"/>
            <a:ext cx="5869201" cy="690767"/>
          </a:xfrm>
          <a:prstGeom prst="rect">
            <a:avLst/>
          </a:prstGeom>
          <a:noFill/>
          <a:ln>
            <a:noFill/>
          </a:ln>
        </p:spPr>
        <p:txBody>
          <a:bodyPr anchorCtr="1" anchor="t" bIns="0" lIns="0" spcFirstLastPara="1" rIns="0" wrap="square" tIns="0">
            <a:spAutoFit/>
          </a:bodyPr>
          <a:lstStyle/>
          <a:p>
            <a:pPr indent="0" lvl="0" marL="0" marR="0" rtl="0" algn="ctr">
              <a:lnSpc>
                <a:spcPct val="131218"/>
              </a:lnSpc>
              <a:spcBef>
                <a:spcPts val="0"/>
              </a:spcBef>
              <a:spcAft>
                <a:spcPts val="0"/>
              </a:spcAft>
              <a:buNone/>
            </a:pPr>
            <a:r>
              <a:rPr b="1" i="0" lang="fr-FR" sz="3733" u="none" cap="none" strike="noStrike">
                <a:solidFill>
                  <a:srgbClr val="C00000"/>
                </a:solidFill>
                <a:latin typeface="Calibri"/>
                <a:ea typeface="Calibri"/>
                <a:cs typeface="Calibri"/>
                <a:sym typeface="Calibri"/>
              </a:rPr>
              <a:t>Tâche principale</a:t>
            </a:r>
            <a:endParaRPr/>
          </a:p>
        </p:txBody>
      </p:sp>
      <p:sp>
        <p:nvSpPr>
          <p:cNvPr id="1291" name="Google Shape;1291;p210"/>
          <p:cNvSpPr/>
          <p:nvPr/>
        </p:nvSpPr>
        <p:spPr>
          <a:xfrm>
            <a:off x="4389349" y="1736952"/>
            <a:ext cx="1156184" cy="512421"/>
          </a:xfrm>
          <a:prstGeom prst="rect">
            <a:avLst/>
          </a:prstGeom>
          <a:solidFill>
            <a:srgbClr val="C00000"/>
          </a:solidFill>
          <a:ln cap="flat" cmpd="sng" w="25400">
            <a:solidFill>
              <a:srgbClr val="C00000"/>
            </a:solidFill>
            <a:prstDash val="solid"/>
            <a:round/>
            <a:headEnd len="sm" w="sm" type="none"/>
            <a:tailEnd len="sm" w="sm" type="none"/>
          </a:ln>
        </p:spPr>
        <p:txBody>
          <a:bodyPr anchorCtr="1" anchor="ctr" bIns="60950" lIns="121900" spcFirstLastPara="1" rIns="121900" wrap="square" tIns="60950">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1292" name="Google Shape;1292;p210"/>
          <p:cNvSpPr/>
          <p:nvPr/>
        </p:nvSpPr>
        <p:spPr>
          <a:xfrm>
            <a:off x="4469041" y="1746942"/>
            <a:ext cx="1052999" cy="492443"/>
          </a:xfrm>
          <a:prstGeom prst="rect">
            <a:avLst/>
          </a:prstGeom>
          <a:solidFill>
            <a:srgbClr val="C00000"/>
          </a:solidFill>
          <a:ln cap="flat" cmpd="sng" w="9525">
            <a:solidFill>
              <a:srgbClr val="C00000"/>
            </a:solidFill>
            <a:prstDash val="solid"/>
            <a:round/>
            <a:headEnd len="sm" w="sm" type="none"/>
            <a:tailEnd len="sm" w="sm" type="none"/>
          </a:ln>
        </p:spPr>
        <p:txBody>
          <a:bodyPr anchorCtr="0" anchor="t" bIns="60950" lIns="121900" spcFirstLastPara="1" rIns="121900" wrap="square" tIns="60950">
            <a:spAutoFit/>
          </a:bodyPr>
          <a:lstStyle/>
          <a:p>
            <a:pPr indent="0" lvl="0" marL="0" marR="0" rtl="0" algn="ctr">
              <a:spcBef>
                <a:spcPts val="0"/>
              </a:spcBef>
              <a:spcAft>
                <a:spcPts val="0"/>
              </a:spcAft>
              <a:buNone/>
            </a:pPr>
            <a:r>
              <a:rPr b="1" i="0" lang="fr-FR" sz="2400" u="none" cap="none" strike="noStrike">
                <a:solidFill>
                  <a:srgbClr val="FFFFFF"/>
                </a:solidFill>
                <a:latin typeface="Arial"/>
                <a:ea typeface="Arial"/>
                <a:cs typeface="Arial"/>
                <a:sym typeface="Arial"/>
              </a:rPr>
              <a:t>M</a:t>
            </a:r>
            <a:endParaRPr b="1" sz="2400">
              <a:solidFill>
                <a:srgbClr val="FFFFFF"/>
              </a:solidFill>
              <a:latin typeface="Arial"/>
              <a:ea typeface="Arial"/>
              <a:cs typeface="Arial"/>
              <a:sym typeface="Arial"/>
            </a:endParaRPr>
          </a:p>
        </p:txBody>
      </p:sp>
      <p:pic>
        <p:nvPicPr>
          <p:cNvPr id="1293" name="Google Shape;1293;p210"/>
          <p:cNvPicPr preferRelativeResize="0"/>
          <p:nvPr/>
        </p:nvPicPr>
        <p:blipFill rotWithShape="1">
          <a:blip r:embed="rId2">
            <a:alphaModFix/>
          </a:blip>
          <a:srcRect b="0" l="0" r="0" t="0"/>
          <a:stretch/>
        </p:blipFill>
        <p:spPr>
          <a:xfrm>
            <a:off x="1204787" y="2396885"/>
            <a:ext cx="2432604" cy="2432604"/>
          </a:xfrm>
          <a:prstGeom prst="rect">
            <a:avLst/>
          </a:prstGeom>
          <a:noFill/>
          <a:ln>
            <a:noFill/>
          </a:ln>
        </p:spPr>
      </p:pic>
    </p:spTree>
  </p:cSld>
  <p:clrMapOvr>
    <a:masterClrMapping/>
  </p:clrMapOvr>
</p:sldLayout>
</file>

<file path=ppt/slideLayouts/slideLayout15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Pratique collective">
  <p:cSld name="1_Pratique collective">
    <p:bg>
      <p:bgPr>
        <a:gradFill>
          <a:gsLst>
            <a:gs pos="0">
              <a:srgbClr val="FFFFFF"/>
            </a:gs>
            <a:gs pos="21000">
              <a:srgbClr val="FFFFFF"/>
            </a:gs>
            <a:gs pos="41000">
              <a:srgbClr val="1D6FA9"/>
            </a:gs>
            <a:gs pos="100000">
              <a:srgbClr val="FFFFFF"/>
            </a:gs>
          </a:gsLst>
          <a:path path="circle">
            <a:fillToRect b="50%" l="50%" r="50%" t="50%"/>
          </a:path>
          <a:tileRect/>
        </a:gradFill>
      </p:bgPr>
    </p:bg>
    <p:spTree>
      <p:nvGrpSpPr>
        <p:cNvPr id="1294" name="Shape 1294"/>
        <p:cNvGrpSpPr/>
        <p:nvPr/>
      </p:nvGrpSpPr>
      <p:grpSpPr>
        <a:xfrm>
          <a:off x="0" y="0"/>
          <a:ext cx="0" cy="0"/>
          <a:chOff x="0" y="0"/>
          <a:chExt cx="0" cy="0"/>
        </a:xfrm>
      </p:grpSpPr>
      <p:grpSp>
        <p:nvGrpSpPr>
          <p:cNvPr id="1295" name="Google Shape;1295;p211"/>
          <p:cNvGrpSpPr/>
          <p:nvPr/>
        </p:nvGrpSpPr>
        <p:grpSpPr>
          <a:xfrm>
            <a:off x="812159" y="829917"/>
            <a:ext cx="10567685" cy="5198169"/>
            <a:chOff x="2184400" y="1402025"/>
            <a:chExt cx="7823200" cy="4942038"/>
          </a:xfrm>
        </p:grpSpPr>
        <p:sp>
          <p:nvSpPr>
            <p:cNvPr id="1296" name="Google Shape;1296;p211"/>
            <p:cNvSpPr/>
            <p:nvPr/>
          </p:nvSpPr>
          <p:spPr>
            <a:xfrm>
              <a:off x="2184400" y="1402025"/>
              <a:ext cx="7823200" cy="4942038"/>
            </a:xfrm>
            <a:prstGeom prst="roundRect">
              <a:avLst>
                <a:gd fmla="val 2665" name="adj"/>
              </a:avLst>
            </a:prstGeom>
            <a:solidFill>
              <a:srgbClr val="0F9ED5"/>
            </a:solidFill>
            <a:ln cap="flat" cmpd="sng" w="12700">
              <a:solidFill>
                <a:srgbClr val="0F9ED5"/>
              </a:solidFill>
              <a:prstDash val="solid"/>
              <a:miter lim="800000"/>
              <a:headEnd len="sm" w="sm" type="none"/>
              <a:tailEnd len="sm" w="sm" type="none"/>
            </a:ln>
            <a:effectLst>
              <a:outerShdw blurRad="63500" sx="102000" rotWithShape="0" algn="ctr" sy="102000">
                <a:srgbClr val="000000">
                  <a:alpha val="6666"/>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00">
                <a:solidFill>
                  <a:srgbClr val="FFFFFF"/>
                </a:solidFill>
                <a:latin typeface="Calibri"/>
                <a:ea typeface="Calibri"/>
                <a:cs typeface="Calibri"/>
                <a:sym typeface="Calibri"/>
              </a:endParaRPr>
            </a:p>
          </p:txBody>
        </p:sp>
        <p:sp>
          <p:nvSpPr>
            <p:cNvPr id="1297" name="Google Shape;1297;p211"/>
            <p:cNvSpPr/>
            <p:nvPr/>
          </p:nvSpPr>
          <p:spPr>
            <a:xfrm>
              <a:off x="2284185" y="1499313"/>
              <a:ext cx="7623629" cy="4747463"/>
            </a:xfrm>
            <a:prstGeom prst="rect">
              <a:avLst/>
            </a:prstGeom>
            <a:solidFill>
              <a:schemeClr val="lt1"/>
            </a:solidFill>
            <a:ln>
              <a:noFill/>
            </a:ln>
          </p:spPr>
          <p:txBody>
            <a:bodyPr anchorCtr="1" anchor="ctr" bIns="45700" lIns="91425" spcFirstLastPara="1" rIns="91425" wrap="square" tIns="45700">
              <a:noAutofit/>
            </a:bodyPr>
            <a:lstStyle/>
            <a:p>
              <a:pPr indent="0" lvl="0" marL="0" marR="0" rtl="0" algn="ctr">
                <a:spcBef>
                  <a:spcPts val="0"/>
                </a:spcBef>
                <a:spcAft>
                  <a:spcPts val="0"/>
                </a:spcAft>
                <a:buNone/>
              </a:pPr>
              <a:r>
                <a:t/>
              </a:r>
              <a:endParaRPr b="1" sz="5600">
                <a:solidFill>
                  <a:srgbClr val="000000"/>
                </a:solidFill>
                <a:latin typeface="Calibri"/>
                <a:ea typeface="Calibri"/>
                <a:cs typeface="Calibri"/>
                <a:sym typeface="Calibri"/>
              </a:endParaRPr>
            </a:p>
            <a:p>
              <a:pPr indent="0" lvl="0" marL="0" marR="0" rtl="0" algn="ctr">
                <a:spcBef>
                  <a:spcPts val="0"/>
                </a:spcBef>
                <a:spcAft>
                  <a:spcPts val="0"/>
                </a:spcAft>
                <a:buNone/>
              </a:pPr>
              <a:r>
                <a:t/>
              </a:r>
              <a:endParaRPr b="1" sz="5600">
                <a:solidFill>
                  <a:srgbClr val="000000"/>
                </a:solidFill>
                <a:latin typeface="Calibri"/>
                <a:ea typeface="Calibri"/>
                <a:cs typeface="Calibri"/>
                <a:sym typeface="Calibri"/>
              </a:endParaRPr>
            </a:p>
            <a:p>
              <a:pPr indent="0" lvl="0" marL="0" marR="0" rtl="0" algn="ctr">
                <a:spcBef>
                  <a:spcPts val="0"/>
                </a:spcBef>
                <a:spcAft>
                  <a:spcPts val="0"/>
                </a:spcAft>
                <a:buNone/>
              </a:pPr>
              <a:r>
                <a:rPr b="1" lang="fr-FR" sz="4400">
                  <a:solidFill>
                    <a:srgbClr val="0F9ED5"/>
                  </a:solidFill>
                  <a:latin typeface="Calibri"/>
                  <a:ea typeface="Calibri"/>
                  <a:cs typeface="Calibri"/>
                  <a:sym typeface="Calibri"/>
                </a:rPr>
                <a:t>Pratique collective</a:t>
              </a:r>
              <a:endParaRPr/>
            </a:p>
          </p:txBody>
        </p:sp>
      </p:grpSp>
      <p:sp>
        <p:nvSpPr>
          <p:cNvPr id="1298" name="Google Shape;1298;p211"/>
          <p:cNvSpPr/>
          <p:nvPr/>
        </p:nvSpPr>
        <p:spPr>
          <a:xfrm>
            <a:off x="10285532" y="4917801"/>
            <a:ext cx="936370" cy="936371"/>
          </a:xfrm>
          <a:prstGeom prst="ellipse">
            <a:avLst/>
          </a:prstGeom>
          <a:blipFill rotWithShape="1">
            <a:blip r:embed="rId2">
              <a:alphaModFix/>
            </a:blip>
            <a:stretch>
              <a:fillRect b="0" l="0" r="0" t="0"/>
            </a:stretch>
          </a:blipFill>
          <a:ln cap="flat" cmpd="sng" w="12700">
            <a:solidFill>
              <a:schemeClr val="lt1"/>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200">
              <a:solidFill>
                <a:srgbClr val="FFFFFF"/>
              </a:solidFill>
              <a:latin typeface="Calibri"/>
              <a:ea typeface="Calibri"/>
              <a:cs typeface="Calibri"/>
              <a:sym typeface="Calibri"/>
            </a:endParaRPr>
          </a:p>
        </p:txBody>
      </p:sp>
      <p:pic>
        <p:nvPicPr>
          <p:cNvPr id="1299" name="Google Shape;1299;p211"/>
          <p:cNvPicPr preferRelativeResize="0"/>
          <p:nvPr/>
        </p:nvPicPr>
        <p:blipFill rotWithShape="1">
          <a:blip r:embed="rId3">
            <a:alphaModFix/>
          </a:blip>
          <a:srcRect b="0" l="0" r="0" t="0"/>
          <a:stretch/>
        </p:blipFill>
        <p:spPr>
          <a:xfrm>
            <a:off x="4992506" y="1398207"/>
            <a:ext cx="2206989" cy="2206989"/>
          </a:xfrm>
          <a:prstGeom prst="rect">
            <a:avLst/>
          </a:prstGeom>
          <a:noFill/>
          <a:ln>
            <a:noFill/>
          </a:ln>
        </p:spPr>
      </p:pic>
      <p:sp>
        <p:nvSpPr>
          <p:cNvPr id="1300" name="Google Shape;1300;p211"/>
          <p:cNvSpPr txBox="1"/>
          <p:nvPr>
            <p:ph idx="1" type="body"/>
          </p:nvPr>
        </p:nvSpPr>
        <p:spPr>
          <a:xfrm>
            <a:off x="8799191" y="5236960"/>
            <a:ext cx="1486341" cy="503301"/>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3600"/>
              <a:buNone/>
              <a:defRPr b="1" sz="3600">
                <a:latin typeface="Calibri"/>
                <a:ea typeface="Calibri"/>
                <a:cs typeface="Calibri"/>
                <a:sym typeface="Calibri"/>
              </a:defRPr>
            </a:lvl1pPr>
            <a:lvl2pPr indent="-228600" lvl="1" marL="914400" algn="l">
              <a:lnSpc>
                <a:spcPct val="90000"/>
              </a:lnSpc>
              <a:spcBef>
                <a:spcPts val="500"/>
              </a:spcBef>
              <a:spcAft>
                <a:spcPts val="0"/>
              </a:spcAft>
              <a:buClr>
                <a:schemeClr val="dk1"/>
              </a:buClr>
              <a:buSzPts val="3600"/>
              <a:buNone/>
              <a:defRPr b="1" sz="3600">
                <a:latin typeface="Calibri"/>
                <a:ea typeface="Calibri"/>
                <a:cs typeface="Calibri"/>
                <a:sym typeface="Calibri"/>
              </a:defRPr>
            </a:lvl2pPr>
            <a:lvl3pPr indent="-228600" lvl="2" marL="1371600" algn="l">
              <a:lnSpc>
                <a:spcPct val="90000"/>
              </a:lnSpc>
              <a:spcBef>
                <a:spcPts val="500"/>
              </a:spcBef>
              <a:spcAft>
                <a:spcPts val="0"/>
              </a:spcAft>
              <a:buClr>
                <a:schemeClr val="dk1"/>
              </a:buClr>
              <a:buSzPts val="3600"/>
              <a:buNone/>
              <a:defRPr b="1" sz="3600">
                <a:latin typeface="Calibri"/>
                <a:ea typeface="Calibri"/>
                <a:cs typeface="Calibri"/>
                <a:sym typeface="Calibri"/>
              </a:defRPr>
            </a:lvl3pPr>
            <a:lvl4pPr indent="-228600" lvl="3" marL="1828800" algn="l">
              <a:lnSpc>
                <a:spcPct val="90000"/>
              </a:lnSpc>
              <a:spcBef>
                <a:spcPts val="500"/>
              </a:spcBef>
              <a:spcAft>
                <a:spcPts val="0"/>
              </a:spcAft>
              <a:buClr>
                <a:schemeClr val="dk1"/>
              </a:buClr>
              <a:buSzPts val="3600"/>
              <a:buNone/>
              <a:defRPr b="1" sz="3600">
                <a:latin typeface="Calibri"/>
                <a:ea typeface="Calibri"/>
                <a:cs typeface="Calibri"/>
                <a:sym typeface="Calibri"/>
              </a:defRPr>
            </a:lvl4pPr>
            <a:lvl5pPr indent="-228600" lvl="4" marL="2286000" algn="l">
              <a:lnSpc>
                <a:spcPct val="90000"/>
              </a:lnSpc>
              <a:spcBef>
                <a:spcPts val="500"/>
              </a:spcBef>
              <a:spcAft>
                <a:spcPts val="0"/>
              </a:spcAft>
              <a:buClr>
                <a:schemeClr val="dk1"/>
              </a:buClr>
              <a:buSzPts val="3600"/>
              <a:buNone/>
              <a:defRPr b="1" sz="3600">
                <a:latin typeface="Calibri"/>
                <a:ea typeface="Calibri"/>
                <a:cs typeface="Calibri"/>
                <a:sym typeface="Calibri"/>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5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 PC">
  <p:cSld name="Slide PC">
    <p:spTree>
      <p:nvGrpSpPr>
        <p:cNvPr id="1301" name="Shape 1301"/>
        <p:cNvGrpSpPr/>
        <p:nvPr/>
      </p:nvGrpSpPr>
      <p:grpSpPr>
        <a:xfrm>
          <a:off x="0" y="0"/>
          <a:ext cx="0" cy="0"/>
          <a:chOff x="0" y="0"/>
          <a:chExt cx="0" cy="0"/>
        </a:xfrm>
      </p:grpSpPr>
      <p:grpSp>
        <p:nvGrpSpPr>
          <p:cNvPr id="1302" name="Google Shape;1302;p212"/>
          <p:cNvGrpSpPr/>
          <p:nvPr/>
        </p:nvGrpSpPr>
        <p:grpSpPr>
          <a:xfrm>
            <a:off x="0" y="1"/>
            <a:ext cx="12192000" cy="6858001"/>
            <a:chOff x="0" y="0"/>
            <a:chExt cx="13716000" cy="10287000"/>
          </a:xfrm>
        </p:grpSpPr>
        <p:sp>
          <p:nvSpPr>
            <p:cNvPr id="1303" name="Google Shape;1303;p212"/>
            <p:cNvSpPr/>
            <p:nvPr/>
          </p:nvSpPr>
          <p:spPr>
            <a:xfrm>
              <a:off x="0" y="0"/>
              <a:ext cx="13716000" cy="10287000"/>
            </a:xfrm>
            <a:prstGeom prst="rect">
              <a:avLst/>
            </a:prstGeom>
            <a:solidFill>
              <a:srgbClr val="0F9ED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sp>
          <p:nvSpPr>
            <p:cNvPr id="1304" name="Google Shape;1304;p212"/>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sp>
          <p:nvSpPr>
            <p:cNvPr id="1305" name="Google Shape;1305;p212"/>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grpSp>
      <p:sp>
        <p:nvSpPr>
          <p:cNvPr id="1306" name="Google Shape;1306;p212"/>
          <p:cNvSpPr txBox="1"/>
          <p:nvPr>
            <p:ph type="title"/>
          </p:nvPr>
        </p:nvSpPr>
        <p:spPr>
          <a:xfrm>
            <a:off x="935304" y="318293"/>
            <a:ext cx="10372033" cy="267549"/>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600"/>
              <a:buFont typeface="Calibri"/>
              <a:buNone/>
              <a:defRPr b="1" sz="1600">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307" name="Google Shape;1307;p212"/>
          <p:cNvSpPr txBox="1"/>
          <p:nvPr>
            <p:ph idx="1" type="body"/>
          </p:nvPr>
        </p:nvSpPr>
        <p:spPr>
          <a:xfrm>
            <a:off x="530225" y="1136650"/>
            <a:ext cx="11179175" cy="5389563"/>
          </a:xfrm>
          <a:prstGeom prst="rect">
            <a:avLst/>
          </a:prstGeom>
          <a:noFill/>
          <a:ln>
            <a:noFill/>
          </a:ln>
        </p:spPr>
        <p:txBody>
          <a:bodyPr anchorCtr="0" anchor="t" bIns="45700" lIns="91425" spcFirstLastPara="1" rIns="91425" wrap="square" tIns="45700">
            <a:normAutofit/>
          </a:bodyPr>
          <a:lstStyle>
            <a:lvl1pPr indent="-355600" lvl="0" marL="457200" algn="l">
              <a:lnSpc>
                <a:spcPct val="90000"/>
              </a:lnSpc>
              <a:spcBef>
                <a:spcPts val="1000"/>
              </a:spcBef>
              <a:spcAft>
                <a:spcPts val="0"/>
              </a:spcAft>
              <a:buClr>
                <a:schemeClr val="dk1"/>
              </a:buClr>
              <a:buSzPts val="2000"/>
              <a:buChar char="•"/>
              <a:defRPr sz="2000">
                <a:latin typeface="Calibri"/>
                <a:ea typeface="Calibri"/>
                <a:cs typeface="Calibri"/>
                <a:sym typeface="Calibri"/>
              </a:defRPr>
            </a:lvl1pPr>
            <a:lvl2pPr indent="-355600" lvl="1" marL="914400" algn="l">
              <a:lnSpc>
                <a:spcPct val="90000"/>
              </a:lnSpc>
              <a:spcBef>
                <a:spcPts val="500"/>
              </a:spcBef>
              <a:spcAft>
                <a:spcPts val="0"/>
              </a:spcAft>
              <a:buClr>
                <a:schemeClr val="dk1"/>
              </a:buClr>
              <a:buSzPts val="2000"/>
              <a:buChar char="•"/>
              <a:defRPr sz="2000">
                <a:latin typeface="Calibri"/>
                <a:ea typeface="Calibri"/>
                <a:cs typeface="Calibri"/>
                <a:sym typeface="Calibri"/>
              </a:defRPr>
            </a:lvl2pPr>
            <a:lvl3pPr indent="-355600" lvl="2" marL="1371600" algn="l">
              <a:lnSpc>
                <a:spcPct val="90000"/>
              </a:lnSpc>
              <a:spcBef>
                <a:spcPts val="500"/>
              </a:spcBef>
              <a:spcAft>
                <a:spcPts val="0"/>
              </a:spcAft>
              <a:buClr>
                <a:schemeClr val="dk1"/>
              </a:buClr>
              <a:buSzPts val="2000"/>
              <a:buChar char="•"/>
              <a:defRPr sz="2000">
                <a:latin typeface="Calibri"/>
                <a:ea typeface="Calibri"/>
                <a:cs typeface="Calibri"/>
                <a:sym typeface="Calibri"/>
              </a:defRPr>
            </a:lvl3pPr>
            <a:lvl4pPr indent="-355600" lvl="3" marL="1828800" algn="l">
              <a:lnSpc>
                <a:spcPct val="90000"/>
              </a:lnSpc>
              <a:spcBef>
                <a:spcPts val="500"/>
              </a:spcBef>
              <a:spcAft>
                <a:spcPts val="0"/>
              </a:spcAft>
              <a:buClr>
                <a:schemeClr val="dk1"/>
              </a:buClr>
              <a:buSzPts val="2000"/>
              <a:buChar char="•"/>
              <a:defRPr sz="2000">
                <a:latin typeface="Calibri"/>
                <a:ea typeface="Calibri"/>
                <a:cs typeface="Calibri"/>
                <a:sym typeface="Calibri"/>
              </a:defRPr>
            </a:lvl4pPr>
            <a:lvl5pPr indent="-355600" lvl="4" marL="2286000" algn="l">
              <a:lnSpc>
                <a:spcPct val="90000"/>
              </a:lnSpc>
              <a:spcBef>
                <a:spcPts val="500"/>
              </a:spcBef>
              <a:spcAft>
                <a:spcPts val="0"/>
              </a:spcAft>
              <a:buClr>
                <a:schemeClr val="dk1"/>
              </a:buClr>
              <a:buSzPts val="2000"/>
              <a:buChar char="•"/>
              <a:defRPr sz="2000">
                <a:latin typeface="Calibri"/>
                <a:ea typeface="Calibri"/>
                <a:cs typeface="Calibri"/>
                <a:sym typeface="Calibri"/>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08" name="Google Shape;1308;p212"/>
          <p:cNvSpPr txBox="1"/>
          <p:nvPr>
            <p:ph idx="2" type="body"/>
          </p:nvPr>
        </p:nvSpPr>
        <p:spPr>
          <a:xfrm>
            <a:off x="935304" y="668338"/>
            <a:ext cx="10372459" cy="299327"/>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050"/>
              <a:buNone/>
              <a:defRPr i="1" sz="1050">
                <a:latin typeface="Calibri"/>
                <a:ea typeface="Calibri"/>
                <a:cs typeface="Calibri"/>
                <a:sym typeface="Calibri"/>
              </a:defRPr>
            </a:lvl1pPr>
            <a:lvl2pPr indent="-304800" lvl="1" marL="914400" algn="l">
              <a:lnSpc>
                <a:spcPct val="90000"/>
              </a:lnSpc>
              <a:spcBef>
                <a:spcPts val="500"/>
              </a:spcBef>
              <a:spcAft>
                <a:spcPts val="0"/>
              </a:spcAft>
              <a:buClr>
                <a:schemeClr val="dk1"/>
              </a:buClr>
              <a:buSzPts val="1200"/>
              <a:buChar char="•"/>
              <a:defRPr i="1" sz="1200">
                <a:latin typeface="Calibri"/>
                <a:ea typeface="Calibri"/>
                <a:cs typeface="Calibri"/>
                <a:sym typeface="Calibri"/>
              </a:defRPr>
            </a:lvl2pPr>
            <a:lvl3pPr indent="-304800" lvl="2" marL="1371600" algn="l">
              <a:lnSpc>
                <a:spcPct val="90000"/>
              </a:lnSpc>
              <a:spcBef>
                <a:spcPts val="500"/>
              </a:spcBef>
              <a:spcAft>
                <a:spcPts val="0"/>
              </a:spcAft>
              <a:buClr>
                <a:schemeClr val="dk1"/>
              </a:buClr>
              <a:buSzPts val="1200"/>
              <a:buChar char="•"/>
              <a:defRPr i="1" sz="1200">
                <a:latin typeface="Calibri"/>
                <a:ea typeface="Calibri"/>
                <a:cs typeface="Calibri"/>
                <a:sym typeface="Calibri"/>
              </a:defRPr>
            </a:lvl3pPr>
            <a:lvl4pPr indent="-304800" lvl="3" marL="1828800" algn="l">
              <a:lnSpc>
                <a:spcPct val="90000"/>
              </a:lnSpc>
              <a:spcBef>
                <a:spcPts val="500"/>
              </a:spcBef>
              <a:spcAft>
                <a:spcPts val="0"/>
              </a:spcAft>
              <a:buClr>
                <a:schemeClr val="dk1"/>
              </a:buClr>
              <a:buSzPts val="1200"/>
              <a:buChar char="•"/>
              <a:defRPr i="1" sz="1200">
                <a:latin typeface="Calibri"/>
                <a:ea typeface="Calibri"/>
                <a:cs typeface="Calibri"/>
                <a:sym typeface="Calibri"/>
              </a:defRPr>
            </a:lvl4pPr>
            <a:lvl5pPr indent="-304800" lvl="4" marL="2286000" algn="l">
              <a:lnSpc>
                <a:spcPct val="90000"/>
              </a:lnSpc>
              <a:spcBef>
                <a:spcPts val="500"/>
              </a:spcBef>
              <a:spcAft>
                <a:spcPts val="0"/>
              </a:spcAft>
              <a:buClr>
                <a:schemeClr val="dk1"/>
              </a:buClr>
              <a:buSzPts val="1200"/>
              <a:buChar char="•"/>
              <a:defRPr i="1" sz="1200">
                <a:latin typeface="Calibri"/>
                <a:ea typeface="Calibri"/>
                <a:cs typeface="Calibri"/>
                <a:sym typeface="Calibri"/>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09" name="Google Shape;1309;p212"/>
          <p:cNvSpPr txBox="1"/>
          <p:nvPr/>
        </p:nvSpPr>
        <p:spPr>
          <a:xfrm>
            <a:off x="11597589" y="56566"/>
            <a:ext cx="598963" cy="369332"/>
          </a:xfrm>
          <a:prstGeom prst="rect">
            <a:avLst/>
          </a:prstGeom>
          <a:solidFill>
            <a:srgbClr val="0F9ED5"/>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1800">
                <a:solidFill>
                  <a:srgbClr val="FFFFFF"/>
                </a:solidFill>
                <a:latin typeface="Calibri"/>
                <a:ea typeface="Calibri"/>
                <a:cs typeface="Calibri"/>
                <a:sym typeface="Calibri"/>
              </a:rPr>
              <a:t>PC</a:t>
            </a:r>
            <a:endParaRPr b="1" sz="1800">
              <a:solidFill>
                <a:srgbClr val="FFFFFF"/>
              </a:solidFill>
              <a:latin typeface="Calibri"/>
              <a:ea typeface="Calibri"/>
              <a:cs typeface="Calibri"/>
              <a:sym typeface="Calibri"/>
            </a:endParaRPr>
          </a:p>
        </p:txBody>
      </p:sp>
      <p:pic>
        <p:nvPicPr>
          <p:cNvPr descr="Image générée" id="1310" name="Google Shape;1310;p212"/>
          <p:cNvPicPr preferRelativeResize="0"/>
          <p:nvPr/>
        </p:nvPicPr>
        <p:blipFill rotWithShape="1">
          <a:blip r:embed="rId2">
            <a:alphaModFix/>
          </a:blip>
          <a:srcRect b="62431" l="6026" r="75345" t="25226"/>
          <a:stretch/>
        </p:blipFill>
        <p:spPr>
          <a:xfrm>
            <a:off x="233374" y="168983"/>
            <a:ext cx="506620" cy="503517"/>
          </a:xfrm>
          <a:prstGeom prst="rect">
            <a:avLst/>
          </a:prstGeom>
          <a:noFill/>
          <a:ln>
            <a:noFill/>
          </a:ln>
        </p:spPr>
      </p:pic>
    </p:spTree>
  </p:cSld>
  <p:clrMapOvr>
    <a:masterClrMapping/>
  </p:clrMapOvr>
</p:sldLayout>
</file>

<file path=ppt/slideLayouts/slideLayout15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ratique en binôme">
  <p:cSld name="Pratique en binôme">
    <p:bg>
      <p:bgPr>
        <a:gradFill>
          <a:gsLst>
            <a:gs pos="0">
              <a:srgbClr val="16537F"/>
            </a:gs>
            <a:gs pos="8000">
              <a:srgbClr val="16537F"/>
            </a:gs>
            <a:gs pos="39000">
              <a:srgbClr val="FFFFFF"/>
            </a:gs>
            <a:gs pos="73000">
              <a:srgbClr val="16537F"/>
            </a:gs>
            <a:gs pos="100000">
              <a:srgbClr val="16537F"/>
            </a:gs>
          </a:gsLst>
          <a:path path="circle">
            <a:fillToRect b="50%" l="50%" r="50%" t="50%"/>
          </a:path>
          <a:tileRect/>
        </a:gradFill>
      </p:bgPr>
    </p:bg>
    <p:spTree>
      <p:nvGrpSpPr>
        <p:cNvPr id="1311" name="Shape 1311"/>
        <p:cNvGrpSpPr/>
        <p:nvPr/>
      </p:nvGrpSpPr>
      <p:grpSpPr>
        <a:xfrm>
          <a:off x="0" y="0"/>
          <a:ext cx="0" cy="0"/>
          <a:chOff x="0" y="0"/>
          <a:chExt cx="0" cy="0"/>
        </a:xfrm>
      </p:grpSpPr>
      <p:grpSp>
        <p:nvGrpSpPr>
          <p:cNvPr id="1312" name="Google Shape;1312;p213"/>
          <p:cNvGrpSpPr/>
          <p:nvPr/>
        </p:nvGrpSpPr>
        <p:grpSpPr>
          <a:xfrm>
            <a:off x="812159" y="829917"/>
            <a:ext cx="10567685" cy="5198169"/>
            <a:chOff x="2184400" y="1402025"/>
            <a:chExt cx="7823200" cy="4942038"/>
          </a:xfrm>
        </p:grpSpPr>
        <p:sp>
          <p:nvSpPr>
            <p:cNvPr id="1313" name="Google Shape;1313;p213"/>
            <p:cNvSpPr/>
            <p:nvPr/>
          </p:nvSpPr>
          <p:spPr>
            <a:xfrm>
              <a:off x="2184400" y="1402025"/>
              <a:ext cx="7823200" cy="4942038"/>
            </a:xfrm>
            <a:prstGeom prst="roundRect">
              <a:avLst>
                <a:gd fmla="val 2665" name="adj"/>
              </a:avLst>
            </a:prstGeom>
            <a:solidFill>
              <a:srgbClr val="0070C0"/>
            </a:solidFill>
            <a:ln cap="flat" cmpd="sng" w="12700">
              <a:solidFill>
                <a:srgbClr val="0070C0"/>
              </a:solidFill>
              <a:prstDash val="solid"/>
              <a:miter lim="800000"/>
              <a:headEnd len="sm" w="sm" type="none"/>
              <a:tailEnd len="sm" w="sm" type="none"/>
            </a:ln>
            <a:effectLst>
              <a:outerShdw blurRad="63500" sx="102000" rotWithShape="0" algn="ctr" sy="102000">
                <a:srgbClr val="000000">
                  <a:alpha val="6666"/>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00">
                <a:solidFill>
                  <a:srgbClr val="FFFFFF"/>
                </a:solidFill>
                <a:latin typeface="Calibri"/>
                <a:ea typeface="Calibri"/>
                <a:cs typeface="Calibri"/>
                <a:sym typeface="Calibri"/>
              </a:endParaRPr>
            </a:p>
          </p:txBody>
        </p:sp>
        <p:sp>
          <p:nvSpPr>
            <p:cNvPr id="1314" name="Google Shape;1314;p213"/>
            <p:cNvSpPr/>
            <p:nvPr/>
          </p:nvSpPr>
          <p:spPr>
            <a:xfrm>
              <a:off x="2284185" y="1499313"/>
              <a:ext cx="7623629" cy="4747463"/>
            </a:xfrm>
            <a:prstGeom prst="rect">
              <a:avLst/>
            </a:prstGeom>
            <a:solidFill>
              <a:schemeClr val="lt1"/>
            </a:solidFill>
            <a:ln>
              <a:noFill/>
            </a:ln>
          </p:spPr>
          <p:txBody>
            <a:bodyPr anchorCtr="1" anchor="ctr" bIns="45700" lIns="91425" spcFirstLastPara="1" rIns="91425" wrap="square" tIns="45700">
              <a:noAutofit/>
            </a:bodyPr>
            <a:lstStyle/>
            <a:p>
              <a:pPr indent="0" lvl="0" marL="0" marR="0" rtl="0" algn="ctr">
                <a:spcBef>
                  <a:spcPts val="0"/>
                </a:spcBef>
                <a:spcAft>
                  <a:spcPts val="0"/>
                </a:spcAft>
                <a:buNone/>
              </a:pPr>
              <a:r>
                <a:t/>
              </a:r>
              <a:endParaRPr b="1" sz="5600">
                <a:solidFill>
                  <a:srgbClr val="000000"/>
                </a:solidFill>
                <a:latin typeface="Calibri"/>
                <a:ea typeface="Calibri"/>
                <a:cs typeface="Calibri"/>
                <a:sym typeface="Calibri"/>
              </a:endParaRPr>
            </a:p>
            <a:p>
              <a:pPr indent="0" lvl="0" marL="0" marR="0" rtl="0" algn="ctr">
                <a:spcBef>
                  <a:spcPts val="0"/>
                </a:spcBef>
                <a:spcAft>
                  <a:spcPts val="0"/>
                </a:spcAft>
                <a:buNone/>
              </a:pPr>
              <a:r>
                <a:t/>
              </a:r>
              <a:endParaRPr b="1" sz="4400">
                <a:solidFill>
                  <a:srgbClr val="0070C0"/>
                </a:solidFill>
                <a:latin typeface="Calibri"/>
                <a:ea typeface="Calibri"/>
                <a:cs typeface="Calibri"/>
                <a:sym typeface="Calibri"/>
              </a:endParaRPr>
            </a:p>
            <a:p>
              <a:pPr indent="0" lvl="0" marL="0" marR="0" rtl="0" algn="ctr">
                <a:spcBef>
                  <a:spcPts val="0"/>
                </a:spcBef>
                <a:spcAft>
                  <a:spcPts val="0"/>
                </a:spcAft>
                <a:buNone/>
              </a:pPr>
              <a:r>
                <a:rPr b="1" lang="fr-FR" sz="4400">
                  <a:solidFill>
                    <a:srgbClr val="0070C0"/>
                  </a:solidFill>
                  <a:latin typeface="Calibri"/>
                  <a:ea typeface="Calibri"/>
                  <a:cs typeface="Calibri"/>
                  <a:sym typeface="Calibri"/>
                </a:rPr>
                <a:t>Pratique en binôme</a:t>
              </a:r>
              <a:endParaRPr/>
            </a:p>
          </p:txBody>
        </p:sp>
      </p:grpSp>
      <p:sp>
        <p:nvSpPr>
          <p:cNvPr id="1315" name="Google Shape;1315;p213"/>
          <p:cNvSpPr/>
          <p:nvPr/>
        </p:nvSpPr>
        <p:spPr>
          <a:xfrm>
            <a:off x="10285532" y="4917801"/>
            <a:ext cx="936370" cy="936371"/>
          </a:xfrm>
          <a:prstGeom prst="ellipse">
            <a:avLst/>
          </a:prstGeom>
          <a:blipFill rotWithShape="1">
            <a:blip r:embed="rId2">
              <a:alphaModFix/>
            </a:blip>
            <a:stretch>
              <a:fillRect b="0" l="0" r="0" t="0"/>
            </a:stretch>
          </a:blipFill>
          <a:ln cap="flat" cmpd="sng" w="12700">
            <a:solidFill>
              <a:schemeClr val="lt1"/>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200">
              <a:solidFill>
                <a:srgbClr val="FFFFFF"/>
              </a:solidFill>
              <a:latin typeface="Calibri"/>
              <a:ea typeface="Calibri"/>
              <a:cs typeface="Calibri"/>
              <a:sym typeface="Calibri"/>
            </a:endParaRPr>
          </a:p>
        </p:txBody>
      </p:sp>
      <p:pic>
        <p:nvPicPr>
          <p:cNvPr id="1316" name="Google Shape;1316;p213"/>
          <p:cNvPicPr preferRelativeResize="0"/>
          <p:nvPr/>
        </p:nvPicPr>
        <p:blipFill rotWithShape="1">
          <a:blip r:embed="rId3">
            <a:alphaModFix/>
          </a:blip>
          <a:srcRect b="0" l="0" r="0" t="0"/>
          <a:stretch/>
        </p:blipFill>
        <p:spPr>
          <a:xfrm>
            <a:off x="4959577" y="1244095"/>
            <a:ext cx="2494771" cy="2494771"/>
          </a:xfrm>
          <a:prstGeom prst="rect">
            <a:avLst/>
          </a:prstGeom>
          <a:noFill/>
          <a:ln>
            <a:noFill/>
          </a:ln>
        </p:spPr>
      </p:pic>
      <p:sp>
        <p:nvSpPr>
          <p:cNvPr id="1317" name="Google Shape;1317;p213"/>
          <p:cNvSpPr txBox="1"/>
          <p:nvPr>
            <p:ph idx="1" type="body"/>
          </p:nvPr>
        </p:nvSpPr>
        <p:spPr>
          <a:xfrm>
            <a:off x="8799191" y="5236960"/>
            <a:ext cx="1486341" cy="503301"/>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3600"/>
              <a:buNone/>
              <a:defRPr b="1" sz="3600">
                <a:latin typeface="Calibri"/>
                <a:ea typeface="Calibri"/>
                <a:cs typeface="Calibri"/>
                <a:sym typeface="Calibri"/>
              </a:defRPr>
            </a:lvl1pPr>
            <a:lvl2pPr indent="-228600" lvl="1" marL="914400" algn="l">
              <a:lnSpc>
                <a:spcPct val="90000"/>
              </a:lnSpc>
              <a:spcBef>
                <a:spcPts val="500"/>
              </a:spcBef>
              <a:spcAft>
                <a:spcPts val="0"/>
              </a:spcAft>
              <a:buClr>
                <a:schemeClr val="dk1"/>
              </a:buClr>
              <a:buSzPts val="3600"/>
              <a:buNone/>
              <a:defRPr b="1" sz="3600">
                <a:latin typeface="Calibri"/>
                <a:ea typeface="Calibri"/>
                <a:cs typeface="Calibri"/>
                <a:sym typeface="Calibri"/>
              </a:defRPr>
            </a:lvl2pPr>
            <a:lvl3pPr indent="-228600" lvl="2" marL="1371600" algn="l">
              <a:lnSpc>
                <a:spcPct val="90000"/>
              </a:lnSpc>
              <a:spcBef>
                <a:spcPts val="500"/>
              </a:spcBef>
              <a:spcAft>
                <a:spcPts val="0"/>
              </a:spcAft>
              <a:buClr>
                <a:schemeClr val="dk1"/>
              </a:buClr>
              <a:buSzPts val="3600"/>
              <a:buNone/>
              <a:defRPr b="1" sz="3600">
                <a:latin typeface="Calibri"/>
                <a:ea typeface="Calibri"/>
                <a:cs typeface="Calibri"/>
                <a:sym typeface="Calibri"/>
              </a:defRPr>
            </a:lvl3pPr>
            <a:lvl4pPr indent="-228600" lvl="3" marL="1828800" algn="l">
              <a:lnSpc>
                <a:spcPct val="90000"/>
              </a:lnSpc>
              <a:spcBef>
                <a:spcPts val="500"/>
              </a:spcBef>
              <a:spcAft>
                <a:spcPts val="0"/>
              </a:spcAft>
              <a:buClr>
                <a:schemeClr val="dk1"/>
              </a:buClr>
              <a:buSzPts val="3600"/>
              <a:buNone/>
              <a:defRPr b="1" sz="3600">
                <a:latin typeface="Calibri"/>
                <a:ea typeface="Calibri"/>
                <a:cs typeface="Calibri"/>
                <a:sym typeface="Calibri"/>
              </a:defRPr>
            </a:lvl4pPr>
            <a:lvl5pPr indent="-228600" lvl="4" marL="2286000" algn="l">
              <a:lnSpc>
                <a:spcPct val="90000"/>
              </a:lnSpc>
              <a:spcBef>
                <a:spcPts val="500"/>
              </a:spcBef>
              <a:spcAft>
                <a:spcPts val="0"/>
              </a:spcAft>
              <a:buClr>
                <a:schemeClr val="dk1"/>
              </a:buClr>
              <a:buSzPts val="3600"/>
              <a:buNone/>
              <a:defRPr b="1" sz="3600">
                <a:latin typeface="Calibri"/>
                <a:ea typeface="Calibri"/>
                <a:cs typeface="Calibri"/>
                <a:sym typeface="Calibri"/>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5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 Clôture">
  <p:cSld name="Slide Clôture">
    <p:spTree>
      <p:nvGrpSpPr>
        <p:cNvPr id="1318" name="Shape 1318"/>
        <p:cNvGrpSpPr/>
        <p:nvPr/>
      </p:nvGrpSpPr>
      <p:grpSpPr>
        <a:xfrm>
          <a:off x="0" y="0"/>
          <a:ext cx="0" cy="0"/>
          <a:chOff x="0" y="0"/>
          <a:chExt cx="0" cy="0"/>
        </a:xfrm>
      </p:grpSpPr>
      <p:grpSp>
        <p:nvGrpSpPr>
          <p:cNvPr id="1319" name="Google Shape;1319;p214"/>
          <p:cNvGrpSpPr/>
          <p:nvPr/>
        </p:nvGrpSpPr>
        <p:grpSpPr>
          <a:xfrm>
            <a:off x="0" y="1"/>
            <a:ext cx="12192000" cy="6858001"/>
            <a:chOff x="0" y="0"/>
            <a:chExt cx="13716000" cy="10287000"/>
          </a:xfrm>
        </p:grpSpPr>
        <p:sp>
          <p:nvSpPr>
            <p:cNvPr id="1320" name="Google Shape;1320;p214"/>
            <p:cNvSpPr/>
            <p:nvPr/>
          </p:nvSpPr>
          <p:spPr>
            <a:xfrm>
              <a:off x="0" y="0"/>
              <a:ext cx="13716000" cy="10287000"/>
            </a:xfrm>
            <a:prstGeom prst="rect">
              <a:avLst/>
            </a:prstGeom>
            <a:solidFill>
              <a:srgbClr val="F19D1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sp>
          <p:nvSpPr>
            <p:cNvPr id="1321" name="Google Shape;1321;p214"/>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sp>
          <p:nvSpPr>
            <p:cNvPr id="1322" name="Google Shape;1322;p214"/>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grpSp>
      <p:sp>
        <p:nvSpPr>
          <p:cNvPr id="1323" name="Google Shape;1323;p214"/>
          <p:cNvSpPr txBox="1"/>
          <p:nvPr>
            <p:ph type="title"/>
          </p:nvPr>
        </p:nvSpPr>
        <p:spPr>
          <a:xfrm>
            <a:off x="1030246" y="318293"/>
            <a:ext cx="10277091" cy="267549"/>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600"/>
              <a:buFont typeface="Calibri"/>
              <a:buNone/>
              <a:defRPr b="1" sz="1600">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324" name="Google Shape;1324;p214"/>
          <p:cNvSpPr txBox="1"/>
          <p:nvPr>
            <p:ph idx="1" type="body"/>
          </p:nvPr>
        </p:nvSpPr>
        <p:spPr>
          <a:xfrm>
            <a:off x="530225" y="1136650"/>
            <a:ext cx="11179175" cy="5389563"/>
          </a:xfrm>
          <a:prstGeom prst="rect">
            <a:avLst/>
          </a:prstGeom>
          <a:noFill/>
          <a:ln>
            <a:noFill/>
          </a:ln>
        </p:spPr>
        <p:txBody>
          <a:bodyPr anchorCtr="0" anchor="t" bIns="45700" lIns="91425" spcFirstLastPara="1" rIns="91425" wrap="square" tIns="45700">
            <a:normAutofit/>
          </a:bodyPr>
          <a:lstStyle>
            <a:lvl1pPr indent="-355600" lvl="0" marL="457200" algn="l">
              <a:lnSpc>
                <a:spcPct val="90000"/>
              </a:lnSpc>
              <a:spcBef>
                <a:spcPts val="1000"/>
              </a:spcBef>
              <a:spcAft>
                <a:spcPts val="0"/>
              </a:spcAft>
              <a:buClr>
                <a:schemeClr val="dk1"/>
              </a:buClr>
              <a:buSzPts val="2000"/>
              <a:buChar char="•"/>
              <a:defRPr sz="2000">
                <a:latin typeface="Calibri"/>
                <a:ea typeface="Calibri"/>
                <a:cs typeface="Calibri"/>
                <a:sym typeface="Calibri"/>
              </a:defRPr>
            </a:lvl1pPr>
            <a:lvl2pPr indent="-355600" lvl="1" marL="914400" algn="l">
              <a:lnSpc>
                <a:spcPct val="90000"/>
              </a:lnSpc>
              <a:spcBef>
                <a:spcPts val="500"/>
              </a:spcBef>
              <a:spcAft>
                <a:spcPts val="0"/>
              </a:spcAft>
              <a:buClr>
                <a:schemeClr val="dk1"/>
              </a:buClr>
              <a:buSzPts val="2000"/>
              <a:buChar char="•"/>
              <a:defRPr sz="2000">
                <a:latin typeface="Calibri"/>
                <a:ea typeface="Calibri"/>
                <a:cs typeface="Calibri"/>
                <a:sym typeface="Calibri"/>
              </a:defRPr>
            </a:lvl2pPr>
            <a:lvl3pPr indent="-355600" lvl="2" marL="1371600" algn="l">
              <a:lnSpc>
                <a:spcPct val="90000"/>
              </a:lnSpc>
              <a:spcBef>
                <a:spcPts val="500"/>
              </a:spcBef>
              <a:spcAft>
                <a:spcPts val="0"/>
              </a:spcAft>
              <a:buClr>
                <a:schemeClr val="dk1"/>
              </a:buClr>
              <a:buSzPts val="2000"/>
              <a:buChar char="•"/>
              <a:defRPr sz="2000">
                <a:latin typeface="Calibri"/>
                <a:ea typeface="Calibri"/>
                <a:cs typeface="Calibri"/>
                <a:sym typeface="Calibri"/>
              </a:defRPr>
            </a:lvl3pPr>
            <a:lvl4pPr indent="-355600" lvl="3" marL="1828800" algn="l">
              <a:lnSpc>
                <a:spcPct val="90000"/>
              </a:lnSpc>
              <a:spcBef>
                <a:spcPts val="500"/>
              </a:spcBef>
              <a:spcAft>
                <a:spcPts val="0"/>
              </a:spcAft>
              <a:buClr>
                <a:schemeClr val="dk1"/>
              </a:buClr>
              <a:buSzPts val="2000"/>
              <a:buChar char="•"/>
              <a:defRPr sz="2000">
                <a:latin typeface="Calibri"/>
                <a:ea typeface="Calibri"/>
                <a:cs typeface="Calibri"/>
                <a:sym typeface="Calibri"/>
              </a:defRPr>
            </a:lvl4pPr>
            <a:lvl5pPr indent="-355600" lvl="4" marL="2286000" algn="l">
              <a:lnSpc>
                <a:spcPct val="90000"/>
              </a:lnSpc>
              <a:spcBef>
                <a:spcPts val="500"/>
              </a:spcBef>
              <a:spcAft>
                <a:spcPts val="0"/>
              </a:spcAft>
              <a:buClr>
                <a:schemeClr val="dk1"/>
              </a:buClr>
              <a:buSzPts val="2000"/>
              <a:buChar char="•"/>
              <a:defRPr sz="2000">
                <a:latin typeface="Calibri"/>
                <a:ea typeface="Calibri"/>
                <a:cs typeface="Calibri"/>
                <a:sym typeface="Calibri"/>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25" name="Google Shape;1325;p214"/>
          <p:cNvSpPr txBox="1"/>
          <p:nvPr>
            <p:ph idx="2" type="body"/>
          </p:nvPr>
        </p:nvSpPr>
        <p:spPr>
          <a:xfrm>
            <a:off x="1030288" y="668338"/>
            <a:ext cx="10277475" cy="268287"/>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050"/>
              <a:buNone/>
              <a:defRPr i="1" sz="1050">
                <a:latin typeface="Calibri"/>
                <a:ea typeface="Calibri"/>
                <a:cs typeface="Calibri"/>
                <a:sym typeface="Calibri"/>
              </a:defRPr>
            </a:lvl1pPr>
            <a:lvl2pPr indent="-304800" lvl="1" marL="914400" algn="l">
              <a:lnSpc>
                <a:spcPct val="90000"/>
              </a:lnSpc>
              <a:spcBef>
                <a:spcPts val="500"/>
              </a:spcBef>
              <a:spcAft>
                <a:spcPts val="0"/>
              </a:spcAft>
              <a:buClr>
                <a:schemeClr val="dk1"/>
              </a:buClr>
              <a:buSzPts val="1200"/>
              <a:buChar char="•"/>
              <a:defRPr i="1" sz="1200">
                <a:latin typeface="Calibri"/>
                <a:ea typeface="Calibri"/>
                <a:cs typeface="Calibri"/>
                <a:sym typeface="Calibri"/>
              </a:defRPr>
            </a:lvl2pPr>
            <a:lvl3pPr indent="-304800" lvl="2" marL="1371600" algn="l">
              <a:lnSpc>
                <a:spcPct val="90000"/>
              </a:lnSpc>
              <a:spcBef>
                <a:spcPts val="500"/>
              </a:spcBef>
              <a:spcAft>
                <a:spcPts val="0"/>
              </a:spcAft>
              <a:buClr>
                <a:schemeClr val="dk1"/>
              </a:buClr>
              <a:buSzPts val="1200"/>
              <a:buChar char="•"/>
              <a:defRPr i="1" sz="1200">
                <a:latin typeface="Calibri"/>
                <a:ea typeface="Calibri"/>
                <a:cs typeface="Calibri"/>
                <a:sym typeface="Calibri"/>
              </a:defRPr>
            </a:lvl3pPr>
            <a:lvl4pPr indent="-304800" lvl="3" marL="1828800" algn="l">
              <a:lnSpc>
                <a:spcPct val="90000"/>
              </a:lnSpc>
              <a:spcBef>
                <a:spcPts val="500"/>
              </a:spcBef>
              <a:spcAft>
                <a:spcPts val="0"/>
              </a:spcAft>
              <a:buClr>
                <a:schemeClr val="dk1"/>
              </a:buClr>
              <a:buSzPts val="1200"/>
              <a:buChar char="•"/>
              <a:defRPr i="1" sz="1200">
                <a:latin typeface="Calibri"/>
                <a:ea typeface="Calibri"/>
                <a:cs typeface="Calibri"/>
                <a:sym typeface="Calibri"/>
              </a:defRPr>
            </a:lvl4pPr>
            <a:lvl5pPr indent="-304800" lvl="4" marL="2286000" algn="l">
              <a:lnSpc>
                <a:spcPct val="90000"/>
              </a:lnSpc>
              <a:spcBef>
                <a:spcPts val="500"/>
              </a:spcBef>
              <a:spcAft>
                <a:spcPts val="0"/>
              </a:spcAft>
              <a:buClr>
                <a:schemeClr val="dk1"/>
              </a:buClr>
              <a:buSzPts val="1200"/>
              <a:buChar char="•"/>
              <a:defRPr i="1" sz="1200">
                <a:latin typeface="Calibri"/>
                <a:ea typeface="Calibri"/>
                <a:cs typeface="Calibri"/>
                <a:sym typeface="Calibri"/>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26" name="Google Shape;1326;p214"/>
          <p:cNvSpPr/>
          <p:nvPr/>
        </p:nvSpPr>
        <p:spPr>
          <a:xfrm>
            <a:off x="11810035" y="23011"/>
            <a:ext cx="291709" cy="369333"/>
          </a:xfrm>
          <a:prstGeom prst="rect">
            <a:avLst/>
          </a:prstGeom>
          <a:solidFill>
            <a:srgbClr val="F19D19"/>
          </a:solidFill>
          <a:ln cap="flat" cmpd="sng" w="9525">
            <a:solidFill>
              <a:srgbClr val="F19D19"/>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spcBef>
                <a:spcPts val="0"/>
              </a:spcBef>
              <a:spcAft>
                <a:spcPts val="0"/>
              </a:spcAft>
              <a:buNone/>
            </a:pPr>
            <a:r>
              <a:rPr b="1" i="0" lang="fr-FR" sz="1800" u="none" cap="none" strike="noStrike">
                <a:solidFill>
                  <a:srgbClr val="FFFFFF"/>
                </a:solidFill>
                <a:latin typeface="Arial"/>
                <a:ea typeface="Arial"/>
                <a:cs typeface="Arial"/>
                <a:sym typeface="Arial"/>
              </a:rPr>
              <a:t>C</a:t>
            </a:r>
            <a:endParaRPr b="1" sz="1800">
              <a:solidFill>
                <a:srgbClr val="FFFFFF"/>
              </a:solidFill>
              <a:latin typeface="Arial"/>
              <a:ea typeface="Arial"/>
              <a:cs typeface="Arial"/>
              <a:sym typeface="Arial"/>
            </a:endParaRPr>
          </a:p>
        </p:txBody>
      </p:sp>
      <p:pic>
        <p:nvPicPr>
          <p:cNvPr descr="Image générée" id="1327" name="Google Shape;1327;p214"/>
          <p:cNvPicPr preferRelativeResize="0"/>
          <p:nvPr/>
        </p:nvPicPr>
        <p:blipFill rotWithShape="1">
          <a:blip r:embed="rId2">
            <a:alphaModFix/>
          </a:blip>
          <a:srcRect b="62431" l="6026" r="75345" t="25226"/>
          <a:stretch/>
        </p:blipFill>
        <p:spPr>
          <a:xfrm>
            <a:off x="233374" y="168983"/>
            <a:ext cx="506620" cy="503517"/>
          </a:xfrm>
          <a:prstGeom prst="rect">
            <a:avLst/>
          </a:prstGeom>
          <a:noFill/>
          <a:ln>
            <a:noFill/>
          </a:ln>
        </p:spPr>
      </p:pic>
    </p:spTree>
  </p:cSld>
  <p:clrMapOvr>
    <a:masterClrMapping/>
  </p:clrMapOvr>
</p:sldLayout>
</file>

<file path=ppt/slideLayouts/slideLayout15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Pratique collective">
  <p:cSld name="1_Pratique collective">
    <p:bg>
      <p:bgPr>
        <a:gradFill>
          <a:gsLst>
            <a:gs pos="0">
              <a:srgbClr val="FFFFFF"/>
            </a:gs>
            <a:gs pos="21000">
              <a:srgbClr val="FFFFFF"/>
            </a:gs>
            <a:gs pos="41000">
              <a:srgbClr val="1D6FA9"/>
            </a:gs>
            <a:gs pos="100000">
              <a:srgbClr val="FFFFFF"/>
            </a:gs>
          </a:gsLst>
          <a:path path="circle">
            <a:fillToRect b="50%" l="50%" r="50%" t="50%"/>
          </a:path>
          <a:tileRect/>
        </a:gradFill>
      </p:bgPr>
    </p:bg>
    <p:spTree>
      <p:nvGrpSpPr>
        <p:cNvPr id="1334" name="Shape 1334"/>
        <p:cNvGrpSpPr/>
        <p:nvPr/>
      </p:nvGrpSpPr>
      <p:grpSpPr>
        <a:xfrm>
          <a:off x="0" y="0"/>
          <a:ext cx="0" cy="0"/>
          <a:chOff x="0" y="0"/>
          <a:chExt cx="0" cy="0"/>
        </a:xfrm>
      </p:grpSpPr>
      <p:grpSp>
        <p:nvGrpSpPr>
          <p:cNvPr id="1335" name="Google Shape;1335;p96"/>
          <p:cNvGrpSpPr/>
          <p:nvPr/>
        </p:nvGrpSpPr>
        <p:grpSpPr>
          <a:xfrm>
            <a:off x="812159" y="829917"/>
            <a:ext cx="10567685" cy="5198169"/>
            <a:chOff x="2184400" y="1402025"/>
            <a:chExt cx="7823200" cy="4942038"/>
          </a:xfrm>
        </p:grpSpPr>
        <p:sp>
          <p:nvSpPr>
            <p:cNvPr id="1336" name="Google Shape;1336;p96"/>
            <p:cNvSpPr/>
            <p:nvPr/>
          </p:nvSpPr>
          <p:spPr>
            <a:xfrm>
              <a:off x="2184400" y="1402025"/>
              <a:ext cx="7823200" cy="4942038"/>
            </a:xfrm>
            <a:prstGeom prst="roundRect">
              <a:avLst>
                <a:gd fmla="val 2665" name="adj"/>
              </a:avLst>
            </a:prstGeom>
            <a:solidFill>
              <a:srgbClr val="0F9ED5"/>
            </a:solidFill>
            <a:ln cap="flat" cmpd="sng" w="12700">
              <a:solidFill>
                <a:srgbClr val="0F9ED5"/>
              </a:solidFill>
              <a:prstDash val="solid"/>
              <a:miter lim="800000"/>
              <a:headEnd len="sm" w="sm" type="none"/>
              <a:tailEnd len="sm" w="sm" type="none"/>
            </a:ln>
            <a:effectLst>
              <a:outerShdw blurRad="63500" sx="102000" rotWithShape="0" algn="ctr" sy="102000">
                <a:srgbClr val="000000">
                  <a:alpha val="6666"/>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00">
                <a:solidFill>
                  <a:srgbClr val="FFFFFF"/>
                </a:solidFill>
                <a:latin typeface="Calibri"/>
                <a:ea typeface="Calibri"/>
                <a:cs typeface="Calibri"/>
                <a:sym typeface="Calibri"/>
              </a:endParaRPr>
            </a:p>
          </p:txBody>
        </p:sp>
        <p:sp>
          <p:nvSpPr>
            <p:cNvPr id="1337" name="Google Shape;1337;p96"/>
            <p:cNvSpPr/>
            <p:nvPr/>
          </p:nvSpPr>
          <p:spPr>
            <a:xfrm>
              <a:off x="2284185" y="1499313"/>
              <a:ext cx="7623629" cy="4747463"/>
            </a:xfrm>
            <a:prstGeom prst="rect">
              <a:avLst/>
            </a:prstGeom>
            <a:solidFill>
              <a:schemeClr val="lt1"/>
            </a:solidFill>
            <a:ln>
              <a:noFill/>
            </a:ln>
          </p:spPr>
          <p:txBody>
            <a:bodyPr anchorCtr="1" anchor="ctr" bIns="45700" lIns="91425" spcFirstLastPara="1" rIns="91425" wrap="square" tIns="45700">
              <a:noAutofit/>
            </a:bodyPr>
            <a:lstStyle/>
            <a:p>
              <a:pPr indent="0" lvl="0" marL="0" marR="0" rtl="0" algn="ctr">
                <a:spcBef>
                  <a:spcPts val="0"/>
                </a:spcBef>
                <a:spcAft>
                  <a:spcPts val="0"/>
                </a:spcAft>
                <a:buNone/>
              </a:pPr>
              <a:r>
                <a:t/>
              </a:r>
              <a:endParaRPr b="1" sz="5600">
                <a:solidFill>
                  <a:srgbClr val="000000"/>
                </a:solidFill>
                <a:latin typeface="Calibri"/>
                <a:ea typeface="Calibri"/>
                <a:cs typeface="Calibri"/>
                <a:sym typeface="Calibri"/>
              </a:endParaRPr>
            </a:p>
            <a:p>
              <a:pPr indent="0" lvl="0" marL="0" marR="0" rtl="0" algn="ctr">
                <a:spcBef>
                  <a:spcPts val="0"/>
                </a:spcBef>
                <a:spcAft>
                  <a:spcPts val="0"/>
                </a:spcAft>
                <a:buNone/>
              </a:pPr>
              <a:r>
                <a:t/>
              </a:r>
              <a:endParaRPr b="1" sz="5600">
                <a:solidFill>
                  <a:srgbClr val="000000"/>
                </a:solidFill>
                <a:latin typeface="Calibri"/>
                <a:ea typeface="Calibri"/>
                <a:cs typeface="Calibri"/>
                <a:sym typeface="Calibri"/>
              </a:endParaRPr>
            </a:p>
            <a:p>
              <a:pPr indent="0" lvl="0" marL="0" marR="0" rtl="0" algn="ctr">
                <a:spcBef>
                  <a:spcPts val="0"/>
                </a:spcBef>
                <a:spcAft>
                  <a:spcPts val="0"/>
                </a:spcAft>
                <a:buNone/>
              </a:pPr>
              <a:r>
                <a:rPr b="1" lang="fr-FR" sz="4400">
                  <a:solidFill>
                    <a:srgbClr val="0F9ED5"/>
                  </a:solidFill>
                  <a:latin typeface="Calibri"/>
                  <a:ea typeface="Calibri"/>
                  <a:cs typeface="Calibri"/>
                  <a:sym typeface="Calibri"/>
                </a:rPr>
                <a:t>Pratique collective</a:t>
              </a:r>
              <a:endParaRPr/>
            </a:p>
          </p:txBody>
        </p:sp>
      </p:grpSp>
      <p:sp>
        <p:nvSpPr>
          <p:cNvPr id="1338" name="Google Shape;1338;p96"/>
          <p:cNvSpPr/>
          <p:nvPr/>
        </p:nvSpPr>
        <p:spPr>
          <a:xfrm>
            <a:off x="10285532" y="4917801"/>
            <a:ext cx="936370" cy="936371"/>
          </a:xfrm>
          <a:prstGeom prst="ellipse">
            <a:avLst/>
          </a:prstGeom>
          <a:blipFill rotWithShape="1">
            <a:blip r:embed="rId2">
              <a:alphaModFix/>
            </a:blip>
            <a:stretch>
              <a:fillRect b="0" l="0" r="0" t="0"/>
            </a:stretch>
          </a:blipFill>
          <a:ln cap="flat" cmpd="sng" w="12700">
            <a:solidFill>
              <a:schemeClr val="lt1"/>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200">
              <a:solidFill>
                <a:srgbClr val="FFFFFF"/>
              </a:solidFill>
              <a:latin typeface="Calibri"/>
              <a:ea typeface="Calibri"/>
              <a:cs typeface="Calibri"/>
              <a:sym typeface="Calibri"/>
            </a:endParaRPr>
          </a:p>
        </p:txBody>
      </p:sp>
      <p:pic>
        <p:nvPicPr>
          <p:cNvPr id="1339" name="Google Shape;1339;p96"/>
          <p:cNvPicPr preferRelativeResize="0"/>
          <p:nvPr/>
        </p:nvPicPr>
        <p:blipFill rotWithShape="1">
          <a:blip r:embed="rId3">
            <a:alphaModFix/>
          </a:blip>
          <a:srcRect b="0" l="0" r="0" t="0"/>
          <a:stretch/>
        </p:blipFill>
        <p:spPr>
          <a:xfrm>
            <a:off x="4992506" y="1398207"/>
            <a:ext cx="2206989" cy="2206989"/>
          </a:xfrm>
          <a:prstGeom prst="rect">
            <a:avLst/>
          </a:prstGeom>
          <a:noFill/>
          <a:ln>
            <a:noFill/>
          </a:ln>
        </p:spPr>
      </p:pic>
      <p:sp>
        <p:nvSpPr>
          <p:cNvPr id="1340" name="Google Shape;1340;p96"/>
          <p:cNvSpPr txBox="1"/>
          <p:nvPr>
            <p:ph idx="1" type="body"/>
          </p:nvPr>
        </p:nvSpPr>
        <p:spPr>
          <a:xfrm>
            <a:off x="8799191" y="5236960"/>
            <a:ext cx="1486341" cy="503301"/>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3600"/>
              <a:buNone/>
              <a:defRPr b="1" sz="3600">
                <a:latin typeface="Calibri"/>
                <a:ea typeface="Calibri"/>
                <a:cs typeface="Calibri"/>
                <a:sym typeface="Calibri"/>
              </a:defRPr>
            </a:lvl1pPr>
            <a:lvl2pPr indent="-228600" lvl="1" marL="914400" algn="l">
              <a:lnSpc>
                <a:spcPct val="90000"/>
              </a:lnSpc>
              <a:spcBef>
                <a:spcPts val="500"/>
              </a:spcBef>
              <a:spcAft>
                <a:spcPts val="0"/>
              </a:spcAft>
              <a:buClr>
                <a:schemeClr val="dk1"/>
              </a:buClr>
              <a:buSzPts val="3600"/>
              <a:buNone/>
              <a:defRPr b="1" sz="3600">
                <a:latin typeface="Calibri"/>
                <a:ea typeface="Calibri"/>
                <a:cs typeface="Calibri"/>
                <a:sym typeface="Calibri"/>
              </a:defRPr>
            </a:lvl2pPr>
            <a:lvl3pPr indent="-228600" lvl="2" marL="1371600" algn="l">
              <a:lnSpc>
                <a:spcPct val="90000"/>
              </a:lnSpc>
              <a:spcBef>
                <a:spcPts val="500"/>
              </a:spcBef>
              <a:spcAft>
                <a:spcPts val="0"/>
              </a:spcAft>
              <a:buClr>
                <a:schemeClr val="dk1"/>
              </a:buClr>
              <a:buSzPts val="3600"/>
              <a:buNone/>
              <a:defRPr b="1" sz="3600">
                <a:latin typeface="Calibri"/>
                <a:ea typeface="Calibri"/>
                <a:cs typeface="Calibri"/>
                <a:sym typeface="Calibri"/>
              </a:defRPr>
            </a:lvl3pPr>
            <a:lvl4pPr indent="-228600" lvl="3" marL="1828800" algn="l">
              <a:lnSpc>
                <a:spcPct val="90000"/>
              </a:lnSpc>
              <a:spcBef>
                <a:spcPts val="500"/>
              </a:spcBef>
              <a:spcAft>
                <a:spcPts val="0"/>
              </a:spcAft>
              <a:buClr>
                <a:schemeClr val="dk1"/>
              </a:buClr>
              <a:buSzPts val="3600"/>
              <a:buNone/>
              <a:defRPr b="1" sz="3600">
                <a:latin typeface="Calibri"/>
                <a:ea typeface="Calibri"/>
                <a:cs typeface="Calibri"/>
                <a:sym typeface="Calibri"/>
              </a:defRPr>
            </a:lvl4pPr>
            <a:lvl5pPr indent="-228600" lvl="4" marL="2286000" algn="l">
              <a:lnSpc>
                <a:spcPct val="90000"/>
              </a:lnSpc>
              <a:spcBef>
                <a:spcPts val="500"/>
              </a:spcBef>
              <a:spcAft>
                <a:spcPts val="0"/>
              </a:spcAft>
              <a:buClr>
                <a:schemeClr val="dk1"/>
              </a:buClr>
              <a:buSzPts val="3600"/>
              <a:buNone/>
              <a:defRPr b="1" sz="3600">
                <a:latin typeface="Calibri"/>
                <a:ea typeface="Calibri"/>
                <a:cs typeface="Calibri"/>
                <a:sym typeface="Calibri"/>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5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341" name="Shape 1341"/>
        <p:cNvGrpSpPr/>
        <p:nvPr/>
      </p:nvGrpSpPr>
      <p:grpSpPr>
        <a:xfrm>
          <a:off x="0" y="0"/>
          <a:ext cx="0" cy="0"/>
          <a:chOff x="0" y="0"/>
          <a:chExt cx="0" cy="0"/>
        </a:xfrm>
      </p:grpSpPr>
      <p:sp>
        <p:nvSpPr>
          <p:cNvPr id="1342" name="Google Shape;1342;p215"/>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343" name="Google Shape;1343;p215"/>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344" name="Google Shape;1344;p21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45" name="Google Shape;1345;p21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46" name="Google Shape;1346;p21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solidFill>
                  <a:srgbClr val="888888"/>
                </a:solidFill>
              </a:defRPr>
            </a:lvl1pPr>
            <a:lvl2pPr indent="0" lvl="1" marL="0" algn="r">
              <a:spcBef>
                <a:spcPts val="0"/>
              </a:spcBef>
              <a:buNone/>
              <a:defRPr>
                <a:solidFill>
                  <a:srgbClr val="888888"/>
                </a:solidFill>
              </a:defRPr>
            </a:lvl2pPr>
            <a:lvl3pPr indent="0" lvl="2" marL="0" algn="r">
              <a:spcBef>
                <a:spcPts val="0"/>
              </a:spcBef>
              <a:buNone/>
              <a:defRPr>
                <a:solidFill>
                  <a:srgbClr val="888888"/>
                </a:solidFill>
              </a:defRPr>
            </a:lvl3pPr>
            <a:lvl4pPr indent="0" lvl="3" marL="0" algn="r">
              <a:spcBef>
                <a:spcPts val="0"/>
              </a:spcBef>
              <a:buNone/>
              <a:defRPr>
                <a:solidFill>
                  <a:srgbClr val="888888"/>
                </a:solidFill>
              </a:defRPr>
            </a:lvl4pPr>
            <a:lvl5pPr indent="0" lvl="4" marL="0" algn="r">
              <a:spcBef>
                <a:spcPts val="0"/>
              </a:spcBef>
              <a:buNone/>
              <a:defRPr>
                <a:solidFill>
                  <a:srgbClr val="888888"/>
                </a:solidFill>
              </a:defRPr>
            </a:lvl5pPr>
            <a:lvl6pPr indent="0" lvl="5" marL="0" algn="r">
              <a:spcBef>
                <a:spcPts val="0"/>
              </a:spcBef>
              <a:buNone/>
              <a:defRPr>
                <a:solidFill>
                  <a:srgbClr val="888888"/>
                </a:solidFill>
              </a:defRPr>
            </a:lvl6pPr>
            <a:lvl7pPr indent="0" lvl="6" marL="0" algn="r">
              <a:spcBef>
                <a:spcPts val="0"/>
              </a:spcBef>
              <a:buNone/>
              <a:defRPr>
                <a:solidFill>
                  <a:srgbClr val="888888"/>
                </a:solidFill>
              </a:defRPr>
            </a:lvl7pPr>
            <a:lvl8pPr indent="0" lvl="7" marL="0" algn="r">
              <a:spcBef>
                <a:spcPts val="0"/>
              </a:spcBef>
              <a:buNone/>
              <a:defRPr>
                <a:solidFill>
                  <a:srgbClr val="888888"/>
                </a:solidFill>
              </a:defRPr>
            </a:lvl8pPr>
            <a:lvl9pPr indent="0" lvl="8" marL="0"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_Title Slide">
  <p:cSld name="7_Title Slide">
    <p:spTree>
      <p:nvGrpSpPr>
        <p:cNvPr id="128" name="Shape 128"/>
        <p:cNvGrpSpPr/>
        <p:nvPr/>
      </p:nvGrpSpPr>
      <p:grpSpPr>
        <a:xfrm>
          <a:off x="0" y="0"/>
          <a:ext cx="0" cy="0"/>
          <a:chOff x="0" y="0"/>
          <a:chExt cx="0" cy="0"/>
        </a:xfrm>
      </p:grpSpPr>
      <p:grpSp>
        <p:nvGrpSpPr>
          <p:cNvPr id="129" name="Google Shape;129;p175"/>
          <p:cNvGrpSpPr/>
          <p:nvPr/>
        </p:nvGrpSpPr>
        <p:grpSpPr>
          <a:xfrm>
            <a:off x="0" y="0"/>
            <a:ext cx="12192000" cy="6858001"/>
            <a:chOff x="0" y="0"/>
            <a:chExt cx="13716000" cy="10287000"/>
          </a:xfrm>
        </p:grpSpPr>
        <p:sp>
          <p:nvSpPr>
            <p:cNvPr id="130" name="Google Shape;130;p175"/>
            <p:cNvSpPr/>
            <p:nvPr/>
          </p:nvSpPr>
          <p:spPr>
            <a:xfrm>
              <a:off x="0" y="0"/>
              <a:ext cx="13716000" cy="10287000"/>
            </a:xfrm>
            <a:prstGeom prst="rect">
              <a:avLst/>
            </a:prstGeom>
            <a:solidFill>
              <a:srgbClr val="B2709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31" name="Google Shape;131;p175"/>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32" name="Google Shape;132;p175"/>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grpSp>
      <p:sp>
        <p:nvSpPr>
          <p:cNvPr id="133" name="Google Shape;133;p175"/>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16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1347" name="Shape 1347"/>
        <p:cNvGrpSpPr/>
        <p:nvPr/>
      </p:nvGrpSpPr>
      <p:grpSpPr>
        <a:xfrm>
          <a:off x="0" y="0"/>
          <a:ext cx="0" cy="0"/>
          <a:chOff x="0" y="0"/>
          <a:chExt cx="0" cy="0"/>
        </a:xfrm>
      </p:grpSpPr>
      <p:sp>
        <p:nvSpPr>
          <p:cNvPr id="1348" name="Google Shape;1348;p216"/>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349" name="Google Shape;1349;p216"/>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50" name="Google Shape;1350;p21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51" name="Google Shape;1351;p21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52" name="Google Shape;1352;p21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solidFill>
                  <a:srgbClr val="888888"/>
                </a:solidFill>
              </a:defRPr>
            </a:lvl1pPr>
            <a:lvl2pPr indent="0" lvl="1" marL="0" algn="r">
              <a:spcBef>
                <a:spcPts val="0"/>
              </a:spcBef>
              <a:buNone/>
              <a:defRPr>
                <a:solidFill>
                  <a:srgbClr val="888888"/>
                </a:solidFill>
              </a:defRPr>
            </a:lvl2pPr>
            <a:lvl3pPr indent="0" lvl="2" marL="0" algn="r">
              <a:spcBef>
                <a:spcPts val="0"/>
              </a:spcBef>
              <a:buNone/>
              <a:defRPr>
                <a:solidFill>
                  <a:srgbClr val="888888"/>
                </a:solidFill>
              </a:defRPr>
            </a:lvl3pPr>
            <a:lvl4pPr indent="0" lvl="3" marL="0" algn="r">
              <a:spcBef>
                <a:spcPts val="0"/>
              </a:spcBef>
              <a:buNone/>
              <a:defRPr>
                <a:solidFill>
                  <a:srgbClr val="888888"/>
                </a:solidFill>
              </a:defRPr>
            </a:lvl4pPr>
            <a:lvl5pPr indent="0" lvl="4" marL="0" algn="r">
              <a:spcBef>
                <a:spcPts val="0"/>
              </a:spcBef>
              <a:buNone/>
              <a:defRPr>
                <a:solidFill>
                  <a:srgbClr val="888888"/>
                </a:solidFill>
              </a:defRPr>
            </a:lvl5pPr>
            <a:lvl6pPr indent="0" lvl="5" marL="0" algn="r">
              <a:spcBef>
                <a:spcPts val="0"/>
              </a:spcBef>
              <a:buNone/>
              <a:defRPr>
                <a:solidFill>
                  <a:srgbClr val="888888"/>
                </a:solidFill>
              </a:defRPr>
            </a:lvl6pPr>
            <a:lvl7pPr indent="0" lvl="6" marL="0" algn="r">
              <a:spcBef>
                <a:spcPts val="0"/>
              </a:spcBef>
              <a:buNone/>
              <a:defRPr>
                <a:solidFill>
                  <a:srgbClr val="888888"/>
                </a:solidFill>
              </a:defRPr>
            </a:lvl7pPr>
            <a:lvl8pPr indent="0" lvl="7" marL="0" algn="r">
              <a:spcBef>
                <a:spcPts val="0"/>
              </a:spcBef>
              <a:buNone/>
              <a:defRPr>
                <a:solidFill>
                  <a:srgbClr val="888888"/>
                </a:solidFill>
              </a:defRPr>
            </a:lvl8pPr>
            <a:lvl9pPr indent="0" lvl="8" marL="0"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16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1353" name="Shape 1353"/>
        <p:cNvGrpSpPr/>
        <p:nvPr/>
      </p:nvGrpSpPr>
      <p:grpSpPr>
        <a:xfrm>
          <a:off x="0" y="0"/>
          <a:ext cx="0" cy="0"/>
          <a:chOff x="0" y="0"/>
          <a:chExt cx="0" cy="0"/>
        </a:xfrm>
      </p:grpSpPr>
      <p:sp>
        <p:nvSpPr>
          <p:cNvPr id="1354" name="Google Shape;1354;p217"/>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355" name="Google Shape;1355;p217"/>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56" name="Google Shape;1356;p217"/>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57" name="Google Shape;1357;p21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58" name="Google Shape;1358;p21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59" name="Google Shape;1359;p21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solidFill>
                  <a:srgbClr val="888888"/>
                </a:solidFill>
              </a:defRPr>
            </a:lvl1pPr>
            <a:lvl2pPr indent="0" lvl="1" marL="0" algn="r">
              <a:spcBef>
                <a:spcPts val="0"/>
              </a:spcBef>
              <a:buNone/>
              <a:defRPr>
                <a:solidFill>
                  <a:srgbClr val="888888"/>
                </a:solidFill>
              </a:defRPr>
            </a:lvl2pPr>
            <a:lvl3pPr indent="0" lvl="2" marL="0" algn="r">
              <a:spcBef>
                <a:spcPts val="0"/>
              </a:spcBef>
              <a:buNone/>
              <a:defRPr>
                <a:solidFill>
                  <a:srgbClr val="888888"/>
                </a:solidFill>
              </a:defRPr>
            </a:lvl3pPr>
            <a:lvl4pPr indent="0" lvl="3" marL="0" algn="r">
              <a:spcBef>
                <a:spcPts val="0"/>
              </a:spcBef>
              <a:buNone/>
              <a:defRPr>
                <a:solidFill>
                  <a:srgbClr val="888888"/>
                </a:solidFill>
              </a:defRPr>
            </a:lvl4pPr>
            <a:lvl5pPr indent="0" lvl="4" marL="0" algn="r">
              <a:spcBef>
                <a:spcPts val="0"/>
              </a:spcBef>
              <a:buNone/>
              <a:defRPr>
                <a:solidFill>
                  <a:srgbClr val="888888"/>
                </a:solidFill>
              </a:defRPr>
            </a:lvl5pPr>
            <a:lvl6pPr indent="0" lvl="5" marL="0" algn="r">
              <a:spcBef>
                <a:spcPts val="0"/>
              </a:spcBef>
              <a:buNone/>
              <a:defRPr>
                <a:solidFill>
                  <a:srgbClr val="888888"/>
                </a:solidFill>
              </a:defRPr>
            </a:lvl6pPr>
            <a:lvl7pPr indent="0" lvl="6" marL="0" algn="r">
              <a:spcBef>
                <a:spcPts val="0"/>
              </a:spcBef>
              <a:buNone/>
              <a:defRPr>
                <a:solidFill>
                  <a:srgbClr val="888888"/>
                </a:solidFill>
              </a:defRPr>
            </a:lvl7pPr>
            <a:lvl8pPr indent="0" lvl="7" marL="0" algn="r">
              <a:spcBef>
                <a:spcPts val="0"/>
              </a:spcBef>
              <a:buNone/>
              <a:defRPr>
                <a:solidFill>
                  <a:srgbClr val="888888"/>
                </a:solidFill>
              </a:defRPr>
            </a:lvl8pPr>
            <a:lvl9pPr indent="0" lvl="8" marL="0"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16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1360" name="Shape 1360"/>
        <p:cNvGrpSpPr/>
        <p:nvPr/>
      </p:nvGrpSpPr>
      <p:grpSpPr>
        <a:xfrm>
          <a:off x="0" y="0"/>
          <a:ext cx="0" cy="0"/>
          <a:chOff x="0" y="0"/>
          <a:chExt cx="0" cy="0"/>
        </a:xfrm>
      </p:grpSpPr>
      <p:sp>
        <p:nvSpPr>
          <p:cNvPr id="1361" name="Google Shape;1361;p218"/>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362" name="Google Shape;1362;p218"/>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1363" name="Google Shape;1363;p218"/>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64" name="Google Shape;1364;p218"/>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1365" name="Google Shape;1365;p218"/>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66" name="Google Shape;1366;p21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67" name="Google Shape;1367;p21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68" name="Google Shape;1368;p21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solidFill>
                  <a:srgbClr val="888888"/>
                </a:solidFill>
              </a:defRPr>
            </a:lvl1pPr>
            <a:lvl2pPr indent="0" lvl="1" marL="0" algn="r">
              <a:spcBef>
                <a:spcPts val="0"/>
              </a:spcBef>
              <a:buNone/>
              <a:defRPr>
                <a:solidFill>
                  <a:srgbClr val="888888"/>
                </a:solidFill>
              </a:defRPr>
            </a:lvl2pPr>
            <a:lvl3pPr indent="0" lvl="2" marL="0" algn="r">
              <a:spcBef>
                <a:spcPts val="0"/>
              </a:spcBef>
              <a:buNone/>
              <a:defRPr>
                <a:solidFill>
                  <a:srgbClr val="888888"/>
                </a:solidFill>
              </a:defRPr>
            </a:lvl3pPr>
            <a:lvl4pPr indent="0" lvl="3" marL="0" algn="r">
              <a:spcBef>
                <a:spcPts val="0"/>
              </a:spcBef>
              <a:buNone/>
              <a:defRPr>
                <a:solidFill>
                  <a:srgbClr val="888888"/>
                </a:solidFill>
              </a:defRPr>
            </a:lvl4pPr>
            <a:lvl5pPr indent="0" lvl="4" marL="0" algn="r">
              <a:spcBef>
                <a:spcPts val="0"/>
              </a:spcBef>
              <a:buNone/>
              <a:defRPr>
                <a:solidFill>
                  <a:srgbClr val="888888"/>
                </a:solidFill>
              </a:defRPr>
            </a:lvl5pPr>
            <a:lvl6pPr indent="0" lvl="5" marL="0" algn="r">
              <a:spcBef>
                <a:spcPts val="0"/>
              </a:spcBef>
              <a:buNone/>
              <a:defRPr>
                <a:solidFill>
                  <a:srgbClr val="888888"/>
                </a:solidFill>
              </a:defRPr>
            </a:lvl6pPr>
            <a:lvl7pPr indent="0" lvl="6" marL="0" algn="r">
              <a:spcBef>
                <a:spcPts val="0"/>
              </a:spcBef>
              <a:buNone/>
              <a:defRPr>
                <a:solidFill>
                  <a:srgbClr val="888888"/>
                </a:solidFill>
              </a:defRPr>
            </a:lvl7pPr>
            <a:lvl8pPr indent="0" lvl="7" marL="0" algn="r">
              <a:spcBef>
                <a:spcPts val="0"/>
              </a:spcBef>
              <a:buNone/>
              <a:defRPr>
                <a:solidFill>
                  <a:srgbClr val="888888"/>
                </a:solidFill>
              </a:defRPr>
            </a:lvl8pPr>
            <a:lvl9pPr indent="0" lvl="8" marL="0"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16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1369" name="Shape 1369"/>
        <p:cNvGrpSpPr/>
        <p:nvPr/>
      </p:nvGrpSpPr>
      <p:grpSpPr>
        <a:xfrm>
          <a:off x="0" y="0"/>
          <a:ext cx="0" cy="0"/>
          <a:chOff x="0" y="0"/>
          <a:chExt cx="0" cy="0"/>
        </a:xfrm>
      </p:grpSpPr>
      <p:sp>
        <p:nvSpPr>
          <p:cNvPr id="1370" name="Google Shape;1370;p219"/>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371" name="Google Shape;1371;p21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72" name="Google Shape;1372;p21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73" name="Google Shape;1373;p21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solidFill>
                  <a:srgbClr val="888888"/>
                </a:solidFill>
              </a:defRPr>
            </a:lvl1pPr>
            <a:lvl2pPr indent="0" lvl="1" marL="0" algn="r">
              <a:spcBef>
                <a:spcPts val="0"/>
              </a:spcBef>
              <a:buNone/>
              <a:defRPr>
                <a:solidFill>
                  <a:srgbClr val="888888"/>
                </a:solidFill>
              </a:defRPr>
            </a:lvl2pPr>
            <a:lvl3pPr indent="0" lvl="2" marL="0" algn="r">
              <a:spcBef>
                <a:spcPts val="0"/>
              </a:spcBef>
              <a:buNone/>
              <a:defRPr>
                <a:solidFill>
                  <a:srgbClr val="888888"/>
                </a:solidFill>
              </a:defRPr>
            </a:lvl3pPr>
            <a:lvl4pPr indent="0" lvl="3" marL="0" algn="r">
              <a:spcBef>
                <a:spcPts val="0"/>
              </a:spcBef>
              <a:buNone/>
              <a:defRPr>
                <a:solidFill>
                  <a:srgbClr val="888888"/>
                </a:solidFill>
              </a:defRPr>
            </a:lvl4pPr>
            <a:lvl5pPr indent="0" lvl="4" marL="0" algn="r">
              <a:spcBef>
                <a:spcPts val="0"/>
              </a:spcBef>
              <a:buNone/>
              <a:defRPr>
                <a:solidFill>
                  <a:srgbClr val="888888"/>
                </a:solidFill>
              </a:defRPr>
            </a:lvl5pPr>
            <a:lvl6pPr indent="0" lvl="5" marL="0" algn="r">
              <a:spcBef>
                <a:spcPts val="0"/>
              </a:spcBef>
              <a:buNone/>
              <a:defRPr>
                <a:solidFill>
                  <a:srgbClr val="888888"/>
                </a:solidFill>
              </a:defRPr>
            </a:lvl6pPr>
            <a:lvl7pPr indent="0" lvl="6" marL="0" algn="r">
              <a:spcBef>
                <a:spcPts val="0"/>
              </a:spcBef>
              <a:buNone/>
              <a:defRPr>
                <a:solidFill>
                  <a:srgbClr val="888888"/>
                </a:solidFill>
              </a:defRPr>
            </a:lvl7pPr>
            <a:lvl8pPr indent="0" lvl="7" marL="0" algn="r">
              <a:spcBef>
                <a:spcPts val="0"/>
              </a:spcBef>
              <a:buNone/>
              <a:defRPr>
                <a:solidFill>
                  <a:srgbClr val="888888"/>
                </a:solidFill>
              </a:defRPr>
            </a:lvl8pPr>
            <a:lvl9pPr indent="0" lvl="8" marL="0"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16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374" name="Shape 1374"/>
        <p:cNvGrpSpPr/>
        <p:nvPr/>
      </p:nvGrpSpPr>
      <p:grpSpPr>
        <a:xfrm>
          <a:off x="0" y="0"/>
          <a:ext cx="0" cy="0"/>
          <a:chOff x="0" y="0"/>
          <a:chExt cx="0" cy="0"/>
        </a:xfrm>
      </p:grpSpPr>
      <p:sp>
        <p:nvSpPr>
          <p:cNvPr id="1375" name="Google Shape;1375;p22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76" name="Google Shape;1376;p22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77" name="Google Shape;1377;p22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solidFill>
                  <a:srgbClr val="888888"/>
                </a:solidFill>
              </a:defRPr>
            </a:lvl1pPr>
            <a:lvl2pPr indent="0" lvl="1" marL="0" algn="r">
              <a:spcBef>
                <a:spcPts val="0"/>
              </a:spcBef>
              <a:buNone/>
              <a:defRPr>
                <a:solidFill>
                  <a:srgbClr val="888888"/>
                </a:solidFill>
              </a:defRPr>
            </a:lvl2pPr>
            <a:lvl3pPr indent="0" lvl="2" marL="0" algn="r">
              <a:spcBef>
                <a:spcPts val="0"/>
              </a:spcBef>
              <a:buNone/>
              <a:defRPr>
                <a:solidFill>
                  <a:srgbClr val="888888"/>
                </a:solidFill>
              </a:defRPr>
            </a:lvl3pPr>
            <a:lvl4pPr indent="0" lvl="3" marL="0" algn="r">
              <a:spcBef>
                <a:spcPts val="0"/>
              </a:spcBef>
              <a:buNone/>
              <a:defRPr>
                <a:solidFill>
                  <a:srgbClr val="888888"/>
                </a:solidFill>
              </a:defRPr>
            </a:lvl4pPr>
            <a:lvl5pPr indent="0" lvl="4" marL="0" algn="r">
              <a:spcBef>
                <a:spcPts val="0"/>
              </a:spcBef>
              <a:buNone/>
              <a:defRPr>
                <a:solidFill>
                  <a:srgbClr val="888888"/>
                </a:solidFill>
              </a:defRPr>
            </a:lvl5pPr>
            <a:lvl6pPr indent="0" lvl="5" marL="0" algn="r">
              <a:spcBef>
                <a:spcPts val="0"/>
              </a:spcBef>
              <a:buNone/>
              <a:defRPr>
                <a:solidFill>
                  <a:srgbClr val="888888"/>
                </a:solidFill>
              </a:defRPr>
            </a:lvl6pPr>
            <a:lvl7pPr indent="0" lvl="6" marL="0" algn="r">
              <a:spcBef>
                <a:spcPts val="0"/>
              </a:spcBef>
              <a:buNone/>
              <a:defRPr>
                <a:solidFill>
                  <a:srgbClr val="888888"/>
                </a:solidFill>
              </a:defRPr>
            </a:lvl7pPr>
            <a:lvl8pPr indent="0" lvl="7" marL="0" algn="r">
              <a:spcBef>
                <a:spcPts val="0"/>
              </a:spcBef>
              <a:buNone/>
              <a:defRPr>
                <a:solidFill>
                  <a:srgbClr val="888888"/>
                </a:solidFill>
              </a:defRPr>
            </a:lvl8pPr>
            <a:lvl9pPr indent="0" lvl="8" marL="0"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16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p:cSld name="Custom Layout">
    <p:spTree>
      <p:nvGrpSpPr>
        <p:cNvPr id="1378" name="Shape 1378"/>
        <p:cNvGrpSpPr/>
        <p:nvPr/>
      </p:nvGrpSpPr>
      <p:grpSpPr>
        <a:xfrm>
          <a:off x="0" y="0"/>
          <a:ext cx="0" cy="0"/>
          <a:chOff x="0" y="0"/>
          <a:chExt cx="0" cy="0"/>
        </a:xfrm>
      </p:grpSpPr>
      <p:sp>
        <p:nvSpPr>
          <p:cNvPr id="1379" name="Google Shape;1379;p221"/>
          <p:cNvSpPr/>
          <p:nvPr/>
        </p:nvSpPr>
        <p:spPr>
          <a:xfrm>
            <a:off x="1236924" y="706094"/>
            <a:ext cx="9678395" cy="5378639"/>
          </a:xfrm>
          <a:prstGeom prst="roundRect">
            <a:avLst>
              <a:gd fmla="val 2665" name="adj"/>
            </a:avLst>
          </a:prstGeom>
          <a:solidFill>
            <a:schemeClr val="lt1"/>
          </a:solidFill>
          <a:ln cap="flat" cmpd="sng" w="12700">
            <a:solidFill>
              <a:srgbClr val="D8D8D8"/>
            </a:solidFill>
            <a:prstDash val="solid"/>
            <a:miter lim="800000"/>
            <a:headEnd len="sm" w="sm" type="none"/>
            <a:tailEnd len="sm" w="sm" type="none"/>
          </a:ln>
          <a:effectLst>
            <a:outerShdw blurRad="63500" sx="102000" rotWithShape="0" algn="ctr" sy="102000">
              <a:srgbClr val="000000">
                <a:alpha val="6666"/>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id="1380" name="Google Shape;1380;p22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81" name="Google Shape;1381;p22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82" name="Google Shape;1382;p22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solidFill>
                  <a:srgbClr val="888888"/>
                </a:solidFill>
              </a:defRPr>
            </a:lvl1pPr>
            <a:lvl2pPr indent="0" lvl="1" marL="0" algn="r">
              <a:spcBef>
                <a:spcPts val="0"/>
              </a:spcBef>
              <a:buNone/>
              <a:defRPr>
                <a:solidFill>
                  <a:srgbClr val="888888"/>
                </a:solidFill>
              </a:defRPr>
            </a:lvl2pPr>
            <a:lvl3pPr indent="0" lvl="2" marL="0" algn="r">
              <a:spcBef>
                <a:spcPts val="0"/>
              </a:spcBef>
              <a:buNone/>
              <a:defRPr>
                <a:solidFill>
                  <a:srgbClr val="888888"/>
                </a:solidFill>
              </a:defRPr>
            </a:lvl3pPr>
            <a:lvl4pPr indent="0" lvl="3" marL="0" algn="r">
              <a:spcBef>
                <a:spcPts val="0"/>
              </a:spcBef>
              <a:buNone/>
              <a:defRPr>
                <a:solidFill>
                  <a:srgbClr val="888888"/>
                </a:solidFill>
              </a:defRPr>
            </a:lvl4pPr>
            <a:lvl5pPr indent="0" lvl="4" marL="0" algn="r">
              <a:spcBef>
                <a:spcPts val="0"/>
              </a:spcBef>
              <a:buNone/>
              <a:defRPr>
                <a:solidFill>
                  <a:srgbClr val="888888"/>
                </a:solidFill>
              </a:defRPr>
            </a:lvl5pPr>
            <a:lvl6pPr indent="0" lvl="5" marL="0" algn="r">
              <a:spcBef>
                <a:spcPts val="0"/>
              </a:spcBef>
              <a:buNone/>
              <a:defRPr>
                <a:solidFill>
                  <a:srgbClr val="888888"/>
                </a:solidFill>
              </a:defRPr>
            </a:lvl6pPr>
            <a:lvl7pPr indent="0" lvl="6" marL="0" algn="r">
              <a:spcBef>
                <a:spcPts val="0"/>
              </a:spcBef>
              <a:buNone/>
              <a:defRPr>
                <a:solidFill>
                  <a:srgbClr val="888888"/>
                </a:solidFill>
              </a:defRPr>
            </a:lvl7pPr>
            <a:lvl8pPr indent="0" lvl="7" marL="0" algn="r">
              <a:spcBef>
                <a:spcPts val="0"/>
              </a:spcBef>
              <a:buNone/>
              <a:defRPr>
                <a:solidFill>
                  <a:srgbClr val="888888"/>
                </a:solidFill>
              </a:defRPr>
            </a:lvl8pPr>
            <a:lvl9pPr indent="0" lvl="8" marL="0"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fr-FR"/>
              <a:t>‹#›</a:t>
            </a:fld>
            <a:endParaRPr/>
          </a:p>
        </p:txBody>
      </p:sp>
      <p:sp>
        <p:nvSpPr>
          <p:cNvPr id="1383" name="Google Shape;1383;p221"/>
          <p:cNvSpPr/>
          <p:nvPr/>
        </p:nvSpPr>
        <p:spPr>
          <a:xfrm>
            <a:off x="1360423" y="832901"/>
            <a:ext cx="9431497" cy="5153431"/>
          </a:xfrm>
          <a:prstGeom prst="rect">
            <a:avLst/>
          </a:prstGeom>
          <a:solidFill>
            <a:srgbClr val="E3EE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id="1384" name="Google Shape;1384;p221"/>
          <p:cNvSpPr/>
          <p:nvPr/>
        </p:nvSpPr>
        <p:spPr>
          <a:xfrm>
            <a:off x="1504652" y="958594"/>
            <a:ext cx="9143039" cy="4902044"/>
          </a:xfrm>
          <a:prstGeom prst="rect">
            <a:avLst/>
          </a:prstGeom>
          <a:solidFill>
            <a:schemeClr val="lt1"/>
          </a:solidFill>
          <a:ln>
            <a:noFill/>
          </a:ln>
          <a:effectLst>
            <a:outerShdw blurRad="63500" sx="102000" rotWithShape="0" algn="ctr" sy="102000">
              <a:srgbClr val="000000">
                <a:alpha val="4705"/>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id="1385" name="Google Shape;1385;p221"/>
          <p:cNvSpPr txBox="1"/>
          <p:nvPr>
            <p:ph type="title"/>
          </p:nvPr>
        </p:nvSpPr>
        <p:spPr>
          <a:xfrm>
            <a:off x="2209800" y="2311679"/>
            <a:ext cx="7772400" cy="2234643"/>
          </a:xfrm>
          <a:prstGeom prst="rect">
            <a:avLst/>
          </a:prstGeom>
          <a:noFill/>
          <a:ln>
            <a:noFill/>
          </a:ln>
        </p:spPr>
        <p:txBody>
          <a:bodyPr anchorCtr="0" anchor="ctr" bIns="45700" lIns="91425" spcFirstLastPara="1" rIns="91425" wrap="square" tIns="45700">
            <a:normAutofit/>
          </a:bodyPr>
          <a:lstStyle>
            <a:lvl1pPr lvl="0" algn="ctr">
              <a:lnSpc>
                <a:spcPct val="90000"/>
              </a:lnSpc>
              <a:spcBef>
                <a:spcPts val="0"/>
              </a:spcBef>
              <a:spcAft>
                <a:spcPts val="0"/>
              </a:spcAft>
              <a:buClr>
                <a:schemeClr val="dk2"/>
              </a:buClr>
              <a:buSzPts val="5400"/>
              <a:buFont typeface="Calibri"/>
              <a:buNone/>
              <a:defRPr b="1" sz="54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386" name="Google Shape;1386;p221"/>
          <p:cNvSpPr/>
          <p:nvPr/>
        </p:nvSpPr>
        <p:spPr>
          <a:xfrm>
            <a:off x="1773169" y="5360163"/>
            <a:ext cx="8610496" cy="107033"/>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pic>
        <p:nvPicPr>
          <p:cNvPr id="1387" name="Google Shape;1387;p221"/>
          <p:cNvPicPr preferRelativeResize="0"/>
          <p:nvPr/>
        </p:nvPicPr>
        <p:blipFill rotWithShape="1">
          <a:blip r:embed="rId2">
            <a:alphaModFix/>
          </a:blip>
          <a:srcRect b="0" l="0" r="0" t="0"/>
          <a:stretch/>
        </p:blipFill>
        <p:spPr>
          <a:xfrm>
            <a:off x="5635784" y="1391337"/>
            <a:ext cx="920432" cy="920432"/>
          </a:xfrm>
          <a:prstGeom prst="rect">
            <a:avLst/>
          </a:prstGeom>
          <a:noFill/>
          <a:ln>
            <a:noFill/>
          </a:ln>
        </p:spPr>
      </p:pic>
    </p:spTree>
  </p:cSld>
  <p:clrMapOvr>
    <a:masterClrMapping/>
  </p:clrMapOvr>
</p:sldLayout>
</file>

<file path=ppt/slideLayouts/slideLayout16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1388" name="Shape 1388"/>
        <p:cNvGrpSpPr/>
        <p:nvPr/>
      </p:nvGrpSpPr>
      <p:grpSpPr>
        <a:xfrm>
          <a:off x="0" y="0"/>
          <a:ext cx="0" cy="0"/>
          <a:chOff x="0" y="0"/>
          <a:chExt cx="0" cy="0"/>
        </a:xfrm>
      </p:grpSpPr>
      <p:sp>
        <p:nvSpPr>
          <p:cNvPr id="1389" name="Google Shape;1389;p222"/>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390" name="Google Shape;1390;p222"/>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1391" name="Google Shape;1391;p222"/>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392" name="Google Shape;1392;p22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93" name="Google Shape;1393;p22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94" name="Google Shape;1394;p22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solidFill>
                  <a:srgbClr val="888888"/>
                </a:solidFill>
              </a:defRPr>
            </a:lvl1pPr>
            <a:lvl2pPr indent="0" lvl="1" marL="0" algn="r">
              <a:spcBef>
                <a:spcPts val="0"/>
              </a:spcBef>
              <a:buNone/>
              <a:defRPr>
                <a:solidFill>
                  <a:srgbClr val="888888"/>
                </a:solidFill>
              </a:defRPr>
            </a:lvl2pPr>
            <a:lvl3pPr indent="0" lvl="2" marL="0" algn="r">
              <a:spcBef>
                <a:spcPts val="0"/>
              </a:spcBef>
              <a:buNone/>
              <a:defRPr>
                <a:solidFill>
                  <a:srgbClr val="888888"/>
                </a:solidFill>
              </a:defRPr>
            </a:lvl3pPr>
            <a:lvl4pPr indent="0" lvl="3" marL="0" algn="r">
              <a:spcBef>
                <a:spcPts val="0"/>
              </a:spcBef>
              <a:buNone/>
              <a:defRPr>
                <a:solidFill>
                  <a:srgbClr val="888888"/>
                </a:solidFill>
              </a:defRPr>
            </a:lvl4pPr>
            <a:lvl5pPr indent="0" lvl="4" marL="0" algn="r">
              <a:spcBef>
                <a:spcPts val="0"/>
              </a:spcBef>
              <a:buNone/>
              <a:defRPr>
                <a:solidFill>
                  <a:srgbClr val="888888"/>
                </a:solidFill>
              </a:defRPr>
            </a:lvl5pPr>
            <a:lvl6pPr indent="0" lvl="5" marL="0" algn="r">
              <a:spcBef>
                <a:spcPts val="0"/>
              </a:spcBef>
              <a:buNone/>
              <a:defRPr>
                <a:solidFill>
                  <a:srgbClr val="888888"/>
                </a:solidFill>
              </a:defRPr>
            </a:lvl6pPr>
            <a:lvl7pPr indent="0" lvl="6" marL="0" algn="r">
              <a:spcBef>
                <a:spcPts val="0"/>
              </a:spcBef>
              <a:buNone/>
              <a:defRPr>
                <a:solidFill>
                  <a:srgbClr val="888888"/>
                </a:solidFill>
              </a:defRPr>
            </a:lvl7pPr>
            <a:lvl8pPr indent="0" lvl="7" marL="0" algn="r">
              <a:spcBef>
                <a:spcPts val="0"/>
              </a:spcBef>
              <a:buNone/>
              <a:defRPr>
                <a:solidFill>
                  <a:srgbClr val="888888"/>
                </a:solidFill>
              </a:defRPr>
            </a:lvl8pPr>
            <a:lvl9pPr indent="0" lvl="8" marL="0"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16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Title Slide">
  <p:cSld name="2_Title Slide">
    <p:spTree>
      <p:nvGrpSpPr>
        <p:cNvPr id="1395" name="Shape 1395"/>
        <p:cNvGrpSpPr/>
        <p:nvPr/>
      </p:nvGrpSpPr>
      <p:grpSpPr>
        <a:xfrm>
          <a:off x="0" y="0"/>
          <a:ext cx="0" cy="0"/>
          <a:chOff x="0" y="0"/>
          <a:chExt cx="0" cy="0"/>
        </a:xfrm>
      </p:grpSpPr>
      <p:grpSp>
        <p:nvGrpSpPr>
          <p:cNvPr id="1396" name="Google Shape;1396;p223"/>
          <p:cNvGrpSpPr/>
          <p:nvPr/>
        </p:nvGrpSpPr>
        <p:grpSpPr>
          <a:xfrm>
            <a:off x="0" y="0"/>
            <a:ext cx="12192000" cy="6858001"/>
            <a:chOff x="0" y="0"/>
            <a:chExt cx="13716000" cy="10287000"/>
          </a:xfrm>
        </p:grpSpPr>
        <p:sp>
          <p:nvSpPr>
            <p:cNvPr id="1397" name="Google Shape;1397;p223"/>
            <p:cNvSpPr/>
            <p:nvPr/>
          </p:nvSpPr>
          <p:spPr>
            <a:xfrm>
              <a:off x="0" y="0"/>
              <a:ext cx="13716000" cy="10287000"/>
            </a:xfrm>
            <a:prstGeom prst="rect">
              <a:avLst/>
            </a:prstGeom>
            <a:solidFill>
              <a:srgbClr val="F6C37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398" name="Google Shape;1398;p223"/>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399" name="Google Shape;1399;p223"/>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grpSp>
      <p:sp>
        <p:nvSpPr>
          <p:cNvPr id="1400" name="Google Shape;1400;p223"/>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16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Title Slide">
  <p:cSld name="3_Title Slide">
    <p:spTree>
      <p:nvGrpSpPr>
        <p:cNvPr id="1401" name="Shape 1401"/>
        <p:cNvGrpSpPr/>
        <p:nvPr/>
      </p:nvGrpSpPr>
      <p:grpSpPr>
        <a:xfrm>
          <a:off x="0" y="0"/>
          <a:ext cx="0" cy="0"/>
          <a:chOff x="0" y="0"/>
          <a:chExt cx="0" cy="0"/>
        </a:xfrm>
      </p:grpSpPr>
      <p:grpSp>
        <p:nvGrpSpPr>
          <p:cNvPr id="1402" name="Google Shape;1402;p224"/>
          <p:cNvGrpSpPr/>
          <p:nvPr/>
        </p:nvGrpSpPr>
        <p:grpSpPr>
          <a:xfrm>
            <a:off x="0" y="0"/>
            <a:ext cx="12192000" cy="6858001"/>
            <a:chOff x="0" y="0"/>
            <a:chExt cx="13716000" cy="10287000"/>
          </a:xfrm>
        </p:grpSpPr>
        <p:sp>
          <p:nvSpPr>
            <p:cNvPr id="1403" name="Google Shape;1403;p224"/>
            <p:cNvSpPr/>
            <p:nvPr/>
          </p:nvSpPr>
          <p:spPr>
            <a:xfrm>
              <a:off x="0" y="0"/>
              <a:ext cx="13716000" cy="10287000"/>
            </a:xfrm>
            <a:prstGeom prst="rect">
              <a:avLst/>
            </a:prstGeom>
            <a:solidFill>
              <a:srgbClr val="EA875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404" name="Google Shape;1404;p224"/>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405" name="Google Shape;1405;p224"/>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grpSp>
      <p:sp>
        <p:nvSpPr>
          <p:cNvPr id="1406" name="Google Shape;1406;p224"/>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16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Title Slide">
  <p:cSld name="4_Title Slide">
    <p:spTree>
      <p:nvGrpSpPr>
        <p:cNvPr id="1407" name="Shape 1407"/>
        <p:cNvGrpSpPr/>
        <p:nvPr/>
      </p:nvGrpSpPr>
      <p:grpSpPr>
        <a:xfrm>
          <a:off x="0" y="0"/>
          <a:ext cx="0" cy="0"/>
          <a:chOff x="0" y="0"/>
          <a:chExt cx="0" cy="0"/>
        </a:xfrm>
      </p:grpSpPr>
      <p:grpSp>
        <p:nvGrpSpPr>
          <p:cNvPr id="1408" name="Google Shape;1408;p225"/>
          <p:cNvGrpSpPr/>
          <p:nvPr/>
        </p:nvGrpSpPr>
        <p:grpSpPr>
          <a:xfrm>
            <a:off x="0" y="0"/>
            <a:ext cx="12192000" cy="6858001"/>
            <a:chOff x="0" y="0"/>
            <a:chExt cx="13716000" cy="10287000"/>
          </a:xfrm>
        </p:grpSpPr>
        <p:sp>
          <p:nvSpPr>
            <p:cNvPr id="1409" name="Google Shape;1409;p225"/>
            <p:cNvSpPr/>
            <p:nvPr/>
          </p:nvSpPr>
          <p:spPr>
            <a:xfrm>
              <a:off x="0" y="0"/>
              <a:ext cx="13716000" cy="10287000"/>
            </a:xfrm>
            <a:prstGeom prst="rect">
              <a:avLst/>
            </a:prstGeom>
            <a:solidFill>
              <a:srgbClr val="5EACE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410" name="Google Shape;1410;p225"/>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411" name="Google Shape;1411;p225"/>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grpSp>
      <p:sp>
        <p:nvSpPr>
          <p:cNvPr id="1412" name="Google Shape;1412;p225"/>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_Title Slide">
  <p:cSld name="8_Title Slide">
    <p:spTree>
      <p:nvGrpSpPr>
        <p:cNvPr id="134" name="Shape 134"/>
        <p:cNvGrpSpPr/>
        <p:nvPr/>
      </p:nvGrpSpPr>
      <p:grpSpPr>
        <a:xfrm>
          <a:off x="0" y="0"/>
          <a:ext cx="0" cy="0"/>
          <a:chOff x="0" y="0"/>
          <a:chExt cx="0" cy="0"/>
        </a:xfrm>
      </p:grpSpPr>
      <p:grpSp>
        <p:nvGrpSpPr>
          <p:cNvPr id="135" name="Google Shape;135;p176"/>
          <p:cNvGrpSpPr/>
          <p:nvPr/>
        </p:nvGrpSpPr>
        <p:grpSpPr>
          <a:xfrm>
            <a:off x="0" y="0"/>
            <a:ext cx="12192000" cy="6858001"/>
            <a:chOff x="0" y="0"/>
            <a:chExt cx="13716000" cy="10287000"/>
          </a:xfrm>
        </p:grpSpPr>
        <p:sp>
          <p:nvSpPr>
            <p:cNvPr id="136" name="Google Shape;136;p176"/>
            <p:cNvSpPr/>
            <p:nvPr/>
          </p:nvSpPr>
          <p:spPr>
            <a:xfrm>
              <a:off x="0" y="0"/>
              <a:ext cx="13716000" cy="10287000"/>
            </a:xfrm>
            <a:prstGeom prst="rect">
              <a:avLst/>
            </a:prstGeom>
            <a:solidFill>
              <a:srgbClr val="8296B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37" name="Google Shape;137;p176"/>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38" name="Google Shape;138;p176"/>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grpSp>
      <p:sp>
        <p:nvSpPr>
          <p:cNvPr id="139" name="Google Shape;139;p176"/>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17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_Title Slide">
  <p:cSld name="5_Title Slide">
    <p:spTree>
      <p:nvGrpSpPr>
        <p:cNvPr id="1413" name="Shape 1413"/>
        <p:cNvGrpSpPr/>
        <p:nvPr/>
      </p:nvGrpSpPr>
      <p:grpSpPr>
        <a:xfrm>
          <a:off x="0" y="0"/>
          <a:ext cx="0" cy="0"/>
          <a:chOff x="0" y="0"/>
          <a:chExt cx="0" cy="0"/>
        </a:xfrm>
      </p:grpSpPr>
      <p:grpSp>
        <p:nvGrpSpPr>
          <p:cNvPr id="1414" name="Google Shape;1414;p226"/>
          <p:cNvGrpSpPr/>
          <p:nvPr/>
        </p:nvGrpSpPr>
        <p:grpSpPr>
          <a:xfrm>
            <a:off x="0" y="0"/>
            <a:ext cx="12192000" cy="6858001"/>
            <a:chOff x="0" y="0"/>
            <a:chExt cx="13716000" cy="10287000"/>
          </a:xfrm>
        </p:grpSpPr>
        <p:sp>
          <p:nvSpPr>
            <p:cNvPr id="1415" name="Google Shape;1415;p226"/>
            <p:cNvSpPr/>
            <p:nvPr/>
          </p:nvSpPr>
          <p:spPr>
            <a:xfrm>
              <a:off x="0" y="0"/>
              <a:ext cx="13716000" cy="10287000"/>
            </a:xfrm>
            <a:prstGeom prst="rect">
              <a:avLst/>
            </a:prstGeom>
            <a:solidFill>
              <a:srgbClr val="85CFE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416" name="Google Shape;1416;p226"/>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417" name="Google Shape;1417;p226"/>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grpSp>
      <p:sp>
        <p:nvSpPr>
          <p:cNvPr id="1418" name="Google Shape;1418;p226"/>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17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Title Slide">
  <p:cSld name="6_Title Slide">
    <p:spTree>
      <p:nvGrpSpPr>
        <p:cNvPr id="1419" name="Shape 1419"/>
        <p:cNvGrpSpPr/>
        <p:nvPr/>
      </p:nvGrpSpPr>
      <p:grpSpPr>
        <a:xfrm>
          <a:off x="0" y="0"/>
          <a:ext cx="0" cy="0"/>
          <a:chOff x="0" y="0"/>
          <a:chExt cx="0" cy="0"/>
        </a:xfrm>
      </p:grpSpPr>
      <p:grpSp>
        <p:nvGrpSpPr>
          <p:cNvPr id="1420" name="Google Shape;1420;p227"/>
          <p:cNvGrpSpPr/>
          <p:nvPr/>
        </p:nvGrpSpPr>
        <p:grpSpPr>
          <a:xfrm>
            <a:off x="0" y="0"/>
            <a:ext cx="12192000" cy="6858001"/>
            <a:chOff x="0" y="0"/>
            <a:chExt cx="13716000" cy="10287000"/>
          </a:xfrm>
        </p:grpSpPr>
        <p:sp>
          <p:nvSpPr>
            <p:cNvPr id="1421" name="Google Shape;1421;p227"/>
            <p:cNvSpPr/>
            <p:nvPr/>
          </p:nvSpPr>
          <p:spPr>
            <a:xfrm>
              <a:off x="0" y="0"/>
              <a:ext cx="13716000" cy="10287000"/>
            </a:xfrm>
            <a:prstGeom prst="rect">
              <a:avLst/>
            </a:prstGeom>
            <a:solidFill>
              <a:srgbClr val="B8D98E"/>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422" name="Google Shape;1422;p227"/>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423" name="Google Shape;1423;p227"/>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grpSp>
      <p:sp>
        <p:nvSpPr>
          <p:cNvPr id="1424" name="Google Shape;1424;p227"/>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17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_Title Slide">
  <p:cSld name="7_Title Slide">
    <p:spTree>
      <p:nvGrpSpPr>
        <p:cNvPr id="1425" name="Shape 1425"/>
        <p:cNvGrpSpPr/>
        <p:nvPr/>
      </p:nvGrpSpPr>
      <p:grpSpPr>
        <a:xfrm>
          <a:off x="0" y="0"/>
          <a:ext cx="0" cy="0"/>
          <a:chOff x="0" y="0"/>
          <a:chExt cx="0" cy="0"/>
        </a:xfrm>
      </p:grpSpPr>
      <p:grpSp>
        <p:nvGrpSpPr>
          <p:cNvPr id="1426" name="Google Shape;1426;p228"/>
          <p:cNvGrpSpPr/>
          <p:nvPr/>
        </p:nvGrpSpPr>
        <p:grpSpPr>
          <a:xfrm>
            <a:off x="0" y="0"/>
            <a:ext cx="12192000" cy="6858001"/>
            <a:chOff x="0" y="0"/>
            <a:chExt cx="13716000" cy="10287000"/>
          </a:xfrm>
        </p:grpSpPr>
        <p:sp>
          <p:nvSpPr>
            <p:cNvPr id="1427" name="Google Shape;1427;p228"/>
            <p:cNvSpPr/>
            <p:nvPr/>
          </p:nvSpPr>
          <p:spPr>
            <a:xfrm>
              <a:off x="0" y="0"/>
              <a:ext cx="13716000" cy="10287000"/>
            </a:xfrm>
            <a:prstGeom prst="rect">
              <a:avLst/>
            </a:prstGeom>
            <a:solidFill>
              <a:srgbClr val="B2709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428" name="Google Shape;1428;p228"/>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429" name="Google Shape;1429;p228"/>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grpSp>
      <p:sp>
        <p:nvSpPr>
          <p:cNvPr id="1430" name="Google Shape;1430;p228"/>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17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_Title Slide">
  <p:cSld name="8_Title Slide">
    <p:spTree>
      <p:nvGrpSpPr>
        <p:cNvPr id="1431" name="Shape 1431"/>
        <p:cNvGrpSpPr/>
        <p:nvPr/>
      </p:nvGrpSpPr>
      <p:grpSpPr>
        <a:xfrm>
          <a:off x="0" y="0"/>
          <a:ext cx="0" cy="0"/>
          <a:chOff x="0" y="0"/>
          <a:chExt cx="0" cy="0"/>
        </a:xfrm>
      </p:grpSpPr>
      <p:grpSp>
        <p:nvGrpSpPr>
          <p:cNvPr id="1432" name="Google Shape;1432;p229"/>
          <p:cNvGrpSpPr/>
          <p:nvPr/>
        </p:nvGrpSpPr>
        <p:grpSpPr>
          <a:xfrm>
            <a:off x="0" y="0"/>
            <a:ext cx="12192000" cy="6858001"/>
            <a:chOff x="0" y="0"/>
            <a:chExt cx="13716000" cy="10287000"/>
          </a:xfrm>
        </p:grpSpPr>
        <p:sp>
          <p:nvSpPr>
            <p:cNvPr id="1433" name="Google Shape;1433;p229"/>
            <p:cNvSpPr/>
            <p:nvPr/>
          </p:nvSpPr>
          <p:spPr>
            <a:xfrm>
              <a:off x="0" y="0"/>
              <a:ext cx="13716000" cy="10287000"/>
            </a:xfrm>
            <a:prstGeom prst="rect">
              <a:avLst/>
            </a:prstGeom>
            <a:solidFill>
              <a:srgbClr val="8296B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434" name="Google Shape;1434;p229"/>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435" name="Google Shape;1435;p229"/>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grpSp>
      <p:sp>
        <p:nvSpPr>
          <p:cNvPr id="1436" name="Google Shape;1436;p229"/>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17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9_Title Slide">
  <p:cSld name="9_Title Slide">
    <p:spTree>
      <p:nvGrpSpPr>
        <p:cNvPr id="1437" name="Shape 1437"/>
        <p:cNvGrpSpPr/>
        <p:nvPr/>
      </p:nvGrpSpPr>
      <p:grpSpPr>
        <a:xfrm>
          <a:off x="0" y="0"/>
          <a:ext cx="0" cy="0"/>
          <a:chOff x="0" y="0"/>
          <a:chExt cx="0" cy="0"/>
        </a:xfrm>
      </p:grpSpPr>
      <p:grpSp>
        <p:nvGrpSpPr>
          <p:cNvPr id="1438" name="Google Shape;1438;p230"/>
          <p:cNvGrpSpPr/>
          <p:nvPr/>
        </p:nvGrpSpPr>
        <p:grpSpPr>
          <a:xfrm>
            <a:off x="0" y="0"/>
            <a:ext cx="12192000" cy="6858001"/>
            <a:chOff x="0" y="0"/>
            <a:chExt cx="13716000" cy="10287000"/>
          </a:xfrm>
        </p:grpSpPr>
        <p:sp>
          <p:nvSpPr>
            <p:cNvPr id="1439" name="Google Shape;1439;p230"/>
            <p:cNvSpPr/>
            <p:nvPr/>
          </p:nvSpPr>
          <p:spPr>
            <a:xfrm>
              <a:off x="0" y="0"/>
              <a:ext cx="13716000" cy="10287000"/>
            </a:xfrm>
            <a:prstGeom prst="rect">
              <a:avLst/>
            </a:prstGeom>
            <a:solidFill>
              <a:srgbClr val="75707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440" name="Google Shape;1440;p230"/>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441" name="Google Shape;1441;p230"/>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grpSp>
      <p:sp>
        <p:nvSpPr>
          <p:cNvPr id="1442" name="Google Shape;1442;p230"/>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17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0_Title Slide">
  <p:cSld name="10_Title Slide">
    <p:spTree>
      <p:nvGrpSpPr>
        <p:cNvPr id="1443" name="Shape 1443"/>
        <p:cNvGrpSpPr/>
        <p:nvPr/>
      </p:nvGrpSpPr>
      <p:grpSpPr>
        <a:xfrm>
          <a:off x="0" y="0"/>
          <a:ext cx="0" cy="0"/>
          <a:chOff x="0" y="0"/>
          <a:chExt cx="0" cy="0"/>
        </a:xfrm>
      </p:grpSpPr>
      <p:grpSp>
        <p:nvGrpSpPr>
          <p:cNvPr id="1444" name="Google Shape;1444;p231"/>
          <p:cNvGrpSpPr/>
          <p:nvPr/>
        </p:nvGrpSpPr>
        <p:grpSpPr>
          <a:xfrm>
            <a:off x="0" y="0"/>
            <a:ext cx="12192000" cy="6858001"/>
            <a:chOff x="0" y="0"/>
            <a:chExt cx="13716000" cy="10287000"/>
          </a:xfrm>
        </p:grpSpPr>
        <p:sp>
          <p:nvSpPr>
            <p:cNvPr id="1445" name="Google Shape;1445;p231"/>
            <p:cNvSpPr/>
            <p:nvPr/>
          </p:nvSpPr>
          <p:spPr>
            <a:xfrm>
              <a:off x="0" y="0"/>
              <a:ext cx="13716000" cy="10287000"/>
            </a:xfrm>
            <a:prstGeom prst="rect">
              <a:avLst/>
            </a:prstGeom>
            <a:solidFill>
              <a:srgbClr val="FF656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446" name="Google Shape;1446;p231"/>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447" name="Google Shape;1447;p231"/>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grpSp>
      <p:sp>
        <p:nvSpPr>
          <p:cNvPr id="1448" name="Google Shape;1448;p231"/>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17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1_Title Slide">
  <p:cSld name="11_Title Slide">
    <p:spTree>
      <p:nvGrpSpPr>
        <p:cNvPr id="1449" name="Shape 1449"/>
        <p:cNvGrpSpPr/>
        <p:nvPr/>
      </p:nvGrpSpPr>
      <p:grpSpPr>
        <a:xfrm>
          <a:off x="0" y="0"/>
          <a:ext cx="0" cy="0"/>
          <a:chOff x="0" y="0"/>
          <a:chExt cx="0" cy="0"/>
        </a:xfrm>
      </p:grpSpPr>
      <p:grpSp>
        <p:nvGrpSpPr>
          <p:cNvPr id="1450" name="Google Shape;1450;p232"/>
          <p:cNvGrpSpPr/>
          <p:nvPr/>
        </p:nvGrpSpPr>
        <p:grpSpPr>
          <a:xfrm>
            <a:off x="0" y="0"/>
            <a:ext cx="12192000" cy="6858001"/>
            <a:chOff x="0" y="0"/>
            <a:chExt cx="13716000" cy="10287000"/>
          </a:xfrm>
        </p:grpSpPr>
        <p:sp>
          <p:nvSpPr>
            <p:cNvPr id="1451" name="Google Shape;1451;p232"/>
            <p:cNvSpPr/>
            <p:nvPr/>
          </p:nvSpPr>
          <p:spPr>
            <a:xfrm>
              <a:off x="0" y="0"/>
              <a:ext cx="13716000" cy="10287000"/>
            </a:xfrm>
            <a:prstGeom prst="rect">
              <a:avLst/>
            </a:prstGeom>
            <a:solidFill>
              <a:srgbClr val="DC94DE"/>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452" name="Google Shape;1452;p232"/>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453" name="Google Shape;1453;p232"/>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grpSp>
      <p:sp>
        <p:nvSpPr>
          <p:cNvPr id="1454" name="Google Shape;1454;p232"/>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17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able of contents">
  <p:cSld name="Table of contents">
    <p:spTree>
      <p:nvGrpSpPr>
        <p:cNvPr id="1455" name="Shape 1455"/>
        <p:cNvGrpSpPr/>
        <p:nvPr/>
      </p:nvGrpSpPr>
      <p:grpSpPr>
        <a:xfrm>
          <a:off x="0" y="0"/>
          <a:ext cx="0" cy="0"/>
          <a:chOff x="0" y="0"/>
          <a:chExt cx="0" cy="0"/>
        </a:xfrm>
      </p:grpSpPr>
      <p:sp>
        <p:nvSpPr>
          <p:cNvPr id="1456" name="Google Shape;1456;p233"/>
          <p:cNvSpPr txBox="1"/>
          <p:nvPr>
            <p:ph type="title"/>
          </p:nvPr>
        </p:nvSpPr>
        <p:spPr>
          <a:xfrm>
            <a:off x="2621731" y="2174785"/>
            <a:ext cx="3074005" cy="602004"/>
          </a:xfrm>
          <a:prstGeom prst="rect">
            <a:avLst/>
          </a:prstGeom>
          <a:noFill/>
          <a:ln>
            <a:noFill/>
          </a:ln>
        </p:spPr>
        <p:txBody>
          <a:bodyPr anchorCtr="0" anchor="ctr" bIns="68550" lIns="91425" spcFirstLastPara="1" rIns="91425" wrap="square" tIns="6855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457" name="Google Shape;1457;p233"/>
          <p:cNvSpPr txBox="1"/>
          <p:nvPr>
            <p:ph idx="1" type="subTitle"/>
          </p:nvPr>
        </p:nvSpPr>
        <p:spPr>
          <a:xfrm>
            <a:off x="2621743" y="2838919"/>
            <a:ext cx="3074005" cy="646395"/>
          </a:xfrm>
          <a:prstGeom prst="rect">
            <a:avLst/>
          </a:prstGeom>
          <a:noFill/>
          <a:ln>
            <a:noFill/>
          </a:ln>
        </p:spPr>
        <p:txBody>
          <a:bodyPr anchorCtr="0" anchor="ctr" bIns="68550" lIns="91425" spcFirstLastPara="1" rIns="91425" wrap="square" tIns="68550">
            <a:noAutofit/>
          </a:bodyPr>
          <a:lstStyle>
            <a:lvl1pPr lvl="0" algn="l">
              <a:lnSpc>
                <a:spcPct val="100000"/>
              </a:lnSpc>
              <a:spcBef>
                <a:spcPts val="0"/>
              </a:spcBef>
              <a:spcAft>
                <a:spcPts val="0"/>
              </a:spcAft>
              <a:buClr>
                <a:schemeClr val="dk1"/>
              </a:buClr>
              <a:buSzPts val="1867"/>
              <a:buNone/>
              <a:defRPr sz="1867"/>
            </a:lvl1pPr>
            <a:lvl2pPr lvl="1" algn="l">
              <a:lnSpc>
                <a:spcPct val="90000"/>
              </a:lnSpc>
              <a:spcBef>
                <a:spcPts val="500"/>
              </a:spcBef>
              <a:spcAft>
                <a:spcPts val="0"/>
              </a:spcAft>
              <a:buClr>
                <a:schemeClr val="dk1"/>
              </a:buClr>
              <a:buSzPts val="1800"/>
              <a:buChar char="•"/>
              <a:defRPr/>
            </a:lvl2pPr>
            <a:lvl3pPr lvl="2" algn="l">
              <a:lnSpc>
                <a:spcPct val="90000"/>
              </a:lnSpc>
              <a:spcBef>
                <a:spcPts val="500"/>
              </a:spcBef>
              <a:spcAft>
                <a:spcPts val="0"/>
              </a:spcAft>
              <a:buClr>
                <a:schemeClr val="dk1"/>
              </a:buClr>
              <a:buSzPts val="1800"/>
              <a:buChar char="•"/>
              <a:defRPr/>
            </a:lvl3pPr>
            <a:lvl4pPr lvl="3" algn="l">
              <a:lnSpc>
                <a:spcPct val="90000"/>
              </a:lnSpc>
              <a:spcBef>
                <a:spcPts val="500"/>
              </a:spcBef>
              <a:spcAft>
                <a:spcPts val="0"/>
              </a:spcAft>
              <a:buClr>
                <a:schemeClr val="dk1"/>
              </a:buClr>
              <a:buSzPts val="1800"/>
              <a:buChar char="•"/>
              <a:defRPr/>
            </a:lvl4pPr>
            <a:lvl5pPr lvl="4" algn="l">
              <a:lnSpc>
                <a:spcPct val="90000"/>
              </a:lnSpc>
              <a:spcBef>
                <a:spcPts val="500"/>
              </a:spcBef>
              <a:spcAft>
                <a:spcPts val="0"/>
              </a:spcAft>
              <a:buClr>
                <a:schemeClr val="dk1"/>
              </a:buClr>
              <a:buSzPts val="1800"/>
              <a:buChar char="•"/>
              <a:defRPr/>
            </a:lvl5pPr>
            <a:lvl6pPr lvl="5" algn="l">
              <a:lnSpc>
                <a:spcPct val="90000"/>
              </a:lnSpc>
              <a:spcBef>
                <a:spcPts val="500"/>
              </a:spcBef>
              <a:spcAft>
                <a:spcPts val="0"/>
              </a:spcAft>
              <a:buClr>
                <a:schemeClr val="dk1"/>
              </a:buClr>
              <a:buSzPts val="1800"/>
              <a:buChar char="•"/>
              <a:defRPr/>
            </a:lvl6pPr>
            <a:lvl7pPr lvl="6" algn="l">
              <a:lnSpc>
                <a:spcPct val="90000"/>
              </a:lnSpc>
              <a:spcBef>
                <a:spcPts val="500"/>
              </a:spcBef>
              <a:spcAft>
                <a:spcPts val="0"/>
              </a:spcAft>
              <a:buClr>
                <a:schemeClr val="dk1"/>
              </a:buClr>
              <a:buSzPts val="1800"/>
              <a:buChar char="•"/>
              <a:defRPr/>
            </a:lvl7pPr>
            <a:lvl8pPr lvl="7" algn="l">
              <a:lnSpc>
                <a:spcPct val="90000"/>
              </a:lnSpc>
              <a:spcBef>
                <a:spcPts val="500"/>
              </a:spcBef>
              <a:spcAft>
                <a:spcPts val="0"/>
              </a:spcAft>
              <a:buClr>
                <a:schemeClr val="dk1"/>
              </a:buClr>
              <a:buSzPts val="1800"/>
              <a:buChar char="•"/>
              <a:defRPr/>
            </a:lvl8pPr>
            <a:lvl9pPr lvl="8" algn="l">
              <a:lnSpc>
                <a:spcPct val="90000"/>
              </a:lnSpc>
              <a:spcBef>
                <a:spcPts val="500"/>
              </a:spcBef>
              <a:spcAft>
                <a:spcPts val="0"/>
              </a:spcAft>
              <a:buClr>
                <a:schemeClr val="dk1"/>
              </a:buClr>
              <a:buSzPts val="1800"/>
              <a:buChar char="•"/>
              <a:defRPr/>
            </a:lvl9pPr>
          </a:lstStyle>
          <a:p/>
        </p:txBody>
      </p:sp>
      <p:sp>
        <p:nvSpPr>
          <p:cNvPr id="1458" name="Google Shape;1458;p233"/>
          <p:cNvSpPr txBox="1"/>
          <p:nvPr>
            <p:ph idx="2" type="subTitle"/>
          </p:nvPr>
        </p:nvSpPr>
        <p:spPr>
          <a:xfrm>
            <a:off x="8020251" y="2838919"/>
            <a:ext cx="3074005" cy="646395"/>
          </a:xfrm>
          <a:prstGeom prst="rect">
            <a:avLst/>
          </a:prstGeom>
          <a:noFill/>
          <a:ln>
            <a:noFill/>
          </a:ln>
        </p:spPr>
        <p:txBody>
          <a:bodyPr anchorCtr="0" anchor="ctr" bIns="68550" lIns="91425" spcFirstLastPara="1" rIns="91425" wrap="square" tIns="68550">
            <a:noAutofit/>
          </a:bodyPr>
          <a:lstStyle>
            <a:lvl1pPr lvl="0" algn="l">
              <a:lnSpc>
                <a:spcPct val="100000"/>
              </a:lnSpc>
              <a:spcBef>
                <a:spcPts val="0"/>
              </a:spcBef>
              <a:spcAft>
                <a:spcPts val="0"/>
              </a:spcAft>
              <a:buClr>
                <a:schemeClr val="dk1"/>
              </a:buClr>
              <a:buSzPts val="1867"/>
              <a:buNone/>
              <a:defRPr sz="1867"/>
            </a:lvl1pPr>
            <a:lvl2pPr lvl="1" algn="l">
              <a:lnSpc>
                <a:spcPct val="90000"/>
              </a:lnSpc>
              <a:spcBef>
                <a:spcPts val="500"/>
              </a:spcBef>
              <a:spcAft>
                <a:spcPts val="0"/>
              </a:spcAft>
              <a:buClr>
                <a:schemeClr val="dk1"/>
              </a:buClr>
              <a:buSzPts val="1800"/>
              <a:buChar char="•"/>
              <a:defRPr/>
            </a:lvl2pPr>
            <a:lvl3pPr lvl="2" algn="l">
              <a:lnSpc>
                <a:spcPct val="90000"/>
              </a:lnSpc>
              <a:spcBef>
                <a:spcPts val="500"/>
              </a:spcBef>
              <a:spcAft>
                <a:spcPts val="0"/>
              </a:spcAft>
              <a:buClr>
                <a:schemeClr val="dk1"/>
              </a:buClr>
              <a:buSzPts val="1800"/>
              <a:buChar char="•"/>
              <a:defRPr/>
            </a:lvl3pPr>
            <a:lvl4pPr lvl="3" algn="l">
              <a:lnSpc>
                <a:spcPct val="90000"/>
              </a:lnSpc>
              <a:spcBef>
                <a:spcPts val="500"/>
              </a:spcBef>
              <a:spcAft>
                <a:spcPts val="0"/>
              </a:spcAft>
              <a:buClr>
                <a:schemeClr val="dk1"/>
              </a:buClr>
              <a:buSzPts val="1800"/>
              <a:buChar char="•"/>
              <a:defRPr/>
            </a:lvl4pPr>
            <a:lvl5pPr lvl="4" algn="l">
              <a:lnSpc>
                <a:spcPct val="90000"/>
              </a:lnSpc>
              <a:spcBef>
                <a:spcPts val="500"/>
              </a:spcBef>
              <a:spcAft>
                <a:spcPts val="0"/>
              </a:spcAft>
              <a:buClr>
                <a:schemeClr val="dk1"/>
              </a:buClr>
              <a:buSzPts val="1800"/>
              <a:buChar char="•"/>
              <a:defRPr/>
            </a:lvl5pPr>
            <a:lvl6pPr lvl="5" algn="l">
              <a:lnSpc>
                <a:spcPct val="90000"/>
              </a:lnSpc>
              <a:spcBef>
                <a:spcPts val="500"/>
              </a:spcBef>
              <a:spcAft>
                <a:spcPts val="0"/>
              </a:spcAft>
              <a:buClr>
                <a:schemeClr val="dk1"/>
              </a:buClr>
              <a:buSzPts val="1800"/>
              <a:buChar char="•"/>
              <a:defRPr/>
            </a:lvl6pPr>
            <a:lvl7pPr lvl="6" algn="l">
              <a:lnSpc>
                <a:spcPct val="90000"/>
              </a:lnSpc>
              <a:spcBef>
                <a:spcPts val="500"/>
              </a:spcBef>
              <a:spcAft>
                <a:spcPts val="0"/>
              </a:spcAft>
              <a:buClr>
                <a:schemeClr val="dk1"/>
              </a:buClr>
              <a:buSzPts val="1800"/>
              <a:buChar char="•"/>
              <a:defRPr/>
            </a:lvl7pPr>
            <a:lvl8pPr lvl="7" algn="l">
              <a:lnSpc>
                <a:spcPct val="90000"/>
              </a:lnSpc>
              <a:spcBef>
                <a:spcPts val="500"/>
              </a:spcBef>
              <a:spcAft>
                <a:spcPts val="0"/>
              </a:spcAft>
              <a:buClr>
                <a:schemeClr val="dk1"/>
              </a:buClr>
              <a:buSzPts val="1800"/>
              <a:buChar char="•"/>
              <a:defRPr/>
            </a:lvl8pPr>
            <a:lvl9pPr lvl="8" algn="l">
              <a:lnSpc>
                <a:spcPct val="90000"/>
              </a:lnSpc>
              <a:spcBef>
                <a:spcPts val="500"/>
              </a:spcBef>
              <a:spcAft>
                <a:spcPts val="0"/>
              </a:spcAft>
              <a:buClr>
                <a:schemeClr val="dk1"/>
              </a:buClr>
              <a:buSzPts val="1800"/>
              <a:buChar char="•"/>
              <a:defRPr/>
            </a:lvl9pPr>
          </a:lstStyle>
          <a:p/>
        </p:txBody>
      </p:sp>
      <p:sp>
        <p:nvSpPr>
          <p:cNvPr id="1459" name="Google Shape;1459;p233"/>
          <p:cNvSpPr txBox="1"/>
          <p:nvPr>
            <p:ph idx="3" type="title"/>
          </p:nvPr>
        </p:nvSpPr>
        <p:spPr>
          <a:xfrm>
            <a:off x="2621767" y="4184037"/>
            <a:ext cx="3074005" cy="703600"/>
          </a:xfrm>
          <a:prstGeom prst="rect">
            <a:avLst/>
          </a:prstGeom>
          <a:noFill/>
          <a:ln>
            <a:noFill/>
          </a:ln>
        </p:spPr>
        <p:txBody>
          <a:bodyPr anchorCtr="0" anchor="ctr" bIns="68550" lIns="91425" spcFirstLastPara="1" rIns="91425" wrap="square" tIns="6855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460" name="Google Shape;1460;p233"/>
          <p:cNvSpPr txBox="1"/>
          <p:nvPr>
            <p:ph idx="4" type="subTitle"/>
          </p:nvPr>
        </p:nvSpPr>
        <p:spPr>
          <a:xfrm>
            <a:off x="2621743" y="4835432"/>
            <a:ext cx="3074005" cy="646395"/>
          </a:xfrm>
          <a:prstGeom prst="rect">
            <a:avLst/>
          </a:prstGeom>
          <a:noFill/>
          <a:ln>
            <a:noFill/>
          </a:ln>
        </p:spPr>
        <p:txBody>
          <a:bodyPr anchorCtr="0" anchor="ctr" bIns="68550" lIns="91425" spcFirstLastPara="1" rIns="91425" wrap="square" tIns="68550">
            <a:noAutofit/>
          </a:bodyPr>
          <a:lstStyle>
            <a:lvl1pPr lvl="0" algn="l">
              <a:lnSpc>
                <a:spcPct val="100000"/>
              </a:lnSpc>
              <a:spcBef>
                <a:spcPts val="0"/>
              </a:spcBef>
              <a:spcAft>
                <a:spcPts val="0"/>
              </a:spcAft>
              <a:buClr>
                <a:schemeClr val="dk1"/>
              </a:buClr>
              <a:buSzPts val="1867"/>
              <a:buNone/>
              <a:defRPr sz="1867"/>
            </a:lvl1pPr>
            <a:lvl2pPr lvl="1" algn="l">
              <a:lnSpc>
                <a:spcPct val="90000"/>
              </a:lnSpc>
              <a:spcBef>
                <a:spcPts val="500"/>
              </a:spcBef>
              <a:spcAft>
                <a:spcPts val="0"/>
              </a:spcAft>
              <a:buClr>
                <a:schemeClr val="dk1"/>
              </a:buClr>
              <a:buSzPts val="1800"/>
              <a:buChar char="•"/>
              <a:defRPr/>
            </a:lvl2pPr>
            <a:lvl3pPr lvl="2" algn="l">
              <a:lnSpc>
                <a:spcPct val="90000"/>
              </a:lnSpc>
              <a:spcBef>
                <a:spcPts val="500"/>
              </a:spcBef>
              <a:spcAft>
                <a:spcPts val="0"/>
              </a:spcAft>
              <a:buClr>
                <a:schemeClr val="dk1"/>
              </a:buClr>
              <a:buSzPts val="1800"/>
              <a:buChar char="•"/>
              <a:defRPr/>
            </a:lvl3pPr>
            <a:lvl4pPr lvl="3" algn="l">
              <a:lnSpc>
                <a:spcPct val="90000"/>
              </a:lnSpc>
              <a:spcBef>
                <a:spcPts val="500"/>
              </a:spcBef>
              <a:spcAft>
                <a:spcPts val="0"/>
              </a:spcAft>
              <a:buClr>
                <a:schemeClr val="dk1"/>
              </a:buClr>
              <a:buSzPts val="1800"/>
              <a:buChar char="•"/>
              <a:defRPr/>
            </a:lvl4pPr>
            <a:lvl5pPr lvl="4" algn="l">
              <a:lnSpc>
                <a:spcPct val="90000"/>
              </a:lnSpc>
              <a:spcBef>
                <a:spcPts val="500"/>
              </a:spcBef>
              <a:spcAft>
                <a:spcPts val="0"/>
              </a:spcAft>
              <a:buClr>
                <a:schemeClr val="dk1"/>
              </a:buClr>
              <a:buSzPts val="1800"/>
              <a:buChar char="•"/>
              <a:defRPr/>
            </a:lvl5pPr>
            <a:lvl6pPr lvl="5" algn="l">
              <a:lnSpc>
                <a:spcPct val="90000"/>
              </a:lnSpc>
              <a:spcBef>
                <a:spcPts val="500"/>
              </a:spcBef>
              <a:spcAft>
                <a:spcPts val="0"/>
              </a:spcAft>
              <a:buClr>
                <a:schemeClr val="dk1"/>
              </a:buClr>
              <a:buSzPts val="1800"/>
              <a:buChar char="•"/>
              <a:defRPr/>
            </a:lvl6pPr>
            <a:lvl7pPr lvl="6" algn="l">
              <a:lnSpc>
                <a:spcPct val="90000"/>
              </a:lnSpc>
              <a:spcBef>
                <a:spcPts val="500"/>
              </a:spcBef>
              <a:spcAft>
                <a:spcPts val="0"/>
              </a:spcAft>
              <a:buClr>
                <a:schemeClr val="dk1"/>
              </a:buClr>
              <a:buSzPts val="1800"/>
              <a:buChar char="•"/>
              <a:defRPr/>
            </a:lvl7pPr>
            <a:lvl8pPr lvl="7" algn="l">
              <a:lnSpc>
                <a:spcPct val="90000"/>
              </a:lnSpc>
              <a:spcBef>
                <a:spcPts val="500"/>
              </a:spcBef>
              <a:spcAft>
                <a:spcPts val="0"/>
              </a:spcAft>
              <a:buClr>
                <a:schemeClr val="dk1"/>
              </a:buClr>
              <a:buSzPts val="1800"/>
              <a:buChar char="•"/>
              <a:defRPr/>
            </a:lvl8pPr>
            <a:lvl9pPr lvl="8" algn="l">
              <a:lnSpc>
                <a:spcPct val="90000"/>
              </a:lnSpc>
              <a:spcBef>
                <a:spcPts val="500"/>
              </a:spcBef>
              <a:spcAft>
                <a:spcPts val="0"/>
              </a:spcAft>
              <a:buClr>
                <a:schemeClr val="dk1"/>
              </a:buClr>
              <a:buSzPts val="1800"/>
              <a:buChar char="•"/>
              <a:defRPr/>
            </a:lvl9pPr>
          </a:lstStyle>
          <a:p/>
        </p:txBody>
      </p:sp>
      <p:sp>
        <p:nvSpPr>
          <p:cNvPr id="1461" name="Google Shape;1461;p233"/>
          <p:cNvSpPr txBox="1"/>
          <p:nvPr>
            <p:ph idx="5" type="subTitle"/>
          </p:nvPr>
        </p:nvSpPr>
        <p:spPr>
          <a:xfrm>
            <a:off x="8020251" y="4835432"/>
            <a:ext cx="3074005" cy="646395"/>
          </a:xfrm>
          <a:prstGeom prst="rect">
            <a:avLst/>
          </a:prstGeom>
          <a:noFill/>
          <a:ln>
            <a:noFill/>
          </a:ln>
        </p:spPr>
        <p:txBody>
          <a:bodyPr anchorCtr="0" anchor="ctr" bIns="68550" lIns="91425" spcFirstLastPara="1" rIns="91425" wrap="square" tIns="68550">
            <a:noAutofit/>
          </a:bodyPr>
          <a:lstStyle>
            <a:lvl1pPr lvl="0" algn="l">
              <a:lnSpc>
                <a:spcPct val="100000"/>
              </a:lnSpc>
              <a:spcBef>
                <a:spcPts val="0"/>
              </a:spcBef>
              <a:spcAft>
                <a:spcPts val="0"/>
              </a:spcAft>
              <a:buClr>
                <a:schemeClr val="dk1"/>
              </a:buClr>
              <a:buSzPts val="1867"/>
              <a:buNone/>
              <a:defRPr sz="1867"/>
            </a:lvl1pPr>
            <a:lvl2pPr lvl="1" algn="l">
              <a:lnSpc>
                <a:spcPct val="90000"/>
              </a:lnSpc>
              <a:spcBef>
                <a:spcPts val="500"/>
              </a:spcBef>
              <a:spcAft>
                <a:spcPts val="0"/>
              </a:spcAft>
              <a:buClr>
                <a:schemeClr val="dk1"/>
              </a:buClr>
              <a:buSzPts val="1800"/>
              <a:buChar char="•"/>
              <a:defRPr/>
            </a:lvl2pPr>
            <a:lvl3pPr lvl="2" algn="l">
              <a:lnSpc>
                <a:spcPct val="90000"/>
              </a:lnSpc>
              <a:spcBef>
                <a:spcPts val="500"/>
              </a:spcBef>
              <a:spcAft>
                <a:spcPts val="0"/>
              </a:spcAft>
              <a:buClr>
                <a:schemeClr val="dk1"/>
              </a:buClr>
              <a:buSzPts val="1800"/>
              <a:buChar char="•"/>
              <a:defRPr/>
            </a:lvl3pPr>
            <a:lvl4pPr lvl="3" algn="l">
              <a:lnSpc>
                <a:spcPct val="90000"/>
              </a:lnSpc>
              <a:spcBef>
                <a:spcPts val="500"/>
              </a:spcBef>
              <a:spcAft>
                <a:spcPts val="0"/>
              </a:spcAft>
              <a:buClr>
                <a:schemeClr val="dk1"/>
              </a:buClr>
              <a:buSzPts val="1800"/>
              <a:buChar char="•"/>
              <a:defRPr/>
            </a:lvl4pPr>
            <a:lvl5pPr lvl="4" algn="l">
              <a:lnSpc>
                <a:spcPct val="90000"/>
              </a:lnSpc>
              <a:spcBef>
                <a:spcPts val="500"/>
              </a:spcBef>
              <a:spcAft>
                <a:spcPts val="0"/>
              </a:spcAft>
              <a:buClr>
                <a:schemeClr val="dk1"/>
              </a:buClr>
              <a:buSzPts val="1800"/>
              <a:buChar char="•"/>
              <a:defRPr/>
            </a:lvl5pPr>
            <a:lvl6pPr lvl="5" algn="l">
              <a:lnSpc>
                <a:spcPct val="90000"/>
              </a:lnSpc>
              <a:spcBef>
                <a:spcPts val="500"/>
              </a:spcBef>
              <a:spcAft>
                <a:spcPts val="0"/>
              </a:spcAft>
              <a:buClr>
                <a:schemeClr val="dk1"/>
              </a:buClr>
              <a:buSzPts val="1800"/>
              <a:buChar char="•"/>
              <a:defRPr/>
            </a:lvl6pPr>
            <a:lvl7pPr lvl="6" algn="l">
              <a:lnSpc>
                <a:spcPct val="90000"/>
              </a:lnSpc>
              <a:spcBef>
                <a:spcPts val="500"/>
              </a:spcBef>
              <a:spcAft>
                <a:spcPts val="0"/>
              </a:spcAft>
              <a:buClr>
                <a:schemeClr val="dk1"/>
              </a:buClr>
              <a:buSzPts val="1800"/>
              <a:buChar char="•"/>
              <a:defRPr/>
            </a:lvl7pPr>
            <a:lvl8pPr lvl="7" algn="l">
              <a:lnSpc>
                <a:spcPct val="90000"/>
              </a:lnSpc>
              <a:spcBef>
                <a:spcPts val="500"/>
              </a:spcBef>
              <a:spcAft>
                <a:spcPts val="0"/>
              </a:spcAft>
              <a:buClr>
                <a:schemeClr val="dk1"/>
              </a:buClr>
              <a:buSzPts val="1800"/>
              <a:buChar char="•"/>
              <a:defRPr/>
            </a:lvl8pPr>
            <a:lvl9pPr lvl="8" algn="l">
              <a:lnSpc>
                <a:spcPct val="90000"/>
              </a:lnSpc>
              <a:spcBef>
                <a:spcPts val="500"/>
              </a:spcBef>
              <a:spcAft>
                <a:spcPts val="0"/>
              </a:spcAft>
              <a:buClr>
                <a:schemeClr val="dk1"/>
              </a:buClr>
              <a:buSzPts val="1800"/>
              <a:buChar char="•"/>
              <a:defRPr/>
            </a:lvl9pPr>
          </a:lstStyle>
          <a:p/>
        </p:txBody>
      </p:sp>
      <p:sp>
        <p:nvSpPr>
          <p:cNvPr id="1462" name="Google Shape;1462;p233"/>
          <p:cNvSpPr txBox="1"/>
          <p:nvPr>
            <p:ph idx="6" type="title"/>
          </p:nvPr>
        </p:nvSpPr>
        <p:spPr>
          <a:xfrm>
            <a:off x="1097755" y="2420599"/>
            <a:ext cx="1524000" cy="763596"/>
          </a:xfrm>
          <a:prstGeom prst="rect">
            <a:avLst/>
          </a:prstGeom>
          <a:noFill/>
          <a:ln>
            <a:noFill/>
          </a:ln>
        </p:spPr>
        <p:txBody>
          <a:bodyPr anchorCtr="1" anchor="ctr" bIns="68550" lIns="91425" spcFirstLastPara="1" rIns="91425" wrap="square" tIns="68550">
            <a:noAutofit/>
          </a:bodyPr>
          <a:lstStyle>
            <a:lvl1pPr lvl="0" algn="ctr">
              <a:lnSpc>
                <a:spcPct val="90000"/>
              </a:lnSpc>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463" name="Google Shape;1463;p233"/>
          <p:cNvSpPr txBox="1"/>
          <p:nvPr>
            <p:ph idx="7" type="title"/>
          </p:nvPr>
        </p:nvSpPr>
        <p:spPr>
          <a:xfrm>
            <a:off x="1097755" y="4465491"/>
            <a:ext cx="1524000" cy="763596"/>
          </a:xfrm>
          <a:prstGeom prst="rect">
            <a:avLst/>
          </a:prstGeom>
          <a:noFill/>
          <a:ln>
            <a:noFill/>
          </a:ln>
        </p:spPr>
        <p:txBody>
          <a:bodyPr anchorCtr="1" anchor="ctr" bIns="68550" lIns="91425" spcFirstLastPara="1" rIns="91425" wrap="square" tIns="68550">
            <a:noAutofit/>
          </a:bodyPr>
          <a:lstStyle>
            <a:lvl1pPr lvl="0" algn="ctr">
              <a:lnSpc>
                <a:spcPct val="90000"/>
              </a:lnSpc>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464" name="Google Shape;1464;p233"/>
          <p:cNvSpPr txBox="1"/>
          <p:nvPr>
            <p:ph idx="8" type="title"/>
          </p:nvPr>
        </p:nvSpPr>
        <p:spPr>
          <a:xfrm>
            <a:off x="6496263" y="2420599"/>
            <a:ext cx="1524000" cy="763596"/>
          </a:xfrm>
          <a:prstGeom prst="rect">
            <a:avLst/>
          </a:prstGeom>
          <a:noFill/>
          <a:ln>
            <a:noFill/>
          </a:ln>
        </p:spPr>
        <p:txBody>
          <a:bodyPr anchorCtr="1" anchor="ctr" bIns="68550" lIns="91425" spcFirstLastPara="1" rIns="91425" wrap="square" tIns="68550">
            <a:noAutofit/>
          </a:bodyPr>
          <a:lstStyle>
            <a:lvl1pPr lvl="0" algn="ctr">
              <a:lnSpc>
                <a:spcPct val="90000"/>
              </a:lnSpc>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465" name="Google Shape;1465;p233"/>
          <p:cNvSpPr txBox="1"/>
          <p:nvPr>
            <p:ph idx="9" type="title"/>
          </p:nvPr>
        </p:nvSpPr>
        <p:spPr>
          <a:xfrm>
            <a:off x="6496263" y="4465491"/>
            <a:ext cx="1524000" cy="763596"/>
          </a:xfrm>
          <a:prstGeom prst="rect">
            <a:avLst/>
          </a:prstGeom>
          <a:noFill/>
          <a:ln>
            <a:noFill/>
          </a:ln>
        </p:spPr>
        <p:txBody>
          <a:bodyPr anchorCtr="1" anchor="ctr" bIns="68550" lIns="91425" spcFirstLastPara="1" rIns="91425" wrap="square" tIns="68550">
            <a:noAutofit/>
          </a:bodyPr>
          <a:lstStyle>
            <a:lvl1pPr lvl="0" algn="ctr">
              <a:lnSpc>
                <a:spcPct val="90000"/>
              </a:lnSpc>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466" name="Google Shape;1466;p233"/>
          <p:cNvSpPr txBox="1"/>
          <p:nvPr>
            <p:ph idx="13" type="title"/>
          </p:nvPr>
        </p:nvSpPr>
        <p:spPr>
          <a:xfrm>
            <a:off x="8020263" y="2174785"/>
            <a:ext cx="3074005" cy="602004"/>
          </a:xfrm>
          <a:prstGeom prst="rect">
            <a:avLst/>
          </a:prstGeom>
          <a:noFill/>
          <a:ln>
            <a:noFill/>
          </a:ln>
        </p:spPr>
        <p:txBody>
          <a:bodyPr anchorCtr="0" anchor="ctr" bIns="68550" lIns="91425" spcFirstLastPara="1" rIns="91425" wrap="square" tIns="6855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467" name="Google Shape;1467;p233"/>
          <p:cNvSpPr txBox="1"/>
          <p:nvPr>
            <p:ph idx="14" type="title"/>
          </p:nvPr>
        </p:nvSpPr>
        <p:spPr>
          <a:xfrm>
            <a:off x="8020299" y="4184037"/>
            <a:ext cx="3074005" cy="703600"/>
          </a:xfrm>
          <a:prstGeom prst="rect">
            <a:avLst/>
          </a:prstGeom>
          <a:noFill/>
          <a:ln>
            <a:noFill/>
          </a:ln>
        </p:spPr>
        <p:txBody>
          <a:bodyPr anchorCtr="0" anchor="ctr" bIns="68550" lIns="91425" spcFirstLastPara="1" rIns="91425" wrap="square" tIns="6855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468" name="Google Shape;1468;p233"/>
          <p:cNvSpPr txBox="1"/>
          <p:nvPr>
            <p:ph idx="15" type="title"/>
          </p:nvPr>
        </p:nvSpPr>
        <p:spPr>
          <a:xfrm>
            <a:off x="959997" y="593373"/>
            <a:ext cx="10272003" cy="763596"/>
          </a:xfrm>
          <a:prstGeom prst="rect">
            <a:avLst/>
          </a:prstGeom>
          <a:noFill/>
          <a:ln>
            <a:noFill/>
          </a:ln>
        </p:spPr>
        <p:txBody>
          <a:bodyPr anchorCtr="0" anchor="t" bIns="68550" lIns="91425" spcFirstLastPara="1" rIns="91425" wrap="square" tIns="68550">
            <a:noAutofit/>
          </a:bodyPr>
          <a:lstStyle>
            <a:lvl1pPr lvl="0" algn="l">
              <a:lnSpc>
                <a:spcPct val="90000"/>
              </a:lnSpc>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Tree>
  </p:cSld>
  <p:clrMapOvr>
    <a:masterClrMapping/>
  </p:clrMapOvr>
</p:sldLayout>
</file>

<file path=ppt/slideLayouts/slideLayout17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age de garde">
  <p:cSld name="Page de garde">
    <p:spTree>
      <p:nvGrpSpPr>
        <p:cNvPr id="1469" name="Shape 1469"/>
        <p:cNvGrpSpPr/>
        <p:nvPr/>
      </p:nvGrpSpPr>
      <p:grpSpPr>
        <a:xfrm>
          <a:off x="0" y="0"/>
          <a:ext cx="0" cy="0"/>
          <a:chOff x="0" y="0"/>
          <a:chExt cx="0" cy="0"/>
        </a:xfrm>
      </p:grpSpPr>
      <p:sp>
        <p:nvSpPr>
          <p:cNvPr id="1470" name="Google Shape;1470;p234"/>
          <p:cNvSpPr txBox="1"/>
          <p:nvPr/>
        </p:nvSpPr>
        <p:spPr>
          <a:xfrm>
            <a:off x="10470737" y="1351027"/>
            <a:ext cx="1278303" cy="443198"/>
          </a:xfrm>
          <a:prstGeom prst="rect">
            <a:avLst/>
          </a:prstGeom>
          <a:noFill/>
          <a:ln>
            <a:noFill/>
          </a:ln>
        </p:spPr>
        <p:txBody>
          <a:bodyPr anchorCtr="1" anchor="t" bIns="0" lIns="0" spcFirstLastPara="1" rIns="0" wrap="square" tIns="0">
            <a:spAutoFit/>
          </a:bodyPr>
          <a:lstStyle/>
          <a:p>
            <a:pPr indent="0" lvl="0" marL="0" marR="0" rtl="0" algn="ctr">
              <a:lnSpc>
                <a:spcPct val="183502"/>
              </a:lnSpc>
              <a:spcBef>
                <a:spcPts val="0"/>
              </a:spcBef>
              <a:spcAft>
                <a:spcPts val="0"/>
              </a:spcAft>
              <a:buNone/>
            </a:pPr>
            <a:r>
              <a:rPr b="1" i="0" lang="fr-FR" sz="1800" u="none" cap="none" strike="noStrike">
                <a:solidFill>
                  <a:srgbClr val="FFFFFF"/>
                </a:solidFill>
                <a:latin typeface="Calibri"/>
                <a:ea typeface="Calibri"/>
                <a:cs typeface="Calibri"/>
                <a:sym typeface="Calibri"/>
              </a:rPr>
              <a:t>Niveau</a:t>
            </a:r>
            <a:r>
              <a:rPr b="1" i="0" lang="fr-FR" sz="1200" u="none" cap="none" strike="noStrike">
                <a:solidFill>
                  <a:srgbClr val="FFFFFF"/>
                </a:solidFill>
                <a:latin typeface="Dosis"/>
                <a:ea typeface="Dosis"/>
                <a:cs typeface="Dosis"/>
                <a:sym typeface="Dosis"/>
              </a:rPr>
              <a:t>    </a:t>
            </a:r>
            <a:r>
              <a:rPr b="1" i="0" lang="fr-FR" sz="1000" u="none" cap="none" strike="noStrike">
                <a:solidFill>
                  <a:srgbClr val="FFFFFF"/>
                </a:solidFill>
                <a:latin typeface="Dosis"/>
                <a:ea typeface="Dosis"/>
                <a:cs typeface="Dosis"/>
                <a:sym typeface="Dosis"/>
              </a:rPr>
              <a:t>            </a:t>
            </a:r>
            <a:r>
              <a:rPr b="1" i="0" lang="fr-FR" sz="1200" u="none" cap="none" strike="noStrike">
                <a:solidFill>
                  <a:srgbClr val="FFFFFF"/>
                </a:solidFill>
                <a:latin typeface="Dosis"/>
                <a:ea typeface="Dosis"/>
                <a:cs typeface="Dosis"/>
                <a:sym typeface="Dosis"/>
              </a:rPr>
              <a:t>             </a:t>
            </a:r>
            <a:endParaRPr sz="1100">
              <a:solidFill>
                <a:srgbClr val="000000"/>
              </a:solidFill>
              <a:latin typeface="Calibri"/>
              <a:ea typeface="Calibri"/>
              <a:cs typeface="Calibri"/>
              <a:sym typeface="Calibri"/>
            </a:endParaRPr>
          </a:p>
        </p:txBody>
      </p:sp>
      <p:pic>
        <p:nvPicPr>
          <p:cNvPr id="1471" name="Google Shape;1471;p234"/>
          <p:cNvPicPr preferRelativeResize="0"/>
          <p:nvPr/>
        </p:nvPicPr>
        <p:blipFill rotWithShape="1">
          <a:blip r:embed="rId2">
            <a:alphaModFix/>
          </a:blip>
          <a:srcRect b="0" l="0" r="0" t="0"/>
          <a:stretch/>
        </p:blipFill>
        <p:spPr>
          <a:xfrm>
            <a:off x="10400923" y="1260711"/>
            <a:ext cx="1519859" cy="1217796"/>
          </a:xfrm>
          <a:prstGeom prst="rect">
            <a:avLst/>
          </a:prstGeom>
          <a:noFill/>
          <a:ln>
            <a:noFill/>
          </a:ln>
        </p:spPr>
      </p:pic>
      <p:sp>
        <p:nvSpPr>
          <p:cNvPr id="1472" name="Google Shape;1472;p234"/>
          <p:cNvSpPr txBox="1"/>
          <p:nvPr/>
        </p:nvSpPr>
        <p:spPr>
          <a:xfrm>
            <a:off x="10521700" y="1400907"/>
            <a:ext cx="1278303" cy="443198"/>
          </a:xfrm>
          <a:prstGeom prst="rect">
            <a:avLst/>
          </a:prstGeom>
          <a:noFill/>
          <a:ln>
            <a:noFill/>
          </a:ln>
        </p:spPr>
        <p:txBody>
          <a:bodyPr anchorCtr="1" anchor="t" bIns="0" lIns="0" spcFirstLastPara="1" rIns="0" wrap="square" tIns="0">
            <a:spAutoFit/>
          </a:bodyPr>
          <a:lstStyle/>
          <a:p>
            <a:pPr indent="0" lvl="0" marL="0" marR="0" rtl="0" algn="ctr">
              <a:lnSpc>
                <a:spcPct val="183502"/>
              </a:lnSpc>
              <a:spcBef>
                <a:spcPts val="0"/>
              </a:spcBef>
              <a:spcAft>
                <a:spcPts val="0"/>
              </a:spcAft>
              <a:buNone/>
            </a:pPr>
            <a:r>
              <a:rPr b="1" i="0" lang="fr-FR" sz="1800" u="none" cap="none" strike="noStrike">
                <a:solidFill>
                  <a:srgbClr val="FFFFFF"/>
                </a:solidFill>
                <a:latin typeface="Calibri"/>
                <a:ea typeface="Calibri"/>
                <a:cs typeface="Calibri"/>
                <a:sym typeface="Calibri"/>
              </a:rPr>
              <a:t>Niveau</a:t>
            </a:r>
            <a:r>
              <a:rPr b="1" i="0" lang="fr-FR" sz="1600" u="none" cap="none" strike="noStrike">
                <a:solidFill>
                  <a:srgbClr val="FFFFFF"/>
                </a:solidFill>
                <a:latin typeface="Calibri"/>
                <a:ea typeface="Calibri"/>
                <a:cs typeface="Calibri"/>
                <a:sym typeface="Calibri"/>
              </a:rPr>
              <a:t>         </a:t>
            </a:r>
            <a:endParaRPr sz="1800">
              <a:solidFill>
                <a:srgbClr val="000000"/>
              </a:solidFill>
              <a:latin typeface="Calibri"/>
              <a:ea typeface="Calibri"/>
              <a:cs typeface="Calibri"/>
              <a:sym typeface="Calibri"/>
            </a:endParaRPr>
          </a:p>
        </p:txBody>
      </p:sp>
      <p:sp>
        <p:nvSpPr>
          <p:cNvPr id="1473" name="Google Shape;1473;p234"/>
          <p:cNvSpPr txBox="1"/>
          <p:nvPr/>
        </p:nvSpPr>
        <p:spPr>
          <a:xfrm>
            <a:off x="10599248" y="1869610"/>
            <a:ext cx="1123203" cy="346210"/>
          </a:xfrm>
          <a:prstGeom prst="rect">
            <a:avLst/>
          </a:prstGeom>
          <a:noFill/>
          <a:ln>
            <a:noFill/>
          </a:ln>
        </p:spPr>
        <p:txBody>
          <a:bodyPr anchorCtr="1" anchor="t" bIns="34250" lIns="68550" spcFirstLastPara="1" rIns="68550" wrap="square" tIns="34250">
            <a:spAutoFit/>
          </a:bodyPr>
          <a:lstStyle/>
          <a:p>
            <a:pPr indent="0" lvl="0" marL="0" marR="0" rtl="0" algn="ctr">
              <a:spcBef>
                <a:spcPts val="0"/>
              </a:spcBef>
              <a:spcAft>
                <a:spcPts val="0"/>
              </a:spcAft>
              <a:buNone/>
            </a:pPr>
            <a:r>
              <a:rPr b="1" i="0" lang="fr-FR" sz="1800" u="none" cap="none" strike="noStrike">
                <a:solidFill>
                  <a:srgbClr val="FCBF18"/>
                </a:solidFill>
                <a:latin typeface="Calibri"/>
                <a:ea typeface="Calibri"/>
                <a:cs typeface="Calibri"/>
                <a:sym typeface="Calibri"/>
              </a:rPr>
              <a:t> </a:t>
            </a:r>
            <a:endParaRPr/>
          </a:p>
        </p:txBody>
      </p:sp>
      <p:sp>
        <p:nvSpPr>
          <p:cNvPr id="1474" name="Google Shape;1474;p234"/>
          <p:cNvSpPr/>
          <p:nvPr/>
        </p:nvSpPr>
        <p:spPr>
          <a:xfrm>
            <a:off x="271218" y="4592685"/>
            <a:ext cx="6693265" cy="522000"/>
          </a:xfrm>
          <a:prstGeom prst="rect">
            <a:avLst/>
          </a:prstGeom>
          <a:solidFill>
            <a:srgbClr val="0F9ED5"/>
          </a:solidFill>
          <a:ln>
            <a:noFill/>
          </a:ln>
        </p:spPr>
        <p:txBody>
          <a:bodyPr anchorCtr="0" anchor="ctr" bIns="34250" lIns="68550" spcFirstLastPara="1" rIns="68550" wrap="square" tIns="34250">
            <a:noAutofit/>
          </a:bodyPr>
          <a:lstStyle/>
          <a:p>
            <a:pPr indent="0" lvl="0" marL="0" marR="0" rtl="0" algn="l">
              <a:spcBef>
                <a:spcPts val="0"/>
              </a:spcBef>
              <a:spcAft>
                <a:spcPts val="0"/>
              </a:spcAft>
              <a:buNone/>
            </a:pPr>
            <a:r>
              <a:t/>
            </a:r>
            <a:endParaRPr b="1" sz="1800">
              <a:solidFill>
                <a:srgbClr val="FFFFFF"/>
              </a:solidFill>
              <a:latin typeface="Calibri"/>
              <a:ea typeface="Calibri"/>
              <a:cs typeface="Calibri"/>
              <a:sym typeface="Calibri"/>
            </a:endParaRPr>
          </a:p>
        </p:txBody>
      </p:sp>
      <p:sp>
        <p:nvSpPr>
          <p:cNvPr id="1475" name="Google Shape;1475;p234"/>
          <p:cNvSpPr/>
          <p:nvPr/>
        </p:nvSpPr>
        <p:spPr>
          <a:xfrm>
            <a:off x="271218" y="5289789"/>
            <a:ext cx="6693265" cy="522000"/>
          </a:xfrm>
          <a:prstGeom prst="rect">
            <a:avLst/>
          </a:prstGeom>
          <a:solidFill>
            <a:srgbClr val="336FB6"/>
          </a:solidFill>
          <a:ln>
            <a:noFill/>
          </a:ln>
        </p:spPr>
        <p:txBody>
          <a:bodyPr anchorCtr="0" anchor="ctr" bIns="34250" lIns="68550" spcFirstLastPara="1" rIns="68550" wrap="square" tIns="34250">
            <a:noAutofit/>
          </a:bodyPr>
          <a:lstStyle/>
          <a:p>
            <a:pPr indent="0" lvl="0" marL="0" marR="0" rtl="0" algn="l">
              <a:spcBef>
                <a:spcPts val="0"/>
              </a:spcBef>
              <a:spcAft>
                <a:spcPts val="0"/>
              </a:spcAft>
              <a:buNone/>
            </a:pPr>
            <a:r>
              <a:rPr b="1" i="0" lang="fr-FR" sz="1800" u="none" cap="none" strike="noStrike">
                <a:solidFill>
                  <a:srgbClr val="FFFFFF"/>
                </a:solidFill>
                <a:latin typeface="Calibri"/>
                <a:ea typeface="Calibri"/>
                <a:cs typeface="Calibri"/>
                <a:sym typeface="Calibri"/>
              </a:rPr>
              <a:t> </a:t>
            </a:r>
            <a:r>
              <a:rPr b="1" i="0" lang="fr-FR" sz="2000" u="none" cap="none" strike="noStrike">
                <a:solidFill>
                  <a:srgbClr val="FFFFFF"/>
                </a:solidFill>
                <a:latin typeface="Calibri"/>
                <a:ea typeface="Calibri"/>
                <a:cs typeface="Calibri"/>
                <a:sym typeface="Calibri"/>
              </a:rPr>
              <a:t> </a:t>
            </a:r>
            <a:endParaRPr/>
          </a:p>
        </p:txBody>
      </p:sp>
      <p:pic>
        <p:nvPicPr>
          <p:cNvPr descr="الصفحة الرئيسية" id="1476" name="Google Shape;1476;p234"/>
          <p:cNvPicPr preferRelativeResize="0"/>
          <p:nvPr/>
        </p:nvPicPr>
        <p:blipFill rotWithShape="1">
          <a:blip r:embed="rId3">
            <a:alphaModFix/>
          </a:blip>
          <a:srcRect b="0" l="0" r="0" t="0"/>
          <a:stretch/>
        </p:blipFill>
        <p:spPr>
          <a:xfrm>
            <a:off x="3668233" y="0"/>
            <a:ext cx="4855535" cy="736270"/>
          </a:xfrm>
          <a:prstGeom prst="rect">
            <a:avLst/>
          </a:prstGeom>
          <a:noFill/>
          <a:ln>
            <a:noFill/>
          </a:ln>
        </p:spPr>
      </p:pic>
      <p:sp>
        <p:nvSpPr>
          <p:cNvPr id="1477" name="Google Shape;1477;p234"/>
          <p:cNvSpPr txBox="1"/>
          <p:nvPr>
            <p:ph idx="1" type="body"/>
          </p:nvPr>
        </p:nvSpPr>
        <p:spPr>
          <a:xfrm>
            <a:off x="10803924" y="1882678"/>
            <a:ext cx="717129" cy="346211"/>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rgbClr val="FCBF18"/>
              </a:buClr>
              <a:buSzPts val="1800"/>
              <a:buNone/>
              <a:defRPr b="1" i="0" sz="1800" u="none" cap="none" strike="noStrike">
                <a:solidFill>
                  <a:srgbClr val="FCBF18"/>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78" name="Google Shape;1478;p234"/>
          <p:cNvSpPr txBox="1"/>
          <p:nvPr>
            <p:ph idx="2" type="body"/>
          </p:nvPr>
        </p:nvSpPr>
        <p:spPr>
          <a:xfrm>
            <a:off x="1686856" y="2366503"/>
            <a:ext cx="409473" cy="52200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0070C0"/>
              </a:buClr>
              <a:buSzPts val="3000"/>
              <a:buNone/>
              <a:defRPr b="1" i="0" sz="3000" u="none" cap="none" strike="noStrike">
                <a:solidFill>
                  <a:srgbClr val="0070C0"/>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79" name="Google Shape;1479;p234"/>
          <p:cNvSpPr txBox="1"/>
          <p:nvPr/>
        </p:nvSpPr>
        <p:spPr>
          <a:xfrm>
            <a:off x="391997" y="1378425"/>
            <a:ext cx="4855536" cy="92333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5400">
                <a:solidFill>
                  <a:srgbClr val="002060"/>
                </a:solidFill>
                <a:latin typeface="Calibri"/>
                <a:ea typeface="Calibri"/>
                <a:cs typeface="Calibri"/>
                <a:sym typeface="Calibri"/>
              </a:rPr>
              <a:t>Physique chimie</a:t>
            </a:r>
            <a:endParaRPr/>
          </a:p>
        </p:txBody>
      </p:sp>
      <p:sp>
        <p:nvSpPr>
          <p:cNvPr id="1480" name="Google Shape;1480;p234"/>
          <p:cNvSpPr txBox="1"/>
          <p:nvPr/>
        </p:nvSpPr>
        <p:spPr>
          <a:xfrm>
            <a:off x="391997" y="2305050"/>
            <a:ext cx="1519200" cy="553998"/>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3000">
                <a:solidFill>
                  <a:srgbClr val="0070C0"/>
                </a:solidFill>
                <a:latin typeface="Calibri"/>
                <a:ea typeface="Calibri"/>
                <a:cs typeface="Calibri"/>
                <a:sym typeface="Calibri"/>
              </a:rPr>
              <a:t>Période</a:t>
            </a:r>
            <a:endParaRPr b="1" sz="3000">
              <a:solidFill>
                <a:srgbClr val="0070C0"/>
              </a:solidFill>
              <a:latin typeface="Calibri"/>
              <a:ea typeface="Calibri"/>
              <a:cs typeface="Calibri"/>
              <a:sym typeface="Calibri"/>
            </a:endParaRPr>
          </a:p>
        </p:txBody>
      </p:sp>
      <p:sp>
        <p:nvSpPr>
          <p:cNvPr id="1481" name="Google Shape;1481;p234"/>
          <p:cNvSpPr txBox="1"/>
          <p:nvPr>
            <p:ph idx="3" type="body"/>
          </p:nvPr>
        </p:nvSpPr>
        <p:spPr>
          <a:xfrm>
            <a:off x="2120815" y="4591216"/>
            <a:ext cx="4843667" cy="521999"/>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rgbClr val="FFFFFF"/>
              </a:buClr>
              <a:buSzPts val="1800"/>
              <a:buNone/>
              <a:defRPr b="1" sz="1800">
                <a:solidFill>
                  <a:srgbClr val="FFFFFF"/>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82" name="Google Shape;1482;p234"/>
          <p:cNvSpPr txBox="1"/>
          <p:nvPr>
            <p:ph idx="4" type="body"/>
          </p:nvPr>
        </p:nvSpPr>
        <p:spPr>
          <a:xfrm>
            <a:off x="271217" y="4591216"/>
            <a:ext cx="1288409" cy="521999"/>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rgbClr val="FFFFFF"/>
              </a:buClr>
              <a:buSzPts val="1800"/>
              <a:buNone/>
              <a:defRPr b="1" sz="1800">
                <a:solidFill>
                  <a:srgbClr val="FFFFFF"/>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83" name="Google Shape;1483;p234"/>
          <p:cNvSpPr txBox="1"/>
          <p:nvPr>
            <p:ph idx="5" type="body"/>
          </p:nvPr>
        </p:nvSpPr>
        <p:spPr>
          <a:xfrm>
            <a:off x="271217" y="5288319"/>
            <a:ext cx="1288409" cy="521999"/>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rgbClr val="FFFFFF"/>
              </a:buClr>
              <a:buSzPts val="1800"/>
              <a:buNone/>
              <a:defRPr b="1" sz="1800">
                <a:solidFill>
                  <a:srgbClr val="FFFFFF"/>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84" name="Google Shape;1484;p234"/>
          <p:cNvSpPr txBox="1"/>
          <p:nvPr>
            <p:ph idx="6" type="body"/>
          </p:nvPr>
        </p:nvSpPr>
        <p:spPr>
          <a:xfrm>
            <a:off x="2120815" y="5288319"/>
            <a:ext cx="4843667" cy="521999"/>
          </a:xfrm>
          <a:prstGeom prst="rect">
            <a:avLst/>
          </a:prstGeom>
          <a:noFill/>
          <a:ln>
            <a:noFill/>
          </a:ln>
        </p:spPr>
        <p:txBody>
          <a:bodyPr anchorCtr="0" anchor="ctr" bIns="45700" lIns="91425" spcFirstLastPara="1" rIns="91425" wrap="square" tIns="45700">
            <a:normAutofit/>
          </a:bodyPr>
          <a:lstStyle>
            <a:lvl1pPr indent="-228600" lvl="0" marL="457200" marR="0" algn="l">
              <a:lnSpc>
                <a:spcPct val="90000"/>
              </a:lnSpc>
              <a:spcBef>
                <a:spcPts val="1000"/>
              </a:spcBef>
              <a:spcAft>
                <a:spcPts val="0"/>
              </a:spcAft>
              <a:buClr>
                <a:srgbClr val="FFFFFF"/>
              </a:buClr>
              <a:buSzPts val="1800"/>
              <a:buFont typeface="Arial"/>
              <a:buNone/>
              <a:defRPr b="1" sz="1800">
                <a:solidFill>
                  <a:srgbClr val="FFFFFF"/>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85" name="Google Shape;1485;p234"/>
          <p:cNvSpPr/>
          <p:nvPr/>
        </p:nvSpPr>
        <p:spPr>
          <a:xfrm>
            <a:off x="271217" y="3894112"/>
            <a:ext cx="6693265" cy="522000"/>
          </a:xfrm>
          <a:prstGeom prst="rect">
            <a:avLst/>
          </a:prstGeom>
          <a:solidFill>
            <a:srgbClr val="336FB6"/>
          </a:solidFill>
          <a:ln>
            <a:noFill/>
          </a:ln>
        </p:spPr>
        <p:txBody>
          <a:bodyPr anchorCtr="0" anchor="ctr" bIns="34250" lIns="68550" spcFirstLastPara="1" rIns="68550" wrap="square" tIns="34250">
            <a:noAutofit/>
          </a:bodyPr>
          <a:lstStyle/>
          <a:p>
            <a:pPr indent="0" lvl="0" marL="0" marR="0" rtl="0" algn="l">
              <a:spcBef>
                <a:spcPts val="0"/>
              </a:spcBef>
              <a:spcAft>
                <a:spcPts val="0"/>
              </a:spcAft>
              <a:buNone/>
            </a:pPr>
            <a:r>
              <a:t/>
            </a:r>
            <a:endParaRPr b="1" sz="1800">
              <a:solidFill>
                <a:srgbClr val="FFFFFF"/>
              </a:solidFill>
              <a:latin typeface="Calibri"/>
              <a:ea typeface="Calibri"/>
              <a:cs typeface="Calibri"/>
              <a:sym typeface="Calibri"/>
            </a:endParaRPr>
          </a:p>
        </p:txBody>
      </p:sp>
      <p:sp>
        <p:nvSpPr>
          <p:cNvPr id="1486" name="Google Shape;1486;p234"/>
          <p:cNvSpPr txBox="1"/>
          <p:nvPr>
            <p:ph idx="7" type="body"/>
          </p:nvPr>
        </p:nvSpPr>
        <p:spPr>
          <a:xfrm>
            <a:off x="2120814" y="3892643"/>
            <a:ext cx="4843667" cy="521999"/>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rgbClr val="FFFFFF"/>
              </a:buClr>
              <a:buSzPts val="1800"/>
              <a:buNone/>
              <a:defRPr b="1" sz="1800">
                <a:solidFill>
                  <a:srgbClr val="FFFFFF"/>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87" name="Google Shape;1487;p234"/>
          <p:cNvSpPr txBox="1"/>
          <p:nvPr>
            <p:ph idx="8" type="body"/>
          </p:nvPr>
        </p:nvSpPr>
        <p:spPr>
          <a:xfrm>
            <a:off x="271216" y="3892643"/>
            <a:ext cx="1288409" cy="521999"/>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rgbClr val="FFFFFF"/>
              </a:buClr>
              <a:buSzPts val="1800"/>
              <a:buNone/>
              <a:defRPr b="1" sz="1800">
                <a:solidFill>
                  <a:srgbClr val="FFFFFF"/>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id="1488" name="Google Shape;1488;p234"/>
          <p:cNvPicPr preferRelativeResize="0"/>
          <p:nvPr/>
        </p:nvPicPr>
        <p:blipFill rotWithShape="1">
          <a:blip r:embed="rId4">
            <a:alphaModFix/>
          </a:blip>
          <a:srcRect b="0" l="0" r="0" t="0"/>
          <a:stretch/>
        </p:blipFill>
        <p:spPr>
          <a:xfrm>
            <a:off x="7966502" y="3495345"/>
            <a:ext cx="3952359" cy="2925971"/>
          </a:xfrm>
          <a:prstGeom prst="rect">
            <a:avLst/>
          </a:prstGeom>
          <a:noFill/>
          <a:ln>
            <a:noFill/>
          </a:ln>
        </p:spPr>
      </p:pic>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17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cônes pour l’enseignant">
  <p:cSld name="Icônes pour l’enseignant">
    <p:bg>
      <p:bgPr>
        <a:solidFill>
          <a:srgbClr val="DCE6F2"/>
        </a:solidFill>
      </p:bgPr>
    </p:bg>
    <p:spTree>
      <p:nvGrpSpPr>
        <p:cNvPr id="1489" name="Shape 1489"/>
        <p:cNvGrpSpPr/>
        <p:nvPr/>
      </p:nvGrpSpPr>
      <p:grpSpPr>
        <a:xfrm>
          <a:off x="0" y="0"/>
          <a:ext cx="0" cy="0"/>
          <a:chOff x="0" y="0"/>
          <a:chExt cx="0" cy="0"/>
        </a:xfrm>
      </p:grpSpPr>
      <p:sp>
        <p:nvSpPr>
          <p:cNvPr id="1490" name="Google Shape;1490;p235"/>
          <p:cNvSpPr txBox="1"/>
          <p:nvPr/>
        </p:nvSpPr>
        <p:spPr>
          <a:xfrm>
            <a:off x="2151695" y="1298921"/>
            <a:ext cx="4239248" cy="400002"/>
          </a:xfrm>
          <a:prstGeom prst="rect">
            <a:avLst/>
          </a:prstGeom>
          <a:noFill/>
          <a:ln>
            <a:noFill/>
          </a:ln>
        </p:spPr>
        <p:txBody>
          <a:bodyPr anchorCtr="0" anchor="t" bIns="45650" lIns="91400" spcFirstLastPara="1" rIns="91400" wrap="square" tIns="45650">
            <a:spAutoFit/>
          </a:bodyPr>
          <a:lstStyle/>
          <a:p>
            <a:pPr indent="0" lvl="0" marL="0" marR="0" rtl="0" algn="l">
              <a:spcBef>
                <a:spcPts val="0"/>
              </a:spcBef>
              <a:spcAft>
                <a:spcPts val="0"/>
              </a:spcAft>
              <a:buNone/>
            </a:pPr>
            <a:r>
              <a:rPr b="1" lang="fr-FR" sz="2000">
                <a:solidFill>
                  <a:srgbClr val="44546A"/>
                </a:solidFill>
                <a:latin typeface="Calibri"/>
                <a:ea typeface="Calibri"/>
                <a:cs typeface="Calibri"/>
                <a:sym typeface="Calibri"/>
              </a:rPr>
              <a:t>Pages réservées à l’enseignant(e)</a:t>
            </a:r>
            <a:endParaRPr sz="1467">
              <a:solidFill>
                <a:srgbClr val="000000"/>
              </a:solidFill>
              <a:latin typeface="Calibri"/>
              <a:ea typeface="Calibri"/>
              <a:cs typeface="Calibri"/>
              <a:sym typeface="Calibri"/>
            </a:endParaRPr>
          </a:p>
        </p:txBody>
      </p:sp>
      <p:sp>
        <p:nvSpPr>
          <p:cNvPr id="1491" name="Google Shape;1491;p235"/>
          <p:cNvSpPr txBox="1"/>
          <p:nvPr/>
        </p:nvSpPr>
        <p:spPr>
          <a:xfrm>
            <a:off x="2151695" y="2226131"/>
            <a:ext cx="8241199" cy="400002"/>
          </a:xfrm>
          <a:prstGeom prst="rect">
            <a:avLst/>
          </a:prstGeom>
          <a:noFill/>
          <a:ln>
            <a:noFill/>
          </a:ln>
        </p:spPr>
        <p:txBody>
          <a:bodyPr anchorCtr="0" anchor="t" bIns="45650" lIns="91400" spcFirstLastPara="1" rIns="91400" wrap="square" tIns="45650">
            <a:spAutoFit/>
          </a:bodyPr>
          <a:lstStyle/>
          <a:p>
            <a:pPr indent="0" lvl="0" marL="0" marR="0" rtl="0" algn="l">
              <a:spcBef>
                <a:spcPts val="0"/>
              </a:spcBef>
              <a:spcAft>
                <a:spcPts val="0"/>
              </a:spcAft>
              <a:buNone/>
            </a:pPr>
            <a:r>
              <a:rPr b="1" lang="fr-FR" sz="2000">
                <a:solidFill>
                  <a:srgbClr val="44546A"/>
                </a:solidFill>
                <a:latin typeface="Calibri"/>
                <a:ea typeface="Calibri"/>
                <a:cs typeface="Calibri"/>
                <a:sym typeface="Calibri"/>
              </a:rPr>
              <a:t>Modelage de la tâche par l’enseignant (explicitation à haute voix)</a:t>
            </a:r>
            <a:endParaRPr sz="1467">
              <a:solidFill>
                <a:srgbClr val="000000"/>
              </a:solidFill>
              <a:latin typeface="Calibri"/>
              <a:ea typeface="Calibri"/>
              <a:cs typeface="Calibri"/>
              <a:sym typeface="Calibri"/>
            </a:endParaRPr>
          </a:p>
        </p:txBody>
      </p:sp>
      <p:pic>
        <p:nvPicPr>
          <p:cNvPr descr="Image générée" id="1492" name="Google Shape;1492;p235"/>
          <p:cNvPicPr preferRelativeResize="0"/>
          <p:nvPr/>
        </p:nvPicPr>
        <p:blipFill rotWithShape="1">
          <a:blip r:embed="rId2">
            <a:alphaModFix/>
          </a:blip>
          <a:srcRect b="60699" l="0" r="71114" t="23545"/>
          <a:stretch/>
        </p:blipFill>
        <p:spPr>
          <a:xfrm>
            <a:off x="992594" y="2946687"/>
            <a:ext cx="1035476" cy="854359"/>
          </a:xfrm>
          <a:prstGeom prst="rect">
            <a:avLst/>
          </a:prstGeom>
          <a:noFill/>
          <a:ln>
            <a:noFill/>
          </a:ln>
        </p:spPr>
      </p:pic>
      <p:sp>
        <p:nvSpPr>
          <p:cNvPr id="1493" name="Google Shape;1493;p235"/>
          <p:cNvSpPr txBox="1"/>
          <p:nvPr/>
        </p:nvSpPr>
        <p:spPr>
          <a:xfrm>
            <a:off x="2151695" y="3159518"/>
            <a:ext cx="9359384" cy="400002"/>
          </a:xfrm>
          <a:prstGeom prst="rect">
            <a:avLst/>
          </a:prstGeom>
          <a:noFill/>
          <a:ln>
            <a:noFill/>
          </a:ln>
        </p:spPr>
        <p:txBody>
          <a:bodyPr anchorCtr="0" anchor="t" bIns="45650" lIns="91400" spcFirstLastPara="1" rIns="91400" wrap="square" tIns="45650">
            <a:spAutoFit/>
          </a:bodyPr>
          <a:lstStyle/>
          <a:p>
            <a:pPr indent="0" lvl="0" marL="0" marR="0" rtl="0" algn="l">
              <a:spcBef>
                <a:spcPts val="0"/>
              </a:spcBef>
              <a:spcAft>
                <a:spcPts val="0"/>
              </a:spcAft>
              <a:buNone/>
            </a:pPr>
            <a:r>
              <a:rPr b="1" lang="fr-FR" sz="2000">
                <a:solidFill>
                  <a:srgbClr val="44546A"/>
                </a:solidFill>
                <a:latin typeface="Calibri"/>
                <a:ea typeface="Calibri"/>
                <a:cs typeface="Calibri"/>
                <a:sym typeface="Calibri"/>
              </a:rPr>
              <a:t>Consignes et explications données aux élèves – hors modelage (à dire à haute voix)</a:t>
            </a:r>
            <a:endParaRPr sz="2000">
              <a:solidFill>
                <a:srgbClr val="000000"/>
              </a:solidFill>
              <a:latin typeface="Calibri"/>
              <a:ea typeface="Calibri"/>
              <a:cs typeface="Calibri"/>
              <a:sym typeface="Calibri"/>
            </a:endParaRPr>
          </a:p>
        </p:txBody>
      </p:sp>
      <p:sp>
        <p:nvSpPr>
          <p:cNvPr id="1494" name="Google Shape;1494;p235"/>
          <p:cNvSpPr txBox="1"/>
          <p:nvPr/>
        </p:nvSpPr>
        <p:spPr>
          <a:xfrm>
            <a:off x="2151695" y="4005511"/>
            <a:ext cx="3971611" cy="420457"/>
          </a:xfrm>
          <a:prstGeom prst="rect">
            <a:avLst/>
          </a:prstGeom>
          <a:noFill/>
          <a:ln>
            <a:noFill/>
          </a:ln>
        </p:spPr>
        <p:txBody>
          <a:bodyPr anchorCtr="0" anchor="t" bIns="45650" lIns="91400" spcFirstLastPara="1" rIns="91400" wrap="square" tIns="45650">
            <a:spAutoFit/>
          </a:bodyPr>
          <a:lstStyle/>
          <a:p>
            <a:pPr indent="0" lvl="0" marL="0" marR="0" rtl="0" algn="l">
              <a:spcBef>
                <a:spcPts val="0"/>
              </a:spcBef>
              <a:spcAft>
                <a:spcPts val="0"/>
              </a:spcAft>
              <a:buNone/>
            </a:pPr>
            <a:r>
              <a:rPr b="1" lang="fr-FR" sz="2133">
                <a:solidFill>
                  <a:srgbClr val="44546A"/>
                </a:solidFill>
                <a:latin typeface="Calibri"/>
                <a:ea typeface="Calibri"/>
                <a:cs typeface="Calibri"/>
                <a:sym typeface="Calibri"/>
              </a:rPr>
              <a:t>Rappel du contrat de classe </a:t>
            </a:r>
            <a:endParaRPr sz="1867">
              <a:solidFill>
                <a:srgbClr val="000000"/>
              </a:solidFill>
              <a:latin typeface="Calibri"/>
              <a:ea typeface="Calibri"/>
              <a:cs typeface="Calibri"/>
              <a:sym typeface="Calibri"/>
            </a:endParaRPr>
          </a:p>
        </p:txBody>
      </p:sp>
      <p:pic>
        <p:nvPicPr>
          <p:cNvPr id="1495" name="Google Shape;1495;p235"/>
          <p:cNvPicPr preferRelativeResize="0"/>
          <p:nvPr/>
        </p:nvPicPr>
        <p:blipFill rotWithShape="1">
          <a:blip r:embed="rId3">
            <a:alphaModFix/>
          </a:blip>
          <a:srcRect b="0" l="0" r="0" t="0"/>
          <a:stretch/>
        </p:blipFill>
        <p:spPr>
          <a:xfrm>
            <a:off x="1127953" y="4033935"/>
            <a:ext cx="753729" cy="603600"/>
          </a:xfrm>
          <a:prstGeom prst="rect">
            <a:avLst/>
          </a:prstGeom>
          <a:noFill/>
          <a:ln>
            <a:noFill/>
          </a:ln>
        </p:spPr>
      </p:pic>
      <p:sp>
        <p:nvSpPr>
          <p:cNvPr id="1496" name="Google Shape;1496;p235"/>
          <p:cNvSpPr/>
          <p:nvPr/>
        </p:nvSpPr>
        <p:spPr>
          <a:xfrm>
            <a:off x="63503" y="27983"/>
            <a:ext cx="8241200" cy="603600"/>
          </a:xfrm>
          <a:prstGeom prst="rect">
            <a:avLst/>
          </a:prstGeom>
          <a:noFill/>
          <a:ln>
            <a:noFill/>
          </a:ln>
        </p:spPr>
        <p:txBody>
          <a:bodyPr anchorCtr="0" anchor="t" bIns="45650" lIns="91425" spcFirstLastPara="1" rIns="91425" wrap="square" tIns="45650">
            <a:noAutofit/>
          </a:bodyPr>
          <a:lstStyle/>
          <a:p>
            <a:pPr indent="0" lvl="0" marL="0" marR="0" rtl="0" algn="l">
              <a:spcBef>
                <a:spcPts val="0"/>
              </a:spcBef>
              <a:spcAft>
                <a:spcPts val="0"/>
              </a:spcAft>
              <a:buNone/>
            </a:pPr>
            <a:r>
              <a:rPr b="1" lang="fr-FR" sz="3200">
                <a:solidFill>
                  <a:srgbClr val="44546A"/>
                </a:solidFill>
                <a:latin typeface="Calibri"/>
                <a:ea typeface="Calibri"/>
                <a:cs typeface="Calibri"/>
                <a:sym typeface="Calibri"/>
              </a:rPr>
              <a:t>Icônes pour l’enseignant</a:t>
            </a:r>
            <a:endParaRPr sz="1867">
              <a:solidFill>
                <a:srgbClr val="000000"/>
              </a:solidFill>
              <a:latin typeface="Calibri"/>
              <a:ea typeface="Calibri"/>
              <a:cs typeface="Calibri"/>
              <a:sym typeface="Calibri"/>
            </a:endParaRPr>
          </a:p>
        </p:txBody>
      </p:sp>
      <p:grpSp>
        <p:nvGrpSpPr>
          <p:cNvPr id="1497" name="Google Shape;1497;p235"/>
          <p:cNvGrpSpPr/>
          <p:nvPr/>
        </p:nvGrpSpPr>
        <p:grpSpPr>
          <a:xfrm>
            <a:off x="1153868" y="1985795"/>
            <a:ext cx="923513" cy="733132"/>
            <a:chOff x="277892" y="2283969"/>
            <a:chExt cx="939577" cy="824904"/>
          </a:xfrm>
        </p:grpSpPr>
        <p:sp>
          <p:nvSpPr>
            <p:cNvPr id="1498" name="Google Shape;1498;p235"/>
            <p:cNvSpPr/>
            <p:nvPr/>
          </p:nvSpPr>
          <p:spPr>
            <a:xfrm>
              <a:off x="277892" y="2557025"/>
              <a:ext cx="685139" cy="551848"/>
            </a:xfrm>
            <a:custGeom>
              <a:rect b="b" l="l" r="r" t="t"/>
              <a:pathLst>
                <a:path extrusionOk="0" h="2757643" w="3423710">
                  <a:moveTo>
                    <a:pt x="0" y="0"/>
                  </a:moveTo>
                  <a:lnTo>
                    <a:pt x="3423710" y="0"/>
                  </a:lnTo>
                  <a:lnTo>
                    <a:pt x="3423710" y="2757643"/>
                  </a:lnTo>
                  <a:lnTo>
                    <a:pt x="0" y="2757643"/>
                  </a:lnTo>
                  <a:lnTo>
                    <a:pt x="0" y="0"/>
                  </a:lnTo>
                  <a:close/>
                </a:path>
              </a:pathLst>
            </a:custGeom>
            <a:blipFill rotWithShape="1">
              <a:blip r:embed="rId4">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99" name="Google Shape;1499;p235"/>
            <p:cNvSpPr/>
            <p:nvPr/>
          </p:nvSpPr>
          <p:spPr>
            <a:xfrm rot="-1930306">
              <a:off x="819513" y="2322046"/>
              <a:ext cx="287035" cy="499407"/>
            </a:xfrm>
            <a:custGeom>
              <a:rect b="b" l="l" r="r" t="t"/>
              <a:pathLst>
                <a:path extrusionOk="0" h="2076288" w="1193350">
                  <a:moveTo>
                    <a:pt x="0" y="0"/>
                  </a:moveTo>
                  <a:lnTo>
                    <a:pt x="1193350" y="0"/>
                  </a:lnTo>
                  <a:lnTo>
                    <a:pt x="1193350" y="2076287"/>
                  </a:lnTo>
                  <a:lnTo>
                    <a:pt x="0" y="2076287"/>
                  </a:lnTo>
                  <a:lnTo>
                    <a:pt x="0" y="0"/>
                  </a:lnTo>
                  <a:close/>
                </a:path>
              </a:pathLst>
            </a:custGeom>
            <a:blipFill rotWithShape="1">
              <a:blip r:embed="rId5">
                <a:alphaModFix amt="72000"/>
              </a:blip>
              <a:stretch>
                <a:fillRect b="0" l="-101442" r="0" t="-1677"/>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pic>
        <p:nvPicPr>
          <p:cNvPr descr="Image générée" id="1500" name="Google Shape;1500;p235"/>
          <p:cNvPicPr preferRelativeResize="0"/>
          <p:nvPr/>
        </p:nvPicPr>
        <p:blipFill rotWithShape="1">
          <a:blip r:embed="rId6">
            <a:alphaModFix/>
          </a:blip>
          <a:srcRect b="10678" l="0" r="0" t="11064"/>
          <a:stretch/>
        </p:blipFill>
        <p:spPr>
          <a:xfrm>
            <a:off x="1153867" y="1023539"/>
            <a:ext cx="727815" cy="854359"/>
          </a:xfrm>
          <a:prstGeom prst="rect">
            <a:avLst/>
          </a:prstGeom>
          <a:noFill/>
          <a:ln>
            <a:noFill/>
          </a:ln>
        </p:spPr>
      </p:pic>
      <p:pic>
        <p:nvPicPr>
          <p:cNvPr id="1501" name="Google Shape;1501;p235"/>
          <p:cNvPicPr preferRelativeResize="0"/>
          <p:nvPr/>
        </p:nvPicPr>
        <p:blipFill rotWithShape="1">
          <a:blip r:embed="rId7">
            <a:alphaModFix/>
          </a:blip>
          <a:srcRect b="0" l="0" r="0" t="0"/>
          <a:stretch/>
        </p:blipFill>
        <p:spPr>
          <a:xfrm>
            <a:off x="1198230" y="4942460"/>
            <a:ext cx="590757" cy="603600"/>
          </a:xfrm>
          <a:prstGeom prst="ellipse">
            <a:avLst/>
          </a:prstGeom>
          <a:solidFill>
            <a:srgbClr val="FFC000"/>
          </a:solidFill>
          <a:ln>
            <a:noFill/>
          </a:ln>
        </p:spPr>
      </p:pic>
      <p:sp>
        <p:nvSpPr>
          <p:cNvPr id="1502" name="Google Shape;1502;p235"/>
          <p:cNvSpPr txBox="1"/>
          <p:nvPr/>
        </p:nvSpPr>
        <p:spPr>
          <a:xfrm>
            <a:off x="2064863" y="5034031"/>
            <a:ext cx="3971611" cy="420457"/>
          </a:xfrm>
          <a:prstGeom prst="rect">
            <a:avLst/>
          </a:prstGeom>
          <a:noFill/>
          <a:ln>
            <a:noFill/>
          </a:ln>
        </p:spPr>
        <p:txBody>
          <a:bodyPr anchorCtr="0" anchor="t" bIns="45650" lIns="91400" spcFirstLastPara="1" rIns="91400" wrap="square" tIns="45650">
            <a:spAutoFit/>
          </a:bodyPr>
          <a:lstStyle/>
          <a:p>
            <a:pPr indent="0" lvl="0" marL="0" marR="0" rtl="0" algn="l">
              <a:spcBef>
                <a:spcPts val="0"/>
              </a:spcBef>
              <a:spcAft>
                <a:spcPts val="0"/>
              </a:spcAft>
              <a:buNone/>
            </a:pPr>
            <a:r>
              <a:rPr b="1" lang="fr-FR" sz="2133">
                <a:solidFill>
                  <a:srgbClr val="44546A"/>
                </a:solidFill>
                <a:latin typeface="Calibri"/>
                <a:ea typeface="Calibri"/>
                <a:cs typeface="Calibri"/>
                <a:sym typeface="Calibri"/>
              </a:rPr>
              <a:t>Correction du devoir maison</a:t>
            </a:r>
            <a:endParaRPr sz="1867">
              <a:solidFill>
                <a:srgbClr val="000000"/>
              </a:solidFill>
              <a:latin typeface="Calibri"/>
              <a:ea typeface="Calibri"/>
              <a:cs typeface="Calibri"/>
              <a:sym typeface="Calibri"/>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9_Title Slide">
  <p:cSld name="9_Title Slide">
    <p:spTree>
      <p:nvGrpSpPr>
        <p:cNvPr id="140" name="Shape 140"/>
        <p:cNvGrpSpPr/>
        <p:nvPr/>
      </p:nvGrpSpPr>
      <p:grpSpPr>
        <a:xfrm>
          <a:off x="0" y="0"/>
          <a:ext cx="0" cy="0"/>
          <a:chOff x="0" y="0"/>
          <a:chExt cx="0" cy="0"/>
        </a:xfrm>
      </p:grpSpPr>
      <p:grpSp>
        <p:nvGrpSpPr>
          <p:cNvPr id="141" name="Google Shape;141;p177"/>
          <p:cNvGrpSpPr/>
          <p:nvPr/>
        </p:nvGrpSpPr>
        <p:grpSpPr>
          <a:xfrm>
            <a:off x="0" y="0"/>
            <a:ext cx="12192000" cy="6858001"/>
            <a:chOff x="0" y="0"/>
            <a:chExt cx="13716000" cy="10287000"/>
          </a:xfrm>
        </p:grpSpPr>
        <p:sp>
          <p:nvSpPr>
            <p:cNvPr id="142" name="Google Shape;142;p177"/>
            <p:cNvSpPr/>
            <p:nvPr/>
          </p:nvSpPr>
          <p:spPr>
            <a:xfrm>
              <a:off x="0" y="0"/>
              <a:ext cx="13716000" cy="10287000"/>
            </a:xfrm>
            <a:prstGeom prst="rect">
              <a:avLst/>
            </a:prstGeom>
            <a:solidFill>
              <a:srgbClr val="75707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43" name="Google Shape;143;p177"/>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44" name="Google Shape;144;p177"/>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grpSp>
      <p:sp>
        <p:nvSpPr>
          <p:cNvPr id="145" name="Google Shape;145;p177"/>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18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cônes pour l’élève">
  <p:cSld name="Icônes pour l’élève">
    <p:bg>
      <p:bgPr>
        <a:solidFill>
          <a:srgbClr val="DCE6F2"/>
        </a:solidFill>
      </p:bgPr>
    </p:bg>
    <p:spTree>
      <p:nvGrpSpPr>
        <p:cNvPr id="1503" name="Shape 1503"/>
        <p:cNvGrpSpPr/>
        <p:nvPr/>
      </p:nvGrpSpPr>
      <p:grpSpPr>
        <a:xfrm>
          <a:off x="0" y="0"/>
          <a:ext cx="0" cy="0"/>
          <a:chOff x="0" y="0"/>
          <a:chExt cx="0" cy="0"/>
        </a:xfrm>
      </p:grpSpPr>
      <p:grpSp>
        <p:nvGrpSpPr>
          <p:cNvPr id="1504" name="Google Shape;1504;p236"/>
          <p:cNvGrpSpPr/>
          <p:nvPr/>
        </p:nvGrpSpPr>
        <p:grpSpPr>
          <a:xfrm>
            <a:off x="863927" y="4507781"/>
            <a:ext cx="5760430" cy="603600"/>
            <a:chOff x="647945" y="3380837"/>
            <a:chExt cx="4320322" cy="452700"/>
          </a:xfrm>
        </p:grpSpPr>
        <p:sp>
          <p:nvSpPr>
            <p:cNvPr id="1505" name="Google Shape;1505;p236"/>
            <p:cNvSpPr txBox="1"/>
            <p:nvPr/>
          </p:nvSpPr>
          <p:spPr>
            <a:xfrm>
              <a:off x="1372968" y="3457186"/>
              <a:ext cx="3595299" cy="300002"/>
            </a:xfrm>
            <a:prstGeom prst="rect">
              <a:avLst/>
            </a:prstGeom>
            <a:noFill/>
            <a:ln>
              <a:noFill/>
            </a:ln>
          </p:spPr>
          <p:txBody>
            <a:bodyPr anchorCtr="0" anchor="t" bIns="45650" lIns="91400" spcFirstLastPara="1" rIns="91400" wrap="square" tIns="45650">
              <a:spAutoFit/>
            </a:bodyPr>
            <a:lstStyle/>
            <a:p>
              <a:pPr indent="0" lvl="0" marL="0" marR="0" rtl="0" algn="l">
                <a:spcBef>
                  <a:spcPts val="0"/>
                </a:spcBef>
                <a:spcAft>
                  <a:spcPts val="0"/>
                </a:spcAft>
                <a:buNone/>
              </a:pPr>
              <a:r>
                <a:rPr b="1" lang="fr-FR" sz="2000">
                  <a:solidFill>
                    <a:srgbClr val="44546A"/>
                  </a:solidFill>
                  <a:latin typeface="Calibri"/>
                  <a:ea typeface="Calibri"/>
                  <a:cs typeface="Calibri"/>
                  <a:sym typeface="Calibri"/>
                </a:rPr>
                <a:t>Les élèves travaillent en autonomie</a:t>
              </a:r>
              <a:endParaRPr sz="2000">
                <a:solidFill>
                  <a:srgbClr val="000000"/>
                </a:solidFill>
                <a:latin typeface="Calibri"/>
                <a:ea typeface="Calibri"/>
                <a:cs typeface="Calibri"/>
                <a:sym typeface="Calibri"/>
              </a:endParaRPr>
            </a:p>
          </p:txBody>
        </p:sp>
        <p:pic>
          <p:nvPicPr>
            <p:cNvPr id="1506" name="Google Shape;1506;p236"/>
            <p:cNvPicPr preferRelativeResize="0"/>
            <p:nvPr/>
          </p:nvPicPr>
          <p:blipFill rotWithShape="1">
            <a:blip r:embed="rId2">
              <a:alphaModFix/>
            </a:blip>
            <a:srcRect b="0" l="0" r="0" t="0"/>
            <a:stretch/>
          </p:blipFill>
          <p:spPr>
            <a:xfrm>
              <a:off x="647945" y="3380837"/>
              <a:ext cx="460215" cy="452700"/>
            </a:xfrm>
            <a:prstGeom prst="rect">
              <a:avLst/>
            </a:prstGeom>
            <a:noFill/>
            <a:ln>
              <a:noFill/>
            </a:ln>
          </p:spPr>
        </p:pic>
      </p:grpSp>
      <p:grpSp>
        <p:nvGrpSpPr>
          <p:cNvPr id="1507" name="Google Shape;1507;p236"/>
          <p:cNvGrpSpPr/>
          <p:nvPr/>
        </p:nvGrpSpPr>
        <p:grpSpPr>
          <a:xfrm>
            <a:off x="884384" y="3752370"/>
            <a:ext cx="10372677" cy="498415"/>
            <a:chOff x="663288" y="2814277"/>
            <a:chExt cx="7779508" cy="373811"/>
          </a:xfrm>
        </p:grpSpPr>
        <p:sp>
          <p:nvSpPr>
            <p:cNvPr id="1508" name="Google Shape;1508;p236"/>
            <p:cNvSpPr txBox="1"/>
            <p:nvPr/>
          </p:nvSpPr>
          <p:spPr>
            <a:xfrm>
              <a:off x="1372969" y="2851181"/>
              <a:ext cx="7069827" cy="300001"/>
            </a:xfrm>
            <a:prstGeom prst="rect">
              <a:avLst/>
            </a:prstGeom>
            <a:noFill/>
            <a:ln>
              <a:noFill/>
            </a:ln>
          </p:spPr>
          <p:txBody>
            <a:bodyPr anchorCtr="0" anchor="t" bIns="45650" lIns="91400" spcFirstLastPara="1" rIns="91400" wrap="square" tIns="45650">
              <a:spAutoFit/>
            </a:bodyPr>
            <a:lstStyle/>
            <a:p>
              <a:pPr indent="0" lvl="0" marL="0" marR="0" rtl="0" algn="l">
                <a:spcBef>
                  <a:spcPts val="0"/>
                </a:spcBef>
                <a:spcAft>
                  <a:spcPts val="0"/>
                </a:spcAft>
                <a:buNone/>
              </a:pPr>
              <a:r>
                <a:rPr b="1" lang="fr-FR" sz="2000">
                  <a:solidFill>
                    <a:srgbClr val="44546A"/>
                  </a:solidFill>
                  <a:latin typeface="Calibri"/>
                  <a:ea typeface="Calibri"/>
                  <a:cs typeface="Calibri"/>
                  <a:sym typeface="Calibri"/>
                </a:rPr>
                <a:t>Les élèves travaillent en binômes</a:t>
              </a:r>
              <a:endParaRPr/>
            </a:p>
          </p:txBody>
        </p:sp>
        <p:pic>
          <p:nvPicPr>
            <p:cNvPr id="1509" name="Google Shape;1509;p236"/>
            <p:cNvPicPr preferRelativeResize="0"/>
            <p:nvPr/>
          </p:nvPicPr>
          <p:blipFill rotWithShape="1">
            <a:blip r:embed="rId3">
              <a:alphaModFix/>
            </a:blip>
            <a:srcRect b="0" l="0" r="0" t="0"/>
            <a:stretch/>
          </p:blipFill>
          <p:spPr>
            <a:xfrm>
              <a:off x="663288" y="2814277"/>
              <a:ext cx="413750" cy="373811"/>
            </a:xfrm>
            <a:prstGeom prst="rect">
              <a:avLst/>
            </a:prstGeom>
            <a:noFill/>
            <a:ln>
              <a:noFill/>
            </a:ln>
          </p:spPr>
        </p:pic>
      </p:grpSp>
      <p:grpSp>
        <p:nvGrpSpPr>
          <p:cNvPr id="1510" name="Google Shape;1510;p236"/>
          <p:cNvGrpSpPr/>
          <p:nvPr/>
        </p:nvGrpSpPr>
        <p:grpSpPr>
          <a:xfrm>
            <a:off x="887673" y="2319672"/>
            <a:ext cx="6840126" cy="498414"/>
            <a:chOff x="657162" y="1688359"/>
            <a:chExt cx="5130094" cy="373810"/>
          </a:xfrm>
        </p:grpSpPr>
        <p:pic>
          <p:nvPicPr>
            <p:cNvPr id="1511" name="Google Shape;1511;p236"/>
            <p:cNvPicPr preferRelativeResize="0"/>
            <p:nvPr/>
          </p:nvPicPr>
          <p:blipFill rotWithShape="1">
            <a:blip r:embed="rId4">
              <a:alphaModFix/>
            </a:blip>
            <a:srcRect b="0" l="0" r="0" t="0"/>
            <a:stretch/>
          </p:blipFill>
          <p:spPr>
            <a:xfrm>
              <a:off x="657162" y="1688359"/>
              <a:ext cx="417704" cy="373810"/>
            </a:xfrm>
            <a:prstGeom prst="rect">
              <a:avLst/>
            </a:prstGeom>
            <a:noFill/>
            <a:ln>
              <a:noFill/>
            </a:ln>
          </p:spPr>
        </p:pic>
        <p:sp>
          <p:nvSpPr>
            <p:cNvPr id="1512" name="Google Shape;1512;p236"/>
            <p:cNvSpPr txBox="1"/>
            <p:nvPr/>
          </p:nvSpPr>
          <p:spPr>
            <a:xfrm>
              <a:off x="1364376" y="1725263"/>
              <a:ext cx="4422880" cy="300001"/>
            </a:xfrm>
            <a:prstGeom prst="rect">
              <a:avLst/>
            </a:prstGeom>
            <a:noFill/>
            <a:ln>
              <a:noFill/>
            </a:ln>
          </p:spPr>
          <p:txBody>
            <a:bodyPr anchorCtr="0" anchor="t" bIns="45650" lIns="91425" spcFirstLastPara="1" rIns="91425" wrap="square" tIns="45650">
              <a:spAutoFit/>
            </a:bodyPr>
            <a:lstStyle/>
            <a:p>
              <a:pPr indent="0" lvl="0" marL="0" marR="0" rtl="0" algn="l">
                <a:spcBef>
                  <a:spcPts val="0"/>
                </a:spcBef>
                <a:spcAft>
                  <a:spcPts val="0"/>
                </a:spcAft>
                <a:buNone/>
              </a:pPr>
              <a:r>
                <a:rPr b="1" lang="fr-FR" sz="2000">
                  <a:solidFill>
                    <a:srgbClr val="44546A"/>
                  </a:solidFill>
                  <a:latin typeface="Calibri"/>
                  <a:ea typeface="Calibri"/>
                  <a:cs typeface="Calibri"/>
                  <a:sym typeface="Calibri"/>
                </a:rPr>
                <a:t>Les élèves écoutent l’enseignant avec attention</a:t>
              </a:r>
              <a:endParaRPr sz="1467">
                <a:solidFill>
                  <a:srgbClr val="000000"/>
                </a:solidFill>
                <a:latin typeface="Calibri"/>
                <a:ea typeface="Calibri"/>
                <a:cs typeface="Calibri"/>
                <a:sym typeface="Calibri"/>
              </a:endParaRPr>
            </a:p>
          </p:txBody>
        </p:sp>
      </p:grpSp>
      <p:grpSp>
        <p:nvGrpSpPr>
          <p:cNvPr id="1513" name="Google Shape;1513;p236"/>
          <p:cNvGrpSpPr/>
          <p:nvPr/>
        </p:nvGrpSpPr>
        <p:grpSpPr>
          <a:xfrm>
            <a:off x="954798" y="1692132"/>
            <a:ext cx="5669559" cy="426303"/>
            <a:chOff x="716099" y="1269098"/>
            <a:chExt cx="4252169" cy="319727"/>
          </a:xfrm>
        </p:grpSpPr>
        <p:sp>
          <p:nvSpPr>
            <p:cNvPr id="1514" name="Google Shape;1514;p236"/>
            <p:cNvSpPr txBox="1"/>
            <p:nvPr/>
          </p:nvSpPr>
          <p:spPr>
            <a:xfrm>
              <a:off x="1372969" y="1278960"/>
              <a:ext cx="3595299" cy="300002"/>
            </a:xfrm>
            <a:prstGeom prst="rect">
              <a:avLst/>
            </a:prstGeom>
            <a:noFill/>
            <a:ln>
              <a:noFill/>
            </a:ln>
          </p:spPr>
          <p:txBody>
            <a:bodyPr anchorCtr="0" anchor="t" bIns="45650" lIns="91425" spcFirstLastPara="1" rIns="91425" wrap="square" tIns="45650">
              <a:spAutoFit/>
            </a:bodyPr>
            <a:lstStyle/>
            <a:p>
              <a:pPr indent="0" lvl="0" marL="0" marR="0" rtl="0" algn="l">
                <a:spcBef>
                  <a:spcPts val="0"/>
                </a:spcBef>
                <a:spcAft>
                  <a:spcPts val="0"/>
                </a:spcAft>
                <a:buNone/>
              </a:pPr>
              <a:r>
                <a:rPr b="1" lang="fr-FR" sz="2000">
                  <a:solidFill>
                    <a:srgbClr val="44546A"/>
                  </a:solidFill>
                  <a:latin typeface="Calibri"/>
                  <a:ea typeface="Calibri"/>
                  <a:cs typeface="Calibri"/>
                  <a:sym typeface="Calibri"/>
                </a:rPr>
                <a:t>Les élèves lèvent la main pour participer</a:t>
              </a:r>
              <a:endParaRPr sz="1467">
                <a:solidFill>
                  <a:srgbClr val="000000"/>
                </a:solidFill>
                <a:latin typeface="Calibri"/>
                <a:ea typeface="Calibri"/>
                <a:cs typeface="Calibri"/>
                <a:sym typeface="Calibri"/>
              </a:endParaRPr>
            </a:p>
          </p:txBody>
        </p:sp>
        <p:pic>
          <p:nvPicPr>
            <p:cNvPr descr="Lever la main - Icônes mains et gestes gratuites" id="1515" name="Google Shape;1515;p236"/>
            <p:cNvPicPr preferRelativeResize="0"/>
            <p:nvPr/>
          </p:nvPicPr>
          <p:blipFill rotWithShape="1">
            <a:blip r:embed="rId5">
              <a:alphaModFix/>
            </a:blip>
            <a:srcRect b="0" l="0" r="0" t="0"/>
            <a:stretch/>
          </p:blipFill>
          <p:spPr>
            <a:xfrm>
              <a:off x="716099" y="1269098"/>
              <a:ext cx="405665" cy="319727"/>
            </a:xfrm>
            <a:prstGeom prst="rect">
              <a:avLst/>
            </a:prstGeom>
            <a:noFill/>
            <a:ln>
              <a:noFill/>
            </a:ln>
          </p:spPr>
        </p:pic>
      </p:grpSp>
      <p:grpSp>
        <p:nvGrpSpPr>
          <p:cNvPr id="1516" name="Google Shape;1516;p236"/>
          <p:cNvGrpSpPr/>
          <p:nvPr/>
        </p:nvGrpSpPr>
        <p:grpSpPr>
          <a:xfrm>
            <a:off x="863575" y="916351"/>
            <a:ext cx="6681334" cy="603600"/>
            <a:chOff x="915782" y="892042"/>
            <a:chExt cx="6681334" cy="603600"/>
          </a:xfrm>
        </p:grpSpPr>
        <p:sp>
          <p:nvSpPr>
            <p:cNvPr id="1517" name="Google Shape;1517;p236"/>
            <p:cNvSpPr txBox="1"/>
            <p:nvPr/>
          </p:nvSpPr>
          <p:spPr>
            <a:xfrm>
              <a:off x="1882832" y="949173"/>
              <a:ext cx="5714284" cy="400002"/>
            </a:xfrm>
            <a:prstGeom prst="rect">
              <a:avLst/>
            </a:prstGeom>
            <a:noFill/>
            <a:ln>
              <a:noFill/>
            </a:ln>
          </p:spPr>
          <p:txBody>
            <a:bodyPr anchorCtr="0" anchor="t" bIns="45650" lIns="91400" spcFirstLastPara="1" rIns="91400" wrap="square" tIns="45650">
              <a:spAutoFit/>
            </a:bodyPr>
            <a:lstStyle/>
            <a:p>
              <a:pPr indent="0" lvl="0" marL="0" marR="0" rtl="0" algn="l">
                <a:spcBef>
                  <a:spcPts val="0"/>
                </a:spcBef>
                <a:spcAft>
                  <a:spcPts val="0"/>
                </a:spcAft>
                <a:buNone/>
              </a:pPr>
              <a:r>
                <a:rPr b="1" lang="fr-FR" sz="2000">
                  <a:solidFill>
                    <a:srgbClr val="44546A"/>
                  </a:solidFill>
                  <a:latin typeface="Calibri"/>
                  <a:ea typeface="Calibri"/>
                  <a:cs typeface="Calibri"/>
                  <a:sym typeface="Calibri"/>
                </a:rPr>
                <a:t>Les élèves utilisent l’ardoise pour répondre</a:t>
              </a:r>
              <a:endParaRPr sz="2000">
                <a:solidFill>
                  <a:srgbClr val="000000"/>
                </a:solidFill>
                <a:latin typeface="Calibri"/>
                <a:ea typeface="Calibri"/>
                <a:cs typeface="Calibri"/>
                <a:sym typeface="Calibri"/>
              </a:endParaRPr>
            </a:p>
          </p:txBody>
        </p:sp>
        <p:grpSp>
          <p:nvGrpSpPr>
            <p:cNvPr id="1518" name="Google Shape;1518;p236"/>
            <p:cNvGrpSpPr/>
            <p:nvPr/>
          </p:nvGrpSpPr>
          <p:grpSpPr>
            <a:xfrm>
              <a:off x="915782" y="892042"/>
              <a:ext cx="632111" cy="603600"/>
              <a:chOff x="779845" y="4335989"/>
              <a:chExt cx="442253" cy="575842"/>
            </a:xfrm>
          </p:grpSpPr>
          <p:pic>
            <p:nvPicPr>
              <p:cNvPr descr="Une image contenant Dessin animé, clipart, Animation, illustration&#10;&#10;Description générée automatiquement" id="1519" name="Google Shape;1519;p236"/>
              <p:cNvPicPr preferRelativeResize="0"/>
              <p:nvPr/>
            </p:nvPicPr>
            <p:blipFill rotWithShape="1">
              <a:blip r:embed="rId6">
                <a:alphaModFix/>
              </a:blip>
              <a:srcRect b="23864" l="18242" r="18458" t="9344"/>
              <a:stretch/>
            </p:blipFill>
            <p:spPr>
              <a:xfrm>
                <a:off x="779845" y="4335989"/>
                <a:ext cx="442253" cy="575842"/>
              </a:xfrm>
              <a:prstGeom prst="rect">
                <a:avLst/>
              </a:prstGeom>
              <a:noFill/>
              <a:ln>
                <a:noFill/>
              </a:ln>
            </p:spPr>
          </p:pic>
          <p:sp>
            <p:nvSpPr>
              <p:cNvPr id="1520" name="Google Shape;1520;p236"/>
              <p:cNvSpPr/>
              <p:nvPr/>
            </p:nvSpPr>
            <p:spPr>
              <a:xfrm>
                <a:off x="1078544" y="4438901"/>
                <a:ext cx="126559" cy="89253"/>
              </a:xfrm>
              <a:prstGeom prst="rect">
                <a:avLst/>
              </a:prstGeom>
              <a:solidFill>
                <a:srgbClr val="268B6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67">
                  <a:solidFill>
                    <a:srgbClr val="FFFFFF"/>
                  </a:solidFill>
                  <a:latin typeface="Calibri"/>
                  <a:ea typeface="Calibri"/>
                  <a:cs typeface="Calibri"/>
                  <a:sym typeface="Calibri"/>
                </a:endParaRPr>
              </a:p>
            </p:txBody>
          </p:sp>
        </p:grpSp>
      </p:grpSp>
      <p:grpSp>
        <p:nvGrpSpPr>
          <p:cNvPr id="1521" name="Google Shape;1521;p236"/>
          <p:cNvGrpSpPr/>
          <p:nvPr/>
        </p:nvGrpSpPr>
        <p:grpSpPr>
          <a:xfrm>
            <a:off x="915782" y="3007446"/>
            <a:ext cx="8342891" cy="490417"/>
            <a:chOff x="686836" y="2255584"/>
            <a:chExt cx="6257168" cy="367813"/>
          </a:xfrm>
        </p:grpSpPr>
        <p:sp>
          <p:nvSpPr>
            <p:cNvPr id="1522" name="Google Shape;1522;p236"/>
            <p:cNvSpPr txBox="1"/>
            <p:nvPr/>
          </p:nvSpPr>
          <p:spPr>
            <a:xfrm>
              <a:off x="1372968" y="2323395"/>
              <a:ext cx="5571036" cy="300002"/>
            </a:xfrm>
            <a:prstGeom prst="rect">
              <a:avLst/>
            </a:prstGeom>
            <a:noFill/>
            <a:ln>
              <a:noFill/>
            </a:ln>
          </p:spPr>
          <p:txBody>
            <a:bodyPr anchorCtr="0" anchor="t" bIns="45650" lIns="91425" spcFirstLastPara="1" rIns="91425" wrap="square" tIns="45650">
              <a:spAutoFit/>
            </a:bodyPr>
            <a:lstStyle/>
            <a:p>
              <a:pPr indent="0" lvl="0" marL="0" marR="0" rtl="0" algn="l">
                <a:spcBef>
                  <a:spcPts val="0"/>
                </a:spcBef>
                <a:spcAft>
                  <a:spcPts val="0"/>
                </a:spcAft>
                <a:buNone/>
              </a:pPr>
              <a:r>
                <a:rPr b="1" lang="fr-FR" sz="2000">
                  <a:solidFill>
                    <a:srgbClr val="44546A"/>
                  </a:solidFill>
                  <a:latin typeface="Calibri"/>
                  <a:ea typeface="Calibri"/>
                  <a:cs typeface="Calibri"/>
                  <a:sym typeface="Calibri"/>
                </a:rPr>
                <a:t>Les élèvent gardent des traces écrites sur les livrets ou leurs cahiers</a:t>
              </a:r>
              <a:endParaRPr sz="1467">
                <a:solidFill>
                  <a:srgbClr val="000000"/>
                </a:solidFill>
                <a:latin typeface="Calibri"/>
                <a:ea typeface="Calibri"/>
                <a:cs typeface="Calibri"/>
                <a:sym typeface="Calibri"/>
              </a:endParaRPr>
            </a:p>
          </p:txBody>
        </p:sp>
        <p:grpSp>
          <p:nvGrpSpPr>
            <p:cNvPr id="1523" name="Google Shape;1523;p236"/>
            <p:cNvGrpSpPr/>
            <p:nvPr/>
          </p:nvGrpSpPr>
          <p:grpSpPr>
            <a:xfrm>
              <a:off x="686836" y="2255584"/>
              <a:ext cx="413750" cy="359624"/>
              <a:chOff x="10280460" y="4841540"/>
              <a:chExt cx="630930" cy="597556"/>
            </a:xfrm>
          </p:grpSpPr>
          <p:pic>
            <p:nvPicPr>
              <p:cNvPr id="1524" name="Google Shape;1524;p236"/>
              <p:cNvPicPr preferRelativeResize="0"/>
              <p:nvPr/>
            </p:nvPicPr>
            <p:blipFill rotWithShape="1">
              <a:blip r:embed="rId7">
                <a:alphaModFix/>
              </a:blip>
              <a:srcRect b="30054" l="11664" r="25922" t="23325"/>
              <a:stretch/>
            </p:blipFill>
            <p:spPr>
              <a:xfrm>
                <a:off x="10280460" y="4967823"/>
                <a:ext cx="630930" cy="471273"/>
              </a:xfrm>
              <a:prstGeom prst="rect">
                <a:avLst/>
              </a:prstGeom>
              <a:noFill/>
              <a:ln>
                <a:noFill/>
              </a:ln>
            </p:spPr>
          </p:pic>
          <p:pic>
            <p:nvPicPr>
              <p:cNvPr id="1525" name="Google Shape;1525;p236"/>
              <p:cNvPicPr preferRelativeResize="0"/>
              <p:nvPr/>
            </p:nvPicPr>
            <p:blipFill rotWithShape="1">
              <a:blip r:embed="rId8">
                <a:alphaModFix/>
              </a:blip>
              <a:srcRect b="30054" l="74744" r="10688" t="23325"/>
              <a:stretch/>
            </p:blipFill>
            <p:spPr>
              <a:xfrm rot="1461832">
                <a:off x="10456526" y="4850932"/>
                <a:ext cx="147273" cy="471273"/>
              </a:xfrm>
              <a:prstGeom prst="rect">
                <a:avLst/>
              </a:prstGeom>
              <a:noFill/>
              <a:ln>
                <a:noFill/>
              </a:ln>
            </p:spPr>
          </p:pic>
        </p:grpSp>
      </p:grpSp>
      <p:sp>
        <p:nvSpPr>
          <p:cNvPr id="1526" name="Google Shape;1526;p236"/>
          <p:cNvSpPr/>
          <p:nvPr/>
        </p:nvSpPr>
        <p:spPr>
          <a:xfrm>
            <a:off x="63503" y="27983"/>
            <a:ext cx="8241200" cy="603600"/>
          </a:xfrm>
          <a:prstGeom prst="rect">
            <a:avLst/>
          </a:prstGeom>
          <a:noFill/>
          <a:ln>
            <a:noFill/>
          </a:ln>
        </p:spPr>
        <p:txBody>
          <a:bodyPr anchorCtr="0" anchor="t" bIns="45650" lIns="91425" spcFirstLastPara="1" rIns="91425" wrap="square" tIns="45650">
            <a:noAutofit/>
          </a:bodyPr>
          <a:lstStyle/>
          <a:p>
            <a:pPr indent="0" lvl="0" marL="0" marR="0" rtl="0" algn="l">
              <a:spcBef>
                <a:spcPts val="0"/>
              </a:spcBef>
              <a:spcAft>
                <a:spcPts val="0"/>
              </a:spcAft>
              <a:buNone/>
            </a:pPr>
            <a:r>
              <a:rPr b="1" lang="fr-FR" sz="3200">
                <a:solidFill>
                  <a:srgbClr val="44546A"/>
                </a:solidFill>
                <a:latin typeface="Calibri"/>
                <a:ea typeface="Calibri"/>
                <a:cs typeface="Calibri"/>
                <a:sym typeface="Calibri"/>
              </a:rPr>
              <a:t>Icônes pour l’élève</a:t>
            </a:r>
            <a:endParaRPr sz="1867">
              <a:solidFill>
                <a:srgbClr val="000000"/>
              </a:solidFill>
              <a:latin typeface="Calibri"/>
              <a:ea typeface="Calibri"/>
              <a:cs typeface="Calibri"/>
              <a:sym typeface="Calibri"/>
            </a:endParaRPr>
          </a:p>
        </p:txBody>
      </p:sp>
      <p:sp>
        <p:nvSpPr>
          <p:cNvPr id="1527" name="Google Shape;1527;p236"/>
          <p:cNvSpPr txBox="1"/>
          <p:nvPr/>
        </p:nvSpPr>
        <p:spPr>
          <a:xfrm>
            <a:off x="1830624" y="5422784"/>
            <a:ext cx="4867240" cy="400002"/>
          </a:xfrm>
          <a:prstGeom prst="rect">
            <a:avLst/>
          </a:prstGeom>
          <a:noFill/>
          <a:ln>
            <a:noFill/>
          </a:ln>
        </p:spPr>
        <p:txBody>
          <a:bodyPr anchorCtr="0" anchor="t" bIns="45650" lIns="91400" spcFirstLastPara="1" rIns="91400" wrap="square" tIns="45650">
            <a:spAutoFit/>
          </a:bodyPr>
          <a:lstStyle/>
          <a:p>
            <a:pPr indent="0" lvl="0" marL="0" marR="0" rtl="0" algn="l">
              <a:spcBef>
                <a:spcPts val="0"/>
              </a:spcBef>
              <a:spcAft>
                <a:spcPts val="0"/>
              </a:spcAft>
              <a:buNone/>
            </a:pPr>
            <a:r>
              <a:rPr b="1" lang="fr-FR" sz="2000">
                <a:solidFill>
                  <a:srgbClr val="44546A"/>
                </a:solidFill>
                <a:latin typeface="Calibri"/>
                <a:ea typeface="Calibri"/>
                <a:cs typeface="Calibri"/>
                <a:sym typeface="Calibri"/>
              </a:rPr>
              <a:t>Les élèves passent au tableau</a:t>
            </a:r>
            <a:endParaRPr sz="2000">
              <a:solidFill>
                <a:srgbClr val="000000"/>
              </a:solidFill>
              <a:latin typeface="Calibri"/>
              <a:ea typeface="Calibri"/>
              <a:cs typeface="Calibri"/>
              <a:sym typeface="Calibri"/>
            </a:endParaRPr>
          </a:p>
        </p:txBody>
      </p:sp>
      <p:pic>
        <p:nvPicPr>
          <p:cNvPr id="1528" name="Google Shape;1528;p236"/>
          <p:cNvPicPr preferRelativeResize="0"/>
          <p:nvPr/>
        </p:nvPicPr>
        <p:blipFill rotWithShape="1">
          <a:blip r:embed="rId9">
            <a:alphaModFix/>
          </a:blip>
          <a:srcRect b="0" l="0" r="0" t="0"/>
          <a:stretch/>
        </p:blipFill>
        <p:spPr>
          <a:xfrm>
            <a:off x="863575" y="5298758"/>
            <a:ext cx="648055" cy="648055"/>
          </a:xfrm>
          <a:prstGeom prst="rect">
            <a:avLst/>
          </a:prstGeom>
          <a:noFill/>
          <a:ln>
            <a:noFill/>
          </a:ln>
        </p:spPr>
      </p:pic>
    </p:spTree>
  </p:cSld>
  <p:clrMapOvr>
    <a:masterClrMapping/>
  </p:clrMapOvr>
</p:sldLayout>
</file>

<file path=ppt/slideLayouts/slideLayout18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odelage">
  <p:cSld name="Modelage">
    <p:bg>
      <p:bgPr>
        <a:gradFill>
          <a:gsLst>
            <a:gs pos="0">
              <a:schemeClr val="lt1"/>
            </a:gs>
            <a:gs pos="71000">
              <a:schemeClr val="lt1"/>
            </a:gs>
            <a:gs pos="85000">
              <a:srgbClr val="FF0000"/>
            </a:gs>
            <a:gs pos="100000">
              <a:srgbClr val="C00000"/>
            </a:gs>
          </a:gsLst>
          <a:path path="circle">
            <a:fillToRect b="50%" l="50%" r="50%" t="50%"/>
          </a:path>
          <a:tileRect/>
        </a:gradFill>
      </p:bgPr>
    </p:bg>
    <p:spTree>
      <p:nvGrpSpPr>
        <p:cNvPr id="1529" name="Shape 1529"/>
        <p:cNvGrpSpPr/>
        <p:nvPr/>
      </p:nvGrpSpPr>
      <p:grpSpPr>
        <a:xfrm>
          <a:off x="0" y="0"/>
          <a:ext cx="0" cy="0"/>
          <a:chOff x="0" y="0"/>
          <a:chExt cx="0" cy="0"/>
        </a:xfrm>
      </p:grpSpPr>
      <p:grpSp>
        <p:nvGrpSpPr>
          <p:cNvPr id="1530" name="Google Shape;1530;p237"/>
          <p:cNvGrpSpPr/>
          <p:nvPr/>
        </p:nvGrpSpPr>
        <p:grpSpPr>
          <a:xfrm>
            <a:off x="812158" y="829917"/>
            <a:ext cx="10567685" cy="5198169"/>
            <a:chOff x="2184400" y="1402025"/>
            <a:chExt cx="7823200" cy="4942038"/>
          </a:xfrm>
        </p:grpSpPr>
        <p:sp>
          <p:nvSpPr>
            <p:cNvPr id="1531" name="Google Shape;1531;p237"/>
            <p:cNvSpPr/>
            <p:nvPr/>
          </p:nvSpPr>
          <p:spPr>
            <a:xfrm>
              <a:off x="2184400" y="1402025"/>
              <a:ext cx="7823200" cy="4942038"/>
            </a:xfrm>
            <a:prstGeom prst="roundRect">
              <a:avLst>
                <a:gd fmla="val 2665" name="adj"/>
              </a:avLst>
            </a:prstGeom>
            <a:solidFill>
              <a:srgbClr val="C00000"/>
            </a:solidFill>
            <a:ln cap="flat" cmpd="sng" w="12700">
              <a:solidFill>
                <a:srgbClr val="C00000"/>
              </a:solidFill>
              <a:prstDash val="solid"/>
              <a:miter lim="800000"/>
              <a:headEnd len="sm" w="sm" type="none"/>
              <a:tailEnd len="sm" w="sm" type="none"/>
            </a:ln>
            <a:effectLst>
              <a:outerShdw blurRad="63500" sx="102000" rotWithShape="0" algn="ctr" sy="102000">
                <a:srgbClr val="000000">
                  <a:alpha val="6666"/>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00">
                <a:solidFill>
                  <a:srgbClr val="FFFFFF"/>
                </a:solidFill>
                <a:latin typeface="Calibri"/>
                <a:ea typeface="Calibri"/>
                <a:cs typeface="Calibri"/>
                <a:sym typeface="Calibri"/>
              </a:endParaRPr>
            </a:p>
          </p:txBody>
        </p:sp>
        <p:sp>
          <p:nvSpPr>
            <p:cNvPr id="1532" name="Google Shape;1532;p237"/>
            <p:cNvSpPr/>
            <p:nvPr/>
          </p:nvSpPr>
          <p:spPr>
            <a:xfrm>
              <a:off x="2284185" y="1499313"/>
              <a:ext cx="7623629" cy="4747463"/>
            </a:xfrm>
            <a:prstGeom prst="rect">
              <a:avLst/>
            </a:prstGeom>
            <a:solidFill>
              <a:schemeClr val="lt1"/>
            </a:solidFill>
            <a:ln>
              <a:noFill/>
            </a:ln>
          </p:spPr>
          <p:txBody>
            <a:bodyPr anchorCtr="1" anchor="ctr" bIns="45700" lIns="91425" spcFirstLastPara="1" rIns="91425" wrap="square" tIns="45700">
              <a:noAutofit/>
            </a:bodyPr>
            <a:lstStyle/>
            <a:p>
              <a:pPr indent="0" lvl="0" marL="0" marR="0" rtl="0" algn="ctr">
                <a:spcBef>
                  <a:spcPts val="0"/>
                </a:spcBef>
                <a:spcAft>
                  <a:spcPts val="0"/>
                </a:spcAft>
                <a:buNone/>
              </a:pPr>
              <a:r>
                <a:t/>
              </a:r>
              <a:endParaRPr b="1" sz="5600">
                <a:solidFill>
                  <a:srgbClr val="000000"/>
                </a:solidFill>
                <a:latin typeface="Calibri"/>
                <a:ea typeface="Calibri"/>
                <a:cs typeface="Calibri"/>
                <a:sym typeface="Calibri"/>
              </a:endParaRPr>
            </a:p>
            <a:p>
              <a:pPr indent="0" lvl="0" marL="0" marR="0" rtl="0" algn="ctr">
                <a:spcBef>
                  <a:spcPts val="0"/>
                </a:spcBef>
                <a:spcAft>
                  <a:spcPts val="0"/>
                </a:spcAft>
                <a:buNone/>
              </a:pPr>
              <a:r>
                <a:t/>
              </a:r>
              <a:endParaRPr b="1" sz="5600">
                <a:solidFill>
                  <a:srgbClr val="000000"/>
                </a:solidFill>
                <a:latin typeface="Calibri"/>
                <a:ea typeface="Calibri"/>
                <a:cs typeface="Calibri"/>
                <a:sym typeface="Calibri"/>
              </a:endParaRPr>
            </a:p>
          </p:txBody>
        </p:sp>
      </p:grpSp>
      <p:sp>
        <p:nvSpPr>
          <p:cNvPr id="1533" name="Google Shape;1533;p237"/>
          <p:cNvSpPr/>
          <p:nvPr/>
        </p:nvSpPr>
        <p:spPr>
          <a:xfrm>
            <a:off x="10285532" y="4917801"/>
            <a:ext cx="936370" cy="936371"/>
          </a:xfrm>
          <a:prstGeom prst="ellipse">
            <a:avLst/>
          </a:prstGeom>
          <a:blipFill rotWithShape="1">
            <a:blip r:embed="rId2">
              <a:alphaModFix/>
            </a:blip>
            <a:stretch>
              <a:fillRect b="0" l="0" r="0" t="0"/>
            </a:stretch>
          </a:blipFill>
          <a:ln cap="flat" cmpd="sng" w="12700">
            <a:solidFill>
              <a:schemeClr val="lt1"/>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200">
              <a:solidFill>
                <a:srgbClr val="FFFFFF"/>
              </a:solidFill>
              <a:latin typeface="Calibri"/>
              <a:ea typeface="Calibri"/>
              <a:cs typeface="Calibri"/>
              <a:sym typeface="Calibri"/>
            </a:endParaRPr>
          </a:p>
        </p:txBody>
      </p:sp>
      <p:sp>
        <p:nvSpPr>
          <p:cNvPr id="1534" name="Google Shape;1534;p237"/>
          <p:cNvSpPr txBox="1"/>
          <p:nvPr/>
        </p:nvSpPr>
        <p:spPr>
          <a:xfrm>
            <a:off x="2858328" y="3954018"/>
            <a:ext cx="6097656" cy="76944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fr-FR" sz="4400">
                <a:solidFill>
                  <a:srgbClr val="C00000"/>
                </a:solidFill>
                <a:latin typeface="Calibri"/>
                <a:ea typeface="Calibri"/>
                <a:cs typeface="Calibri"/>
                <a:sym typeface="Calibri"/>
              </a:rPr>
              <a:t>Modelage</a:t>
            </a:r>
            <a:endParaRPr/>
          </a:p>
        </p:txBody>
      </p:sp>
      <p:pic>
        <p:nvPicPr>
          <p:cNvPr id="1535" name="Google Shape;1535;p237"/>
          <p:cNvPicPr preferRelativeResize="0"/>
          <p:nvPr/>
        </p:nvPicPr>
        <p:blipFill rotWithShape="1">
          <a:blip r:embed="rId3">
            <a:alphaModFix/>
          </a:blip>
          <a:srcRect b="0" l="0" r="0" t="0"/>
          <a:stretch/>
        </p:blipFill>
        <p:spPr>
          <a:xfrm>
            <a:off x="4344253" y="1192462"/>
            <a:ext cx="3503492" cy="2545921"/>
          </a:xfrm>
          <a:prstGeom prst="rect">
            <a:avLst/>
          </a:prstGeom>
          <a:noFill/>
          <a:ln>
            <a:noFill/>
          </a:ln>
        </p:spPr>
      </p:pic>
      <p:grpSp>
        <p:nvGrpSpPr>
          <p:cNvPr id="1536" name="Google Shape;1536;p237"/>
          <p:cNvGrpSpPr/>
          <p:nvPr/>
        </p:nvGrpSpPr>
        <p:grpSpPr>
          <a:xfrm>
            <a:off x="5759801" y="1118243"/>
            <a:ext cx="670236" cy="588434"/>
            <a:chOff x="277892" y="2283969"/>
            <a:chExt cx="939577" cy="824904"/>
          </a:xfrm>
        </p:grpSpPr>
        <p:sp>
          <p:nvSpPr>
            <p:cNvPr id="1537" name="Google Shape;1537;p237"/>
            <p:cNvSpPr/>
            <p:nvPr/>
          </p:nvSpPr>
          <p:spPr>
            <a:xfrm>
              <a:off x="277892" y="2557025"/>
              <a:ext cx="685139" cy="551848"/>
            </a:xfrm>
            <a:custGeom>
              <a:rect b="b" l="l" r="r" t="t"/>
              <a:pathLst>
                <a:path extrusionOk="0" h="2757643" w="3423710">
                  <a:moveTo>
                    <a:pt x="0" y="0"/>
                  </a:moveTo>
                  <a:lnTo>
                    <a:pt x="3423710" y="0"/>
                  </a:lnTo>
                  <a:lnTo>
                    <a:pt x="3423710" y="2757643"/>
                  </a:lnTo>
                  <a:lnTo>
                    <a:pt x="0" y="2757643"/>
                  </a:lnTo>
                  <a:lnTo>
                    <a:pt x="0" y="0"/>
                  </a:lnTo>
                  <a:close/>
                </a:path>
              </a:pathLst>
            </a:custGeom>
            <a:blipFill rotWithShape="1">
              <a:blip r:embed="rId4">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38" name="Google Shape;1538;p237"/>
            <p:cNvSpPr/>
            <p:nvPr/>
          </p:nvSpPr>
          <p:spPr>
            <a:xfrm rot="-1930306">
              <a:off x="819513" y="2322046"/>
              <a:ext cx="287035" cy="499407"/>
            </a:xfrm>
            <a:custGeom>
              <a:rect b="b" l="l" r="r" t="t"/>
              <a:pathLst>
                <a:path extrusionOk="0" h="2076288" w="1193350">
                  <a:moveTo>
                    <a:pt x="0" y="0"/>
                  </a:moveTo>
                  <a:lnTo>
                    <a:pt x="1193350" y="0"/>
                  </a:lnTo>
                  <a:lnTo>
                    <a:pt x="1193350" y="2076287"/>
                  </a:lnTo>
                  <a:lnTo>
                    <a:pt x="0" y="2076287"/>
                  </a:lnTo>
                  <a:lnTo>
                    <a:pt x="0" y="0"/>
                  </a:lnTo>
                  <a:close/>
                </a:path>
              </a:pathLst>
            </a:custGeom>
            <a:blipFill rotWithShape="1">
              <a:blip r:embed="rId5">
                <a:alphaModFix amt="72000"/>
              </a:blip>
              <a:stretch>
                <a:fillRect b="0" l="-101442" r="0" t="-1677"/>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1539" name="Google Shape;1539;p237"/>
          <p:cNvSpPr txBox="1"/>
          <p:nvPr>
            <p:ph idx="1" type="body"/>
          </p:nvPr>
        </p:nvSpPr>
        <p:spPr>
          <a:xfrm>
            <a:off x="8799191" y="5236960"/>
            <a:ext cx="1486341" cy="503301"/>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3600"/>
              <a:buNone/>
              <a:defRPr b="1" sz="3600">
                <a:latin typeface="Calibri"/>
                <a:ea typeface="Calibri"/>
                <a:cs typeface="Calibri"/>
                <a:sym typeface="Calibri"/>
              </a:defRPr>
            </a:lvl1pPr>
            <a:lvl2pPr indent="-228600" lvl="1" marL="914400" algn="l">
              <a:lnSpc>
                <a:spcPct val="90000"/>
              </a:lnSpc>
              <a:spcBef>
                <a:spcPts val="500"/>
              </a:spcBef>
              <a:spcAft>
                <a:spcPts val="0"/>
              </a:spcAft>
              <a:buClr>
                <a:schemeClr val="dk1"/>
              </a:buClr>
              <a:buSzPts val="3600"/>
              <a:buNone/>
              <a:defRPr b="1" sz="3600">
                <a:latin typeface="Calibri"/>
                <a:ea typeface="Calibri"/>
                <a:cs typeface="Calibri"/>
                <a:sym typeface="Calibri"/>
              </a:defRPr>
            </a:lvl2pPr>
            <a:lvl3pPr indent="-228600" lvl="2" marL="1371600" algn="l">
              <a:lnSpc>
                <a:spcPct val="90000"/>
              </a:lnSpc>
              <a:spcBef>
                <a:spcPts val="500"/>
              </a:spcBef>
              <a:spcAft>
                <a:spcPts val="0"/>
              </a:spcAft>
              <a:buClr>
                <a:schemeClr val="dk1"/>
              </a:buClr>
              <a:buSzPts val="3600"/>
              <a:buNone/>
              <a:defRPr b="1" sz="3600">
                <a:latin typeface="Calibri"/>
                <a:ea typeface="Calibri"/>
                <a:cs typeface="Calibri"/>
                <a:sym typeface="Calibri"/>
              </a:defRPr>
            </a:lvl3pPr>
            <a:lvl4pPr indent="-228600" lvl="3" marL="1828800" algn="l">
              <a:lnSpc>
                <a:spcPct val="90000"/>
              </a:lnSpc>
              <a:spcBef>
                <a:spcPts val="500"/>
              </a:spcBef>
              <a:spcAft>
                <a:spcPts val="0"/>
              </a:spcAft>
              <a:buClr>
                <a:schemeClr val="dk1"/>
              </a:buClr>
              <a:buSzPts val="3600"/>
              <a:buNone/>
              <a:defRPr b="1" sz="3600">
                <a:latin typeface="Calibri"/>
                <a:ea typeface="Calibri"/>
                <a:cs typeface="Calibri"/>
                <a:sym typeface="Calibri"/>
              </a:defRPr>
            </a:lvl4pPr>
            <a:lvl5pPr indent="-228600" lvl="4" marL="2286000" algn="l">
              <a:lnSpc>
                <a:spcPct val="90000"/>
              </a:lnSpc>
              <a:spcBef>
                <a:spcPts val="500"/>
              </a:spcBef>
              <a:spcAft>
                <a:spcPts val="0"/>
              </a:spcAft>
              <a:buClr>
                <a:schemeClr val="dk1"/>
              </a:buClr>
              <a:buSzPts val="3600"/>
              <a:buNone/>
              <a:defRPr b="1" sz="3600">
                <a:latin typeface="Calibri"/>
                <a:ea typeface="Calibri"/>
                <a:cs typeface="Calibri"/>
                <a:sym typeface="Calibri"/>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8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âche principale">
  <p:cSld name="Tâche principale">
    <p:spTree>
      <p:nvGrpSpPr>
        <p:cNvPr id="1540" name="Shape 1540"/>
        <p:cNvGrpSpPr/>
        <p:nvPr/>
      </p:nvGrpSpPr>
      <p:grpSpPr>
        <a:xfrm>
          <a:off x="0" y="0"/>
          <a:ext cx="0" cy="0"/>
          <a:chOff x="0" y="0"/>
          <a:chExt cx="0" cy="0"/>
        </a:xfrm>
      </p:grpSpPr>
      <p:grpSp>
        <p:nvGrpSpPr>
          <p:cNvPr id="1541" name="Google Shape;1541;p238"/>
          <p:cNvGrpSpPr/>
          <p:nvPr/>
        </p:nvGrpSpPr>
        <p:grpSpPr>
          <a:xfrm>
            <a:off x="4932835" y="1459304"/>
            <a:ext cx="6054377" cy="3711725"/>
            <a:chOff x="1715066" y="1103461"/>
            <a:chExt cx="5717724" cy="3124203"/>
          </a:xfrm>
        </p:grpSpPr>
        <p:sp>
          <p:nvSpPr>
            <p:cNvPr id="1542" name="Google Shape;1542;p238"/>
            <p:cNvSpPr/>
            <p:nvPr/>
          </p:nvSpPr>
          <p:spPr>
            <a:xfrm>
              <a:off x="1715066" y="1103461"/>
              <a:ext cx="5717724" cy="3124203"/>
            </a:xfrm>
            <a:prstGeom prst="rect">
              <a:avLst/>
            </a:prstGeom>
            <a:solidFill>
              <a:srgbClr val="C00000"/>
            </a:solidFill>
            <a:ln cap="flat" cmpd="sng" w="9525">
              <a:solidFill>
                <a:srgbClr val="C00000"/>
              </a:solidFill>
              <a:prstDash val="solid"/>
              <a:round/>
              <a:headEnd len="sm" w="sm" type="none"/>
              <a:tailEnd len="sm" w="sm" type="none"/>
            </a:ln>
          </p:spPr>
          <p:txBody>
            <a:bodyPr anchorCtr="1" anchor="ctr" bIns="60950" lIns="121900" spcFirstLastPara="1" rIns="121900" wrap="square" tIns="60950">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1543" name="Google Shape;1543;p238"/>
            <p:cNvSpPr/>
            <p:nvPr/>
          </p:nvSpPr>
          <p:spPr>
            <a:xfrm>
              <a:off x="1802501" y="1179667"/>
              <a:ext cx="5542845" cy="2971800"/>
            </a:xfrm>
            <a:prstGeom prst="rect">
              <a:avLst/>
            </a:prstGeom>
            <a:solidFill>
              <a:srgbClr val="FFFFFF"/>
            </a:solidFill>
            <a:ln cap="flat" cmpd="sng" w="9525">
              <a:solidFill>
                <a:srgbClr val="C00000"/>
              </a:solidFill>
              <a:prstDash val="solid"/>
              <a:round/>
              <a:headEnd len="sm" w="sm" type="none"/>
              <a:tailEnd len="sm" w="sm" type="none"/>
            </a:ln>
            <a:effectLst>
              <a:outerShdw algn="tl">
                <a:srgbClr val="000000">
                  <a:alpha val="4705"/>
                </a:srgbClr>
              </a:outerShdw>
            </a:effectLst>
          </p:spPr>
          <p:txBody>
            <a:bodyPr anchorCtr="1" anchor="ctr" bIns="60950" lIns="121900" spcFirstLastPara="1" rIns="121900" wrap="square" tIns="60950">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grpSp>
      <p:sp>
        <p:nvSpPr>
          <p:cNvPr id="1544" name="Google Shape;1544;p238"/>
          <p:cNvSpPr txBox="1"/>
          <p:nvPr>
            <p:ph idx="1" type="body"/>
          </p:nvPr>
        </p:nvSpPr>
        <p:spPr>
          <a:xfrm>
            <a:off x="5025419" y="4219335"/>
            <a:ext cx="5869201" cy="41886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rgbClr val="7F7F7F"/>
              </a:buClr>
              <a:buSzPts val="2000"/>
              <a:buNone/>
              <a:defRPr i="1" sz="2000">
                <a:solidFill>
                  <a:srgbClr val="7F7F7F"/>
                </a:solidFill>
                <a:latin typeface="Calibri"/>
                <a:ea typeface="Calibri"/>
                <a:cs typeface="Calibri"/>
                <a:sym typeface="Calibri"/>
              </a:defRPr>
            </a:lvl1pPr>
            <a:lvl2pPr indent="-228600" lvl="1" marL="914400" algn="l">
              <a:lnSpc>
                <a:spcPct val="90000"/>
              </a:lnSpc>
              <a:spcBef>
                <a:spcPts val="500"/>
              </a:spcBef>
              <a:spcAft>
                <a:spcPts val="0"/>
              </a:spcAft>
              <a:buClr>
                <a:schemeClr val="dk1"/>
              </a:buClr>
              <a:buSzPts val="2000"/>
              <a:buNone/>
              <a:defRPr i="1" sz="2000">
                <a:latin typeface="Calibri"/>
                <a:ea typeface="Calibri"/>
                <a:cs typeface="Calibri"/>
                <a:sym typeface="Calibri"/>
              </a:defRPr>
            </a:lvl2pPr>
            <a:lvl3pPr indent="-228600" lvl="2" marL="1371600" algn="l">
              <a:lnSpc>
                <a:spcPct val="90000"/>
              </a:lnSpc>
              <a:spcBef>
                <a:spcPts val="500"/>
              </a:spcBef>
              <a:spcAft>
                <a:spcPts val="0"/>
              </a:spcAft>
              <a:buClr>
                <a:schemeClr val="dk1"/>
              </a:buClr>
              <a:buSzPts val="2000"/>
              <a:buNone/>
              <a:defRPr i="1" sz="2000">
                <a:latin typeface="Calibri"/>
                <a:ea typeface="Calibri"/>
                <a:cs typeface="Calibri"/>
                <a:sym typeface="Calibri"/>
              </a:defRPr>
            </a:lvl3pPr>
            <a:lvl4pPr indent="-228600" lvl="3" marL="1828800" algn="l">
              <a:lnSpc>
                <a:spcPct val="90000"/>
              </a:lnSpc>
              <a:spcBef>
                <a:spcPts val="500"/>
              </a:spcBef>
              <a:spcAft>
                <a:spcPts val="0"/>
              </a:spcAft>
              <a:buClr>
                <a:schemeClr val="dk1"/>
              </a:buClr>
              <a:buSzPts val="2000"/>
              <a:buNone/>
              <a:defRPr i="1" sz="2000">
                <a:latin typeface="Calibri"/>
                <a:ea typeface="Calibri"/>
                <a:cs typeface="Calibri"/>
                <a:sym typeface="Calibri"/>
              </a:defRPr>
            </a:lvl4pPr>
            <a:lvl5pPr indent="-228600" lvl="4" marL="2286000" algn="l">
              <a:lnSpc>
                <a:spcPct val="90000"/>
              </a:lnSpc>
              <a:spcBef>
                <a:spcPts val="500"/>
              </a:spcBef>
              <a:spcAft>
                <a:spcPts val="0"/>
              </a:spcAft>
              <a:buClr>
                <a:schemeClr val="dk1"/>
              </a:buClr>
              <a:buSzPts val="2000"/>
              <a:buNone/>
              <a:defRPr i="1" sz="2000">
                <a:latin typeface="Calibri"/>
                <a:ea typeface="Calibri"/>
                <a:cs typeface="Calibri"/>
                <a:sym typeface="Calibri"/>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45" name="Google Shape;1545;p238"/>
          <p:cNvSpPr txBox="1"/>
          <p:nvPr/>
        </p:nvSpPr>
        <p:spPr>
          <a:xfrm>
            <a:off x="5025418" y="2384963"/>
            <a:ext cx="5869201" cy="690767"/>
          </a:xfrm>
          <a:prstGeom prst="rect">
            <a:avLst/>
          </a:prstGeom>
          <a:noFill/>
          <a:ln>
            <a:noFill/>
          </a:ln>
        </p:spPr>
        <p:txBody>
          <a:bodyPr anchorCtr="1" anchor="t" bIns="0" lIns="0" spcFirstLastPara="1" rIns="0" wrap="square" tIns="0">
            <a:spAutoFit/>
          </a:bodyPr>
          <a:lstStyle/>
          <a:p>
            <a:pPr indent="0" lvl="0" marL="0" marR="0" rtl="0" algn="ctr">
              <a:lnSpc>
                <a:spcPct val="131218"/>
              </a:lnSpc>
              <a:spcBef>
                <a:spcPts val="0"/>
              </a:spcBef>
              <a:spcAft>
                <a:spcPts val="0"/>
              </a:spcAft>
              <a:buNone/>
            </a:pPr>
            <a:r>
              <a:rPr b="1" i="0" lang="fr-FR" sz="3733" u="none" cap="none" strike="noStrike">
                <a:solidFill>
                  <a:srgbClr val="C00000"/>
                </a:solidFill>
                <a:latin typeface="Calibri"/>
                <a:ea typeface="Calibri"/>
                <a:cs typeface="Calibri"/>
                <a:sym typeface="Calibri"/>
              </a:rPr>
              <a:t>Tâche principale</a:t>
            </a:r>
            <a:endParaRPr/>
          </a:p>
        </p:txBody>
      </p:sp>
      <p:sp>
        <p:nvSpPr>
          <p:cNvPr id="1546" name="Google Shape;1546;p238"/>
          <p:cNvSpPr/>
          <p:nvPr/>
        </p:nvSpPr>
        <p:spPr>
          <a:xfrm>
            <a:off x="4389349" y="1736952"/>
            <a:ext cx="1156184" cy="512421"/>
          </a:xfrm>
          <a:prstGeom prst="rect">
            <a:avLst/>
          </a:prstGeom>
          <a:solidFill>
            <a:srgbClr val="C00000"/>
          </a:solidFill>
          <a:ln cap="flat" cmpd="sng" w="25400">
            <a:solidFill>
              <a:srgbClr val="C00000"/>
            </a:solidFill>
            <a:prstDash val="solid"/>
            <a:round/>
            <a:headEnd len="sm" w="sm" type="none"/>
            <a:tailEnd len="sm" w="sm" type="none"/>
          </a:ln>
        </p:spPr>
        <p:txBody>
          <a:bodyPr anchorCtr="1" anchor="ctr" bIns="60950" lIns="121900" spcFirstLastPara="1" rIns="121900" wrap="square" tIns="60950">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1547" name="Google Shape;1547;p238"/>
          <p:cNvSpPr/>
          <p:nvPr/>
        </p:nvSpPr>
        <p:spPr>
          <a:xfrm>
            <a:off x="4469041" y="1746942"/>
            <a:ext cx="1052999" cy="492443"/>
          </a:xfrm>
          <a:prstGeom prst="rect">
            <a:avLst/>
          </a:prstGeom>
          <a:solidFill>
            <a:srgbClr val="C00000"/>
          </a:solidFill>
          <a:ln cap="flat" cmpd="sng" w="9525">
            <a:solidFill>
              <a:srgbClr val="C00000"/>
            </a:solidFill>
            <a:prstDash val="solid"/>
            <a:round/>
            <a:headEnd len="sm" w="sm" type="none"/>
            <a:tailEnd len="sm" w="sm" type="none"/>
          </a:ln>
        </p:spPr>
        <p:txBody>
          <a:bodyPr anchorCtr="0" anchor="t" bIns="60950" lIns="121900" spcFirstLastPara="1" rIns="121900" wrap="square" tIns="60950">
            <a:spAutoFit/>
          </a:bodyPr>
          <a:lstStyle/>
          <a:p>
            <a:pPr indent="0" lvl="0" marL="0" marR="0" rtl="0" algn="ctr">
              <a:spcBef>
                <a:spcPts val="0"/>
              </a:spcBef>
              <a:spcAft>
                <a:spcPts val="0"/>
              </a:spcAft>
              <a:buNone/>
            </a:pPr>
            <a:r>
              <a:rPr b="1" i="0" lang="fr-FR" sz="2400" u="none" cap="none" strike="noStrike">
                <a:solidFill>
                  <a:srgbClr val="FFFFFF"/>
                </a:solidFill>
                <a:latin typeface="Arial"/>
                <a:ea typeface="Arial"/>
                <a:cs typeface="Arial"/>
                <a:sym typeface="Arial"/>
              </a:rPr>
              <a:t>M</a:t>
            </a:r>
            <a:endParaRPr b="1" sz="2400">
              <a:solidFill>
                <a:srgbClr val="FFFFFF"/>
              </a:solidFill>
              <a:latin typeface="Arial"/>
              <a:ea typeface="Arial"/>
              <a:cs typeface="Arial"/>
              <a:sym typeface="Arial"/>
            </a:endParaRPr>
          </a:p>
        </p:txBody>
      </p:sp>
      <p:pic>
        <p:nvPicPr>
          <p:cNvPr id="1548" name="Google Shape;1548;p238"/>
          <p:cNvPicPr preferRelativeResize="0"/>
          <p:nvPr/>
        </p:nvPicPr>
        <p:blipFill rotWithShape="1">
          <a:blip r:embed="rId2">
            <a:alphaModFix/>
          </a:blip>
          <a:srcRect b="0" l="0" r="0" t="0"/>
          <a:stretch/>
        </p:blipFill>
        <p:spPr>
          <a:xfrm>
            <a:off x="1204787" y="2396885"/>
            <a:ext cx="2432604" cy="2432604"/>
          </a:xfrm>
          <a:prstGeom prst="rect">
            <a:avLst/>
          </a:prstGeom>
          <a:noFill/>
          <a:ln>
            <a:noFill/>
          </a:ln>
        </p:spPr>
      </p:pic>
    </p:spTree>
  </p:cSld>
  <p:clrMapOvr>
    <a:masterClrMapping/>
  </p:clrMapOvr>
</p:sldLayout>
</file>

<file path=ppt/slideLayouts/slideLayout18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 PC">
  <p:cSld name="Slide PC">
    <p:spTree>
      <p:nvGrpSpPr>
        <p:cNvPr id="1549" name="Shape 1549"/>
        <p:cNvGrpSpPr/>
        <p:nvPr/>
      </p:nvGrpSpPr>
      <p:grpSpPr>
        <a:xfrm>
          <a:off x="0" y="0"/>
          <a:ext cx="0" cy="0"/>
          <a:chOff x="0" y="0"/>
          <a:chExt cx="0" cy="0"/>
        </a:xfrm>
      </p:grpSpPr>
      <p:grpSp>
        <p:nvGrpSpPr>
          <p:cNvPr id="1550" name="Google Shape;1550;p239"/>
          <p:cNvGrpSpPr/>
          <p:nvPr/>
        </p:nvGrpSpPr>
        <p:grpSpPr>
          <a:xfrm>
            <a:off x="0" y="1"/>
            <a:ext cx="12192000" cy="6858001"/>
            <a:chOff x="0" y="0"/>
            <a:chExt cx="13716000" cy="10287000"/>
          </a:xfrm>
        </p:grpSpPr>
        <p:sp>
          <p:nvSpPr>
            <p:cNvPr id="1551" name="Google Shape;1551;p239"/>
            <p:cNvSpPr/>
            <p:nvPr/>
          </p:nvSpPr>
          <p:spPr>
            <a:xfrm>
              <a:off x="0" y="0"/>
              <a:ext cx="13716000" cy="10287000"/>
            </a:xfrm>
            <a:prstGeom prst="rect">
              <a:avLst/>
            </a:prstGeom>
            <a:solidFill>
              <a:srgbClr val="0F9ED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sp>
          <p:nvSpPr>
            <p:cNvPr id="1552" name="Google Shape;1552;p239"/>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sp>
          <p:nvSpPr>
            <p:cNvPr id="1553" name="Google Shape;1553;p239"/>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grpSp>
      <p:sp>
        <p:nvSpPr>
          <p:cNvPr id="1554" name="Google Shape;1554;p239"/>
          <p:cNvSpPr txBox="1"/>
          <p:nvPr>
            <p:ph type="title"/>
          </p:nvPr>
        </p:nvSpPr>
        <p:spPr>
          <a:xfrm>
            <a:off x="935304" y="318293"/>
            <a:ext cx="10372033" cy="267549"/>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600"/>
              <a:buFont typeface="Calibri"/>
              <a:buNone/>
              <a:defRPr b="1" sz="1600">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555" name="Google Shape;1555;p239"/>
          <p:cNvSpPr txBox="1"/>
          <p:nvPr>
            <p:ph idx="1" type="body"/>
          </p:nvPr>
        </p:nvSpPr>
        <p:spPr>
          <a:xfrm>
            <a:off x="530225" y="1136650"/>
            <a:ext cx="11179175" cy="5389563"/>
          </a:xfrm>
          <a:prstGeom prst="rect">
            <a:avLst/>
          </a:prstGeom>
          <a:noFill/>
          <a:ln>
            <a:noFill/>
          </a:ln>
        </p:spPr>
        <p:txBody>
          <a:bodyPr anchorCtr="0" anchor="t" bIns="45700" lIns="91425" spcFirstLastPara="1" rIns="91425" wrap="square" tIns="45700">
            <a:normAutofit/>
          </a:bodyPr>
          <a:lstStyle>
            <a:lvl1pPr indent="-355600" lvl="0" marL="457200" algn="l">
              <a:lnSpc>
                <a:spcPct val="90000"/>
              </a:lnSpc>
              <a:spcBef>
                <a:spcPts val="1000"/>
              </a:spcBef>
              <a:spcAft>
                <a:spcPts val="0"/>
              </a:spcAft>
              <a:buClr>
                <a:schemeClr val="dk1"/>
              </a:buClr>
              <a:buSzPts val="2000"/>
              <a:buChar char="•"/>
              <a:defRPr sz="2000">
                <a:latin typeface="Calibri"/>
                <a:ea typeface="Calibri"/>
                <a:cs typeface="Calibri"/>
                <a:sym typeface="Calibri"/>
              </a:defRPr>
            </a:lvl1pPr>
            <a:lvl2pPr indent="-355600" lvl="1" marL="914400" algn="l">
              <a:lnSpc>
                <a:spcPct val="90000"/>
              </a:lnSpc>
              <a:spcBef>
                <a:spcPts val="500"/>
              </a:spcBef>
              <a:spcAft>
                <a:spcPts val="0"/>
              </a:spcAft>
              <a:buClr>
                <a:schemeClr val="dk1"/>
              </a:buClr>
              <a:buSzPts val="2000"/>
              <a:buChar char="•"/>
              <a:defRPr sz="2000">
                <a:latin typeface="Calibri"/>
                <a:ea typeface="Calibri"/>
                <a:cs typeface="Calibri"/>
                <a:sym typeface="Calibri"/>
              </a:defRPr>
            </a:lvl2pPr>
            <a:lvl3pPr indent="-355600" lvl="2" marL="1371600" algn="l">
              <a:lnSpc>
                <a:spcPct val="90000"/>
              </a:lnSpc>
              <a:spcBef>
                <a:spcPts val="500"/>
              </a:spcBef>
              <a:spcAft>
                <a:spcPts val="0"/>
              </a:spcAft>
              <a:buClr>
                <a:schemeClr val="dk1"/>
              </a:buClr>
              <a:buSzPts val="2000"/>
              <a:buChar char="•"/>
              <a:defRPr sz="2000">
                <a:latin typeface="Calibri"/>
                <a:ea typeface="Calibri"/>
                <a:cs typeface="Calibri"/>
                <a:sym typeface="Calibri"/>
              </a:defRPr>
            </a:lvl3pPr>
            <a:lvl4pPr indent="-355600" lvl="3" marL="1828800" algn="l">
              <a:lnSpc>
                <a:spcPct val="90000"/>
              </a:lnSpc>
              <a:spcBef>
                <a:spcPts val="500"/>
              </a:spcBef>
              <a:spcAft>
                <a:spcPts val="0"/>
              </a:spcAft>
              <a:buClr>
                <a:schemeClr val="dk1"/>
              </a:buClr>
              <a:buSzPts val="2000"/>
              <a:buChar char="•"/>
              <a:defRPr sz="2000">
                <a:latin typeface="Calibri"/>
                <a:ea typeface="Calibri"/>
                <a:cs typeface="Calibri"/>
                <a:sym typeface="Calibri"/>
              </a:defRPr>
            </a:lvl4pPr>
            <a:lvl5pPr indent="-355600" lvl="4" marL="2286000" algn="l">
              <a:lnSpc>
                <a:spcPct val="90000"/>
              </a:lnSpc>
              <a:spcBef>
                <a:spcPts val="500"/>
              </a:spcBef>
              <a:spcAft>
                <a:spcPts val="0"/>
              </a:spcAft>
              <a:buClr>
                <a:schemeClr val="dk1"/>
              </a:buClr>
              <a:buSzPts val="2000"/>
              <a:buChar char="•"/>
              <a:defRPr sz="2000">
                <a:latin typeface="Calibri"/>
                <a:ea typeface="Calibri"/>
                <a:cs typeface="Calibri"/>
                <a:sym typeface="Calibri"/>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56" name="Google Shape;1556;p239"/>
          <p:cNvSpPr txBox="1"/>
          <p:nvPr>
            <p:ph idx="2" type="body"/>
          </p:nvPr>
        </p:nvSpPr>
        <p:spPr>
          <a:xfrm>
            <a:off x="935304" y="668338"/>
            <a:ext cx="10372459" cy="299327"/>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050"/>
              <a:buNone/>
              <a:defRPr i="1" sz="1050">
                <a:latin typeface="Calibri"/>
                <a:ea typeface="Calibri"/>
                <a:cs typeface="Calibri"/>
                <a:sym typeface="Calibri"/>
              </a:defRPr>
            </a:lvl1pPr>
            <a:lvl2pPr indent="-304800" lvl="1" marL="914400" algn="l">
              <a:lnSpc>
                <a:spcPct val="90000"/>
              </a:lnSpc>
              <a:spcBef>
                <a:spcPts val="500"/>
              </a:spcBef>
              <a:spcAft>
                <a:spcPts val="0"/>
              </a:spcAft>
              <a:buClr>
                <a:schemeClr val="dk1"/>
              </a:buClr>
              <a:buSzPts val="1200"/>
              <a:buChar char="•"/>
              <a:defRPr i="1" sz="1200">
                <a:latin typeface="Calibri"/>
                <a:ea typeface="Calibri"/>
                <a:cs typeface="Calibri"/>
                <a:sym typeface="Calibri"/>
              </a:defRPr>
            </a:lvl2pPr>
            <a:lvl3pPr indent="-304800" lvl="2" marL="1371600" algn="l">
              <a:lnSpc>
                <a:spcPct val="90000"/>
              </a:lnSpc>
              <a:spcBef>
                <a:spcPts val="500"/>
              </a:spcBef>
              <a:spcAft>
                <a:spcPts val="0"/>
              </a:spcAft>
              <a:buClr>
                <a:schemeClr val="dk1"/>
              </a:buClr>
              <a:buSzPts val="1200"/>
              <a:buChar char="•"/>
              <a:defRPr i="1" sz="1200">
                <a:latin typeface="Calibri"/>
                <a:ea typeface="Calibri"/>
                <a:cs typeface="Calibri"/>
                <a:sym typeface="Calibri"/>
              </a:defRPr>
            </a:lvl3pPr>
            <a:lvl4pPr indent="-304800" lvl="3" marL="1828800" algn="l">
              <a:lnSpc>
                <a:spcPct val="90000"/>
              </a:lnSpc>
              <a:spcBef>
                <a:spcPts val="500"/>
              </a:spcBef>
              <a:spcAft>
                <a:spcPts val="0"/>
              </a:spcAft>
              <a:buClr>
                <a:schemeClr val="dk1"/>
              </a:buClr>
              <a:buSzPts val="1200"/>
              <a:buChar char="•"/>
              <a:defRPr i="1" sz="1200">
                <a:latin typeface="Calibri"/>
                <a:ea typeface="Calibri"/>
                <a:cs typeface="Calibri"/>
                <a:sym typeface="Calibri"/>
              </a:defRPr>
            </a:lvl4pPr>
            <a:lvl5pPr indent="-304800" lvl="4" marL="2286000" algn="l">
              <a:lnSpc>
                <a:spcPct val="90000"/>
              </a:lnSpc>
              <a:spcBef>
                <a:spcPts val="500"/>
              </a:spcBef>
              <a:spcAft>
                <a:spcPts val="0"/>
              </a:spcAft>
              <a:buClr>
                <a:schemeClr val="dk1"/>
              </a:buClr>
              <a:buSzPts val="1200"/>
              <a:buChar char="•"/>
              <a:defRPr i="1" sz="1200">
                <a:latin typeface="Calibri"/>
                <a:ea typeface="Calibri"/>
                <a:cs typeface="Calibri"/>
                <a:sym typeface="Calibri"/>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57" name="Google Shape;1557;p239"/>
          <p:cNvSpPr txBox="1"/>
          <p:nvPr/>
        </p:nvSpPr>
        <p:spPr>
          <a:xfrm>
            <a:off x="11597589" y="56566"/>
            <a:ext cx="598963" cy="369332"/>
          </a:xfrm>
          <a:prstGeom prst="rect">
            <a:avLst/>
          </a:prstGeom>
          <a:solidFill>
            <a:srgbClr val="0F9ED5"/>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1800">
                <a:solidFill>
                  <a:srgbClr val="FFFFFF"/>
                </a:solidFill>
                <a:latin typeface="Calibri"/>
                <a:ea typeface="Calibri"/>
                <a:cs typeface="Calibri"/>
                <a:sym typeface="Calibri"/>
              </a:rPr>
              <a:t>PC</a:t>
            </a:r>
            <a:endParaRPr b="1" sz="1800">
              <a:solidFill>
                <a:srgbClr val="FFFFFF"/>
              </a:solidFill>
              <a:latin typeface="Calibri"/>
              <a:ea typeface="Calibri"/>
              <a:cs typeface="Calibri"/>
              <a:sym typeface="Calibri"/>
            </a:endParaRPr>
          </a:p>
        </p:txBody>
      </p:sp>
      <p:pic>
        <p:nvPicPr>
          <p:cNvPr descr="Image générée" id="1558" name="Google Shape;1558;p239"/>
          <p:cNvPicPr preferRelativeResize="0"/>
          <p:nvPr/>
        </p:nvPicPr>
        <p:blipFill rotWithShape="1">
          <a:blip r:embed="rId2">
            <a:alphaModFix/>
          </a:blip>
          <a:srcRect b="62431" l="6026" r="75345" t="25226"/>
          <a:stretch/>
        </p:blipFill>
        <p:spPr>
          <a:xfrm>
            <a:off x="233374" y="168983"/>
            <a:ext cx="506620" cy="503517"/>
          </a:xfrm>
          <a:prstGeom prst="rect">
            <a:avLst/>
          </a:prstGeom>
          <a:noFill/>
          <a:ln>
            <a:noFill/>
          </a:ln>
        </p:spPr>
      </p:pic>
    </p:spTree>
  </p:cSld>
  <p:clrMapOvr>
    <a:masterClrMapping/>
  </p:clrMapOvr>
</p:sldLayout>
</file>

<file path=ppt/slideLayouts/slideLayout18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ratique en binôme">
  <p:cSld name="Pratique en binôme">
    <p:bg>
      <p:bgPr>
        <a:gradFill>
          <a:gsLst>
            <a:gs pos="0">
              <a:srgbClr val="16537F"/>
            </a:gs>
            <a:gs pos="8000">
              <a:srgbClr val="16537F"/>
            </a:gs>
            <a:gs pos="39000">
              <a:srgbClr val="FFFFFF"/>
            </a:gs>
            <a:gs pos="73000">
              <a:srgbClr val="16537F"/>
            </a:gs>
            <a:gs pos="100000">
              <a:srgbClr val="16537F"/>
            </a:gs>
          </a:gsLst>
          <a:path path="circle">
            <a:fillToRect b="50%" l="50%" r="50%" t="50%"/>
          </a:path>
          <a:tileRect/>
        </a:gradFill>
      </p:bgPr>
    </p:bg>
    <p:spTree>
      <p:nvGrpSpPr>
        <p:cNvPr id="1559" name="Shape 1559"/>
        <p:cNvGrpSpPr/>
        <p:nvPr/>
      </p:nvGrpSpPr>
      <p:grpSpPr>
        <a:xfrm>
          <a:off x="0" y="0"/>
          <a:ext cx="0" cy="0"/>
          <a:chOff x="0" y="0"/>
          <a:chExt cx="0" cy="0"/>
        </a:xfrm>
      </p:grpSpPr>
      <p:grpSp>
        <p:nvGrpSpPr>
          <p:cNvPr id="1560" name="Google Shape;1560;p240"/>
          <p:cNvGrpSpPr/>
          <p:nvPr/>
        </p:nvGrpSpPr>
        <p:grpSpPr>
          <a:xfrm>
            <a:off x="812159" y="829917"/>
            <a:ext cx="10567685" cy="5198169"/>
            <a:chOff x="2184400" y="1402025"/>
            <a:chExt cx="7823200" cy="4942038"/>
          </a:xfrm>
        </p:grpSpPr>
        <p:sp>
          <p:nvSpPr>
            <p:cNvPr id="1561" name="Google Shape;1561;p240"/>
            <p:cNvSpPr/>
            <p:nvPr/>
          </p:nvSpPr>
          <p:spPr>
            <a:xfrm>
              <a:off x="2184400" y="1402025"/>
              <a:ext cx="7823200" cy="4942038"/>
            </a:xfrm>
            <a:prstGeom prst="roundRect">
              <a:avLst>
                <a:gd fmla="val 2665" name="adj"/>
              </a:avLst>
            </a:prstGeom>
            <a:solidFill>
              <a:srgbClr val="0070C0"/>
            </a:solidFill>
            <a:ln cap="flat" cmpd="sng" w="12700">
              <a:solidFill>
                <a:srgbClr val="0070C0"/>
              </a:solidFill>
              <a:prstDash val="solid"/>
              <a:miter lim="800000"/>
              <a:headEnd len="sm" w="sm" type="none"/>
              <a:tailEnd len="sm" w="sm" type="none"/>
            </a:ln>
            <a:effectLst>
              <a:outerShdw blurRad="63500" sx="102000" rotWithShape="0" algn="ctr" sy="102000">
                <a:srgbClr val="000000">
                  <a:alpha val="6666"/>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00">
                <a:solidFill>
                  <a:srgbClr val="FFFFFF"/>
                </a:solidFill>
                <a:latin typeface="Calibri"/>
                <a:ea typeface="Calibri"/>
                <a:cs typeface="Calibri"/>
                <a:sym typeface="Calibri"/>
              </a:endParaRPr>
            </a:p>
          </p:txBody>
        </p:sp>
        <p:sp>
          <p:nvSpPr>
            <p:cNvPr id="1562" name="Google Shape;1562;p240"/>
            <p:cNvSpPr/>
            <p:nvPr/>
          </p:nvSpPr>
          <p:spPr>
            <a:xfrm>
              <a:off x="2284185" y="1499313"/>
              <a:ext cx="7623629" cy="4747463"/>
            </a:xfrm>
            <a:prstGeom prst="rect">
              <a:avLst/>
            </a:prstGeom>
            <a:solidFill>
              <a:schemeClr val="lt1"/>
            </a:solidFill>
            <a:ln>
              <a:noFill/>
            </a:ln>
          </p:spPr>
          <p:txBody>
            <a:bodyPr anchorCtr="1" anchor="ctr" bIns="45700" lIns="91425" spcFirstLastPara="1" rIns="91425" wrap="square" tIns="45700">
              <a:noAutofit/>
            </a:bodyPr>
            <a:lstStyle/>
            <a:p>
              <a:pPr indent="0" lvl="0" marL="0" marR="0" rtl="0" algn="ctr">
                <a:spcBef>
                  <a:spcPts val="0"/>
                </a:spcBef>
                <a:spcAft>
                  <a:spcPts val="0"/>
                </a:spcAft>
                <a:buNone/>
              </a:pPr>
              <a:r>
                <a:t/>
              </a:r>
              <a:endParaRPr b="1" sz="5600">
                <a:solidFill>
                  <a:srgbClr val="000000"/>
                </a:solidFill>
                <a:latin typeface="Calibri"/>
                <a:ea typeface="Calibri"/>
                <a:cs typeface="Calibri"/>
                <a:sym typeface="Calibri"/>
              </a:endParaRPr>
            </a:p>
            <a:p>
              <a:pPr indent="0" lvl="0" marL="0" marR="0" rtl="0" algn="ctr">
                <a:spcBef>
                  <a:spcPts val="0"/>
                </a:spcBef>
                <a:spcAft>
                  <a:spcPts val="0"/>
                </a:spcAft>
                <a:buNone/>
              </a:pPr>
              <a:r>
                <a:t/>
              </a:r>
              <a:endParaRPr b="1" sz="4400">
                <a:solidFill>
                  <a:srgbClr val="0070C0"/>
                </a:solidFill>
                <a:latin typeface="Calibri"/>
                <a:ea typeface="Calibri"/>
                <a:cs typeface="Calibri"/>
                <a:sym typeface="Calibri"/>
              </a:endParaRPr>
            </a:p>
            <a:p>
              <a:pPr indent="0" lvl="0" marL="0" marR="0" rtl="0" algn="ctr">
                <a:spcBef>
                  <a:spcPts val="0"/>
                </a:spcBef>
                <a:spcAft>
                  <a:spcPts val="0"/>
                </a:spcAft>
                <a:buNone/>
              </a:pPr>
              <a:r>
                <a:rPr b="1" lang="fr-FR" sz="4400">
                  <a:solidFill>
                    <a:srgbClr val="0070C0"/>
                  </a:solidFill>
                  <a:latin typeface="Calibri"/>
                  <a:ea typeface="Calibri"/>
                  <a:cs typeface="Calibri"/>
                  <a:sym typeface="Calibri"/>
                </a:rPr>
                <a:t>Pratique en binôme</a:t>
              </a:r>
              <a:endParaRPr/>
            </a:p>
          </p:txBody>
        </p:sp>
      </p:grpSp>
      <p:sp>
        <p:nvSpPr>
          <p:cNvPr id="1563" name="Google Shape;1563;p240"/>
          <p:cNvSpPr/>
          <p:nvPr/>
        </p:nvSpPr>
        <p:spPr>
          <a:xfrm>
            <a:off x="10285532" y="4917801"/>
            <a:ext cx="936370" cy="936371"/>
          </a:xfrm>
          <a:prstGeom prst="ellipse">
            <a:avLst/>
          </a:prstGeom>
          <a:blipFill rotWithShape="1">
            <a:blip r:embed="rId2">
              <a:alphaModFix/>
            </a:blip>
            <a:stretch>
              <a:fillRect b="0" l="0" r="0" t="0"/>
            </a:stretch>
          </a:blipFill>
          <a:ln cap="flat" cmpd="sng" w="12700">
            <a:solidFill>
              <a:schemeClr val="lt1"/>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200">
              <a:solidFill>
                <a:srgbClr val="FFFFFF"/>
              </a:solidFill>
              <a:latin typeface="Calibri"/>
              <a:ea typeface="Calibri"/>
              <a:cs typeface="Calibri"/>
              <a:sym typeface="Calibri"/>
            </a:endParaRPr>
          </a:p>
        </p:txBody>
      </p:sp>
      <p:pic>
        <p:nvPicPr>
          <p:cNvPr id="1564" name="Google Shape;1564;p240"/>
          <p:cNvPicPr preferRelativeResize="0"/>
          <p:nvPr/>
        </p:nvPicPr>
        <p:blipFill rotWithShape="1">
          <a:blip r:embed="rId3">
            <a:alphaModFix/>
          </a:blip>
          <a:srcRect b="0" l="0" r="0" t="0"/>
          <a:stretch/>
        </p:blipFill>
        <p:spPr>
          <a:xfrm>
            <a:off x="4959577" y="1244095"/>
            <a:ext cx="2494771" cy="2494771"/>
          </a:xfrm>
          <a:prstGeom prst="rect">
            <a:avLst/>
          </a:prstGeom>
          <a:noFill/>
          <a:ln>
            <a:noFill/>
          </a:ln>
        </p:spPr>
      </p:pic>
      <p:sp>
        <p:nvSpPr>
          <p:cNvPr id="1565" name="Google Shape;1565;p240"/>
          <p:cNvSpPr txBox="1"/>
          <p:nvPr>
            <p:ph idx="1" type="body"/>
          </p:nvPr>
        </p:nvSpPr>
        <p:spPr>
          <a:xfrm>
            <a:off x="8799191" y="5236960"/>
            <a:ext cx="1486341" cy="503301"/>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3600"/>
              <a:buNone/>
              <a:defRPr b="1" sz="3600">
                <a:latin typeface="Calibri"/>
                <a:ea typeface="Calibri"/>
                <a:cs typeface="Calibri"/>
                <a:sym typeface="Calibri"/>
              </a:defRPr>
            </a:lvl1pPr>
            <a:lvl2pPr indent="-228600" lvl="1" marL="914400" algn="l">
              <a:lnSpc>
                <a:spcPct val="90000"/>
              </a:lnSpc>
              <a:spcBef>
                <a:spcPts val="500"/>
              </a:spcBef>
              <a:spcAft>
                <a:spcPts val="0"/>
              </a:spcAft>
              <a:buClr>
                <a:schemeClr val="dk1"/>
              </a:buClr>
              <a:buSzPts val="3600"/>
              <a:buNone/>
              <a:defRPr b="1" sz="3600">
                <a:latin typeface="Calibri"/>
                <a:ea typeface="Calibri"/>
                <a:cs typeface="Calibri"/>
                <a:sym typeface="Calibri"/>
              </a:defRPr>
            </a:lvl2pPr>
            <a:lvl3pPr indent="-228600" lvl="2" marL="1371600" algn="l">
              <a:lnSpc>
                <a:spcPct val="90000"/>
              </a:lnSpc>
              <a:spcBef>
                <a:spcPts val="500"/>
              </a:spcBef>
              <a:spcAft>
                <a:spcPts val="0"/>
              </a:spcAft>
              <a:buClr>
                <a:schemeClr val="dk1"/>
              </a:buClr>
              <a:buSzPts val="3600"/>
              <a:buNone/>
              <a:defRPr b="1" sz="3600">
                <a:latin typeface="Calibri"/>
                <a:ea typeface="Calibri"/>
                <a:cs typeface="Calibri"/>
                <a:sym typeface="Calibri"/>
              </a:defRPr>
            </a:lvl3pPr>
            <a:lvl4pPr indent="-228600" lvl="3" marL="1828800" algn="l">
              <a:lnSpc>
                <a:spcPct val="90000"/>
              </a:lnSpc>
              <a:spcBef>
                <a:spcPts val="500"/>
              </a:spcBef>
              <a:spcAft>
                <a:spcPts val="0"/>
              </a:spcAft>
              <a:buClr>
                <a:schemeClr val="dk1"/>
              </a:buClr>
              <a:buSzPts val="3600"/>
              <a:buNone/>
              <a:defRPr b="1" sz="3600">
                <a:latin typeface="Calibri"/>
                <a:ea typeface="Calibri"/>
                <a:cs typeface="Calibri"/>
                <a:sym typeface="Calibri"/>
              </a:defRPr>
            </a:lvl4pPr>
            <a:lvl5pPr indent="-228600" lvl="4" marL="2286000" algn="l">
              <a:lnSpc>
                <a:spcPct val="90000"/>
              </a:lnSpc>
              <a:spcBef>
                <a:spcPts val="500"/>
              </a:spcBef>
              <a:spcAft>
                <a:spcPts val="0"/>
              </a:spcAft>
              <a:buClr>
                <a:schemeClr val="dk1"/>
              </a:buClr>
              <a:buSzPts val="3600"/>
              <a:buNone/>
              <a:defRPr b="1" sz="3600">
                <a:latin typeface="Calibri"/>
                <a:ea typeface="Calibri"/>
                <a:cs typeface="Calibri"/>
                <a:sym typeface="Calibri"/>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8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 Clôture">
  <p:cSld name="Slide Clôture">
    <p:spTree>
      <p:nvGrpSpPr>
        <p:cNvPr id="1566" name="Shape 1566"/>
        <p:cNvGrpSpPr/>
        <p:nvPr/>
      </p:nvGrpSpPr>
      <p:grpSpPr>
        <a:xfrm>
          <a:off x="0" y="0"/>
          <a:ext cx="0" cy="0"/>
          <a:chOff x="0" y="0"/>
          <a:chExt cx="0" cy="0"/>
        </a:xfrm>
      </p:grpSpPr>
      <p:grpSp>
        <p:nvGrpSpPr>
          <p:cNvPr id="1567" name="Google Shape;1567;p241"/>
          <p:cNvGrpSpPr/>
          <p:nvPr/>
        </p:nvGrpSpPr>
        <p:grpSpPr>
          <a:xfrm>
            <a:off x="0" y="1"/>
            <a:ext cx="12192000" cy="6858001"/>
            <a:chOff x="0" y="0"/>
            <a:chExt cx="13716000" cy="10287000"/>
          </a:xfrm>
        </p:grpSpPr>
        <p:sp>
          <p:nvSpPr>
            <p:cNvPr id="1568" name="Google Shape;1568;p241"/>
            <p:cNvSpPr/>
            <p:nvPr/>
          </p:nvSpPr>
          <p:spPr>
            <a:xfrm>
              <a:off x="0" y="0"/>
              <a:ext cx="13716000" cy="10287000"/>
            </a:xfrm>
            <a:prstGeom prst="rect">
              <a:avLst/>
            </a:prstGeom>
            <a:solidFill>
              <a:srgbClr val="F19D1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sp>
          <p:nvSpPr>
            <p:cNvPr id="1569" name="Google Shape;1569;p241"/>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sp>
          <p:nvSpPr>
            <p:cNvPr id="1570" name="Google Shape;1570;p241"/>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grpSp>
      <p:sp>
        <p:nvSpPr>
          <p:cNvPr id="1571" name="Google Shape;1571;p241"/>
          <p:cNvSpPr txBox="1"/>
          <p:nvPr>
            <p:ph type="title"/>
          </p:nvPr>
        </p:nvSpPr>
        <p:spPr>
          <a:xfrm>
            <a:off x="1030246" y="318293"/>
            <a:ext cx="10277091" cy="267549"/>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600"/>
              <a:buFont typeface="Calibri"/>
              <a:buNone/>
              <a:defRPr b="1" sz="1600">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572" name="Google Shape;1572;p241"/>
          <p:cNvSpPr txBox="1"/>
          <p:nvPr>
            <p:ph idx="1" type="body"/>
          </p:nvPr>
        </p:nvSpPr>
        <p:spPr>
          <a:xfrm>
            <a:off x="530225" y="1136650"/>
            <a:ext cx="11179175" cy="5389563"/>
          </a:xfrm>
          <a:prstGeom prst="rect">
            <a:avLst/>
          </a:prstGeom>
          <a:noFill/>
          <a:ln>
            <a:noFill/>
          </a:ln>
        </p:spPr>
        <p:txBody>
          <a:bodyPr anchorCtr="0" anchor="t" bIns="45700" lIns="91425" spcFirstLastPara="1" rIns="91425" wrap="square" tIns="45700">
            <a:normAutofit/>
          </a:bodyPr>
          <a:lstStyle>
            <a:lvl1pPr indent="-355600" lvl="0" marL="457200" algn="l">
              <a:lnSpc>
                <a:spcPct val="90000"/>
              </a:lnSpc>
              <a:spcBef>
                <a:spcPts val="1000"/>
              </a:spcBef>
              <a:spcAft>
                <a:spcPts val="0"/>
              </a:spcAft>
              <a:buClr>
                <a:schemeClr val="dk1"/>
              </a:buClr>
              <a:buSzPts val="2000"/>
              <a:buChar char="•"/>
              <a:defRPr sz="2000">
                <a:latin typeface="Calibri"/>
                <a:ea typeface="Calibri"/>
                <a:cs typeface="Calibri"/>
                <a:sym typeface="Calibri"/>
              </a:defRPr>
            </a:lvl1pPr>
            <a:lvl2pPr indent="-355600" lvl="1" marL="914400" algn="l">
              <a:lnSpc>
                <a:spcPct val="90000"/>
              </a:lnSpc>
              <a:spcBef>
                <a:spcPts val="500"/>
              </a:spcBef>
              <a:spcAft>
                <a:spcPts val="0"/>
              </a:spcAft>
              <a:buClr>
                <a:schemeClr val="dk1"/>
              </a:buClr>
              <a:buSzPts val="2000"/>
              <a:buChar char="•"/>
              <a:defRPr sz="2000">
                <a:latin typeface="Calibri"/>
                <a:ea typeface="Calibri"/>
                <a:cs typeface="Calibri"/>
                <a:sym typeface="Calibri"/>
              </a:defRPr>
            </a:lvl2pPr>
            <a:lvl3pPr indent="-355600" lvl="2" marL="1371600" algn="l">
              <a:lnSpc>
                <a:spcPct val="90000"/>
              </a:lnSpc>
              <a:spcBef>
                <a:spcPts val="500"/>
              </a:spcBef>
              <a:spcAft>
                <a:spcPts val="0"/>
              </a:spcAft>
              <a:buClr>
                <a:schemeClr val="dk1"/>
              </a:buClr>
              <a:buSzPts val="2000"/>
              <a:buChar char="•"/>
              <a:defRPr sz="2000">
                <a:latin typeface="Calibri"/>
                <a:ea typeface="Calibri"/>
                <a:cs typeface="Calibri"/>
                <a:sym typeface="Calibri"/>
              </a:defRPr>
            </a:lvl3pPr>
            <a:lvl4pPr indent="-355600" lvl="3" marL="1828800" algn="l">
              <a:lnSpc>
                <a:spcPct val="90000"/>
              </a:lnSpc>
              <a:spcBef>
                <a:spcPts val="500"/>
              </a:spcBef>
              <a:spcAft>
                <a:spcPts val="0"/>
              </a:spcAft>
              <a:buClr>
                <a:schemeClr val="dk1"/>
              </a:buClr>
              <a:buSzPts val="2000"/>
              <a:buChar char="•"/>
              <a:defRPr sz="2000">
                <a:latin typeface="Calibri"/>
                <a:ea typeface="Calibri"/>
                <a:cs typeface="Calibri"/>
                <a:sym typeface="Calibri"/>
              </a:defRPr>
            </a:lvl4pPr>
            <a:lvl5pPr indent="-355600" lvl="4" marL="2286000" algn="l">
              <a:lnSpc>
                <a:spcPct val="90000"/>
              </a:lnSpc>
              <a:spcBef>
                <a:spcPts val="500"/>
              </a:spcBef>
              <a:spcAft>
                <a:spcPts val="0"/>
              </a:spcAft>
              <a:buClr>
                <a:schemeClr val="dk1"/>
              </a:buClr>
              <a:buSzPts val="2000"/>
              <a:buChar char="•"/>
              <a:defRPr sz="2000">
                <a:latin typeface="Calibri"/>
                <a:ea typeface="Calibri"/>
                <a:cs typeface="Calibri"/>
                <a:sym typeface="Calibri"/>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73" name="Google Shape;1573;p241"/>
          <p:cNvSpPr txBox="1"/>
          <p:nvPr>
            <p:ph idx="2" type="body"/>
          </p:nvPr>
        </p:nvSpPr>
        <p:spPr>
          <a:xfrm>
            <a:off x="1030288" y="668338"/>
            <a:ext cx="10277475" cy="268287"/>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050"/>
              <a:buNone/>
              <a:defRPr i="1" sz="1050">
                <a:latin typeface="Calibri"/>
                <a:ea typeface="Calibri"/>
                <a:cs typeface="Calibri"/>
                <a:sym typeface="Calibri"/>
              </a:defRPr>
            </a:lvl1pPr>
            <a:lvl2pPr indent="-304800" lvl="1" marL="914400" algn="l">
              <a:lnSpc>
                <a:spcPct val="90000"/>
              </a:lnSpc>
              <a:spcBef>
                <a:spcPts val="500"/>
              </a:spcBef>
              <a:spcAft>
                <a:spcPts val="0"/>
              </a:spcAft>
              <a:buClr>
                <a:schemeClr val="dk1"/>
              </a:buClr>
              <a:buSzPts val="1200"/>
              <a:buChar char="•"/>
              <a:defRPr i="1" sz="1200">
                <a:latin typeface="Calibri"/>
                <a:ea typeface="Calibri"/>
                <a:cs typeface="Calibri"/>
                <a:sym typeface="Calibri"/>
              </a:defRPr>
            </a:lvl2pPr>
            <a:lvl3pPr indent="-304800" lvl="2" marL="1371600" algn="l">
              <a:lnSpc>
                <a:spcPct val="90000"/>
              </a:lnSpc>
              <a:spcBef>
                <a:spcPts val="500"/>
              </a:spcBef>
              <a:spcAft>
                <a:spcPts val="0"/>
              </a:spcAft>
              <a:buClr>
                <a:schemeClr val="dk1"/>
              </a:buClr>
              <a:buSzPts val="1200"/>
              <a:buChar char="•"/>
              <a:defRPr i="1" sz="1200">
                <a:latin typeface="Calibri"/>
                <a:ea typeface="Calibri"/>
                <a:cs typeface="Calibri"/>
                <a:sym typeface="Calibri"/>
              </a:defRPr>
            </a:lvl3pPr>
            <a:lvl4pPr indent="-304800" lvl="3" marL="1828800" algn="l">
              <a:lnSpc>
                <a:spcPct val="90000"/>
              </a:lnSpc>
              <a:spcBef>
                <a:spcPts val="500"/>
              </a:spcBef>
              <a:spcAft>
                <a:spcPts val="0"/>
              </a:spcAft>
              <a:buClr>
                <a:schemeClr val="dk1"/>
              </a:buClr>
              <a:buSzPts val="1200"/>
              <a:buChar char="•"/>
              <a:defRPr i="1" sz="1200">
                <a:latin typeface="Calibri"/>
                <a:ea typeface="Calibri"/>
                <a:cs typeface="Calibri"/>
                <a:sym typeface="Calibri"/>
              </a:defRPr>
            </a:lvl4pPr>
            <a:lvl5pPr indent="-304800" lvl="4" marL="2286000" algn="l">
              <a:lnSpc>
                <a:spcPct val="90000"/>
              </a:lnSpc>
              <a:spcBef>
                <a:spcPts val="500"/>
              </a:spcBef>
              <a:spcAft>
                <a:spcPts val="0"/>
              </a:spcAft>
              <a:buClr>
                <a:schemeClr val="dk1"/>
              </a:buClr>
              <a:buSzPts val="1200"/>
              <a:buChar char="•"/>
              <a:defRPr i="1" sz="1200">
                <a:latin typeface="Calibri"/>
                <a:ea typeface="Calibri"/>
                <a:cs typeface="Calibri"/>
                <a:sym typeface="Calibri"/>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74" name="Google Shape;1574;p241"/>
          <p:cNvSpPr/>
          <p:nvPr/>
        </p:nvSpPr>
        <p:spPr>
          <a:xfrm>
            <a:off x="11810035" y="23011"/>
            <a:ext cx="291709" cy="369333"/>
          </a:xfrm>
          <a:prstGeom prst="rect">
            <a:avLst/>
          </a:prstGeom>
          <a:solidFill>
            <a:srgbClr val="F19D19"/>
          </a:solidFill>
          <a:ln cap="flat" cmpd="sng" w="9525">
            <a:solidFill>
              <a:srgbClr val="F19D19"/>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spcBef>
                <a:spcPts val="0"/>
              </a:spcBef>
              <a:spcAft>
                <a:spcPts val="0"/>
              </a:spcAft>
              <a:buNone/>
            </a:pPr>
            <a:r>
              <a:rPr b="1" i="0" lang="fr-FR" sz="1800" u="none" cap="none" strike="noStrike">
                <a:solidFill>
                  <a:srgbClr val="FFFFFF"/>
                </a:solidFill>
                <a:latin typeface="Arial"/>
                <a:ea typeface="Arial"/>
                <a:cs typeface="Arial"/>
                <a:sym typeface="Arial"/>
              </a:rPr>
              <a:t>C</a:t>
            </a:r>
            <a:endParaRPr b="1" sz="1800">
              <a:solidFill>
                <a:srgbClr val="FFFFFF"/>
              </a:solidFill>
              <a:latin typeface="Arial"/>
              <a:ea typeface="Arial"/>
              <a:cs typeface="Arial"/>
              <a:sym typeface="Arial"/>
            </a:endParaRPr>
          </a:p>
        </p:txBody>
      </p:sp>
      <p:pic>
        <p:nvPicPr>
          <p:cNvPr descr="Image générée" id="1575" name="Google Shape;1575;p241"/>
          <p:cNvPicPr preferRelativeResize="0"/>
          <p:nvPr/>
        </p:nvPicPr>
        <p:blipFill rotWithShape="1">
          <a:blip r:embed="rId2">
            <a:alphaModFix/>
          </a:blip>
          <a:srcRect b="62431" l="6026" r="75345" t="25226"/>
          <a:stretch/>
        </p:blipFill>
        <p:spPr>
          <a:xfrm>
            <a:off x="233374" y="168983"/>
            <a:ext cx="506620" cy="503517"/>
          </a:xfrm>
          <a:prstGeom prst="rect">
            <a:avLst/>
          </a:prstGeom>
          <a:noFill/>
          <a:ln>
            <a:noFill/>
          </a:ln>
        </p:spPr>
      </p:pic>
    </p:spTree>
  </p:cSld>
  <p:clrMapOvr>
    <a:masterClrMapping/>
  </p:clrMapOvr>
</p:sldLayout>
</file>

<file path=ppt/slideLayouts/slideLayout18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ratique en binôme">
  <p:cSld name="Pratique en binôme">
    <p:bg>
      <p:bgPr>
        <a:gradFill>
          <a:gsLst>
            <a:gs pos="0">
              <a:srgbClr val="16537F"/>
            </a:gs>
            <a:gs pos="8000">
              <a:srgbClr val="16537F"/>
            </a:gs>
            <a:gs pos="39000">
              <a:srgbClr val="FFFFFF"/>
            </a:gs>
            <a:gs pos="73000">
              <a:srgbClr val="16537F"/>
            </a:gs>
            <a:gs pos="100000">
              <a:srgbClr val="16537F"/>
            </a:gs>
          </a:gsLst>
          <a:path path="circle">
            <a:fillToRect b="50%" l="50%" r="50%" t="50%"/>
          </a:path>
          <a:tileRect/>
        </a:gradFill>
      </p:bgPr>
    </p:bg>
    <p:spTree>
      <p:nvGrpSpPr>
        <p:cNvPr id="1582" name="Shape 1582"/>
        <p:cNvGrpSpPr/>
        <p:nvPr/>
      </p:nvGrpSpPr>
      <p:grpSpPr>
        <a:xfrm>
          <a:off x="0" y="0"/>
          <a:ext cx="0" cy="0"/>
          <a:chOff x="0" y="0"/>
          <a:chExt cx="0" cy="0"/>
        </a:xfrm>
      </p:grpSpPr>
      <p:grpSp>
        <p:nvGrpSpPr>
          <p:cNvPr id="1583" name="Google Shape;1583;p99"/>
          <p:cNvGrpSpPr/>
          <p:nvPr/>
        </p:nvGrpSpPr>
        <p:grpSpPr>
          <a:xfrm>
            <a:off x="812159" y="829917"/>
            <a:ext cx="10567685" cy="5198169"/>
            <a:chOff x="2184400" y="1402025"/>
            <a:chExt cx="7823200" cy="4942038"/>
          </a:xfrm>
        </p:grpSpPr>
        <p:sp>
          <p:nvSpPr>
            <p:cNvPr id="1584" name="Google Shape;1584;p99"/>
            <p:cNvSpPr/>
            <p:nvPr/>
          </p:nvSpPr>
          <p:spPr>
            <a:xfrm>
              <a:off x="2184400" y="1402025"/>
              <a:ext cx="7823200" cy="4942038"/>
            </a:xfrm>
            <a:prstGeom prst="roundRect">
              <a:avLst>
                <a:gd fmla="val 2665" name="adj"/>
              </a:avLst>
            </a:prstGeom>
            <a:solidFill>
              <a:srgbClr val="0070C0"/>
            </a:solidFill>
            <a:ln cap="flat" cmpd="sng" w="12700">
              <a:solidFill>
                <a:srgbClr val="0070C0"/>
              </a:solidFill>
              <a:prstDash val="solid"/>
              <a:miter lim="800000"/>
              <a:headEnd len="sm" w="sm" type="none"/>
              <a:tailEnd len="sm" w="sm" type="none"/>
            </a:ln>
            <a:effectLst>
              <a:outerShdw blurRad="63500" sx="102000" rotWithShape="0" algn="ctr" sy="102000">
                <a:srgbClr val="000000">
                  <a:alpha val="6666"/>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00">
                <a:solidFill>
                  <a:srgbClr val="FFFFFF"/>
                </a:solidFill>
                <a:latin typeface="Calibri"/>
                <a:ea typeface="Calibri"/>
                <a:cs typeface="Calibri"/>
                <a:sym typeface="Calibri"/>
              </a:endParaRPr>
            </a:p>
          </p:txBody>
        </p:sp>
        <p:sp>
          <p:nvSpPr>
            <p:cNvPr id="1585" name="Google Shape;1585;p99"/>
            <p:cNvSpPr/>
            <p:nvPr/>
          </p:nvSpPr>
          <p:spPr>
            <a:xfrm>
              <a:off x="2284185" y="1499313"/>
              <a:ext cx="7623629" cy="4747463"/>
            </a:xfrm>
            <a:prstGeom prst="rect">
              <a:avLst/>
            </a:prstGeom>
            <a:solidFill>
              <a:schemeClr val="lt1"/>
            </a:solidFill>
            <a:ln>
              <a:noFill/>
            </a:ln>
          </p:spPr>
          <p:txBody>
            <a:bodyPr anchorCtr="1" anchor="ctr" bIns="45700" lIns="91425" spcFirstLastPara="1" rIns="91425" wrap="square" tIns="45700">
              <a:noAutofit/>
            </a:bodyPr>
            <a:lstStyle/>
            <a:p>
              <a:pPr indent="0" lvl="0" marL="0" marR="0" rtl="0" algn="ctr">
                <a:spcBef>
                  <a:spcPts val="0"/>
                </a:spcBef>
                <a:spcAft>
                  <a:spcPts val="0"/>
                </a:spcAft>
                <a:buNone/>
              </a:pPr>
              <a:r>
                <a:t/>
              </a:r>
              <a:endParaRPr b="1" sz="5600">
                <a:solidFill>
                  <a:srgbClr val="000000"/>
                </a:solidFill>
                <a:latin typeface="Calibri"/>
                <a:ea typeface="Calibri"/>
                <a:cs typeface="Calibri"/>
                <a:sym typeface="Calibri"/>
              </a:endParaRPr>
            </a:p>
            <a:p>
              <a:pPr indent="0" lvl="0" marL="0" marR="0" rtl="0" algn="ctr">
                <a:spcBef>
                  <a:spcPts val="0"/>
                </a:spcBef>
                <a:spcAft>
                  <a:spcPts val="0"/>
                </a:spcAft>
                <a:buNone/>
              </a:pPr>
              <a:r>
                <a:t/>
              </a:r>
              <a:endParaRPr b="1" sz="4400">
                <a:solidFill>
                  <a:srgbClr val="0070C0"/>
                </a:solidFill>
                <a:latin typeface="Calibri"/>
                <a:ea typeface="Calibri"/>
                <a:cs typeface="Calibri"/>
                <a:sym typeface="Calibri"/>
              </a:endParaRPr>
            </a:p>
            <a:p>
              <a:pPr indent="0" lvl="0" marL="0" marR="0" rtl="0" algn="ctr">
                <a:spcBef>
                  <a:spcPts val="0"/>
                </a:spcBef>
                <a:spcAft>
                  <a:spcPts val="0"/>
                </a:spcAft>
                <a:buNone/>
              </a:pPr>
              <a:r>
                <a:rPr b="1" lang="fr-FR" sz="4400">
                  <a:solidFill>
                    <a:srgbClr val="0070C0"/>
                  </a:solidFill>
                  <a:latin typeface="Calibri"/>
                  <a:ea typeface="Calibri"/>
                  <a:cs typeface="Calibri"/>
                  <a:sym typeface="Calibri"/>
                </a:rPr>
                <a:t>Pratique en binôme</a:t>
              </a:r>
              <a:endParaRPr/>
            </a:p>
          </p:txBody>
        </p:sp>
      </p:grpSp>
      <p:sp>
        <p:nvSpPr>
          <p:cNvPr id="1586" name="Google Shape;1586;p99"/>
          <p:cNvSpPr/>
          <p:nvPr/>
        </p:nvSpPr>
        <p:spPr>
          <a:xfrm>
            <a:off x="10285532" y="4917801"/>
            <a:ext cx="936370" cy="936371"/>
          </a:xfrm>
          <a:prstGeom prst="ellipse">
            <a:avLst/>
          </a:prstGeom>
          <a:blipFill rotWithShape="1">
            <a:blip r:embed="rId2">
              <a:alphaModFix/>
            </a:blip>
            <a:stretch>
              <a:fillRect b="0" l="0" r="0" t="0"/>
            </a:stretch>
          </a:blipFill>
          <a:ln cap="flat" cmpd="sng" w="12700">
            <a:solidFill>
              <a:schemeClr val="lt1"/>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200">
              <a:solidFill>
                <a:srgbClr val="FFFFFF"/>
              </a:solidFill>
              <a:latin typeface="Calibri"/>
              <a:ea typeface="Calibri"/>
              <a:cs typeface="Calibri"/>
              <a:sym typeface="Calibri"/>
            </a:endParaRPr>
          </a:p>
        </p:txBody>
      </p:sp>
      <p:pic>
        <p:nvPicPr>
          <p:cNvPr id="1587" name="Google Shape;1587;p99"/>
          <p:cNvPicPr preferRelativeResize="0"/>
          <p:nvPr/>
        </p:nvPicPr>
        <p:blipFill rotWithShape="1">
          <a:blip r:embed="rId3">
            <a:alphaModFix/>
          </a:blip>
          <a:srcRect b="0" l="0" r="0" t="0"/>
          <a:stretch/>
        </p:blipFill>
        <p:spPr>
          <a:xfrm>
            <a:off x="4959577" y="1244095"/>
            <a:ext cx="2494771" cy="2494771"/>
          </a:xfrm>
          <a:prstGeom prst="rect">
            <a:avLst/>
          </a:prstGeom>
          <a:noFill/>
          <a:ln>
            <a:noFill/>
          </a:ln>
        </p:spPr>
      </p:pic>
      <p:sp>
        <p:nvSpPr>
          <p:cNvPr id="1588" name="Google Shape;1588;p99"/>
          <p:cNvSpPr txBox="1"/>
          <p:nvPr>
            <p:ph idx="1" type="body"/>
          </p:nvPr>
        </p:nvSpPr>
        <p:spPr>
          <a:xfrm>
            <a:off x="8799191" y="5236960"/>
            <a:ext cx="1486341" cy="503301"/>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3600"/>
              <a:buNone/>
              <a:defRPr b="1" sz="3600">
                <a:latin typeface="Calibri"/>
                <a:ea typeface="Calibri"/>
                <a:cs typeface="Calibri"/>
                <a:sym typeface="Calibri"/>
              </a:defRPr>
            </a:lvl1pPr>
            <a:lvl2pPr indent="-228600" lvl="1" marL="914400" algn="l">
              <a:lnSpc>
                <a:spcPct val="90000"/>
              </a:lnSpc>
              <a:spcBef>
                <a:spcPts val="500"/>
              </a:spcBef>
              <a:spcAft>
                <a:spcPts val="0"/>
              </a:spcAft>
              <a:buClr>
                <a:schemeClr val="dk1"/>
              </a:buClr>
              <a:buSzPts val="3600"/>
              <a:buNone/>
              <a:defRPr b="1" sz="3600">
                <a:latin typeface="Calibri"/>
                <a:ea typeface="Calibri"/>
                <a:cs typeface="Calibri"/>
                <a:sym typeface="Calibri"/>
              </a:defRPr>
            </a:lvl2pPr>
            <a:lvl3pPr indent="-228600" lvl="2" marL="1371600" algn="l">
              <a:lnSpc>
                <a:spcPct val="90000"/>
              </a:lnSpc>
              <a:spcBef>
                <a:spcPts val="500"/>
              </a:spcBef>
              <a:spcAft>
                <a:spcPts val="0"/>
              </a:spcAft>
              <a:buClr>
                <a:schemeClr val="dk1"/>
              </a:buClr>
              <a:buSzPts val="3600"/>
              <a:buNone/>
              <a:defRPr b="1" sz="3600">
                <a:latin typeface="Calibri"/>
                <a:ea typeface="Calibri"/>
                <a:cs typeface="Calibri"/>
                <a:sym typeface="Calibri"/>
              </a:defRPr>
            </a:lvl3pPr>
            <a:lvl4pPr indent="-228600" lvl="3" marL="1828800" algn="l">
              <a:lnSpc>
                <a:spcPct val="90000"/>
              </a:lnSpc>
              <a:spcBef>
                <a:spcPts val="500"/>
              </a:spcBef>
              <a:spcAft>
                <a:spcPts val="0"/>
              </a:spcAft>
              <a:buClr>
                <a:schemeClr val="dk1"/>
              </a:buClr>
              <a:buSzPts val="3600"/>
              <a:buNone/>
              <a:defRPr b="1" sz="3600">
                <a:latin typeface="Calibri"/>
                <a:ea typeface="Calibri"/>
                <a:cs typeface="Calibri"/>
                <a:sym typeface="Calibri"/>
              </a:defRPr>
            </a:lvl4pPr>
            <a:lvl5pPr indent="-228600" lvl="4" marL="2286000" algn="l">
              <a:lnSpc>
                <a:spcPct val="90000"/>
              </a:lnSpc>
              <a:spcBef>
                <a:spcPts val="500"/>
              </a:spcBef>
              <a:spcAft>
                <a:spcPts val="0"/>
              </a:spcAft>
              <a:buClr>
                <a:schemeClr val="dk1"/>
              </a:buClr>
              <a:buSzPts val="3600"/>
              <a:buNone/>
              <a:defRPr b="1" sz="3600">
                <a:latin typeface="Calibri"/>
                <a:ea typeface="Calibri"/>
                <a:cs typeface="Calibri"/>
                <a:sym typeface="Calibri"/>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8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589" name="Shape 1589"/>
        <p:cNvGrpSpPr/>
        <p:nvPr/>
      </p:nvGrpSpPr>
      <p:grpSpPr>
        <a:xfrm>
          <a:off x="0" y="0"/>
          <a:ext cx="0" cy="0"/>
          <a:chOff x="0" y="0"/>
          <a:chExt cx="0" cy="0"/>
        </a:xfrm>
      </p:grpSpPr>
      <p:sp>
        <p:nvSpPr>
          <p:cNvPr id="1590" name="Google Shape;1590;p242"/>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591" name="Google Shape;1591;p242"/>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592" name="Google Shape;1592;p24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93" name="Google Shape;1593;p24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94" name="Google Shape;1594;p24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solidFill>
                  <a:srgbClr val="888888"/>
                </a:solidFill>
              </a:defRPr>
            </a:lvl1pPr>
            <a:lvl2pPr indent="0" lvl="1" marL="0" algn="r">
              <a:spcBef>
                <a:spcPts val="0"/>
              </a:spcBef>
              <a:buNone/>
              <a:defRPr>
                <a:solidFill>
                  <a:srgbClr val="888888"/>
                </a:solidFill>
              </a:defRPr>
            </a:lvl2pPr>
            <a:lvl3pPr indent="0" lvl="2" marL="0" algn="r">
              <a:spcBef>
                <a:spcPts val="0"/>
              </a:spcBef>
              <a:buNone/>
              <a:defRPr>
                <a:solidFill>
                  <a:srgbClr val="888888"/>
                </a:solidFill>
              </a:defRPr>
            </a:lvl3pPr>
            <a:lvl4pPr indent="0" lvl="3" marL="0" algn="r">
              <a:spcBef>
                <a:spcPts val="0"/>
              </a:spcBef>
              <a:buNone/>
              <a:defRPr>
                <a:solidFill>
                  <a:srgbClr val="888888"/>
                </a:solidFill>
              </a:defRPr>
            </a:lvl4pPr>
            <a:lvl5pPr indent="0" lvl="4" marL="0" algn="r">
              <a:spcBef>
                <a:spcPts val="0"/>
              </a:spcBef>
              <a:buNone/>
              <a:defRPr>
                <a:solidFill>
                  <a:srgbClr val="888888"/>
                </a:solidFill>
              </a:defRPr>
            </a:lvl5pPr>
            <a:lvl6pPr indent="0" lvl="5" marL="0" algn="r">
              <a:spcBef>
                <a:spcPts val="0"/>
              </a:spcBef>
              <a:buNone/>
              <a:defRPr>
                <a:solidFill>
                  <a:srgbClr val="888888"/>
                </a:solidFill>
              </a:defRPr>
            </a:lvl6pPr>
            <a:lvl7pPr indent="0" lvl="6" marL="0" algn="r">
              <a:spcBef>
                <a:spcPts val="0"/>
              </a:spcBef>
              <a:buNone/>
              <a:defRPr>
                <a:solidFill>
                  <a:srgbClr val="888888"/>
                </a:solidFill>
              </a:defRPr>
            </a:lvl7pPr>
            <a:lvl8pPr indent="0" lvl="7" marL="0" algn="r">
              <a:spcBef>
                <a:spcPts val="0"/>
              </a:spcBef>
              <a:buNone/>
              <a:defRPr>
                <a:solidFill>
                  <a:srgbClr val="888888"/>
                </a:solidFill>
              </a:defRPr>
            </a:lvl8pPr>
            <a:lvl9pPr indent="0" lvl="8" marL="0"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18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1595" name="Shape 1595"/>
        <p:cNvGrpSpPr/>
        <p:nvPr/>
      </p:nvGrpSpPr>
      <p:grpSpPr>
        <a:xfrm>
          <a:off x="0" y="0"/>
          <a:ext cx="0" cy="0"/>
          <a:chOff x="0" y="0"/>
          <a:chExt cx="0" cy="0"/>
        </a:xfrm>
      </p:grpSpPr>
      <p:sp>
        <p:nvSpPr>
          <p:cNvPr id="1596" name="Google Shape;1596;p243"/>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597" name="Google Shape;1597;p243"/>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98" name="Google Shape;1598;p24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99" name="Google Shape;1599;p24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600" name="Google Shape;1600;p24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solidFill>
                  <a:srgbClr val="888888"/>
                </a:solidFill>
              </a:defRPr>
            </a:lvl1pPr>
            <a:lvl2pPr indent="0" lvl="1" marL="0" algn="r">
              <a:spcBef>
                <a:spcPts val="0"/>
              </a:spcBef>
              <a:buNone/>
              <a:defRPr>
                <a:solidFill>
                  <a:srgbClr val="888888"/>
                </a:solidFill>
              </a:defRPr>
            </a:lvl2pPr>
            <a:lvl3pPr indent="0" lvl="2" marL="0" algn="r">
              <a:spcBef>
                <a:spcPts val="0"/>
              </a:spcBef>
              <a:buNone/>
              <a:defRPr>
                <a:solidFill>
                  <a:srgbClr val="888888"/>
                </a:solidFill>
              </a:defRPr>
            </a:lvl3pPr>
            <a:lvl4pPr indent="0" lvl="3" marL="0" algn="r">
              <a:spcBef>
                <a:spcPts val="0"/>
              </a:spcBef>
              <a:buNone/>
              <a:defRPr>
                <a:solidFill>
                  <a:srgbClr val="888888"/>
                </a:solidFill>
              </a:defRPr>
            </a:lvl4pPr>
            <a:lvl5pPr indent="0" lvl="4" marL="0" algn="r">
              <a:spcBef>
                <a:spcPts val="0"/>
              </a:spcBef>
              <a:buNone/>
              <a:defRPr>
                <a:solidFill>
                  <a:srgbClr val="888888"/>
                </a:solidFill>
              </a:defRPr>
            </a:lvl5pPr>
            <a:lvl6pPr indent="0" lvl="5" marL="0" algn="r">
              <a:spcBef>
                <a:spcPts val="0"/>
              </a:spcBef>
              <a:buNone/>
              <a:defRPr>
                <a:solidFill>
                  <a:srgbClr val="888888"/>
                </a:solidFill>
              </a:defRPr>
            </a:lvl6pPr>
            <a:lvl7pPr indent="0" lvl="6" marL="0" algn="r">
              <a:spcBef>
                <a:spcPts val="0"/>
              </a:spcBef>
              <a:buNone/>
              <a:defRPr>
                <a:solidFill>
                  <a:srgbClr val="888888"/>
                </a:solidFill>
              </a:defRPr>
            </a:lvl7pPr>
            <a:lvl8pPr indent="0" lvl="7" marL="0" algn="r">
              <a:spcBef>
                <a:spcPts val="0"/>
              </a:spcBef>
              <a:buNone/>
              <a:defRPr>
                <a:solidFill>
                  <a:srgbClr val="888888"/>
                </a:solidFill>
              </a:defRPr>
            </a:lvl8pPr>
            <a:lvl9pPr indent="0" lvl="8" marL="0"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18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1601" name="Shape 1601"/>
        <p:cNvGrpSpPr/>
        <p:nvPr/>
      </p:nvGrpSpPr>
      <p:grpSpPr>
        <a:xfrm>
          <a:off x="0" y="0"/>
          <a:ext cx="0" cy="0"/>
          <a:chOff x="0" y="0"/>
          <a:chExt cx="0" cy="0"/>
        </a:xfrm>
      </p:grpSpPr>
      <p:sp>
        <p:nvSpPr>
          <p:cNvPr id="1602" name="Google Shape;1602;p244"/>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603" name="Google Shape;1603;p244"/>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04" name="Google Shape;1604;p244"/>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05" name="Google Shape;1605;p24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606" name="Google Shape;1606;p24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607" name="Google Shape;1607;p24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solidFill>
                  <a:srgbClr val="888888"/>
                </a:solidFill>
              </a:defRPr>
            </a:lvl1pPr>
            <a:lvl2pPr indent="0" lvl="1" marL="0" algn="r">
              <a:spcBef>
                <a:spcPts val="0"/>
              </a:spcBef>
              <a:buNone/>
              <a:defRPr>
                <a:solidFill>
                  <a:srgbClr val="888888"/>
                </a:solidFill>
              </a:defRPr>
            </a:lvl2pPr>
            <a:lvl3pPr indent="0" lvl="2" marL="0" algn="r">
              <a:spcBef>
                <a:spcPts val="0"/>
              </a:spcBef>
              <a:buNone/>
              <a:defRPr>
                <a:solidFill>
                  <a:srgbClr val="888888"/>
                </a:solidFill>
              </a:defRPr>
            </a:lvl3pPr>
            <a:lvl4pPr indent="0" lvl="3" marL="0" algn="r">
              <a:spcBef>
                <a:spcPts val="0"/>
              </a:spcBef>
              <a:buNone/>
              <a:defRPr>
                <a:solidFill>
                  <a:srgbClr val="888888"/>
                </a:solidFill>
              </a:defRPr>
            </a:lvl4pPr>
            <a:lvl5pPr indent="0" lvl="4" marL="0" algn="r">
              <a:spcBef>
                <a:spcPts val="0"/>
              </a:spcBef>
              <a:buNone/>
              <a:defRPr>
                <a:solidFill>
                  <a:srgbClr val="888888"/>
                </a:solidFill>
              </a:defRPr>
            </a:lvl5pPr>
            <a:lvl6pPr indent="0" lvl="5" marL="0" algn="r">
              <a:spcBef>
                <a:spcPts val="0"/>
              </a:spcBef>
              <a:buNone/>
              <a:defRPr>
                <a:solidFill>
                  <a:srgbClr val="888888"/>
                </a:solidFill>
              </a:defRPr>
            </a:lvl6pPr>
            <a:lvl7pPr indent="0" lvl="6" marL="0" algn="r">
              <a:spcBef>
                <a:spcPts val="0"/>
              </a:spcBef>
              <a:buNone/>
              <a:defRPr>
                <a:solidFill>
                  <a:srgbClr val="888888"/>
                </a:solidFill>
              </a:defRPr>
            </a:lvl7pPr>
            <a:lvl8pPr indent="0" lvl="7" marL="0" algn="r">
              <a:spcBef>
                <a:spcPts val="0"/>
              </a:spcBef>
              <a:buNone/>
              <a:defRPr>
                <a:solidFill>
                  <a:srgbClr val="888888"/>
                </a:solidFill>
              </a:defRPr>
            </a:lvl8pPr>
            <a:lvl9pPr indent="0" lvl="8" marL="0"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0_Title Slide">
  <p:cSld name="10_Title Slide">
    <p:spTree>
      <p:nvGrpSpPr>
        <p:cNvPr id="146" name="Shape 146"/>
        <p:cNvGrpSpPr/>
        <p:nvPr/>
      </p:nvGrpSpPr>
      <p:grpSpPr>
        <a:xfrm>
          <a:off x="0" y="0"/>
          <a:ext cx="0" cy="0"/>
          <a:chOff x="0" y="0"/>
          <a:chExt cx="0" cy="0"/>
        </a:xfrm>
      </p:grpSpPr>
      <p:grpSp>
        <p:nvGrpSpPr>
          <p:cNvPr id="147" name="Google Shape;147;p178"/>
          <p:cNvGrpSpPr/>
          <p:nvPr/>
        </p:nvGrpSpPr>
        <p:grpSpPr>
          <a:xfrm>
            <a:off x="0" y="0"/>
            <a:ext cx="12192000" cy="6858001"/>
            <a:chOff x="0" y="0"/>
            <a:chExt cx="13716000" cy="10287000"/>
          </a:xfrm>
        </p:grpSpPr>
        <p:sp>
          <p:nvSpPr>
            <p:cNvPr id="148" name="Google Shape;148;p178"/>
            <p:cNvSpPr/>
            <p:nvPr/>
          </p:nvSpPr>
          <p:spPr>
            <a:xfrm>
              <a:off x="0" y="0"/>
              <a:ext cx="13716000" cy="10287000"/>
            </a:xfrm>
            <a:prstGeom prst="rect">
              <a:avLst/>
            </a:prstGeom>
            <a:solidFill>
              <a:srgbClr val="FF656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49" name="Google Shape;149;p178"/>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50" name="Google Shape;150;p178"/>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grpSp>
      <p:sp>
        <p:nvSpPr>
          <p:cNvPr id="151" name="Google Shape;151;p178"/>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19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1608" name="Shape 1608"/>
        <p:cNvGrpSpPr/>
        <p:nvPr/>
      </p:nvGrpSpPr>
      <p:grpSpPr>
        <a:xfrm>
          <a:off x="0" y="0"/>
          <a:ext cx="0" cy="0"/>
          <a:chOff x="0" y="0"/>
          <a:chExt cx="0" cy="0"/>
        </a:xfrm>
      </p:grpSpPr>
      <p:sp>
        <p:nvSpPr>
          <p:cNvPr id="1609" name="Google Shape;1609;p245"/>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610" name="Google Shape;1610;p245"/>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1611" name="Google Shape;1611;p245"/>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12" name="Google Shape;1612;p245"/>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1613" name="Google Shape;1613;p245"/>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14" name="Google Shape;1614;p24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615" name="Google Shape;1615;p24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616" name="Google Shape;1616;p24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solidFill>
                  <a:srgbClr val="888888"/>
                </a:solidFill>
              </a:defRPr>
            </a:lvl1pPr>
            <a:lvl2pPr indent="0" lvl="1" marL="0" algn="r">
              <a:spcBef>
                <a:spcPts val="0"/>
              </a:spcBef>
              <a:buNone/>
              <a:defRPr>
                <a:solidFill>
                  <a:srgbClr val="888888"/>
                </a:solidFill>
              </a:defRPr>
            </a:lvl2pPr>
            <a:lvl3pPr indent="0" lvl="2" marL="0" algn="r">
              <a:spcBef>
                <a:spcPts val="0"/>
              </a:spcBef>
              <a:buNone/>
              <a:defRPr>
                <a:solidFill>
                  <a:srgbClr val="888888"/>
                </a:solidFill>
              </a:defRPr>
            </a:lvl3pPr>
            <a:lvl4pPr indent="0" lvl="3" marL="0" algn="r">
              <a:spcBef>
                <a:spcPts val="0"/>
              </a:spcBef>
              <a:buNone/>
              <a:defRPr>
                <a:solidFill>
                  <a:srgbClr val="888888"/>
                </a:solidFill>
              </a:defRPr>
            </a:lvl4pPr>
            <a:lvl5pPr indent="0" lvl="4" marL="0" algn="r">
              <a:spcBef>
                <a:spcPts val="0"/>
              </a:spcBef>
              <a:buNone/>
              <a:defRPr>
                <a:solidFill>
                  <a:srgbClr val="888888"/>
                </a:solidFill>
              </a:defRPr>
            </a:lvl5pPr>
            <a:lvl6pPr indent="0" lvl="5" marL="0" algn="r">
              <a:spcBef>
                <a:spcPts val="0"/>
              </a:spcBef>
              <a:buNone/>
              <a:defRPr>
                <a:solidFill>
                  <a:srgbClr val="888888"/>
                </a:solidFill>
              </a:defRPr>
            </a:lvl6pPr>
            <a:lvl7pPr indent="0" lvl="6" marL="0" algn="r">
              <a:spcBef>
                <a:spcPts val="0"/>
              </a:spcBef>
              <a:buNone/>
              <a:defRPr>
                <a:solidFill>
                  <a:srgbClr val="888888"/>
                </a:solidFill>
              </a:defRPr>
            </a:lvl7pPr>
            <a:lvl8pPr indent="0" lvl="7" marL="0" algn="r">
              <a:spcBef>
                <a:spcPts val="0"/>
              </a:spcBef>
              <a:buNone/>
              <a:defRPr>
                <a:solidFill>
                  <a:srgbClr val="888888"/>
                </a:solidFill>
              </a:defRPr>
            </a:lvl8pPr>
            <a:lvl9pPr indent="0" lvl="8" marL="0"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19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1617" name="Shape 1617"/>
        <p:cNvGrpSpPr/>
        <p:nvPr/>
      </p:nvGrpSpPr>
      <p:grpSpPr>
        <a:xfrm>
          <a:off x="0" y="0"/>
          <a:ext cx="0" cy="0"/>
          <a:chOff x="0" y="0"/>
          <a:chExt cx="0" cy="0"/>
        </a:xfrm>
      </p:grpSpPr>
      <p:sp>
        <p:nvSpPr>
          <p:cNvPr id="1618" name="Google Shape;1618;p246"/>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619" name="Google Shape;1619;p24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620" name="Google Shape;1620;p24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621" name="Google Shape;1621;p24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solidFill>
                  <a:srgbClr val="888888"/>
                </a:solidFill>
              </a:defRPr>
            </a:lvl1pPr>
            <a:lvl2pPr indent="0" lvl="1" marL="0" algn="r">
              <a:spcBef>
                <a:spcPts val="0"/>
              </a:spcBef>
              <a:buNone/>
              <a:defRPr>
                <a:solidFill>
                  <a:srgbClr val="888888"/>
                </a:solidFill>
              </a:defRPr>
            </a:lvl2pPr>
            <a:lvl3pPr indent="0" lvl="2" marL="0" algn="r">
              <a:spcBef>
                <a:spcPts val="0"/>
              </a:spcBef>
              <a:buNone/>
              <a:defRPr>
                <a:solidFill>
                  <a:srgbClr val="888888"/>
                </a:solidFill>
              </a:defRPr>
            </a:lvl3pPr>
            <a:lvl4pPr indent="0" lvl="3" marL="0" algn="r">
              <a:spcBef>
                <a:spcPts val="0"/>
              </a:spcBef>
              <a:buNone/>
              <a:defRPr>
                <a:solidFill>
                  <a:srgbClr val="888888"/>
                </a:solidFill>
              </a:defRPr>
            </a:lvl4pPr>
            <a:lvl5pPr indent="0" lvl="4" marL="0" algn="r">
              <a:spcBef>
                <a:spcPts val="0"/>
              </a:spcBef>
              <a:buNone/>
              <a:defRPr>
                <a:solidFill>
                  <a:srgbClr val="888888"/>
                </a:solidFill>
              </a:defRPr>
            </a:lvl5pPr>
            <a:lvl6pPr indent="0" lvl="5" marL="0" algn="r">
              <a:spcBef>
                <a:spcPts val="0"/>
              </a:spcBef>
              <a:buNone/>
              <a:defRPr>
                <a:solidFill>
                  <a:srgbClr val="888888"/>
                </a:solidFill>
              </a:defRPr>
            </a:lvl6pPr>
            <a:lvl7pPr indent="0" lvl="6" marL="0" algn="r">
              <a:spcBef>
                <a:spcPts val="0"/>
              </a:spcBef>
              <a:buNone/>
              <a:defRPr>
                <a:solidFill>
                  <a:srgbClr val="888888"/>
                </a:solidFill>
              </a:defRPr>
            </a:lvl7pPr>
            <a:lvl8pPr indent="0" lvl="7" marL="0" algn="r">
              <a:spcBef>
                <a:spcPts val="0"/>
              </a:spcBef>
              <a:buNone/>
              <a:defRPr>
                <a:solidFill>
                  <a:srgbClr val="888888"/>
                </a:solidFill>
              </a:defRPr>
            </a:lvl8pPr>
            <a:lvl9pPr indent="0" lvl="8" marL="0"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19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622" name="Shape 1622"/>
        <p:cNvGrpSpPr/>
        <p:nvPr/>
      </p:nvGrpSpPr>
      <p:grpSpPr>
        <a:xfrm>
          <a:off x="0" y="0"/>
          <a:ext cx="0" cy="0"/>
          <a:chOff x="0" y="0"/>
          <a:chExt cx="0" cy="0"/>
        </a:xfrm>
      </p:grpSpPr>
      <p:sp>
        <p:nvSpPr>
          <p:cNvPr id="1623" name="Google Shape;1623;p24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624" name="Google Shape;1624;p24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625" name="Google Shape;1625;p24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solidFill>
                  <a:srgbClr val="888888"/>
                </a:solidFill>
              </a:defRPr>
            </a:lvl1pPr>
            <a:lvl2pPr indent="0" lvl="1" marL="0" algn="r">
              <a:spcBef>
                <a:spcPts val="0"/>
              </a:spcBef>
              <a:buNone/>
              <a:defRPr>
                <a:solidFill>
                  <a:srgbClr val="888888"/>
                </a:solidFill>
              </a:defRPr>
            </a:lvl2pPr>
            <a:lvl3pPr indent="0" lvl="2" marL="0" algn="r">
              <a:spcBef>
                <a:spcPts val="0"/>
              </a:spcBef>
              <a:buNone/>
              <a:defRPr>
                <a:solidFill>
                  <a:srgbClr val="888888"/>
                </a:solidFill>
              </a:defRPr>
            </a:lvl3pPr>
            <a:lvl4pPr indent="0" lvl="3" marL="0" algn="r">
              <a:spcBef>
                <a:spcPts val="0"/>
              </a:spcBef>
              <a:buNone/>
              <a:defRPr>
                <a:solidFill>
                  <a:srgbClr val="888888"/>
                </a:solidFill>
              </a:defRPr>
            </a:lvl4pPr>
            <a:lvl5pPr indent="0" lvl="4" marL="0" algn="r">
              <a:spcBef>
                <a:spcPts val="0"/>
              </a:spcBef>
              <a:buNone/>
              <a:defRPr>
                <a:solidFill>
                  <a:srgbClr val="888888"/>
                </a:solidFill>
              </a:defRPr>
            </a:lvl5pPr>
            <a:lvl6pPr indent="0" lvl="5" marL="0" algn="r">
              <a:spcBef>
                <a:spcPts val="0"/>
              </a:spcBef>
              <a:buNone/>
              <a:defRPr>
                <a:solidFill>
                  <a:srgbClr val="888888"/>
                </a:solidFill>
              </a:defRPr>
            </a:lvl6pPr>
            <a:lvl7pPr indent="0" lvl="6" marL="0" algn="r">
              <a:spcBef>
                <a:spcPts val="0"/>
              </a:spcBef>
              <a:buNone/>
              <a:defRPr>
                <a:solidFill>
                  <a:srgbClr val="888888"/>
                </a:solidFill>
              </a:defRPr>
            </a:lvl7pPr>
            <a:lvl8pPr indent="0" lvl="7" marL="0" algn="r">
              <a:spcBef>
                <a:spcPts val="0"/>
              </a:spcBef>
              <a:buNone/>
              <a:defRPr>
                <a:solidFill>
                  <a:srgbClr val="888888"/>
                </a:solidFill>
              </a:defRPr>
            </a:lvl8pPr>
            <a:lvl9pPr indent="0" lvl="8" marL="0"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19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p:cSld name="Custom Layout">
    <p:spTree>
      <p:nvGrpSpPr>
        <p:cNvPr id="1626" name="Shape 1626"/>
        <p:cNvGrpSpPr/>
        <p:nvPr/>
      </p:nvGrpSpPr>
      <p:grpSpPr>
        <a:xfrm>
          <a:off x="0" y="0"/>
          <a:ext cx="0" cy="0"/>
          <a:chOff x="0" y="0"/>
          <a:chExt cx="0" cy="0"/>
        </a:xfrm>
      </p:grpSpPr>
      <p:sp>
        <p:nvSpPr>
          <p:cNvPr id="1627" name="Google Shape;1627;p248"/>
          <p:cNvSpPr/>
          <p:nvPr/>
        </p:nvSpPr>
        <p:spPr>
          <a:xfrm>
            <a:off x="1236924" y="706094"/>
            <a:ext cx="9678395" cy="5378639"/>
          </a:xfrm>
          <a:prstGeom prst="roundRect">
            <a:avLst>
              <a:gd fmla="val 2665" name="adj"/>
            </a:avLst>
          </a:prstGeom>
          <a:solidFill>
            <a:schemeClr val="lt1"/>
          </a:solidFill>
          <a:ln cap="flat" cmpd="sng" w="12700">
            <a:solidFill>
              <a:srgbClr val="D8D8D8"/>
            </a:solidFill>
            <a:prstDash val="solid"/>
            <a:miter lim="800000"/>
            <a:headEnd len="sm" w="sm" type="none"/>
            <a:tailEnd len="sm" w="sm" type="none"/>
          </a:ln>
          <a:effectLst>
            <a:outerShdw blurRad="63500" sx="102000" rotWithShape="0" algn="ctr" sy="102000">
              <a:srgbClr val="000000">
                <a:alpha val="6666"/>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id="1628" name="Google Shape;1628;p24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629" name="Google Shape;1629;p24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630" name="Google Shape;1630;p24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solidFill>
                  <a:srgbClr val="888888"/>
                </a:solidFill>
              </a:defRPr>
            </a:lvl1pPr>
            <a:lvl2pPr indent="0" lvl="1" marL="0" algn="r">
              <a:spcBef>
                <a:spcPts val="0"/>
              </a:spcBef>
              <a:buNone/>
              <a:defRPr>
                <a:solidFill>
                  <a:srgbClr val="888888"/>
                </a:solidFill>
              </a:defRPr>
            </a:lvl2pPr>
            <a:lvl3pPr indent="0" lvl="2" marL="0" algn="r">
              <a:spcBef>
                <a:spcPts val="0"/>
              </a:spcBef>
              <a:buNone/>
              <a:defRPr>
                <a:solidFill>
                  <a:srgbClr val="888888"/>
                </a:solidFill>
              </a:defRPr>
            </a:lvl3pPr>
            <a:lvl4pPr indent="0" lvl="3" marL="0" algn="r">
              <a:spcBef>
                <a:spcPts val="0"/>
              </a:spcBef>
              <a:buNone/>
              <a:defRPr>
                <a:solidFill>
                  <a:srgbClr val="888888"/>
                </a:solidFill>
              </a:defRPr>
            </a:lvl4pPr>
            <a:lvl5pPr indent="0" lvl="4" marL="0" algn="r">
              <a:spcBef>
                <a:spcPts val="0"/>
              </a:spcBef>
              <a:buNone/>
              <a:defRPr>
                <a:solidFill>
                  <a:srgbClr val="888888"/>
                </a:solidFill>
              </a:defRPr>
            </a:lvl5pPr>
            <a:lvl6pPr indent="0" lvl="5" marL="0" algn="r">
              <a:spcBef>
                <a:spcPts val="0"/>
              </a:spcBef>
              <a:buNone/>
              <a:defRPr>
                <a:solidFill>
                  <a:srgbClr val="888888"/>
                </a:solidFill>
              </a:defRPr>
            </a:lvl6pPr>
            <a:lvl7pPr indent="0" lvl="6" marL="0" algn="r">
              <a:spcBef>
                <a:spcPts val="0"/>
              </a:spcBef>
              <a:buNone/>
              <a:defRPr>
                <a:solidFill>
                  <a:srgbClr val="888888"/>
                </a:solidFill>
              </a:defRPr>
            </a:lvl7pPr>
            <a:lvl8pPr indent="0" lvl="7" marL="0" algn="r">
              <a:spcBef>
                <a:spcPts val="0"/>
              </a:spcBef>
              <a:buNone/>
              <a:defRPr>
                <a:solidFill>
                  <a:srgbClr val="888888"/>
                </a:solidFill>
              </a:defRPr>
            </a:lvl8pPr>
            <a:lvl9pPr indent="0" lvl="8" marL="0"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fr-FR"/>
              <a:t>‹#›</a:t>
            </a:fld>
            <a:endParaRPr/>
          </a:p>
        </p:txBody>
      </p:sp>
      <p:sp>
        <p:nvSpPr>
          <p:cNvPr id="1631" name="Google Shape;1631;p248"/>
          <p:cNvSpPr/>
          <p:nvPr/>
        </p:nvSpPr>
        <p:spPr>
          <a:xfrm>
            <a:off x="1360423" y="832901"/>
            <a:ext cx="9431497" cy="5153431"/>
          </a:xfrm>
          <a:prstGeom prst="rect">
            <a:avLst/>
          </a:prstGeom>
          <a:solidFill>
            <a:srgbClr val="E3EE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id="1632" name="Google Shape;1632;p248"/>
          <p:cNvSpPr/>
          <p:nvPr/>
        </p:nvSpPr>
        <p:spPr>
          <a:xfrm>
            <a:off x="1504652" y="958594"/>
            <a:ext cx="9143039" cy="4902044"/>
          </a:xfrm>
          <a:prstGeom prst="rect">
            <a:avLst/>
          </a:prstGeom>
          <a:solidFill>
            <a:schemeClr val="lt1"/>
          </a:solidFill>
          <a:ln>
            <a:noFill/>
          </a:ln>
          <a:effectLst>
            <a:outerShdw blurRad="63500" sx="102000" rotWithShape="0" algn="ctr" sy="102000">
              <a:srgbClr val="000000">
                <a:alpha val="4705"/>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id="1633" name="Google Shape;1633;p248"/>
          <p:cNvSpPr txBox="1"/>
          <p:nvPr>
            <p:ph type="title"/>
          </p:nvPr>
        </p:nvSpPr>
        <p:spPr>
          <a:xfrm>
            <a:off x="2209800" y="2311679"/>
            <a:ext cx="7772400" cy="2234643"/>
          </a:xfrm>
          <a:prstGeom prst="rect">
            <a:avLst/>
          </a:prstGeom>
          <a:noFill/>
          <a:ln>
            <a:noFill/>
          </a:ln>
        </p:spPr>
        <p:txBody>
          <a:bodyPr anchorCtr="0" anchor="ctr" bIns="45700" lIns="91425" spcFirstLastPara="1" rIns="91425" wrap="square" tIns="45700">
            <a:normAutofit/>
          </a:bodyPr>
          <a:lstStyle>
            <a:lvl1pPr lvl="0" algn="ctr">
              <a:lnSpc>
                <a:spcPct val="90000"/>
              </a:lnSpc>
              <a:spcBef>
                <a:spcPts val="0"/>
              </a:spcBef>
              <a:spcAft>
                <a:spcPts val="0"/>
              </a:spcAft>
              <a:buClr>
                <a:schemeClr val="dk2"/>
              </a:buClr>
              <a:buSzPts val="5400"/>
              <a:buFont typeface="Calibri"/>
              <a:buNone/>
              <a:defRPr b="1" sz="54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634" name="Google Shape;1634;p248"/>
          <p:cNvSpPr/>
          <p:nvPr/>
        </p:nvSpPr>
        <p:spPr>
          <a:xfrm>
            <a:off x="1773169" y="5360163"/>
            <a:ext cx="8610496" cy="107033"/>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pic>
        <p:nvPicPr>
          <p:cNvPr id="1635" name="Google Shape;1635;p248"/>
          <p:cNvPicPr preferRelativeResize="0"/>
          <p:nvPr/>
        </p:nvPicPr>
        <p:blipFill rotWithShape="1">
          <a:blip r:embed="rId2">
            <a:alphaModFix/>
          </a:blip>
          <a:srcRect b="0" l="0" r="0" t="0"/>
          <a:stretch/>
        </p:blipFill>
        <p:spPr>
          <a:xfrm>
            <a:off x="5635784" y="1391337"/>
            <a:ext cx="920432" cy="920432"/>
          </a:xfrm>
          <a:prstGeom prst="rect">
            <a:avLst/>
          </a:prstGeom>
          <a:noFill/>
          <a:ln>
            <a:noFill/>
          </a:ln>
        </p:spPr>
      </p:pic>
    </p:spTree>
  </p:cSld>
  <p:clrMapOvr>
    <a:masterClrMapping/>
  </p:clrMapOvr>
</p:sldLayout>
</file>

<file path=ppt/slideLayouts/slideLayout19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1636" name="Shape 1636"/>
        <p:cNvGrpSpPr/>
        <p:nvPr/>
      </p:nvGrpSpPr>
      <p:grpSpPr>
        <a:xfrm>
          <a:off x="0" y="0"/>
          <a:ext cx="0" cy="0"/>
          <a:chOff x="0" y="0"/>
          <a:chExt cx="0" cy="0"/>
        </a:xfrm>
      </p:grpSpPr>
      <p:sp>
        <p:nvSpPr>
          <p:cNvPr id="1637" name="Google Shape;1637;p249"/>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638" name="Google Shape;1638;p249"/>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1639" name="Google Shape;1639;p249"/>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640" name="Google Shape;1640;p24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641" name="Google Shape;1641;p24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642" name="Google Shape;1642;p24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solidFill>
                  <a:srgbClr val="888888"/>
                </a:solidFill>
              </a:defRPr>
            </a:lvl1pPr>
            <a:lvl2pPr indent="0" lvl="1" marL="0" algn="r">
              <a:spcBef>
                <a:spcPts val="0"/>
              </a:spcBef>
              <a:buNone/>
              <a:defRPr>
                <a:solidFill>
                  <a:srgbClr val="888888"/>
                </a:solidFill>
              </a:defRPr>
            </a:lvl2pPr>
            <a:lvl3pPr indent="0" lvl="2" marL="0" algn="r">
              <a:spcBef>
                <a:spcPts val="0"/>
              </a:spcBef>
              <a:buNone/>
              <a:defRPr>
                <a:solidFill>
                  <a:srgbClr val="888888"/>
                </a:solidFill>
              </a:defRPr>
            </a:lvl3pPr>
            <a:lvl4pPr indent="0" lvl="3" marL="0" algn="r">
              <a:spcBef>
                <a:spcPts val="0"/>
              </a:spcBef>
              <a:buNone/>
              <a:defRPr>
                <a:solidFill>
                  <a:srgbClr val="888888"/>
                </a:solidFill>
              </a:defRPr>
            </a:lvl4pPr>
            <a:lvl5pPr indent="0" lvl="4" marL="0" algn="r">
              <a:spcBef>
                <a:spcPts val="0"/>
              </a:spcBef>
              <a:buNone/>
              <a:defRPr>
                <a:solidFill>
                  <a:srgbClr val="888888"/>
                </a:solidFill>
              </a:defRPr>
            </a:lvl5pPr>
            <a:lvl6pPr indent="0" lvl="5" marL="0" algn="r">
              <a:spcBef>
                <a:spcPts val="0"/>
              </a:spcBef>
              <a:buNone/>
              <a:defRPr>
                <a:solidFill>
                  <a:srgbClr val="888888"/>
                </a:solidFill>
              </a:defRPr>
            </a:lvl6pPr>
            <a:lvl7pPr indent="0" lvl="6" marL="0" algn="r">
              <a:spcBef>
                <a:spcPts val="0"/>
              </a:spcBef>
              <a:buNone/>
              <a:defRPr>
                <a:solidFill>
                  <a:srgbClr val="888888"/>
                </a:solidFill>
              </a:defRPr>
            </a:lvl7pPr>
            <a:lvl8pPr indent="0" lvl="7" marL="0" algn="r">
              <a:spcBef>
                <a:spcPts val="0"/>
              </a:spcBef>
              <a:buNone/>
              <a:defRPr>
                <a:solidFill>
                  <a:srgbClr val="888888"/>
                </a:solidFill>
              </a:defRPr>
            </a:lvl8pPr>
            <a:lvl9pPr indent="0" lvl="8" marL="0"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19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Title Slide">
  <p:cSld name="2_Title Slide">
    <p:spTree>
      <p:nvGrpSpPr>
        <p:cNvPr id="1643" name="Shape 1643"/>
        <p:cNvGrpSpPr/>
        <p:nvPr/>
      </p:nvGrpSpPr>
      <p:grpSpPr>
        <a:xfrm>
          <a:off x="0" y="0"/>
          <a:ext cx="0" cy="0"/>
          <a:chOff x="0" y="0"/>
          <a:chExt cx="0" cy="0"/>
        </a:xfrm>
      </p:grpSpPr>
      <p:grpSp>
        <p:nvGrpSpPr>
          <p:cNvPr id="1644" name="Google Shape;1644;p250"/>
          <p:cNvGrpSpPr/>
          <p:nvPr/>
        </p:nvGrpSpPr>
        <p:grpSpPr>
          <a:xfrm>
            <a:off x="0" y="0"/>
            <a:ext cx="12192000" cy="6858001"/>
            <a:chOff x="0" y="0"/>
            <a:chExt cx="13716000" cy="10287000"/>
          </a:xfrm>
        </p:grpSpPr>
        <p:sp>
          <p:nvSpPr>
            <p:cNvPr id="1645" name="Google Shape;1645;p250"/>
            <p:cNvSpPr/>
            <p:nvPr/>
          </p:nvSpPr>
          <p:spPr>
            <a:xfrm>
              <a:off x="0" y="0"/>
              <a:ext cx="13716000" cy="10287000"/>
            </a:xfrm>
            <a:prstGeom prst="rect">
              <a:avLst/>
            </a:prstGeom>
            <a:solidFill>
              <a:srgbClr val="F6C37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646" name="Google Shape;1646;p250"/>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647" name="Google Shape;1647;p250"/>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grpSp>
      <p:sp>
        <p:nvSpPr>
          <p:cNvPr id="1648" name="Google Shape;1648;p250"/>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19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Title Slide">
  <p:cSld name="3_Title Slide">
    <p:spTree>
      <p:nvGrpSpPr>
        <p:cNvPr id="1649" name="Shape 1649"/>
        <p:cNvGrpSpPr/>
        <p:nvPr/>
      </p:nvGrpSpPr>
      <p:grpSpPr>
        <a:xfrm>
          <a:off x="0" y="0"/>
          <a:ext cx="0" cy="0"/>
          <a:chOff x="0" y="0"/>
          <a:chExt cx="0" cy="0"/>
        </a:xfrm>
      </p:grpSpPr>
      <p:grpSp>
        <p:nvGrpSpPr>
          <p:cNvPr id="1650" name="Google Shape;1650;p251"/>
          <p:cNvGrpSpPr/>
          <p:nvPr/>
        </p:nvGrpSpPr>
        <p:grpSpPr>
          <a:xfrm>
            <a:off x="0" y="0"/>
            <a:ext cx="12192000" cy="6858001"/>
            <a:chOff x="0" y="0"/>
            <a:chExt cx="13716000" cy="10287000"/>
          </a:xfrm>
        </p:grpSpPr>
        <p:sp>
          <p:nvSpPr>
            <p:cNvPr id="1651" name="Google Shape;1651;p251"/>
            <p:cNvSpPr/>
            <p:nvPr/>
          </p:nvSpPr>
          <p:spPr>
            <a:xfrm>
              <a:off x="0" y="0"/>
              <a:ext cx="13716000" cy="10287000"/>
            </a:xfrm>
            <a:prstGeom prst="rect">
              <a:avLst/>
            </a:prstGeom>
            <a:solidFill>
              <a:srgbClr val="EA875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652" name="Google Shape;1652;p251"/>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653" name="Google Shape;1653;p251"/>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grpSp>
      <p:sp>
        <p:nvSpPr>
          <p:cNvPr id="1654" name="Google Shape;1654;p251"/>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19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Title Slide">
  <p:cSld name="4_Title Slide">
    <p:spTree>
      <p:nvGrpSpPr>
        <p:cNvPr id="1655" name="Shape 1655"/>
        <p:cNvGrpSpPr/>
        <p:nvPr/>
      </p:nvGrpSpPr>
      <p:grpSpPr>
        <a:xfrm>
          <a:off x="0" y="0"/>
          <a:ext cx="0" cy="0"/>
          <a:chOff x="0" y="0"/>
          <a:chExt cx="0" cy="0"/>
        </a:xfrm>
      </p:grpSpPr>
      <p:grpSp>
        <p:nvGrpSpPr>
          <p:cNvPr id="1656" name="Google Shape;1656;p252"/>
          <p:cNvGrpSpPr/>
          <p:nvPr/>
        </p:nvGrpSpPr>
        <p:grpSpPr>
          <a:xfrm>
            <a:off x="0" y="0"/>
            <a:ext cx="12192000" cy="6858001"/>
            <a:chOff x="0" y="0"/>
            <a:chExt cx="13716000" cy="10287000"/>
          </a:xfrm>
        </p:grpSpPr>
        <p:sp>
          <p:nvSpPr>
            <p:cNvPr id="1657" name="Google Shape;1657;p252"/>
            <p:cNvSpPr/>
            <p:nvPr/>
          </p:nvSpPr>
          <p:spPr>
            <a:xfrm>
              <a:off x="0" y="0"/>
              <a:ext cx="13716000" cy="10287000"/>
            </a:xfrm>
            <a:prstGeom prst="rect">
              <a:avLst/>
            </a:prstGeom>
            <a:solidFill>
              <a:srgbClr val="5EACE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658" name="Google Shape;1658;p252"/>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659" name="Google Shape;1659;p252"/>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grpSp>
      <p:sp>
        <p:nvSpPr>
          <p:cNvPr id="1660" name="Google Shape;1660;p252"/>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19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_Title Slide">
  <p:cSld name="5_Title Slide">
    <p:spTree>
      <p:nvGrpSpPr>
        <p:cNvPr id="1661" name="Shape 1661"/>
        <p:cNvGrpSpPr/>
        <p:nvPr/>
      </p:nvGrpSpPr>
      <p:grpSpPr>
        <a:xfrm>
          <a:off x="0" y="0"/>
          <a:ext cx="0" cy="0"/>
          <a:chOff x="0" y="0"/>
          <a:chExt cx="0" cy="0"/>
        </a:xfrm>
      </p:grpSpPr>
      <p:grpSp>
        <p:nvGrpSpPr>
          <p:cNvPr id="1662" name="Google Shape;1662;p253"/>
          <p:cNvGrpSpPr/>
          <p:nvPr/>
        </p:nvGrpSpPr>
        <p:grpSpPr>
          <a:xfrm>
            <a:off x="0" y="0"/>
            <a:ext cx="12192000" cy="6858001"/>
            <a:chOff x="0" y="0"/>
            <a:chExt cx="13716000" cy="10287000"/>
          </a:xfrm>
        </p:grpSpPr>
        <p:sp>
          <p:nvSpPr>
            <p:cNvPr id="1663" name="Google Shape;1663;p253"/>
            <p:cNvSpPr/>
            <p:nvPr/>
          </p:nvSpPr>
          <p:spPr>
            <a:xfrm>
              <a:off x="0" y="0"/>
              <a:ext cx="13716000" cy="10287000"/>
            </a:xfrm>
            <a:prstGeom prst="rect">
              <a:avLst/>
            </a:prstGeom>
            <a:solidFill>
              <a:srgbClr val="85CFE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664" name="Google Shape;1664;p253"/>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665" name="Google Shape;1665;p253"/>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grpSp>
      <p:sp>
        <p:nvSpPr>
          <p:cNvPr id="1666" name="Google Shape;1666;p253"/>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19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Title Slide">
  <p:cSld name="6_Title Slide">
    <p:spTree>
      <p:nvGrpSpPr>
        <p:cNvPr id="1667" name="Shape 1667"/>
        <p:cNvGrpSpPr/>
        <p:nvPr/>
      </p:nvGrpSpPr>
      <p:grpSpPr>
        <a:xfrm>
          <a:off x="0" y="0"/>
          <a:ext cx="0" cy="0"/>
          <a:chOff x="0" y="0"/>
          <a:chExt cx="0" cy="0"/>
        </a:xfrm>
      </p:grpSpPr>
      <p:grpSp>
        <p:nvGrpSpPr>
          <p:cNvPr id="1668" name="Google Shape;1668;p254"/>
          <p:cNvGrpSpPr/>
          <p:nvPr/>
        </p:nvGrpSpPr>
        <p:grpSpPr>
          <a:xfrm>
            <a:off x="0" y="0"/>
            <a:ext cx="12192000" cy="6858001"/>
            <a:chOff x="0" y="0"/>
            <a:chExt cx="13716000" cy="10287000"/>
          </a:xfrm>
        </p:grpSpPr>
        <p:sp>
          <p:nvSpPr>
            <p:cNvPr id="1669" name="Google Shape;1669;p254"/>
            <p:cNvSpPr/>
            <p:nvPr/>
          </p:nvSpPr>
          <p:spPr>
            <a:xfrm>
              <a:off x="0" y="0"/>
              <a:ext cx="13716000" cy="10287000"/>
            </a:xfrm>
            <a:prstGeom prst="rect">
              <a:avLst/>
            </a:prstGeom>
            <a:solidFill>
              <a:srgbClr val="B8D98E"/>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670" name="Google Shape;1670;p254"/>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671" name="Google Shape;1671;p254"/>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grpSp>
      <p:sp>
        <p:nvSpPr>
          <p:cNvPr id="1672" name="Google Shape;1672;p254"/>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 Clôture">
  <p:cSld name="Slide Clôture">
    <p:spTree>
      <p:nvGrpSpPr>
        <p:cNvPr id="35" name="Shape 35"/>
        <p:cNvGrpSpPr/>
        <p:nvPr/>
      </p:nvGrpSpPr>
      <p:grpSpPr>
        <a:xfrm>
          <a:off x="0" y="0"/>
          <a:ext cx="0" cy="0"/>
          <a:chOff x="0" y="0"/>
          <a:chExt cx="0" cy="0"/>
        </a:xfrm>
      </p:grpSpPr>
      <p:grpSp>
        <p:nvGrpSpPr>
          <p:cNvPr id="36" name="Google Shape;36;p89"/>
          <p:cNvGrpSpPr/>
          <p:nvPr/>
        </p:nvGrpSpPr>
        <p:grpSpPr>
          <a:xfrm>
            <a:off x="0" y="1"/>
            <a:ext cx="12192000" cy="6858001"/>
            <a:chOff x="0" y="0"/>
            <a:chExt cx="13716000" cy="10287000"/>
          </a:xfrm>
        </p:grpSpPr>
        <p:sp>
          <p:nvSpPr>
            <p:cNvPr id="37" name="Google Shape;37;p89"/>
            <p:cNvSpPr/>
            <p:nvPr/>
          </p:nvSpPr>
          <p:spPr>
            <a:xfrm>
              <a:off x="0" y="0"/>
              <a:ext cx="13716000" cy="10287000"/>
            </a:xfrm>
            <a:prstGeom prst="rect">
              <a:avLst/>
            </a:prstGeom>
            <a:solidFill>
              <a:srgbClr val="F19D1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sp>
          <p:nvSpPr>
            <p:cNvPr id="38" name="Google Shape;38;p89"/>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sp>
          <p:nvSpPr>
            <p:cNvPr id="39" name="Google Shape;39;p89"/>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grpSp>
      <p:sp>
        <p:nvSpPr>
          <p:cNvPr id="40" name="Google Shape;40;p89"/>
          <p:cNvSpPr txBox="1"/>
          <p:nvPr>
            <p:ph type="title"/>
          </p:nvPr>
        </p:nvSpPr>
        <p:spPr>
          <a:xfrm>
            <a:off x="1030246" y="318293"/>
            <a:ext cx="10277091" cy="267549"/>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600"/>
              <a:buFont typeface="Calibri"/>
              <a:buNone/>
              <a:defRPr b="1" sz="1600">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1" name="Google Shape;41;p89"/>
          <p:cNvSpPr txBox="1"/>
          <p:nvPr>
            <p:ph idx="1" type="body"/>
          </p:nvPr>
        </p:nvSpPr>
        <p:spPr>
          <a:xfrm>
            <a:off x="1030288" y="668338"/>
            <a:ext cx="10277475" cy="268287"/>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050"/>
              <a:buNone/>
              <a:defRPr i="1" sz="1050">
                <a:latin typeface="Calibri"/>
                <a:ea typeface="Calibri"/>
                <a:cs typeface="Calibri"/>
                <a:sym typeface="Calibri"/>
              </a:defRPr>
            </a:lvl1pPr>
            <a:lvl2pPr indent="-304800" lvl="1" marL="914400" algn="l">
              <a:lnSpc>
                <a:spcPct val="90000"/>
              </a:lnSpc>
              <a:spcBef>
                <a:spcPts val="500"/>
              </a:spcBef>
              <a:spcAft>
                <a:spcPts val="0"/>
              </a:spcAft>
              <a:buClr>
                <a:schemeClr val="dk1"/>
              </a:buClr>
              <a:buSzPts val="1200"/>
              <a:buChar char="•"/>
              <a:defRPr i="1" sz="1200">
                <a:latin typeface="Calibri"/>
                <a:ea typeface="Calibri"/>
                <a:cs typeface="Calibri"/>
                <a:sym typeface="Calibri"/>
              </a:defRPr>
            </a:lvl2pPr>
            <a:lvl3pPr indent="-304800" lvl="2" marL="1371600" algn="l">
              <a:lnSpc>
                <a:spcPct val="90000"/>
              </a:lnSpc>
              <a:spcBef>
                <a:spcPts val="500"/>
              </a:spcBef>
              <a:spcAft>
                <a:spcPts val="0"/>
              </a:spcAft>
              <a:buClr>
                <a:schemeClr val="dk1"/>
              </a:buClr>
              <a:buSzPts val="1200"/>
              <a:buChar char="•"/>
              <a:defRPr i="1" sz="1200">
                <a:latin typeface="Calibri"/>
                <a:ea typeface="Calibri"/>
                <a:cs typeface="Calibri"/>
                <a:sym typeface="Calibri"/>
              </a:defRPr>
            </a:lvl3pPr>
            <a:lvl4pPr indent="-304800" lvl="3" marL="1828800" algn="l">
              <a:lnSpc>
                <a:spcPct val="90000"/>
              </a:lnSpc>
              <a:spcBef>
                <a:spcPts val="500"/>
              </a:spcBef>
              <a:spcAft>
                <a:spcPts val="0"/>
              </a:spcAft>
              <a:buClr>
                <a:schemeClr val="dk1"/>
              </a:buClr>
              <a:buSzPts val="1200"/>
              <a:buChar char="•"/>
              <a:defRPr i="1" sz="1200">
                <a:latin typeface="Calibri"/>
                <a:ea typeface="Calibri"/>
                <a:cs typeface="Calibri"/>
                <a:sym typeface="Calibri"/>
              </a:defRPr>
            </a:lvl4pPr>
            <a:lvl5pPr indent="-304800" lvl="4" marL="2286000" algn="l">
              <a:lnSpc>
                <a:spcPct val="90000"/>
              </a:lnSpc>
              <a:spcBef>
                <a:spcPts val="500"/>
              </a:spcBef>
              <a:spcAft>
                <a:spcPts val="0"/>
              </a:spcAft>
              <a:buClr>
                <a:schemeClr val="dk1"/>
              </a:buClr>
              <a:buSzPts val="1200"/>
              <a:buChar char="•"/>
              <a:defRPr i="1" sz="1200">
                <a:latin typeface="Calibri"/>
                <a:ea typeface="Calibri"/>
                <a:cs typeface="Calibri"/>
                <a:sym typeface="Calibri"/>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2" name="Google Shape;42;p89"/>
          <p:cNvSpPr/>
          <p:nvPr/>
        </p:nvSpPr>
        <p:spPr>
          <a:xfrm>
            <a:off x="11810035" y="23011"/>
            <a:ext cx="291709" cy="369333"/>
          </a:xfrm>
          <a:prstGeom prst="rect">
            <a:avLst/>
          </a:prstGeom>
          <a:solidFill>
            <a:srgbClr val="F19D19"/>
          </a:solidFill>
          <a:ln cap="flat" cmpd="sng" w="9525">
            <a:solidFill>
              <a:srgbClr val="F19D19"/>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spcBef>
                <a:spcPts val="0"/>
              </a:spcBef>
              <a:spcAft>
                <a:spcPts val="0"/>
              </a:spcAft>
              <a:buNone/>
            </a:pPr>
            <a:r>
              <a:rPr b="1" i="0" lang="fr-FR" sz="1800" u="none" cap="none" strike="noStrike">
                <a:solidFill>
                  <a:srgbClr val="FFFFFF"/>
                </a:solidFill>
                <a:latin typeface="Arial"/>
                <a:ea typeface="Arial"/>
                <a:cs typeface="Arial"/>
                <a:sym typeface="Arial"/>
              </a:rPr>
              <a:t>C</a:t>
            </a:r>
            <a:endParaRPr b="1" sz="1800">
              <a:solidFill>
                <a:srgbClr val="FFFFFF"/>
              </a:solidFill>
              <a:latin typeface="Arial"/>
              <a:ea typeface="Arial"/>
              <a:cs typeface="Arial"/>
              <a:sym typeface="Arial"/>
            </a:endParaRPr>
          </a:p>
        </p:txBody>
      </p:sp>
      <p:pic>
        <p:nvPicPr>
          <p:cNvPr descr="Image générée" id="43" name="Google Shape;43;p89"/>
          <p:cNvPicPr preferRelativeResize="0"/>
          <p:nvPr/>
        </p:nvPicPr>
        <p:blipFill rotWithShape="1">
          <a:blip r:embed="rId2">
            <a:alphaModFix/>
          </a:blip>
          <a:srcRect b="62431" l="6026" r="75345" t="25226"/>
          <a:stretch/>
        </p:blipFill>
        <p:spPr>
          <a:xfrm>
            <a:off x="233374" y="168983"/>
            <a:ext cx="506620" cy="503517"/>
          </a:xfrm>
          <a:prstGeom prst="rect">
            <a:avLst/>
          </a:prstGeom>
          <a:noFill/>
          <a:ln>
            <a:noFill/>
          </a:ln>
        </p:spPr>
      </p:pic>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1_Title Slide">
  <p:cSld name="11_Title Slide">
    <p:spTree>
      <p:nvGrpSpPr>
        <p:cNvPr id="152" name="Shape 152"/>
        <p:cNvGrpSpPr/>
        <p:nvPr/>
      </p:nvGrpSpPr>
      <p:grpSpPr>
        <a:xfrm>
          <a:off x="0" y="0"/>
          <a:ext cx="0" cy="0"/>
          <a:chOff x="0" y="0"/>
          <a:chExt cx="0" cy="0"/>
        </a:xfrm>
      </p:grpSpPr>
      <p:grpSp>
        <p:nvGrpSpPr>
          <p:cNvPr id="153" name="Google Shape;153;p179"/>
          <p:cNvGrpSpPr/>
          <p:nvPr/>
        </p:nvGrpSpPr>
        <p:grpSpPr>
          <a:xfrm>
            <a:off x="0" y="0"/>
            <a:ext cx="12192000" cy="6858001"/>
            <a:chOff x="0" y="0"/>
            <a:chExt cx="13716000" cy="10287000"/>
          </a:xfrm>
        </p:grpSpPr>
        <p:sp>
          <p:nvSpPr>
            <p:cNvPr id="154" name="Google Shape;154;p179"/>
            <p:cNvSpPr/>
            <p:nvPr/>
          </p:nvSpPr>
          <p:spPr>
            <a:xfrm>
              <a:off x="0" y="0"/>
              <a:ext cx="13716000" cy="10287000"/>
            </a:xfrm>
            <a:prstGeom prst="rect">
              <a:avLst/>
            </a:prstGeom>
            <a:solidFill>
              <a:srgbClr val="DC94DE"/>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55" name="Google Shape;155;p179"/>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56" name="Google Shape;156;p179"/>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grpSp>
      <p:sp>
        <p:nvSpPr>
          <p:cNvPr id="157" name="Google Shape;157;p179"/>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20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_Title Slide">
  <p:cSld name="7_Title Slide">
    <p:spTree>
      <p:nvGrpSpPr>
        <p:cNvPr id="1673" name="Shape 1673"/>
        <p:cNvGrpSpPr/>
        <p:nvPr/>
      </p:nvGrpSpPr>
      <p:grpSpPr>
        <a:xfrm>
          <a:off x="0" y="0"/>
          <a:ext cx="0" cy="0"/>
          <a:chOff x="0" y="0"/>
          <a:chExt cx="0" cy="0"/>
        </a:xfrm>
      </p:grpSpPr>
      <p:grpSp>
        <p:nvGrpSpPr>
          <p:cNvPr id="1674" name="Google Shape;1674;p255"/>
          <p:cNvGrpSpPr/>
          <p:nvPr/>
        </p:nvGrpSpPr>
        <p:grpSpPr>
          <a:xfrm>
            <a:off x="0" y="0"/>
            <a:ext cx="12192000" cy="6858001"/>
            <a:chOff x="0" y="0"/>
            <a:chExt cx="13716000" cy="10287000"/>
          </a:xfrm>
        </p:grpSpPr>
        <p:sp>
          <p:nvSpPr>
            <p:cNvPr id="1675" name="Google Shape;1675;p255"/>
            <p:cNvSpPr/>
            <p:nvPr/>
          </p:nvSpPr>
          <p:spPr>
            <a:xfrm>
              <a:off x="0" y="0"/>
              <a:ext cx="13716000" cy="10287000"/>
            </a:xfrm>
            <a:prstGeom prst="rect">
              <a:avLst/>
            </a:prstGeom>
            <a:solidFill>
              <a:srgbClr val="B2709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676" name="Google Shape;1676;p255"/>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677" name="Google Shape;1677;p255"/>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grpSp>
      <p:sp>
        <p:nvSpPr>
          <p:cNvPr id="1678" name="Google Shape;1678;p255"/>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20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_Title Slide">
  <p:cSld name="8_Title Slide">
    <p:spTree>
      <p:nvGrpSpPr>
        <p:cNvPr id="1679" name="Shape 1679"/>
        <p:cNvGrpSpPr/>
        <p:nvPr/>
      </p:nvGrpSpPr>
      <p:grpSpPr>
        <a:xfrm>
          <a:off x="0" y="0"/>
          <a:ext cx="0" cy="0"/>
          <a:chOff x="0" y="0"/>
          <a:chExt cx="0" cy="0"/>
        </a:xfrm>
      </p:grpSpPr>
      <p:grpSp>
        <p:nvGrpSpPr>
          <p:cNvPr id="1680" name="Google Shape;1680;p256"/>
          <p:cNvGrpSpPr/>
          <p:nvPr/>
        </p:nvGrpSpPr>
        <p:grpSpPr>
          <a:xfrm>
            <a:off x="0" y="0"/>
            <a:ext cx="12192000" cy="6858001"/>
            <a:chOff x="0" y="0"/>
            <a:chExt cx="13716000" cy="10287000"/>
          </a:xfrm>
        </p:grpSpPr>
        <p:sp>
          <p:nvSpPr>
            <p:cNvPr id="1681" name="Google Shape;1681;p256"/>
            <p:cNvSpPr/>
            <p:nvPr/>
          </p:nvSpPr>
          <p:spPr>
            <a:xfrm>
              <a:off x="0" y="0"/>
              <a:ext cx="13716000" cy="10287000"/>
            </a:xfrm>
            <a:prstGeom prst="rect">
              <a:avLst/>
            </a:prstGeom>
            <a:solidFill>
              <a:srgbClr val="8296B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682" name="Google Shape;1682;p256"/>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683" name="Google Shape;1683;p256"/>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grpSp>
      <p:sp>
        <p:nvSpPr>
          <p:cNvPr id="1684" name="Google Shape;1684;p256"/>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20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9_Title Slide">
  <p:cSld name="9_Title Slide">
    <p:spTree>
      <p:nvGrpSpPr>
        <p:cNvPr id="1685" name="Shape 1685"/>
        <p:cNvGrpSpPr/>
        <p:nvPr/>
      </p:nvGrpSpPr>
      <p:grpSpPr>
        <a:xfrm>
          <a:off x="0" y="0"/>
          <a:ext cx="0" cy="0"/>
          <a:chOff x="0" y="0"/>
          <a:chExt cx="0" cy="0"/>
        </a:xfrm>
      </p:grpSpPr>
      <p:grpSp>
        <p:nvGrpSpPr>
          <p:cNvPr id="1686" name="Google Shape;1686;p257"/>
          <p:cNvGrpSpPr/>
          <p:nvPr/>
        </p:nvGrpSpPr>
        <p:grpSpPr>
          <a:xfrm>
            <a:off x="0" y="0"/>
            <a:ext cx="12192000" cy="6858001"/>
            <a:chOff x="0" y="0"/>
            <a:chExt cx="13716000" cy="10287000"/>
          </a:xfrm>
        </p:grpSpPr>
        <p:sp>
          <p:nvSpPr>
            <p:cNvPr id="1687" name="Google Shape;1687;p257"/>
            <p:cNvSpPr/>
            <p:nvPr/>
          </p:nvSpPr>
          <p:spPr>
            <a:xfrm>
              <a:off x="0" y="0"/>
              <a:ext cx="13716000" cy="10287000"/>
            </a:xfrm>
            <a:prstGeom prst="rect">
              <a:avLst/>
            </a:prstGeom>
            <a:solidFill>
              <a:srgbClr val="75707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688" name="Google Shape;1688;p257"/>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689" name="Google Shape;1689;p257"/>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grpSp>
      <p:sp>
        <p:nvSpPr>
          <p:cNvPr id="1690" name="Google Shape;1690;p257"/>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20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0_Title Slide">
  <p:cSld name="10_Title Slide">
    <p:spTree>
      <p:nvGrpSpPr>
        <p:cNvPr id="1691" name="Shape 1691"/>
        <p:cNvGrpSpPr/>
        <p:nvPr/>
      </p:nvGrpSpPr>
      <p:grpSpPr>
        <a:xfrm>
          <a:off x="0" y="0"/>
          <a:ext cx="0" cy="0"/>
          <a:chOff x="0" y="0"/>
          <a:chExt cx="0" cy="0"/>
        </a:xfrm>
      </p:grpSpPr>
      <p:grpSp>
        <p:nvGrpSpPr>
          <p:cNvPr id="1692" name="Google Shape;1692;p258"/>
          <p:cNvGrpSpPr/>
          <p:nvPr/>
        </p:nvGrpSpPr>
        <p:grpSpPr>
          <a:xfrm>
            <a:off x="0" y="0"/>
            <a:ext cx="12192000" cy="6858001"/>
            <a:chOff x="0" y="0"/>
            <a:chExt cx="13716000" cy="10287000"/>
          </a:xfrm>
        </p:grpSpPr>
        <p:sp>
          <p:nvSpPr>
            <p:cNvPr id="1693" name="Google Shape;1693;p258"/>
            <p:cNvSpPr/>
            <p:nvPr/>
          </p:nvSpPr>
          <p:spPr>
            <a:xfrm>
              <a:off x="0" y="0"/>
              <a:ext cx="13716000" cy="10287000"/>
            </a:xfrm>
            <a:prstGeom prst="rect">
              <a:avLst/>
            </a:prstGeom>
            <a:solidFill>
              <a:srgbClr val="FF656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694" name="Google Shape;1694;p258"/>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695" name="Google Shape;1695;p258"/>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grpSp>
      <p:sp>
        <p:nvSpPr>
          <p:cNvPr id="1696" name="Google Shape;1696;p258"/>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20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1_Title Slide">
  <p:cSld name="11_Title Slide">
    <p:spTree>
      <p:nvGrpSpPr>
        <p:cNvPr id="1697" name="Shape 1697"/>
        <p:cNvGrpSpPr/>
        <p:nvPr/>
      </p:nvGrpSpPr>
      <p:grpSpPr>
        <a:xfrm>
          <a:off x="0" y="0"/>
          <a:ext cx="0" cy="0"/>
          <a:chOff x="0" y="0"/>
          <a:chExt cx="0" cy="0"/>
        </a:xfrm>
      </p:grpSpPr>
      <p:grpSp>
        <p:nvGrpSpPr>
          <p:cNvPr id="1698" name="Google Shape;1698;p259"/>
          <p:cNvGrpSpPr/>
          <p:nvPr/>
        </p:nvGrpSpPr>
        <p:grpSpPr>
          <a:xfrm>
            <a:off x="0" y="0"/>
            <a:ext cx="12192000" cy="6858001"/>
            <a:chOff x="0" y="0"/>
            <a:chExt cx="13716000" cy="10287000"/>
          </a:xfrm>
        </p:grpSpPr>
        <p:sp>
          <p:nvSpPr>
            <p:cNvPr id="1699" name="Google Shape;1699;p259"/>
            <p:cNvSpPr/>
            <p:nvPr/>
          </p:nvSpPr>
          <p:spPr>
            <a:xfrm>
              <a:off x="0" y="0"/>
              <a:ext cx="13716000" cy="10287000"/>
            </a:xfrm>
            <a:prstGeom prst="rect">
              <a:avLst/>
            </a:prstGeom>
            <a:solidFill>
              <a:srgbClr val="DC94DE"/>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700" name="Google Shape;1700;p259"/>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701" name="Google Shape;1701;p259"/>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grpSp>
      <p:sp>
        <p:nvSpPr>
          <p:cNvPr id="1702" name="Google Shape;1702;p259"/>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20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able of contents">
  <p:cSld name="Table of contents">
    <p:spTree>
      <p:nvGrpSpPr>
        <p:cNvPr id="1703" name="Shape 1703"/>
        <p:cNvGrpSpPr/>
        <p:nvPr/>
      </p:nvGrpSpPr>
      <p:grpSpPr>
        <a:xfrm>
          <a:off x="0" y="0"/>
          <a:ext cx="0" cy="0"/>
          <a:chOff x="0" y="0"/>
          <a:chExt cx="0" cy="0"/>
        </a:xfrm>
      </p:grpSpPr>
      <p:sp>
        <p:nvSpPr>
          <p:cNvPr id="1704" name="Google Shape;1704;p260"/>
          <p:cNvSpPr txBox="1"/>
          <p:nvPr>
            <p:ph type="title"/>
          </p:nvPr>
        </p:nvSpPr>
        <p:spPr>
          <a:xfrm>
            <a:off x="2621731" y="2174785"/>
            <a:ext cx="3074005" cy="602004"/>
          </a:xfrm>
          <a:prstGeom prst="rect">
            <a:avLst/>
          </a:prstGeom>
          <a:noFill/>
          <a:ln>
            <a:noFill/>
          </a:ln>
        </p:spPr>
        <p:txBody>
          <a:bodyPr anchorCtr="0" anchor="ctr" bIns="68550" lIns="91425" spcFirstLastPara="1" rIns="91425" wrap="square" tIns="6855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705" name="Google Shape;1705;p260"/>
          <p:cNvSpPr txBox="1"/>
          <p:nvPr>
            <p:ph idx="1" type="subTitle"/>
          </p:nvPr>
        </p:nvSpPr>
        <p:spPr>
          <a:xfrm>
            <a:off x="2621743" y="2838919"/>
            <a:ext cx="3074005" cy="646395"/>
          </a:xfrm>
          <a:prstGeom prst="rect">
            <a:avLst/>
          </a:prstGeom>
          <a:noFill/>
          <a:ln>
            <a:noFill/>
          </a:ln>
        </p:spPr>
        <p:txBody>
          <a:bodyPr anchorCtr="0" anchor="ctr" bIns="68550" lIns="91425" spcFirstLastPara="1" rIns="91425" wrap="square" tIns="68550">
            <a:noAutofit/>
          </a:bodyPr>
          <a:lstStyle>
            <a:lvl1pPr lvl="0" algn="l">
              <a:lnSpc>
                <a:spcPct val="100000"/>
              </a:lnSpc>
              <a:spcBef>
                <a:spcPts val="0"/>
              </a:spcBef>
              <a:spcAft>
                <a:spcPts val="0"/>
              </a:spcAft>
              <a:buClr>
                <a:schemeClr val="dk1"/>
              </a:buClr>
              <a:buSzPts val="1867"/>
              <a:buNone/>
              <a:defRPr sz="1867"/>
            </a:lvl1pPr>
            <a:lvl2pPr lvl="1" algn="l">
              <a:lnSpc>
                <a:spcPct val="90000"/>
              </a:lnSpc>
              <a:spcBef>
                <a:spcPts val="500"/>
              </a:spcBef>
              <a:spcAft>
                <a:spcPts val="0"/>
              </a:spcAft>
              <a:buClr>
                <a:schemeClr val="dk1"/>
              </a:buClr>
              <a:buSzPts val="1800"/>
              <a:buChar char="•"/>
              <a:defRPr/>
            </a:lvl2pPr>
            <a:lvl3pPr lvl="2" algn="l">
              <a:lnSpc>
                <a:spcPct val="90000"/>
              </a:lnSpc>
              <a:spcBef>
                <a:spcPts val="500"/>
              </a:spcBef>
              <a:spcAft>
                <a:spcPts val="0"/>
              </a:spcAft>
              <a:buClr>
                <a:schemeClr val="dk1"/>
              </a:buClr>
              <a:buSzPts val="1800"/>
              <a:buChar char="•"/>
              <a:defRPr/>
            </a:lvl3pPr>
            <a:lvl4pPr lvl="3" algn="l">
              <a:lnSpc>
                <a:spcPct val="90000"/>
              </a:lnSpc>
              <a:spcBef>
                <a:spcPts val="500"/>
              </a:spcBef>
              <a:spcAft>
                <a:spcPts val="0"/>
              </a:spcAft>
              <a:buClr>
                <a:schemeClr val="dk1"/>
              </a:buClr>
              <a:buSzPts val="1800"/>
              <a:buChar char="•"/>
              <a:defRPr/>
            </a:lvl4pPr>
            <a:lvl5pPr lvl="4" algn="l">
              <a:lnSpc>
                <a:spcPct val="90000"/>
              </a:lnSpc>
              <a:spcBef>
                <a:spcPts val="500"/>
              </a:spcBef>
              <a:spcAft>
                <a:spcPts val="0"/>
              </a:spcAft>
              <a:buClr>
                <a:schemeClr val="dk1"/>
              </a:buClr>
              <a:buSzPts val="1800"/>
              <a:buChar char="•"/>
              <a:defRPr/>
            </a:lvl5pPr>
            <a:lvl6pPr lvl="5" algn="l">
              <a:lnSpc>
                <a:spcPct val="90000"/>
              </a:lnSpc>
              <a:spcBef>
                <a:spcPts val="500"/>
              </a:spcBef>
              <a:spcAft>
                <a:spcPts val="0"/>
              </a:spcAft>
              <a:buClr>
                <a:schemeClr val="dk1"/>
              </a:buClr>
              <a:buSzPts val="1800"/>
              <a:buChar char="•"/>
              <a:defRPr/>
            </a:lvl6pPr>
            <a:lvl7pPr lvl="6" algn="l">
              <a:lnSpc>
                <a:spcPct val="90000"/>
              </a:lnSpc>
              <a:spcBef>
                <a:spcPts val="500"/>
              </a:spcBef>
              <a:spcAft>
                <a:spcPts val="0"/>
              </a:spcAft>
              <a:buClr>
                <a:schemeClr val="dk1"/>
              </a:buClr>
              <a:buSzPts val="1800"/>
              <a:buChar char="•"/>
              <a:defRPr/>
            </a:lvl7pPr>
            <a:lvl8pPr lvl="7" algn="l">
              <a:lnSpc>
                <a:spcPct val="90000"/>
              </a:lnSpc>
              <a:spcBef>
                <a:spcPts val="500"/>
              </a:spcBef>
              <a:spcAft>
                <a:spcPts val="0"/>
              </a:spcAft>
              <a:buClr>
                <a:schemeClr val="dk1"/>
              </a:buClr>
              <a:buSzPts val="1800"/>
              <a:buChar char="•"/>
              <a:defRPr/>
            </a:lvl8pPr>
            <a:lvl9pPr lvl="8" algn="l">
              <a:lnSpc>
                <a:spcPct val="90000"/>
              </a:lnSpc>
              <a:spcBef>
                <a:spcPts val="500"/>
              </a:spcBef>
              <a:spcAft>
                <a:spcPts val="0"/>
              </a:spcAft>
              <a:buClr>
                <a:schemeClr val="dk1"/>
              </a:buClr>
              <a:buSzPts val="1800"/>
              <a:buChar char="•"/>
              <a:defRPr/>
            </a:lvl9pPr>
          </a:lstStyle>
          <a:p/>
        </p:txBody>
      </p:sp>
      <p:sp>
        <p:nvSpPr>
          <p:cNvPr id="1706" name="Google Shape;1706;p260"/>
          <p:cNvSpPr txBox="1"/>
          <p:nvPr>
            <p:ph idx="2" type="subTitle"/>
          </p:nvPr>
        </p:nvSpPr>
        <p:spPr>
          <a:xfrm>
            <a:off x="8020251" y="2838919"/>
            <a:ext cx="3074005" cy="646395"/>
          </a:xfrm>
          <a:prstGeom prst="rect">
            <a:avLst/>
          </a:prstGeom>
          <a:noFill/>
          <a:ln>
            <a:noFill/>
          </a:ln>
        </p:spPr>
        <p:txBody>
          <a:bodyPr anchorCtr="0" anchor="ctr" bIns="68550" lIns="91425" spcFirstLastPara="1" rIns="91425" wrap="square" tIns="68550">
            <a:noAutofit/>
          </a:bodyPr>
          <a:lstStyle>
            <a:lvl1pPr lvl="0" algn="l">
              <a:lnSpc>
                <a:spcPct val="100000"/>
              </a:lnSpc>
              <a:spcBef>
                <a:spcPts val="0"/>
              </a:spcBef>
              <a:spcAft>
                <a:spcPts val="0"/>
              </a:spcAft>
              <a:buClr>
                <a:schemeClr val="dk1"/>
              </a:buClr>
              <a:buSzPts val="1867"/>
              <a:buNone/>
              <a:defRPr sz="1867"/>
            </a:lvl1pPr>
            <a:lvl2pPr lvl="1" algn="l">
              <a:lnSpc>
                <a:spcPct val="90000"/>
              </a:lnSpc>
              <a:spcBef>
                <a:spcPts val="500"/>
              </a:spcBef>
              <a:spcAft>
                <a:spcPts val="0"/>
              </a:spcAft>
              <a:buClr>
                <a:schemeClr val="dk1"/>
              </a:buClr>
              <a:buSzPts val="1800"/>
              <a:buChar char="•"/>
              <a:defRPr/>
            </a:lvl2pPr>
            <a:lvl3pPr lvl="2" algn="l">
              <a:lnSpc>
                <a:spcPct val="90000"/>
              </a:lnSpc>
              <a:spcBef>
                <a:spcPts val="500"/>
              </a:spcBef>
              <a:spcAft>
                <a:spcPts val="0"/>
              </a:spcAft>
              <a:buClr>
                <a:schemeClr val="dk1"/>
              </a:buClr>
              <a:buSzPts val="1800"/>
              <a:buChar char="•"/>
              <a:defRPr/>
            </a:lvl3pPr>
            <a:lvl4pPr lvl="3" algn="l">
              <a:lnSpc>
                <a:spcPct val="90000"/>
              </a:lnSpc>
              <a:spcBef>
                <a:spcPts val="500"/>
              </a:spcBef>
              <a:spcAft>
                <a:spcPts val="0"/>
              </a:spcAft>
              <a:buClr>
                <a:schemeClr val="dk1"/>
              </a:buClr>
              <a:buSzPts val="1800"/>
              <a:buChar char="•"/>
              <a:defRPr/>
            </a:lvl4pPr>
            <a:lvl5pPr lvl="4" algn="l">
              <a:lnSpc>
                <a:spcPct val="90000"/>
              </a:lnSpc>
              <a:spcBef>
                <a:spcPts val="500"/>
              </a:spcBef>
              <a:spcAft>
                <a:spcPts val="0"/>
              </a:spcAft>
              <a:buClr>
                <a:schemeClr val="dk1"/>
              </a:buClr>
              <a:buSzPts val="1800"/>
              <a:buChar char="•"/>
              <a:defRPr/>
            </a:lvl5pPr>
            <a:lvl6pPr lvl="5" algn="l">
              <a:lnSpc>
                <a:spcPct val="90000"/>
              </a:lnSpc>
              <a:spcBef>
                <a:spcPts val="500"/>
              </a:spcBef>
              <a:spcAft>
                <a:spcPts val="0"/>
              </a:spcAft>
              <a:buClr>
                <a:schemeClr val="dk1"/>
              </a:buClr>
              <a:buSzPts val="1800"/>
              <a:buChar char="•"/>
              <a:defRPr/>
            </a:lvl6pPr>
            <a:lvl7pPr lvl="6" algn="l">
              <a:lnSpc>
                <a:spcPct val="90000"/>
              </a:lnSpc>
              <a:spcBef>
                <a:spcPts val="500"/>
              </a:spcBef>
              <a:spcAft>
                <a:spcPts val="0"/>
              </a:spcAft>
              <a:buClr>
                <a:schemeClr val="dk1"/>
              </a:buClr>
              <a:buSzPts val="1800"/>
              <a:buChar char="•"/>
              <a:defRPr/>
            </a:lvl7pPr>
            <a:lvl8pPr lvl="7" algn="l">
              <a:lnSpc>
                <a:spcPct val="90000"/>
              </a:lnSpc>
              <a:spcBef>
                <a:spcPts val="500"/>
              </a:spcBef>
              <a:spcAft>
                <a:spcPts val="0"/>
              </a:spcAft>
              <a:buClr>
                <a:schemeClr val="dk1"/>
              </a:buClr>
              <a:buSzPts val="1800"/>
              <a:buChar char="•"/>
              <a:defRPr/>
            </a:lvl8pPr>
            <a:lvl9pPr lvl="8" algn="l">
              <a:lnSpc>
                <a:spcPct val="90000"/>
              </a:lnSpc>
              <a:spcBef>
                <a:spcPts val="500"/>
              </a:spcBef>
              <a:spcAft>
                <a:spcPts val="0"/>
              </a:spcAft>
              <a:buClr>
                <a:schemeClr val="dk1"/>
              </a:buClr>
              <a:buSzPts val="1800"/>
              <a:buChar char="•"/>
              <a:defRPr/>
            </a:lvl9pPr>
          </a:lstStyle>
          <a:p/>
        </p:txBody>
      </p:sp>
      <p:sp>
        <p:nvSpPr>
          <p:cNvPr id="1707" name="Google Shape;1707;p260"/>
          <p:cNvSpPr txBox="1"/>
          <p:nvPr>
            <p:ph idx="3" type="title"/>
          </p:nvPr>
        </p:nvSpPr>
        <p:spPr>
          <a:xfrm>
            <a:off x="2621767" y="4184037"/>
            <a:ext cx="3074005" cy="703600"/>
          </a:xfrm>
          <a:prstGeom prst="rect">
            <a:avLst/>
          </a:prstGeom>
          <a:noFill/>
          <a:ln>
            <a:noFill/>
          </a:ln>
        </p:spPr>
        <p:txBody>
          <a:bodyPr anchorCtr="0" anchor="ctr" bIns="68550" lIns="91425" spcFirstLastPara="1" rIns="91425" wrap="square" tIns="6855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708" name="Google Shape;1708;p260"/>
          <p:cNvSpPr txBox="1"/>
          <p:nvPr>
            <p:ph idx="4" type="subTitle"/>
          </p:nvPr>
        </p:nvSpPr>
        <p:spPr>
          <a:xfrm>
            <a:off x="2621743" y="4835432"/>
            <a:ext cx="3074005" cy="646395"/>
          </a:xfrm>
          <a:prstGeom prst="rect">
            <a:avLst/>
          </a:prstGeom>
          <a:noFill/>
          <a:ln>
            <a:noFill/>
          </a:ln>
        </p:spPr>
        <p:txBody>
          <a:bodyPr anchorCtr="0" anchor="ctr" bIns="68550" lIns="91425" spcFirstLastPara="1" rIns="91425" wrap="square" tIns="68550">
            <a:noAutofit/>
          </a:bodyPr>
          <a:lstStyle>
            <a:lvl1pPr lvl="0" algn="l">
              <a:lnSpc>
                <a:spcPct val="100000"/>
              </a:lnSpc>
              <a:spcBef>
                <a:spcPts val="0"/>
              </a:spcBef>
              <a:spcAft>
                <a:spcPts val="0"/>
              </a:spcAft>
              <a:buClr>
                <a:schemeClr val="dk1"/>
              </a:buClr>
              <a:buSzPts val="1867"/>
              <a:buNone/>
              <a:defRPr sz="1867"/>
            </a:lvl1pPr>
            <a:lvl2pPr lvl="1" algn="l">
              <a:lnSpc>
                <a:spcPct val="90000"/>
              </a:lnSpc>
              <a:spcBef>
                <a:spcPts val="500"/>
              </a:spcBef>
              <a:spcAft>
                <a:spcPts val="0"/>
              </a:spcAft>
              <a:buClr>
                <a:schemeClr val="dk1"/>
              </a:buClr>
              <a:buSzPts val="1800"/>
              <a:buChar char="•"/>
              <a:defRPr/>
            </a:lvl2pPr>
            <a:lvl3pPr lvl="2" algn="l">
              <a:lnSpc>
                <a:spcPct val="90000"/>
              </a:lnSpc>
              <a:spcBef>
                <a:spcPts val="500"/>
              </a:spcBef>
              <a:spcAft>
                <a:spcPts val="0"/>
              </a:spcAft>
              <a:buClr>
                <a:schemeClr val="dk1"/>
              </a:buClr>
              <a:buSzPts val="1800"/>
              <a:buChar char="•"/>
              <a:defRPr/>
            </a:lvl3pPr>
            <a:lvl4pPr lvl="3" algn="l">
              <a:lnSpc>
                <a:spcPct val="90000"/>
              </a:lnSpc>
              <a:spcBef>
                <a:spcPts val="500"/>
              </a:spcBef>
              <a:spcAft>
                <a:spcPts val="0"/>
              </a:spcAft>
              <a:buClr>
                <a:schemeClr val="dk1"/>
              </a:buClr>
              <a:buSzPts val="1800"/>
              <a:buChar char="•"/>
              <a:defRPr/>
            </a:lvl4pPr>
            <a:lvl5pPr lvl="4" algn="l">
              <a:lnSpc>
                <a:spcPct val="90000"/>
              </a:lnSpc>
              <a:spcBef>
                <a:spcPts val="500"/>
              </a:spcBef>
              <a:spcAft>
                <a:spcPts val="0"/>
              </a:spcAft>
              <a:buClr>
                <a:schemeClr val="dk1"/>
              </a:buClr>
              <a:buSzPts val="1800"/>
              <a:buChar char="•"/>
              <a:defRPr/>
            </a:lvl5pPr>
            <a:lvl6pPr lvl="5" algn="l">
              <a:lnSpc>
                <a:spcPct val="90000"/>
              </a:lnSpc>
              <a:spcBef>
                <a:spcPts val="500"/>
              </a:spcBef>
              <a:spcAft>
                <a:spcPts val="0"/>
              </a:spcAft>
              <a:buClr>
                <a:schemeClr val="dk1"/>
              </a:buClr>
              <a:buSzPts val="1800"/>
              <a:buChar char="•"/>
              <a:defRPr/>
            </a:lvl6pPr>
            <a:lvl7pPr lvl="6" algn="l">
              <a:lnSpc>
                <a:spcPct val="90000"/>
              </a:lnSpc>
              <a:spcBef>
                <a:spcPts val="500"/>
              </a:spcBef>
              <a:spcAft>
                <a:spcPts val="0"/>
              </a:spcAft>
              <a:buClr>
                <a:schemeClr val="dk1"/>
              </a:buClr>
              <a:buSzPts val="1800"/>
              <a:buChar char="•"/>
              <a:defRPr/>
            </a:lvl7pPr>
            <a:lvl8pPr lvl="7" algn="l">
              <a:lnSpc>
                <a:spcPct val="90000"/>
              </a:lnSpc>
              <a:spcBef>
                <a:spcPts val="500"/>
              </a:spcBef>
              <a:spcAft>
                <a:spcPts val="0"/>
              </a:spcAft>
              <a:buClr>
                <a:schemeClr val="dk1"/>
              </a:buClr>
              <a:buSzPts val="1800"/>
              <a:buChar char="•"/>
              <a:defRPr/>
            </a:lvl8pPr>
            <a:lvl9pPr lvl="8" algn="l">
              <a:lnSpc>
                <a:spcPct val="90000"/>
              </a:lnSpc>
              <a:spcBef>
                <a:spcPts val="500"/>
              </a:spcBef>
              <a:spcAft>
                <a:spcPts val="0"/>
              </a:spcAft>
              <a:buClr>
                <a:schemeClr val="dk1"/>
              </a:buClr>
              <a:buSzPts val="1800"/>
              <a:buChar char="•"/>
              <a:defRPr/>
            </a:lvl9pPr>
          </a:lstStyle>
          <a:p/>
        </p:txBody>
      </p:sp>
      <p:sp>
        <p:nvSpPr>
          <p:cNvPr id="1709" name="Google Shape;1709;p260"/>
          <p:cNvSpPr txBox="1"/>
          <p:nvPr>
            <p:ph idx="5" type="subTitle"/>
          </p:nvPr>
        </p:nvSpPr>
        <p:spPr>
          <a:xfrm>
            <a:off x="8020251" y="4835432"/>
            <a:ext cx="3074005" cy="646395"/>
          </a:xfrm>
          <a:prstGeom prst="rect">
            <a:avLst/>
          </a:prstGeom>
          <a:noFill/>
          <a:ln>
            <a:noFill/>
          </a:ln>
        </p:spPr>
        <p:txBody>
          <a:bodyPr anchorCtr="0" anchor="ctr" bIns="68550" lIns="91425" spcFirstLastPara="1" rIns="91425" wrap="square" tIns="68550">
            <a:noAutofit/>
          </a:bodyPr>
          <a:lstStyle>
            <a:lvl1pPr lvl="0" algn="l">
              <a:lnSpc>
                <a:spcPct val="100000"/>
              </a:lnSpc>
              <a:spcBef>
                <a:spcPts val="0"/>
              </a:spcBef>
              <a:spcAft>
                <a:spcPts val="0"/>
              </a:spcAft>
              <a:buClr>
                <a:schemeClr val="dk1"/>
              </a:buClr>
              <a:buSzPts val="1867"/>
              <a:buNone/>
              <a:defRPr sz="1867"/>
            </a:lvl1pPr>
            <a:lvl2pPr lvl="1" algn="l">
              <a:lnSpc>
                <a:spcPct val="90000"/>
              </a:lnSpc>
              <a:spcBef>
                <a:spcPts val="500"/>
              </a:spcBef>
              <a:spcAft>
                <a:spcPts val="0"/>
              </a:spcAft>
              <a:buClr>
                <a:schemeClr val="dk1"/>
              </a:buClr>
              <a:buSzPts val="1800"/>
              <a:buChar char="•"/>
              <a:defRPr/>
            </a:lvl2pPr>
            <a:lvl3pPr lvl="2" algn="l">
              <a:lnSpc>
                <a:spcPct val="90000"/>
              </a:lnSpc>
              <a:spcBef>
                <a:spcPts val="500"/>
              </a:spcBef>
              <a:spcAft>
                <a:spcPts val="0"/>
              </a:spcAft>
              <a:buClr>
                <a:schemeClr val="dk1"/>
              </a:buClr>
              <a:buSzPts val="1800"/>
              <a:buChar char="•"/>
              <a:defRPr/>
            </a:lvl3pPr>
            <a:lvl4pPr lvl="3" algn="l">
              <a:lnSpc>
                <a:spcPct val="90000"/>
              </a:lnSpc>
              <a:spcBef>
                <a:spcPts val="500"/>
              </a:spcBef>
              <a:spcAft>
                <a:spcPts val="0"/>
              </a:spcAft>
              <a:buClr>
                <a:schemeClr val="dk1"/>
              </a:buClr>
              <a:buSzPts val="1800"/>
              <a:buChar char="•"/>
              <a:defRPr/>
            </a:lvl4pPr>
            <a:lvl5pPr lvl="4" algn="l">
              <a:lnSpc>
                <a:spcPct val="90000"/>
              </a:lnSpc>
              <a:spcBef>
                <a:spcPts val="500"/>
              </a:spcBef>
              <a:spcAft>
                <a:spcPts val="0"/>
              </a:spcAft>
              <a:buClr>
                <a:schemeClr val="dk1"/>
              </a:buClr>
              <a:buSzPts val="1800"/>
              <a:buChar char="•"/>
              <a:defRPr/>
            </a:lvl5pPr>
            <a:lvl6pPr lvl="5" algn="l">
              <a:lnSpc>
                <a:spcPct val="90000"/>
              </a:lnSpc>
              <a:spcBef>
                <a:spcPts val="500"/>
              </a:spcBef>
              <a:spcAft>
                <a:spcPts val="0"/>
              </a:spcAft>
              <a:buClr>
                <a:schemeClr val="dk1"/>
              </a:buClr>
              <a:buSzPts val="1800"/>
              <a:buChar char="•"/>
              <a:defRPr/>
            </a:lvl6pPr>
            <a:lvl7pPr lvl="6" algn="l">
              <a:lnSpc>
                <a:spcPct val="90000"/>
              </a:lnSpc>
              <a:spcBef>
                <a:spcPts val="500"/>
              </a:spcBef>
              <a:spcAft>
                <a:spcPts val="0"/>
              </a:spcAft>
              <a:buClr>
                <a:schemeClr val="dk1"/>
              </a:buClr>
              <a:buSzPts val="1800"/>
              <a:buChar char="•"/>
              <a:defRPr/>
            </a:lvl7pPr>
            <a:lvl8pPr lvl="7" algn="l">
              <a:lnSpc>
                <a:spcPct val="90000"/>
              </a:lnSpc>
              <a:spcBef>
                <a:spcPts val="500"/>
              </a:spcBef>
              <a:spcAft>
                <a:spcPts val="0"/>
              </a:spcAft>
              <a:buClr>
                <a:schemeClr val="dk1"/>
              </a:buClr>
              <a:buSzPts val="1800"/>
              <a:buChar char="•"/>
              <a:defRPr/>
            </a:lvl8pPr>
            <a:lvl9pPr lvl="8" algn="l">
              <a:lnSpc>
                <a:spcPct val="90000"/>
              </a:lnSpc>
              <a:spcBef>
                <a:spcPts val="500"/>
              </a:spcBef>
              <a:spcAft>
                <a:spcPts val="0"/>
              </a:spcAft>
              <a:buClr>
                <a:schemeClr val="dk1"/>
              </a:buClr>
              <a:buSzPts val="1800"/>
              <a:buChar char="•"/>
              <a:defRPr/>
            </a:lvl9pPr>
          </a:lstStyle>
          <a:p/>
        </p:txBody>
      </p:sp>
      <p:sp>
        <p:nvSpPr>
          <p:cNvPr id="1710" name="Google Shape;1710;p260"/>
          <p:cNvSpPr txBox="1"/>
          <p:nvPr>
            <p:ph idx="6" type="title"/>
          </p:nvPr>
        </p:nvSpPr>
        <p:spPr>
          <a:xfrm>
            <a:off x="1097755" y="2420599"/>
            <a:ext cx="1524000" cy="763596"/>
          </a:xfrm>
          <a:prstGeom prst="rect">
            <a:avLst/>
          </a:prstGeom>
          <a:noFill/>
          <a:ln>
            <a:noFill/>
          </a:ln>
        </p:spPr>
        <p:txBody>
          <a:bodyPr anchorCtr="1" anchor="ctr" bIns="68550" lIns="91425" spcFirstLastPara="1" rIns="91425" wrap="square" tIns="68550">
            <a:noAutofit/>
          </a:bodyPr>
          <a:lstStyle>
            <a:lvl1pPr lvl="0" algn="ctr">
              <a:lnSpc>
                <a:spcPct val="90000"/>
              </a:lnSpc>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711" name="Google Shape;1711;p260"/>
          <p:cNvSpPr txBox="1"/>
          <p:nvPr>
            <p:ph idx="7" type="title"/>
          </p:nvPr>
        </p:nvSpPr>
        <p:spPr>
          <a:xfrm>
            <a:off x="1097755" y="4465491"/>
            <a:ext cx="1524000" cy="763596"/>
          </a:xfrm>
          <a:prstGeom prst="rect">
            <a:avLst/>
          </a:prstGeom>
          <a:noFill/>
          <a:ln>
            <a:noFill/>
          </a:ln>
        </p:spPr>
        <p:txBody>
          <a:bodyPr anchorCtr="1" anchor="ctr" bIns="68550" lIns="91425" spcFirstLastPara="1" rIns="91425" wrap="square" tIns="68550">
            <a:noAutofit/>
          </a:bodyPr>
          <a:lstStyle>
            <a:lvl1pPr lvl="0" algn="ctr">
              <a:lnSpc>
                <a:spcPct val="90000"/>
              </a:lnSpc>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712" name="Google Shape;1712;p260"/>
          <p:cNvSpPr txBox="1"/>
          <p:nvPr>
            <p:ph idx="8" type="title"/>
          </p:nvPr>
        </p:nvSpPr>
        <p:spPr>
          <a:xfrm>
            <a:off x="6496263" y="2420599"/>
            <a:ext cx="1524000" cy="763596"/>
          </a:xfrm>
          <a:prstGeom prst="rect">
            <a:avLst/>
          </a:prstGeom>
          <a:noFill/>
          <a:ln>
            <a:noFill/>
          </a:ln>
        </p:spPr>
        <p:txBody>
          <a:bodyPr anchorCtr="1" anchor="ctr" bIns="68550" lIns="91425" spcFirstLastPara="1" rIns="91425" wrap="square" tIns="68550">
            <a:noAutofit/>
          </a:bodyPr>
          <a:lstStyle>
            <a:lvl1pPr lvl="0" algn="ctr">
              <a:lnSpc>
                <a:spcPct val="90000"/>
              </a:lnSpc>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713" name="Google Shape;1713;p260"/>
          <p:cNvSpPr txBox="1"/>
          <p:nvPr>
            <p:ph idx="9" type="title"/>
          </p:nvPr>
        </p:nvSpPr>
        <p:spPr>
          <a:xfrm>
            <a:off x="6496263" y="4465491"/>
            <a:ext cx="1524000" cy="763596"/>
          </a:xfrm>
          <a:prstGeom prst="rect">
            <a:avLst/>
          </a:prstGeom>
          <a:noFill/>
          <a:ln>
            <a:noFill/>
          </a:ln>
        </p:spPr>
        <p:txBody>
          <a:bodyPr anchorCtr="1" anchor="ctr" bIns="68550" lIns="91425" spcFirstLastPara="1" rIns="91425" wrap="square" tIns="68550">
            <a:noAutofit/>
          </a:bodyPr>
          <a:lstStyle>
            <a:lvl1pPr lvl="0" algn="ctr">
              <a:lnSpc>
                <a:spcPct val="90000"/>
              </a:lnSpc>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714" name="Google Shape;1714;p260"/>
          <p:cNvSpPr txBox="1"/>
          <p:nvPr>
            <p:ph idx="13" type="title"/>
          </p:nvPr>
        </p:nvSpPr>
        <p:spPr>
          <a:xfrm>
            <a:off x="8020263" y="2174785"/>
            <a:ext cx="3074005" cy="602004"/>
          </a:xfrm>
          <a:prstGeom prst="rect">
            <a:avLst/>
          </a:prstGeom>
          <a:noFill/>
          <a:ln>
            <a:noFill/>
          </a:ln>
        </p:spPr>
        <p:txBody>
          <a:bodyPr anchorCtr="0" anchor="ctr" bIns="68550" lIns="91425" spcFirstLastPara="1" rIns="91425" wrap="square" tIns="6855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715" name="Google Shape;1715;p260"/>
          <p:cNvSpPr txBox="1"/>
          <p:nvPr>
            <p:ph idx="14" type="title"/>
          </p:nvPr>
        </p:nvSpPr>
        <p:spPr>
          <a:xfrm>
            <a:off x="8020299" y="4184037"/>
            <a:ext cx="3074005" cy="703600"/>
          </a:xfrm>
          <a:prstGeom prst="rect">
            <a:avLst/>
          </a:prstGeom>
          <a:noFill/>
          <a:ln>
            <a:noFill/>
          </a:ln>
        </p:spPr>
        <p:txBody>
          <a:bodyPr anchorCtr="0" anchor="ctr" bIns="68550" lIns="91425" spcFirstLastPara="1" rIns="91425" wrap="square" tIns="6855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716" name="Google Shape;1716;p260"/>
          <p:cNvSpPr txBox="1"/>
          <p:nvPr>
            <p:ph idx="15" type="title"/>
          </p:nvPr>
        </p:nvSpPr>
        <p:spPr>
          <a:xfrm>
            <a:off x="959997" y="593373"/>
            <a:ext cx="10272003" cy="763596"/>
          </a:xfrm>
          <a:prstGeom prst="rect">
            <a:avLst/>
          </a:prstGeom>
          <a:noFill/>
          <a:ln>
            <a:noFill/>
          </a:ln>
        </p:spPr>
        <p:txBody>
          <a:bodyPr anchorCtr="0" anchor="t" bIns="68550" lIns="91425" spcFirstLastPara="1" rIns="91425" wrap="square" tIns="68550">
            <a:noAutofit/>
          </a:bodyPr>
          <a:lstStyle>
            <a:lvl1pPr lvl="0" algn="l">
              <a:lnSpc>
                <a:spcPct val="90000"/>
              </a:lnSpc>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Tree>
  </p:cSld>
  <p:clrMapOvr>
    <a:masterClrMapping/>
  </p:clrMapOvr>
</p:sldLayout>
</file>

<file path=ppt/slideLayouts/slideLayout20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age de garde">
  <p:cSld name="Page de garde">
    <p:spTree>
      <p:nvGrpSpPr>
        <p:cNvPr id="1717" name="Shape 1717"/>
        <p:cNvGrpSpPr/>
        <p:nvPr/>
      </p:nvGrpSpPr>
      <p:grpSpPr>
        <a:xfrm>
          <a:off x="0" y="0"/>
          <a:ext cx="0" cy="0"/>
          <a:chOff x="0" y="0"/>
          <a:chExt cx="0" cy="0"/>
        </a:xfrm>
      </p:grpSpPr>
      <p:sp>
        <p:nvSpPr>
          <p:cNvPr id="1718" name="Google Shape;1718;p261"/>
          <p:cNvSpPr txBox="1"/>
          <p:nvPr/>
        </p:nvSpPr>
        <p:spPr>
          <a:xfrm>
            <a:off x="10470737" y="1351027"/>
            <a:ext cx="1278303" cy="443198"/>
          </a:xfrm>
          <a:prstGeom prst="rect">
            <a:avLst/>
          </a:prstGeom>
          <a:noFill/>
          <a:ln>
            <a:noFill/>
          </a:ln>
        </p:spPr>
        <p:txBody>
          <a:bodyPr anchorCtr="1" anchor="t" bIns="0" lIns="0" spcFirstLastPara="1" rIns="0" wrap="square" tIns="0">
            <a:spAutoFit/>
          </a:bodyPr>
          <a:lstStyle/>
          <a:p>
            <a:pPr indent="0" lvl="0" marL="0" marR="0" rtl="0" algn="ctr">
              <a:lnSpc>
                <a:spcPct val="183502"/>
              </a:lnSpc>
              <a:spcBef>
                <a:spcPts val="0"/>
              </a:spcBef>
              <a:spcAft>
                <a:spcPts val="0"/>
              </a:spcAft>
              <a:buNone/>
            </a:pPr>
            <a:r>
              <a:rPr b="1" i="0" lang="fr-FR" sz="1800" u="none" cap="none" strike="noStrike">
                <a:solidFill>
                  <a:srgbClr val="FFFFFF"/>
                </a:solidFill>
                <a:latin typeface="Calibri"/>
                <a:ea typeface="Calibri"/>
                <a:cs typeface="Calibri"/>
                <a:sym typeface="Calibri"/>
              </a:rPr>
              <a:t>Niveau</a:t>
            </a:r>
            <a:r>
              <a:rPr b="1" i="0" lang="fr-FR" sz="1200" u="none" cap="none" strike="noStrike">
                <a:solidFill>
                  <a:srgbClr val="FFFFFF"/>
                </a:solidFill>
                <a:latin typeface="Dosis"/>
                <a:ea typeface="Dosis"/>
                <a:cs typeface="Dosis"/>
                <a:sym typeface="Dosis"/>
              </a:rPr>
              <a:t>    </a:t>
            </a:r>
            <a:r>
              <a:rPr b="1" i="0" lang="fr-FR" sz="1000" u="none" cap="none" strike="noStrike">
                <a:solidFill>
                  <a:srgbClr val="FFFFFF"/>
                </a:solidFill>
                <a:latin typeface="Dosis"/>
                <a:ea typeface="Dosis"/>
                <a:cs typeface="Dosis"/>
                <a:sym typeface="Dosis"/>
              </a:rPr>
              <a:t>            </a:t>
            </a:r>
            <a:r>
              <a:rPr b="1" i="0" lang="fr-FR" sz="1200" u="none" cap="none" strike="noStrike">
                <a:solidFill>
                  <a:srgbClr val="FFFFFF"/>
                </a:solidFill>
                <a:latin typeface="Dosis"/>
                <a:ea typeface="Dosis"/>
                <a:cs typeface="Dosis"/>
                <a:sym typeface="Dosis"/>
              </a:rPr>
              <a:t>             </a:t>
            </a:r>
            <a:endParaRPr sz="1100">
              <a:solidFill>
                <a:srgbClr val="000000"/>
              </a:solidFill>
              <a:latin typeface="Calibri"/>
              <a:ea typeface="Calibri"/>
              <a:cs typeface="Calibri"/>
              <a:sym typeface="Calibri"/>
            </a:endParaRPr>
          </a:p>
        </p:txBody>
      </p:sp>
      <p:pic>
        <p:nvPicPr>
          <p:cNvPr id="1719" name="Google Shape;1719;p261"/>
          <p:cNvPicPr preferRelativeResize="0"/>
          <p:nvPr/>
        </p:nvPicPr>
        <p:blipFill rotWithShape="1">
          <a:blip r:embed="rId2">
            <a:alphaModFix/>
          </a:blip>
          <a:srcRect b="0" l="0" r="0" t="0"/>
          <a:stretch/>
        </p:blipFill>
        <p:spPr>
          <a:xfrm>
            <a:off x="10400923" y="1260711"/>
            <a:ext cx="1519859" cy="1217796"/>
          </a:xfrm>
          <a:prstGeom prst="rect">
            <a:avLst/>
          </a:prstGeom>
          <a:noFill/>
          <a:ln>
            <a:noFill/>
          </a:ln>
        </p:spPr>
      </p:pic>
      <p:sp>
        <p:nvSpPr>
          <p:cNvPr id="1720" name="Google Shape;1720;p261"/>
          <p:cNvSpPr txBox="1"/>
          <p:nvPr/>
        </p:nvSpPr>
        <p:spPr>
          <a:xfrm>
            <a:off x="10521700" y="1400907"/>
            <a:ext cx="1278303" cy="443198"/>
          </a:xfrm>
          <a:prstGeom prst="rect">
            <a:avLst/>
          </a:prstGeom>
          <a:noFill/>
          <a:ln>
            <a:noFill/>
          </a:ln>
        </p:spPr>
        <p:txBody>
          <a:bodyPr anchorCtr="1" anchor="t" bIns="0" lIns="0" spcFirstLastPara="1" rIns="0" wrap="square" tIns="0">
            <a:spAutoFit/>
          </a:bodyPr>
          <a:lstStyle/>
          <a:p>
            <a:pPr indent="0" lvl="0" marL="0" marR="0" rtl="0" algn="ctr">
              <a:lnSpc>
                <a:spcPct val="183502"/>
              </a:lnSpc>
              <a:spcBef>
                <a:spcPts val="0"/>
              </a:spcBef>
              <a:spcAft>
                <a:spcPts val="0"/>
              </a:spcAft>
              <a:buNone/>
            </a:pPr>
            <a:r>
              <a:rPr b="1" i="0" lang="fr-FR" sz="1800" u="none" cap="none" strike="noStrike">
                <a:solidFill>
                  <a:srgbClr val="FFFFFF"/>
                </a:solidFill>
                <a:latin typeface="Calibri"/>
                <a:ea typeface="Calibri"/>
                <a:cs typeface="Calibri"/>
                <a:sym typeface="Calibri"/>
              </a:rPr>
              <a:t>Niveau</a:t>
            </a:r>
            <a:r>
              <a:rPr b="1" i="0" lang="fr-FR" sz="1600" u="none" cap="none" strike="noStrike">
                <a:solidFill>
                  <a:srgbClr val="FFFFFF"/>
                </a:solidFill>
                <a:latin typeface="Calibri"/>
                <a:ea typeface="Calibri"/>
                <a:cs typeface="Calibri"/>
                <a:sym typeface="Calibri"/>
              </a:rPr>
              <a:t>         </a:t>
            </a:r>
            <a:endParaRPr sz="1800">
              <a:solidFill>
                <a:srgbClr val="000000"/>
              </a:solidFill>
              <a:latin typeface="Calibri"/>
              <a:ea typeface="Calibri"/>
              <a:cs typeface="Calibri"/>
              <a:sym typeface="Calibri"/>
            </a:endParaRPr>
          </a:p>
        </p:txBody>
      </p:sp>
      <p:sp>
        <p:nvSpPr>
          <p:cNvPr id="1721" name="Google Shape;1721;p261"/>
          <p:cNvSpPr txBox="1"/>
          <p:nvPr/>
        </p:nvSpPr>
        <p:spPr>
          <a:xfrm>
            <a:off x="10599248" y="1869610"/>
            <a:ext cx="1123203" cy="346210"/>
          </a:xfrm>
          <a:prstGeom prst="rect">
            <a:avLst/>
          </a:prstGeom>
          <a:noFill/>
          <a:ln>
            <a:noFill/>
          </a:ln>
        </p:spPr>
        <p:txBody>
          <a:bodyPr anchorCtr="1" anchor="t" bIns="34250" lIns="68550" spcFirstLastPara="1" rIns="68550" wrap="square" tIns="34250">
            <a:spAutoFit/>
          </a:bodyPr>
          <a:lstStyle/>
          <a:p>
            <a:pPr indent="0" lvl="0" marL="0" marR="0" rtl="0" algn="ctr">
              <a:spcBef>
                <a:spcPts val="0"/>
              </a:spcBef>
              <a:spcAft>
                <a:spcPts val="0"/>
              </a:spcAft>
              <a:buNone/>
            </a:pPr>
            <a:r>
              <a:rPr b="1" i="0" lang="fr-FR" sz="1800" u="none" cap="none" strike="noStrike">
                <a:solidFill>
                  <a:srgbClr val="FCBF18"/>
                </a:solidFill>
                <a:latin typeface="Calibri"/>
                <a:ea typeface="Calibri"/>
                <a:cs typeface="Calibri"/>
                <a:sym typeface="Calibri"/>
              </a:rPr>
              <a:t> </a:t>
            </a:r>
            <a:endParaRPr/>
          </a:p>
        </p:txBody>
      </p:sp>
      <p:sp>
        <p:nvSpPr>
          <p:cNvPr id="1722" name="Google Shape;1722;p261"/>
          <p:cNvSpPr/>
          <p:nvPr/>
        </p:nvSpPr>
        <p:spPr>
          <a:xfrm>
            <a:off x="271218" y="4592685"/>
            <a:ext cx="6693265" cy="522000"/>
          </a:xfrm>
          <a:prstGeom prst="rect">
            <a:avLst/>
          </a:prstGeom>
          <a:solidFill>
            <a:srgbClr val="0F9ED5"/>
          </a:solidFill>
          <a:ln>
            <a:noFill/>
          </a:ln>
        </p:spPr>
        <p:txBody>
          <a:bodyPr anchorCtr="0" anchor="ctr" bIns="34250" lIns="68550" spcFirstLastPara="1" rIns="68550" wrap="square" tIns="34250">
            <a:noAutofit/>
          </a:bodyPr>
          <a:lstStyle/>
          <a:p>
            <a:pPr indent="0" lvl="0" marL="0" marR="0" rtl="0" algn="l">
              <a:spcBef>
                <a:spcPts val="0"/>
              </a:spcBef>
              <a:spcAft>
                <a:spcPts val="0"/>
              </a:spcAft>
              <a:buNone/>
            </a:pPr>
            <a:r>
              <a:t/>
            </a:r>
            <a:endParaRPr b="1" sz="1800">
              <a:solidFill>
                <a:srgbClr val="FFFFFF"/>
              </a:solidFill>
              <a:latin typeface="Calibri"/>
              <a:ea typeface="Calibri"/>
              <a:cs typeface="Calibri"/>
              <a:sym typeface="Calibri"/>
            </a:endParaRPr>
          </a:p>
        </p:txBody>
      </p:sp>
      <p:sp>
        <p:nvSpPr>
          <p:cNvPr id="1723" name="Google Shape;1723;p261"/>
          <p:cNvSpPr/>
          <p:nvPr/>
        </p:nvSpPr>
        <p:spPr>
          <a:xfrm>
            <a:off x="271218" y="5289789"/>
            <a:ext cx="6693265" cy="522000"/>
          </a:xfrm>
          <a:prstGeom prst="rect">
            <a:avLst/>
          </a:prstGeom>
          <a:solidFill>
            <a:srgbClr val="336FB6"/>
          </a:solidFill>
          <a:ln>
            <a:noFill/>
          </a:ln>
        </p:spPr>
        <p:txBody>
          <a:bodyPr anchorCtr="0" anchor="ctr" bIns="34250" lIns="68550" spcFirstLastPara="1" rIns="68550" wrap="square" tIns="34250">
            <a:noAutofit/>
          </a:bodyPr>
          <a:lstStyle/>
          <a:p>
            <a:pPr indent="0" lvl="0" marL="0" marR="0" rtl="0" algn="l">
              <a:spcBef>
                <a:spcPts val="0"/>
              </a:spcBef>
              <a:spcAft>
                <a:spcPts val="0"/>
              </a:spcAft>
              <a:buNone/>
            </a:pPr>
            <a:r>
              <a:rPr b="1" i="0" lang="fr-FR" sz="1800" u="none" cap="none" strike="noStrike">
                <a:solidFill>
                  <a:srgbClr val="FFFFFF"/>
                </a:solidFill>
                <a:latin typeface="Calibri"/>
                <a:ea typeface="Calibri"/>
                <a:cs typeface="Calibri"/>
                <a:sym typeface="Calibri"/>
              </a:rPr>
              <a:t> </a:t>
            </a:r>
            <a:r>
              <a:rPr b="1" i="0" lang="fr-FR" sz="2000" u="none" cap="none" strike="noStrike">
                <a:solidFill>
                  <a:srgbClr val="FFFFFF"/>
                </a:solidFill>
                <a:latin typeface="Calibri"/>
                <a:ea typeface="Calibri"/>
                <a:cs typeface="Calibri"/>
                <a:sym typeface="Calibri"/>
              </a:rPr>
              <a:t> </a:t>
            </a:r>
            <a:endParaRPr/>
          </a:p>
        </p:txBody>
      </p:sp>
      <p:pic>
        <p:nvPicPr>
          <p:cNvPr descr="الصفحة الرئيسية" id="1724" name="Google Shape;1724;p261"/>
          <p:cNvPicPr preferRelativeResize="0"/>
          <p:nvPr/>
        </p:nvPicPr>
        <p:blipFill rotWithShape="1">
          <a:blip r:embed="rId3">
            <a:alphaModFix/>
          </a:blip>
          <a:srcRect b="0" l="0" r="0" t="0"/>
          <a:stretch/>
        </p:blipFill>
        <p:spPr>
          <a:xfrm>
            <a:off x="3668233" y="0"/>
            <a:ext cx="4855535" cy="736270"/>
          </a:xfrm>
          <a:prstGeom prst="rect">
            <a:avLst/>
          </a:prstGeom>
          <a:noFill/>
          <a:ln>
            <a:noFill/>
          </a:ln>
        </p:spPr>
      </p:pic>
      <p:sp>
        <p:nvSpPr>
          <p:cNvPr id="1725" name="Google Shape;1725;p261"/>
          <p:cNvSpPr txBox="1"/>
          <p:nvPr>
            <p:ph idx="1" type="body"/>
          </p:nvPr>
        </p:nvSpPr>
        <p:spPr>
          <a:xfrm>
            <a:off x="10803924" y="1882678"/>
            <a:ext cx="717129" cy="346211"/>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rgbClr val="FCBF18"/>
              </a:buClr>
              <a:buSzPts val="1800"/>
              <a:buNone/>
              <a:defRPr b="1" i="0" sz="1800" u="none" cap="none" strike="noStrike">
                <a:solidFill>
                  <a:srgbClr val="FCBF18"/>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26" name="Google Shape;1726;p261"/>
          <p:cNvSpPr txBox="1"/>
          <p:nvPr>
            <p:ph idx="2" type="body"/>
          </p:nvPr>
        </p:nvSpPr>
        <p:spPr>
          <a:xfrm>
            <a:off x="1686856" y="2366503"/>
            <a:ext cx="409473" cy="52200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0070C0"/>
              </a:buClr>
              <a:buSzPts val="3000"/>
              <a:buNone/>
              <a:defRPr b="1" i="0" sz="3000" u="none" cap="none" strike="noStrike">
                <a:solidFill>
                  <a:srgbClr val="0070C0"/>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27" name="Google Shape;1727;p261"/>
          <p:cNvSpPr txBox="1"/>
          <p:nvPr/>
        </p:nvSpPr>
        <p:spPr>
          <a:xfrm>
            <a:off x="391997" y="1378425"/>
            <a:ext cx="4855536" cy="92333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5400">
                <a:solidFill>
                  <a:srgbClr val="002060"/>
                </a:solidFill>
                <a:latin typeface="Calibri"/>
                <a:ea typeface="Calibri"/>
                <a:cs typeface="Calibri"/>
                <a:sym typeface="Calibri"/>
              </a:rPr>
              <a:t>Physique chimie</a:t>
            </a:r>
            <a:endParaRPr/>
          </a:p>
        </p:txBody>
      </p:sp>
      <p:sp>
        <p:nvSpPr>
          <p:cNvPr id="1728" name="Google Shape;1728;p261"/>
          <p:cNvSpPr txBox="1"/>
          <p:nvPr/>
        </p:nvSpPr>
        <p:spPr>
          <a:xfrm>
            <a:off x="391997" y="2305050"/>
            <a:ext cx="1519200" cy="553998"/>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3000">
                <a:solidFill>
                  <a:srgbClr val="0070C0"/>
                </a:solidFill>
                <a:latin typeface="Calibri"/>
                <a:ea typeface="Calibri"/>
                <a:cs typeface="Calibri"/>
                <a:sym typeface="Calibri"/>
              </a:rPr>
              <a:t>Période</a:t>
            </a:r>
            <a:endParaRPr b="1" sz="3000">
              <a:solidFill>
                <a:srgbClr val="0070C0"/>
              </a:solidFill>
              <a:latin typeface="Calibri"/>
              <a:ea typeface="Calibri"/>
              <a:cs typeface="Calibri"/>
              <a:sym typeface="Calibri"/>
            </a:endParaRPr>
          </a:p>
        </p:txBody>
      </p:sp>
      <p:sp>
        <p:nvSpPr>
          <p:cNvPr id="1729" name="Google Shape;1729;p261"/>
          <p:cNvSpPr txBox="1"/>
          <p:nvPr>
            <p:ph idx="3" type="body"/>
          </p:nvPr>
        </p:nvSpPr>
        <p:spPr>
          <a:xfrm>
            <a:off x="2120815" y="4591216"/>
            <a:ext cx="4843667" cy="521999"/>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rgbClr val="FFFFFF"/>
              </a:buClr>
              <a:buSzPts val="1800"/>
              <a:buNone/>
              <a:defRPr b="1" sz="1800">
                <a:solidFill>
                  <a:srgbClr val="FFFFFF"/>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30" name="Google Shape;1730;p261"/>
          <p:cNvSpPr txBox="1"/>
          <p:nvPr>
            <p:ph idx="4" type="body"/>
          </p:nvPr>
        </p:nvSpPr>
        <p:spPr>
          <a:xfrm>
            <a:off x="271217" y="4591216"/>
            <a:ext cx="1288409" cy="521999"/>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rgbClr val="FFFFFF"/>
              </a:buClr>
              <a:buSzPts val="1800"/>
              <a:buNone/>
              <a:defRPr b="1" sz="1800">
                <a:solidFill>
                  <a:srgbClr val="FFFFFF"/>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31" name="Google Shape;1731;p261"/>
          <p:cNvSpPr txBox="1"/>
          <p:nvPr>
            <p:ph idx="5" type="body"/>
          </p:nvPr>
        </p:nvSpPr>
        <p:spPr>
          <a:xfrm>
            <a:off x="271217" y="5288319"/>
            <a:ext cx="1288409" cy="521999"/>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rgbClr val="FFFFFF"/>
              </a:buClr>
              <a:buSzPts val="1800"/>
              <a:buNone/>
              <a:defRPr b="1" sz="1800">
                <a:solidFill>
                  <a:srgbClr val="FFFFFF"/>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32" name="Google Shape;1732;p261"/>
          <p:cNvSpPr txBox="1"/>
          <p:nvPr>
            <p:ph idx="6" type="body"/>
          </p:nvPr>
        </p:nvSpPr>
        <p:spPr>
          <a:xfrm>
            <a:off x="2120815" y="5288319"/>
            <a:ext cx="4843667" cy="521999"/>
          </a:xfrm>
          <a:prstGeom prst="rect">
            <a:avLst/>
          </a:prstGeom>
          <a:noFill/>
          <a:ln>
            <a:noFill/>
          </a:ln>
        </p:spPr>
        <p:txBody>
          <a:bodyPr anchorCtr="0" anchor="ctr" bIns="45700" lIns="91425" spcFirstLastPara="1" rIns="91425" wrap="square" tIns="45700">
            <a:normAutofit/>
          </a:bodyPr>
          <a:lstStyle>
            <a:lvl1pPr indent="-228600" lvl="0" marL="457200" marR="0" algn="l">
              <a:lnSpc>
                <a:spcPct val="90000"/>
              </a:lnSpc>
              <a:spcBef>
                <a:spcPts val="1000"/>
              </a:spcBef>
              <a:spcAft>
                <a:spcPts val="0"/>
              </a:spcAft>
              <a:buClr>
                <a:srgbClr val="FFFFFF"/>
              </a:buClr>
              <a:buSzPts val="1800"/>
              <a:buFont typeface="Arial"/>
              <a:buNone/>
              <a:defRPr b="1" sz="1800">
                <a:solidFill>
                  <a:srgbClr val="FFFFFF"/>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33" name="Google Shape;1733;p261"/>
          <p:cNvSpPr/>
          <p:nvPr/>
        </p:nvSpPr>
        <p:spPr>
          <a:xfrm>
            <a:off x="271217" y="3894112"/>
            <a:ext cx="6693265" cy="522000"/>
          </a:xfrm>
          <a:prstGeom prst="rect">
            <a:avLst/>
          </a:prstGeom>
          <a:solidFill>
            <a:srgbClr val="336FB6"/>
          </a:solidFill>
          <a:ln>
            <a:noFill/>
          </a:ln>
        </p:spPr>
        <p:txBody>
          <a:bodyPr anchorCtr="0" anchor="ctr" bIns="34250" lIns="68550" spcFirstLastPara="1" rIns="68550" wrap="square" tIns="34250">
            <a:noAutofit/>
          </a:bodyPr>
          <a:lstStyle/>
          <a:p>
            <a:pPr indent="0" lvl="0" marL="0" marR="0" rtl="0" algn="l">
              <a:spcBef>
                <a:spcPts val="0"/>
              </a:spcBef>
              <a:spcAft>
                <a:spcPts val="0"/>
              </a:spcAft>
              <a:buNone/>
            </a:pPr>
            <a:r>
              <a:t/>
            </a:r>
            <a:endParaRPr b="1" sz="1800">
              <a:solidFill>
                <a:srgbClr val="FFFFFF"/>
              </a:solidFill>
              <a:latin typeface="Calibri"/>
              <a:ea typeface="Calibri"/>
              <a:cs typeface="Calibri"/>
              <a:sym typeface="Calibri"/>
            </a:endParaRPr>
          </a:p>
        </p:txBody>
      </p:sp>
      <p:sp>
        <p:nvSpPr>
          <p:cNvPr id="1734" name="Google Shape;1734;p261"/>
          <p:cNvSpPr txBox="1"/>
          <p:nvPr>
            <p:ph idx="7" type="body"/>
          </p:nvPr>
        </p:nvSpPr>
        <p:spPr>
          <a:xfrm>
            <a:off x="2120814" y="3892643"/>
            <a:ext cx="4843667" cy="521999"/>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rgbClr val="FFFFFF"/>
              </a:buClr>
              <a:buSzPts val="1800"/>
              <a:buNone/>
              <a:defRPr b="1" sz="1800">
                <a:solidFill>
                  <a:srgbClr val="FFFFFF"/>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35" name="Google Shape;1735;p261"/>
          <p:cNvSpPr txBox="1"/>
          <p:nvPr>
            <p:ph idx="8" type="body"/>
          </p:nvPr>
        </p:nvSpPr>
        <p:spPr>
          <a:xfrm>
            <a:off x="271216" y="3892643"/>
            <a:ext cx="1288409" cy="521999"/>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rgbClr val="FFFFFF"/>
              </a:buClr>
              <a:buSzPts val="1800"/>
              <a:buNone/>
              <a:defRPr b="1" sz="1800">
                <a:solidFill>
                  <a:srgbClr val="FFFFFF"/>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id="1736" name="Google Shape;1736;p261"/>
          <p:cNvPicPr preferRelativeResize="0"/>
          <p:nvPr/>
        </p:nvPicPr>
        <p:blipFill rotWithShape="1">
          <a:blip r:embed="rId4">
            <a:alphaModFix/>
          </a:blip>
          <a:srcRect b="0" l="0" r="0" t="0"/>
          <a:stretch/>
        </p:blipFill>
        <p:spPr>
          <a:xfrm>
            <a:off x="7966502" y="3495345"/>
            <a:ext cx="3952359" cy="2925971"/>
          </a:xfrm>
          <a:prstGeom prst="rect">
            <a:avLst/>
          </a:prstGeom>
          <a:noFill/>
          <a:ln>
            <a:noFill/>
          </a:ln>
        </p:spPr>
      </p:pic>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20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cônes pour l’enseignant">
  <p:cSld name="Icônes pour l’enseignant">
    <p:bg>
      <p:bgPr>
        <a:solidFill>
          <a:srgbClr val="DCE6F2"/>
        </a:solidFill>
      </p:bgPr>
    </p:bg>
    <p:spTree>
      <p:nvGrpSpPr>
        <p:cNvPr id="1737" name="Shape 1737"/>
        <p:cNvGrpSpPr/>
        <p:nvPr/>
      </p:nvGrpSpPr>
      <p:grpSpPr>
        <a:xfrm>
          <a:off x="0" y="0"/>
          <a:ext cx="0" cy="0"/>
          <a:chOff x="0" y="0"/>
          <a:chExt cx="0" cy="0"/>
        </a:xfrm>
      </p:grpSpPr>
      <p:sp>
        <p:nvSpPr>
          <p:cNvPr id="1738" name="Google Shape;1738;p262"/>
          <p:cNvSpPr txBox="1"/>
          <p:nvPr/>
        </p:nvSpPr>
        <p:spPr>
          <a:xfrm>
            <a:off x="2151695" y="1298921"/>
            <a:ext cx="4239248" cy="400002"/>
          </a:xfrm>
          <a:prstGeom prst="rect">
            <a:avLst/>
          </a:prstGeom>
          <a:noFill/>
          <a:ln>
            <a:noFill/>
          </a:ln>
        </p:spPr>
        <p:txBody>
          <a:bodyPr anchorCtr="0" anchor="t" bIns="45650" lIns="91400" spcFirstLastPara="1" rIns="91400" wrap="square" tIns="45650">
            <a:spAutoFit/>
          </a:bodyPr>
          <a:lstStyle/>
          <a:p>
            <a:pPr indent="0" lvl="0" marL="0" marR="0" rtl="0" algn="l">
              <a:spcBef>
                <a:spcPts val="0"/>
              </a:spcBef>
              <a:spcAft>
                <a:spcPts val="0"/>
              </a:spcAft>
              <a:buNone/>
            </a:pPr>
            <a:r>
              <a:rPr b="1" lang="fr-FR" sz="2000">
                <a:solidFill>
                  <a:srgbClr val="44546A"/>
                </a:solidFill>
                <a:latin typeface="Calibri"/>
                <a:ea typeface="Calibri"/>
                <a:cs typeface="Calibri"/>
                <a:sym typeface="Calibri"/>
              </a:rPr>
              <a:t>Pages réservées à l’enseignant(e)</a:t>
            </a:r>
            <a:endParaRPr sz="1467">
              <a:solidFill>
                <a:srgbClr val="000000"/>
              </a:solidFill>
              <a:latin typeface="Calibri"/>
              <a:ea typeface="Calibri"/>
              <a:cs typeface="Calibri"/>
              <a:sym typeface="Calibri"/>
            </a:endParaRPr>
          </a:p>
        </p:txBody>
      </p:sp>
      <p:sp>
        <p:nvSpPr>
          <p:cNvPr id="1739" name="Google Shape;1739;p262"/>
          <p:cNvSpPr txBox="1"/>
          <p:nvPr/>
        </p:nvSpPr>
        <p:spPr>
          <a:xfrm>
            <a:off x="2151695" y="2226131"/>
            <a:ext cx="8241199" cy="400002"/>
          </a:xfrm>
          <a:prstGeom prst="rect">
            <a:avLst/>
          </a:prstGeom>
          <a:noFill/>
          <a:ln>
            <a:noFill/>
          </a:ln>
        </p:spPr>
        <p:txBody>
          <a:bodyPr anchorCtr="0" anchor="t" bIns="45650" lIns="91400" spcFirstLastPara="1" rIns="91400" wrap="square" tIns="45650">
            <a:spAutoFit/>
          </a:bodyPr>
          <a:lstStyle/>
          <a:p>
            <a:pPr indent="0" lvl="0" marL="0" marR="0" rtl="0" algn="l">
              <a:spcBef>
                <a:spcPts val="0"/>
              </a:spcBef>
              <a:spcAft>
                <a:spcPts val="0"/>
              </a:spcAft>
              <a:buNone/>
            </a:pPr>
            <a:r>
              <a:rPr b="1" lang="fr-FR" sz="2000">
                <a:solidFill>
                  <a:srgbClr val="44546A"/>
                </a:solidFill>
                <a:latin typeface="Calibri"/>
                <a:ea typeface="Calibri"/>
                <a:cs typeface="Calibri"/>
                <a:sym typeface="Calibri"/>
              </a:rPr>
              <a:t>Modelage de la tâche par l’enseignant (explicitation à haute voix)</a:t>
            </a:r>
            <a:endParaRPr sz="1467">
              <a:solidFill>
                <a:srgbClr val="000000"/>
              </a:solidFill>
              <a:latin typeface="Calibri"/>
              <a:ea typeface="Calibri"/>
              <a:cs typeface="Calibri"/>
              <a:sym typeface="Calibri"/>
            </a:endParaRPr>
          </a:p>
        </p:txBody>
      </p:sp>
      <p:pic>
        <p:nvPicPr>
          <p:cNvPr descr="Image générée" id="1740" name="Google Shape;1740;p262"/>
          <p:cNvPicPr preferRelativeResize="0"/>
          <p:nvPr/>
        </p:nvPicPr>
        <p:blipFill rotWithShape="1">
          <a:blip r:embed="rId2">
            <a:alphaModFix/>
          </a:blip>
          <a:srcRect b="60699" l="0" r="71114" t="23545"/>
          <a:stretch/>
        </p:blipFill>
        <p:spPr>
          <a:xfrm>
            <a:off x="992594" y="2946687"/>
            <a:ext cx="1035476" cy="854359"/>
          </a:xfrm>
          <a:prstGeom prst="rect">
            <a:avLst/>
          </a:prstGeom>
          <a:noFill/>
          <a:ln>
            <a:noFill/>
          </a:ln>
        </p:spPr>
      </p:pic>
      <p:sp>
        <p:nvSpPr>
          <p:cNvPr id="1741" name="Google Shape;1741;p262"/>
          <p:cNvSpPr txBox="1"/>
          <p:nvPr/>
        </p:nvSpPr>
        <p:spPr>
          <a:xfrm>
            <a:off x="2151695" y="3159518"/>
            <a:ext cx="9359384" cy="400002"/>
          </a:xfrm>
          <a:prstGeom prst="rect">
            <a:avLst/>
          </a:prstGeom>
          <a:noFill/>
          <a:ln>
            <a:noFill/>
          </a:ln>
        </p:spPr>
        <p:txBody>
          <a:bodyPr anchorCtr="0" anchor="t" bIns="45650" lIns="91400" spcFirstLastPara="1" rIns="91400" wrap="square" tIns="45650">
            <a:spAutoFit/>
          </a:bodyPr>
          <a:lstStyle/>
          <a:p>
            <a:pPr indent="0" lvl="0" marL="0" marR="0" rtl="0" algn="l">
              <a:spcBef>
                <a:spcPts val="0"/>
              </a:spcBef>
              <a:spcAft>
                <a:spcPts val="0"/>
              </a:spcAft>
              <a:buNone/>
            </a:pPr>
            <a:r>
              <a:rPr b="1" lang="fr-FR" sz="2000">
                <a:solidFill>
                  <a:srgbClr val="44546A"/>
                </a:solidFill>
                <a:latin typeface="Calibri"/>
                <a:ea typeface="Calibri"/>
                <a:cs typeface="Calibri"/>
                <a:sym typeface="Calibri"/>
              </a:rPr>
              <a:t>Consignes et explications données aux élèves – hors modelage (à dire à haute voix)</a:t>
            </a:r>
            <a:endParaRPr sz="2000">
              <a:solidFill>
                <a:srgbClr val="000000"/>
              </a:solidFill>
              <a:latin typeface="Calibri"/>
              <a:ea typeface="Calibri"/>
              <a:cs typeface="Calibri"/>
              <a:sym typeface="Calibri"/>
            </a:endParaRPr>
          </a:p>
        </p:txBody>
      </p:sp>
      <p:sp>
        <p:nvSpPr>
          <p:cNvPr id="1742" name="Google Shape;1742;p262"/>
          <p:cNvSpPr txBox="1"/>
          <p:nvPr/>
        </p:nvSpPr>
        <p:spPr>
          <a:xfrm>
            <a:off x="2151695" y="4005511"/>
            <a:ext cx="3971611" cy="420457"/>
          </a:xfrm>
          <a:prstGeom prst="rect">
            <a:avLst/>
          </a:prstGeom>
          <a:noFill/>
          <a:ln>
            <a:noFill/>
          </a:ln>
        </p:spPr>
        <p:txBody>
          <a:bodyPr anchorCtr="0" anchor="t" bIns="45650" lIns="91400" spcFirstLastPara="1" rIns="91400" wrap="square" tIns="45650">
            <a:spAutoFit/>
          </a:bodyPr>
          <a:lstStyle/>
          <a:p>
            <a:pPr indent="0" lvl="0" marL="0" marR="0" rtl="0" algn="l">
              <a:spcBef>
                <a:spcPts val="0"/>
              </a:spcBef>
              <a:spcAft>
                <a:spcPts val="0"/>
              </a:spcAft>
              <a:buNone/>
            </a:pPr>
            <a:r>
              <a:rPr b="1" lang="fr-FR" sz="2133">
                <a:solidFill>
                  <a:srgbClr val="44546A"/>
                </a:solidFill>
                <a:latin typeface="Calibri"/>
                <a:ea typeface="Calibri"/>
                <a:cs typeface="Calibri"/>
                <a:sym typeface="Calibri"/>
              </a:rPr>
              <a:t>Rappel du contrat de classe </a:t>
            </a:r>
            <a:endParaRPr sz="1867">
              <a:solidFill>
                <a:srgbClr val="000000"/>
              </a:solidFill>
              <a:latin typeface="Calibri"/>
              <a:ea typeface="Calibri"/>
              <a:cs typeface="Calibri"/>
              <a:sym typeface="Calibri"/>
            </a:endParaRPr>
          </a:p>
        </p:txBody>
      </p:sp>
      <p:pic>
        <p:nvPicPr>
          <p:cNvPr id="1743" name="Google Shape;1743;p262"/>
          <p:cNvPicPr preferRelativeResize="0"/>
          <p:nvPr/>
        </p:nvPicPr>
        <p:blipFill rotWithShape="1">
          <a:blip r:embed="rId3">
            <a:alphaModFix/>
          </a:blip>
          <a:srcRect b="0" l="0" r="0" t="0"/>
          <a:stretch/>
        </p:blipFill>
        <p:spPr>
          <a:xfrm>
            <a:off x="1127953" y="4033935"/>
            <a:ext cx="753729" cy="603600"/>
          </a:xfrm>
          <a:prstGeom prst="rect">
            <a:avLst/>
          </a:prstGeom>
          <a:noFill/>
          <a:ln>
            <a:noFill/>
          </a:ln>
        </p:spPr>
      </p:pic>
      <p:sp>
        <p:nvSpPr>
          <p:cNvPr id="1744" name="Google Shape;1744;p262"/>
          <p:cNvSpPr/>
          <p:nvPr/>
        </p:nvSpPr>
        <p:spPr>
          <a:xfrm>
            <a:off x="63503" y="27983"/>
            <a:ext cx="8241200" cy="603600"/>
          </a:xfrm>
          <a:prstGeom prst="rect">
            <a:avLst/>
          </a:prstGeom>
          <a:noFill/>
          <a:ln>
            <a:noFill/>
          </a:ln>
        </p:spPr>
        <p:txBody>
          <a:bodyPr anchorCtr="0" anchor="t" bIns="45650" lIns="91425" spcFirstLastPara="1" rIns="91425" wrap="square" tIns="45650">
            <a:noAutofit/>
          </a:bodyPr>
          <a:lstStyle/>
          <a:p>
            <a:pPr indent="0" lvl="0" marL="0" marR="0" rtl="0" algn="l">
              <a:spcBef>
                <a:spcPts val="0"/>
              </a:spcBef>
              <a:spcAft>
                <a:spcPts val="0"/>
              </a:spcAft>
              <a:buNone/>
            </a:pPr>
            <a:r>
              <a:rPr b="1" lang="fr-FR" sz="3200">
                <a:solidFill>
                  <a:srgbClr val="44546A"/>
                </a:solidFill>
                <a:latin typeface="Calibri"/>
                <a:ea typeface="Calibri"/>
                <a:cs typeface="Calibri"/>
                <a:sym typeface="Calibri"/>
              </a:rPr>
              <a:t>Icônes pour l’enseignant</a:t>
            </a:r>
            <a:endParaRPr sz="1867">
              <a:solidFill>
                <a:srgbClr val="000000"/>
              </a:solidFill>
              <a:latin typeface="Calibri"/>
              <a:ea typeface="Calibri"/>
              <a:cs typeface="Calibri"/>
              <a:sym typeface="Calibri"/>
            </a:endParaRPr>
          </a:p>
        </p:txBody>
      </p:sp>
      <p:grpSp>
        <p:nvGrpSpPr>
          <p:cNvPr id="1745" name="Google Shape;1745;p262"/>
          <p:cNvGrpSpPr/>
          <p:nvPr/>
        </p:nvGrpSpPr>
        <p:grpSpPr>
          <a:xfrm>
            <a:off x="1153868" y="1985795"/>
            <a:ext cx="923513" cy="733132"/>
            <a:chOff x="277892" y="2283969"/>
            <a:chExt cx="939577" cy="824904"/>
          </a:xfrm>
        </p:grpSpPr>
        <p:sp>
          <p:nvSpPr>
            <p:cNvPr id="1746" name="Google Shape;1746;p262"/>
            <p:cNvSpPr/>
            <p:nvPr/>
          </p:nvSpPr>
          <p:spPr>
            <a:xfrm>
              <a:off x="277892" y="2557025"/>
              <a:ext cx="685139" cy="551848"/>
            </a:xfrm>
            <a:custGeom>
              <a:rect b="b" l="l" r="r" t="t"/>
              <a:pathLst>
                <a:path extrusionOk="0" h="2757643" w="3423710">
                  <a:moveTo>
                    <a:pt x="0" y="0"/>
                  </a:moveTo>
                  <a:lnTo>
                    <a:pt x="3423710" y="0"/>
                  </a:lnTo>
                  <a:lnTo>
                    <a:pt x="3423710" y="2757643"/>
                  </a:lnTo>
                  <a:lnTo>
                    <a:pt x="0" y="2757643"/>
                  </a:lnTo>
                  <a:lnTo>
                    <a:pt x="0" y="0"/>
                  </a:lnTo>
                  <a:close/>
                </a:path>
              </a:pathLst>
            </a:custGeom>
            <a:blipFill rotWithShape="1">
              <a:blip r:embed="rId4">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47" name="Google Shape;1747;p262"/>
            <p:cNvSpPr/>
            <p:nvPr/>
          </p:nvSpPr>
          <p:spPr>
            <a:xfrm rot="-1930306">
              <a:off x="819513" y="2322046"/>
              <a:ext cx="287035" cy="499407"/>
            </a:xfrm>
            <a:custGeom>
              <a:rect b="b" l="l" r="r" t="t"/>
              <a:pathLst>
                <a:path extrusionOk="0" h="2076288" w="1193350">
                  <a:moveTo>
                    <a:pt x="0" y="0"/>
                  </a:moveTo>
                  <a:lnTo>
                    <a:pt x="1193350" y="0"/>
                  </a:lnTo>
                  <a:lnTo>
                    <a:pt x="1193350" y="2076287"/>
                  </a:lnTo>
                  <a:lnTo>
                    <a:pt x="0" y="2076287"/>
                  </a:lnTo>
                  <a:lnTo>
                    <a:pt x="0" y="0"/>
                  </a:lnTo>
                  <a:close/>
                </a:path>
              </a:pathLst>
            </a:custGeom>
            <a:blipFill rotWithShape="1">
              <a:blip r:embed="rId5">
                <a:alphaModFix amt="72000"/>
              </a:blip>
              <a:stretch>
                <a:fillRect b="0" l="-101442" r="0" t="-1677"/>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pic>
        <p:nvPicPr>
          <p:cNvPr descr="Image générée" id="1748" name="Google Shape;1748;p262"/>
          <p:cNvPicPr preferRelativeResize="0"/>
          <p:nvPr/>
        </p:nvPicPr>
        <p:blipFill rotWithShape="1">
          <a:blip r:embed="rId6">
            <a:alphaModFix/>
          </a:blip>
          <a:srcRect b="10678" l="0" r="0" t="11064"/>
          <a:stretch/>
        </p:blipFill>
        <p:spPr>
          <a:xfrm>
            <a:off x="1153867" y="1023539"/>
            <a:ext cx="727815" cy="854359"/>
          </a:xfrm>
          <a:prstGeom prst="rect">
            <a:avLst/>
          </a:prstGeom>
          <a:noFill/>
          <a:ln>
            <a:noFill/>
          </a:ln>
        </p:spPr>
      </p:pic>
      <p:pic>
        <p:nvPicPr>
          <p:cNvPr id="1749" name="Google Shape;1749;p262"/>
          <p:cNvPicPr preferRelativeResize="0"/>
          <p:nvPr/>
        </p:nvPicPr>
        <p:blipFill rotWithShape="1">
          <a:blip r:embed="rId7">
            <a:alphaModFix/>
          </a:blip>
          <a:srcRect b="0" l="0" r="0" t="0"/>
          <a:stretch/>
        </p:blipFill>
        <p:spPr>
          <a:xfrm>
            <a:off x="1198230" y="4942460"/>
            <a:ext cx="590757" cy="603600"/>
          </a:xfrm>
          <a:prstGeom prst="ellipse">
            <a:avLst/>
          </a:prstGeom>
          <a:solidFill>
            <a:srgbClr val="FFC000"/>
          </a:solidFill>
          <a:ln>
            <a:noFill/>
          </a:ln>
        </p:spPr>
      </p:pic>
      <p:sp>
        <p:nvSpPr>
          <p:cNvPr id="1750" name="Google Shape;1750;p262"/>
          <p:cNvSpPr txBox="1"/>
          <p:nvPr/>
        </p:nvSpPr>
        <p:spPr>
          <a:xfrm>
            <a:off x="2064863" y="5034031"/>
            <a:ext cx="3971611" cy="420457"/>
          </a:xfrm>
          <a:prstGeom prst="rect">
            <a:avLst/>
          </a:prstGeom>
          <a:noFill/>
          <a:ln>
            <a:noFill/>
          </a:ln>
        </p:spPr>
        <p:txBody>
          <a:bodyPr anchorCtr="0" anchor="t" bIns="45650" lIns="91400" spcFirstLastPara="1" rIns="91400" wrap="square" tIns="45650">
            <a:spAutoFit/>
          </a:bodyPr>
          <a:lstStyle/>
          <a:p>
            <a:pPr indent="0" lvl="0" marL="0" marR="0" rtl="0" algn="l">
              <a:spcBef>
                <a:spcPts val="0"/>
              </a:spcBef>
              <a:spcAft>
                <a:spcPts val="0"/>
              </a:spcAft>
              <a:buNone/>
            </a:pPr>
            <a:r>
              <a:rPr b="1" lang="fr-FR" sz="2133">
                <a:solidFill>
                  <a:srgbClr val="44546A"/>
                </a:solidFill>
                <a:latin typeface="Calibri"/>
                <a:ea typeface="Calibri"/>
                <a:cs typeface="Calibri"/>
                <a:sym typeface="Calibri"/>
              </a:rPr>
              <a:t>Correction du devoir maison</a:t>
            </a:r>
            <a:endParaRPr sz="1867">
              <a:solidFill>
                <a:srgbClr val="000000"/>
              </a:solidFill>
              <a:latin typeface="Calibri"/>
              <a:ea typeface="Calibri"/>
              <a:cs typeface="Calibri"/>
              <a:sym typeface="Calibri"/>
            </a:endParaRPr>
          </a:p>
        </p:txBody>
      </p:sp>
    </p:spTree>
  </p:cSld>
  <p:clrMapOvr>
    <a:masterClrMapping/>
  </p:clrMapOvr>
</p:sldLayout>
</file>

<file path=ppt/slideLayouts/slideLayout20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cônes pour l’élève">
  <p:cSld name="Icônes pour l’élève">
    <p:bg>
      <p:bgPr>
        <a:solidFill>
          <a:srgbClr val="DCE6F2"/>
        </a:solidFill>
      </p:bgPr>
    </p:bg>
    <p:spTree>
      <p:nvGrpSpPr>
        <p:cNvPr id="1751" name="Shape 1751"/>
        <p:cNvGrpSpPr/>
        <p:nvPr/>
      </p:nvGrpSpPr>
      <p:grpSpPr>
        <a:xfrm>
          <a:off x="0" y="0"/>
          <a:ext cx="0" cy="0"/>
          <a:chOff x="0" y="0"/>
          <a:chExt cx="0" cy="0"/>
        </a:xfrm>
      </p:grpSpPr>
      <p:grpSp>
        <p:nvGrpSpPr>
          <p:cNvPr id="1752" name="Google Shape;1752;p263"/>
          <p:cNvGrpSpPr/>
          <p:nvPr/>
        </p:nvGrpSpPr>
        <p:grpSpPr>
          <a:xfrm>
            <a:off x="863927" y="4507781"/>
            <a:ext cx="5760430" cy="603600"/>
            <a:chOff x="647945" y="3380837"/>
            <a:chExt cx="4320322" cy="452700"/>
          </a:xfrm>
        </p:grpSpPr>
        <p:sp>
          <p:nvSpPr>
            <p:cNvPr id="1753" name="Google Shape;1753;p263"/>
            <p:cNvSpPr txBox="1"/>
            <p:nvPr/>
          </p:nvSpPr>
          <p:spPr>
            <a:xfrm>
              <a:off x="1372968" y="3457186"/>
              <a:ext cx="3595299" cy="300002"/>
            </a:xfrm>
            <a:prstGeom prst="rect">
              <a:avLst/>
            </a:prstGeom>
            <a:noFill/>
            <a:ln>
              <a:noFill/>
            </a:ln>
          </p:spPr>
          <p:txBody>
            <a:bodyPr anchorCtr="0" anchor="t" bIns="45650" lIns="91400" spcFirstLastPara="1" rIns="91400" wrap="square" tIns="45650">
              <a:spAutoFit/>
            </a:bodyPr>
            <a:lstStyle/>
            <a:p>
              <a:pPr indent="0" lvl="0" marL="0" marR="0" rtl="0" algn="l">
                <a:spcBef>
                  <a:spcPts val="0"/>
                </a:spcBef>
                <a:spcAft>
                  <a:spcPts val="0"/>
                </a:spcAft>
                <a:buNone/>
              </a:pPr>
              <a:r>
                <a:rPr b="1" lang="fr-FR" sz="2000">
                  <a:solidFill>
                    <a:srgbClr val="44546A"/>
                  </a:solidFill>
                  <a:latin typeface="Calibri"/>
                  <a:ea typeface="Calibri"/>
                  <a:cs typeface="Calibri"/>
                  <a:sym typeface="Calibri"/>
                </a:rPr>
                <a:t>Les élèves travaillent en autonomie</a:t>
              </a:r>
              <a:endParaRPr sz="2000">
                <a:solidFill>
                  <a:srgbClr val="000000"/>
                </a:solidFill>
                <a:latin typeface="Calibri"/>
                <a:ea typeface="Calibri"/>
                <a:cs typeface="Calibri"/>
                <a:sym typeface="Calibri"/>
              </a:endParaRPr>
            </a:p>
          </p:txBody>
        </p:sp>
        <p:pic>
          <p:nvPicPr>
            <p:cNvPr id="1754" name="Google Shape;1754;p263"/>
            <p:cNvPicPr preferRelativeResize="0"/>
            <p:nvPr/>
          </p:nvPicPr>
          <p:blipFill rotWithShape="1">
            <a:blip r:embed="rId2">
              <a:alphaModFix/>
            </a:blip>
            <a:srcRect b="0" l="0" r="0" t="0"/>
            <a:stretch/>
          </p:blipFill>
          <p:spPr>
            <a:xfrm>
              <a:off x="647945" y="3380837"/>
              <a:ext cx="460215" cy="452700"/>
            </a:xfrm>
            <a:prstGeom prst="rect">
              <a:avLst/>
            </a:prstGeom>
            <a:noFill/>
            <a:ln>
              <a:noFill/>
            </a:ln>
          </p:spPr>
        </p:pic>
      </p:grpSp>
      <p:grpSp>
        <p:nvGrpSpPr>
          <p:cNvPr id="1755" name="Google Shape;1755;p263"/>
          <p:cNvGrpSpPr/>
          <p:nvPr/>
        </p:nvGrpSpPr>
        <p:grpSpPr>
          <a:xfrm>
            <a:off x="884384" y="3752370"/>
            <a:ext cx="10372677" cy="498415"/>
            <a:chOff x="663288" y="2814277"/>
            <a:chExt cx="7779508" cy="373811"/>
          </a:xfrm>
        </p:grpSpPr>
        <p:sp>
          <p:nvSpPr>
            <p:cNvPr id="1756" name="Google Shape;1756;p263"/>
            <p:cNvSpPr txBox="1"/>
            <p:nvPr/>
          </p:nvSpPr>
          <p:spPr>
            <a:xfrm>
              <a:off x="1372969" y="2851181"/>
              <a:ext cx="7069827" cy="300001"/>
            </a:xfrm>
            <a:prstGeom prst="rect">
              <a:avLst/>
            </a:prstGeom>
            <a:noFill/>
            <a:ln>
              <a:noFill/>
            </a:ln>
          </p:spPr>
          <p:txBody>
            <a:bodyPr anchorCtr="0" anchor="t" bIns="45650" lIns="91400" spcFirstLastPara="1" rIns="91400" wrap="square" tIns="45650">
              <a:spAutoFit/>
            </a:bodyPr>
            <a:lstStyle/>
            <a:p>
              <a:pPr indent="0" lvl="0" marL="0" marR="0" rtl="0" algn="l">
                <a:spcBef>
                  <a:spcPts val="0"/>
                </a:spcBef>
                <a:spcAft>
                  <a:spcPts val="0"/>
                </a:spcAft>
                <a:buNone/>
              </a:pPr>
              <a:r>
                <a:rPr b="1" lang="fr-FR" sz="2000">
                  <a:solidFill>
                    <a:srgbClr val="44546A"/>
                  </a:solidFill>
                  <a:latin typeface="Calibri"/>
                  <a:ea typeface="Calibri"/>
                  <a:cs typeface="Calibri"/>
                  <a:sym typeface="Calibri"/>
                </a:rPr>
                <a:t>Les élèves travaillent en binômes</a:t>
              </a:r>
              <a:endParaRPr/>
            </a:p>
          </p:txBody>
        </p:sp>
        <p:pic>
          <p:nvPicPr>
            <p:cNvPr id="1757" name="Google Shape;1757;p263"/>
            <p:cNvPicPr preferRelativeResize="0"/>
            <p:nvPr/>
          </p:nvPicPr>
          <p:blipFill rotWithShape="1">
            <a:blip r:embed="rId3">
              <a:alphaModFix/>
            </a:blip>
            <a:srcRect b="0" l="0" r="0" t="0"/>
            <a:stretch/>
          </p:blipFill>
          <p:spPr>
            <a:xfrm>
              <a:off x="663288" y="2814277"/>
              <a:ext cx="413750" cy="373811"/>
            </a:xfrm>
            <a:prstGeom prst="rect">
              <a:avLst/>
            </a:prstGeom>
            <a:noFill/>
            <a:ln>
              <a:noFill/>
            </a:ln>
          </p:spPr>
        </p:pic>
      </p:grpSp>
      <p:grpSp>
        <p:nvGrpSpPr>
          <p:cNvPr id="1758" name="Google Shape;1758;p263"/>
          <p:cNvGrpSpPr/>
          <p:nvPr/>
        </p:nvGrpSpPr>
        <p:grpSpPr>
          <a:xfrm>
            <a:off x="887673" y="2319672"/>
            <a:ext cx="6840126" cy="498414"/>
            <a:chOff x="657162" y="1688359"/>
            <a:chExt cx="5130094" cy="373810"/>
          </a:xfrm>
        </p:grpSpPr>
        <p:pic>
          <p:nvPicPr>
            <p:cNvPr id="1759" name="Google Shape;1759;p263"/>
            <p:cNvPicPr preferRelativeResize="0"/>
            <p:nvPr/>
          </p:nvPicPr>
          <p:blipFill rotWithShape="1">
            <a:blip r:embed="rId4">
              <a:alphaModFix/>
            </a:blip>
            <a:srcRect b="0" l="0" r="0" t="0"/>
            <a:stretch/>
          </p:blipFill>
          <p:spPr>
            <a:xfrm>
              <a:off x="657162" y="1688359"/>
              <a:ext cx="417704" cy="373810"/>
            </a:xfrm>
            <a:prstGeom prst="rect">
              <a:avLst/>
            </a:prstGeom>
            <a:noFill/>
            <a:ln>
              <a:noFill/>
            </a:ln>
          </p:spPr>
        </p:pic>
        <p:sp>
          <p:nvSpPr>
            <p:cNvPr id="1760" name="Google Shape;1760;p263"/>
            <p:cNvSpPr txBox="1"/>
            <p:nvPr/>
          </p:nvSpPr>
          <p:spPr>
            <a:xfrm>
              <a:off x="1364376" y="1725263"/>
              <a:ext cx="4422880" cy="300001"/>
            </a:xfrm>
            <a:prstGeom prst="rect">
              <a:avLst/>
            </a:prstGeom>
            <a:noFill/>
            <a:ln>
              <a:noFill/>
            </a:ln>
          </p:spPr>
          <p:txBody>
            <a:bodyPr anchorCtr="0" anchor="t" bIns="45650" lIns="91425" spcFirstLastPara="1" rIns="91425" wrap="square" tIns="45650">
              <a:spAutoFit/>
            </a:bodyPr>
            <a:lstStyle/>
            <a:p>
              <a:pPr indent="0" lvl="0" marL="0" marR="0" rtl="0" algn="l">
                <a:spcBef>
                  <a:spcPts val="0"/>
                </a:spcBef>
                <a:spcAft>
                  <a:spcPts val="0"/>
                </a:spcAft>
                <a:buNone/>
              </a:pPr>
              <a:r>
                <a:rPr b="1" lang="fr-FR" sz="2000">
                  <a:solidFill>
                    <a:srgbClr val="44546A"/>
                  </a:solidFill>
                  <a:latin typeface="Calibri"/>
                  <a:ea typeface="Calibri"/>
                  <a:cs typeface="Calibri"/>
                  <a:sym typeface="Calibri"/>
                </a:rPr>
                <a:t>Les élèves écoutent l’enseignant avec attention</a:t>
              </a:r>
              <a:endParaRPr sz="1467">
                <a:solidFill>
                  <a:srgbClr val="000000"/>
                </a:solidFill>
                <a:latin typeface="Calibri"/>
                <a:ea typeface="Calibri"/>
                <a:cs typeface="Calibri"/>
                <a:sym typeface="Calibri"/>
              </a:endParaRPr>
            </a:p>
          </p:txBody>
        </p:sp>
      </p:grpSp>
      <p:grpSp>
        <p:nvGrpSpPr>
          <p:cNvPr id="1761" name="Google Shape;1761;p263"/>
          <p:cNvGrpSpPr/>
          <p:nvPr/>
        </p:nvGrpSpPr>
        <p:grpSpPr>
          <a:xfrm>
            <a:off x="954798" y="1692132"/>
            <a:ext cx="5669559" cy="426303"/>
            <a:chOff x="716099" y="1269098"/>
            <a:chExt cx="4252169" cy="319727"/>
          </a:xfrm>
        </p:grpSpPr>
        <p:sp>
          <p:nvSpPr>
            <p:cNvPr id="1762" name="Google Shape;1762;p263"/>
            <p:cNvSpPr txBox="1"/>
            <p:nvPr/>
          </p:nvSpPr>
          <p:spPr>
            <a:xfrm>
              <a:off x="1372969" y="1278960"/>
              <a:ext cx="3595299" cy="300002"/>
            </a:xfrm>
            <a:prstGeom prst="rect">
              <a:avLst/>
            </a:prstGeom>
            <a:noFill/>
            <a:ln>
              <a:noFill/>
            </a:ln>
          </p:spPr>
          <p:txBody>
            <a:bodyPr anchorCtr="0" anchor="t" bIns="45650" lIns="91425" spcFirstLastPara="1" rIns="91425" wrap="square" tIns="45650">
              <a:spAutoFit/>
            </a:bodyPr>
            <a:lstStyle/>
            <a:p>
              <a:pPr indent="0" lvl="0" marL="0" marR="0" rtl="0" algn="l">
                <a:spcBef>
                  <a:spcPts val="0"/>
                </a:spcBef>
                <a:spcAft>
                  <a:spcPts val="0"/>
                </a:spcAft>
                <a:buNone/>
              </a:pPr>
              <a:r>
                <a:rPr b="1" lang="fr-FR" sz="2000">
                  <a:solidFill>
                    <a:srgbClr val="44546A"/>
                  </a:solidFill>
                  <a:latin typeface="Calibri"/>
                  <a:ea typeface="Calibri"/>
                  <a:cs typeface="Calibri"/>
                  <a:sym typeface="Calibri"/>
                </a:rPr>
                <a:t>Les élèves lèvent la main pour participer</a:t>
              </a:r>
              <a:endParaRPr sz="1467">
                <a:solidFill>
                  <a:srgbClr val="000000"/>
                </a:solidFill>
                <a:latin typeface="Calibri"/>
                <a:ea typeface="Calibri"/>
                <a:cs typeface="Calibri"/>
                <a:sym typeface="Calibri"/>
              </a:endParaRPr>
            </a:p>
          </p:txBody>
        </p:sp>
        <p:pic>
          <p:nvPicPr>
            <p:cNvPr descr="Lever la main - Icônes mains et gestes gratuites" id="1763" name="Google Shape;1763;p263"/>
            <p:cNvPicPr preferRelativeResize="0"/>
            <p:nvPr/>
          </p:nvPicPr>
          <p:blipFill rotWithShape="1">
            <a:blip r:embed="rId5">
              <a:alphaModFix/>
            </a:blip>
            <a:srcRect b="0" l="0" r="0" t="0"/>
            <a:stretch/>
          </p:blipFill>
          <p:spPr>
            <a:xfrm>
              <a:off x="716099" y="1269098"/>
              <a:ext cx="405665" cy="319727"/>
            </a:xfrm>
            <a:prstGeom prst="rect">
              <a:avLst/>
            </a:prstGeom>
            <a:noFill/>
            <a:ln>
              <a:noFill/>
            </a:ln>
          </p:spPr>
        </p:pic>
      </p:grpSp>
      <p:grpSp>
        <p:nvGrpSpPr>
          <p:cNvPr id="1764" name="Google Shape;1764;p263"/>
          <p:cNvGrpSpPr/>
          <p:nvPr/>
        </p:nvGrpSpPr>
        <p:grpSpPr>
          <a:xfrm>
            <a:off x="863575" y="916351"/>
            <a:ext cx="6681334" cy="603600"/>
            <a:chOff x="915782" y="892042"/>
            <a:chExt cx="6681334" cy="603600"/>
          </a:xfrm>
        </p:grpSpPr>
        <p:sp>
          <p:nvSpPr>
            <p:cNvPr id="1765" name="Google Shape;1765;p263"/>
            <p:cNvSpPr txBox="1"/>
            <p:nvPr/>
          </p:nvSpPr>
          <p:spPr>
            <a:xfrm>
              <a:off x="1882832" y="949173"/>
              <a:ext cx="5714284" cy="400002"/>
            </a:xfrm>
            <a:prstGeom prst="rect">
              <a:avLst/>
            </a:prstGeom>
            <a:noFill/>
            <a:ln>
              <a:noFill/>
            </a:ln>
          </p:spPr>
          <p:txBody>
            <a:bodyPr anchorCtr="0" anchor="t" bIns="45650" lIns="91400" spcFirstLastPara="1" rIns="91400" wrap="square" tIns="45650">
              <a:spAutoFit/>
            </a:bodyPr>
            <a:lstStyle/>
            <a:p>
              <a:pPr indent="0" lvl="0" marL="0" marR="0" rtl="0" algn="l">
                <a:spcBef>
                  <a:spcPts val="0"/>
                </a:spcBef>
                <a:spcAft>
                  <a:spcPts val="0"/>
                </a:spcAft>
                <a:buNone/>
              </a:pPr>
              <a:r>
                <a:rPr b="1" lang="fr-FR" sz="2000">
                  <a:solidFill>
                    <a:srgbClr val="44546A"/>
                  </a:solidFill>
                  <a:latin typeface="Calibri"/>
                  <a:ea typeface="Calibri"/>
                  <a:cs typeface="Calibri"/>
                  <a:sym typeface="Calibri"/>
                </a:rPr>
                <a:t>Les élèves utilisent l’ardoise pour répondre</a:t>
              </a:r>
              <a:endParaRPr sz="2000">
                <a:solidFill>
                  <a:srgbClr val="000000"/>
                </a:solidFill>
                <a:latin typeface="Calibri"/>
                <a:ea typeface="Calibri"/>
                <a:cs typeface="Calibri"/>
                <a:sym typeface="Calibri"/>
              </a:endParaRPr>
            </a:p>
          </p:txBody>
        </p:sp>
        <p:grpSp>
          <p:nvGrpSpPr>
            <p:cNvPr id="1766" name="Google Shape;1766;p263"/>
            <p:cNvGrpSpPr/>
            <p:nvPr/>
          </p:nvGrpSpPr>
          <p:grpSpPr>
            <a:xfrm>
              <a:off x="915782" y="892042"/>
              <a:ext cx="632111" cy="603600"/>
              <a:chOff x="779845" y="4335989"/>
              <a:chExt cx="442253" cy="575842"/>
            </a:xfrm>
          </p:grpSpPr>
          <p:pic>
            <p:nvPicPr>
              <p:cNvPr descr="Une image contenant Dessin animé, clipart, Animation, illustration&#10;&#10;Description générée automatiquement" id="1767" name="Google Shape;1767;p263"/>
              <p:cNvPicPr preferRelativeResize="0"/>
              <p:nvPr/>
            </p:nvPicPr>
            <p:blipFill rotWithShape="1">
              <a:blip r:embed="rId6">
                <a:alphaModFix/>
              </a:blip>
              <a:srcRect b="23864" l="18242" r="18458" t="9344"/>
              <a:stretch/>
            </p:blipFill>
            <p:spPr>
              <a:xfrm>
                <a:off x="779845" y="4335989"/>
                <a:ext cx="442253" cy="575842"/>
              </a:xfrm>
              <a:prstGeom prst="rect">
                <a:avLst/>
              </a:prstGeom>
              <a:noFill/>
              <a:ln>
                <a:noFill/>
              </a:ln>
            </p:spPr>
          </p:pic>
          <p:sp>
            <p:nvSpPr>
              <p:cNvPr id="1768" name="Google Shape;1768;p263"/>
              <p:cNvSpPr/>
              <p:nvPr/>
            </p:nvSpPr>
            <p:spPr>
              <a:xfrm>
                <a:off x="1078544" y="4438901"/>
                <a:ext cx="126559" cy="89253"/>
              </a:xfrm>
              <a:prstGeom prst="rect">
                <a:avLst/>
              </a:prstGeom>
              <a:solidFill>
                <a:srgbClr val="268B6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67">
                  <a:solidFill>
                    <a:srgbClr val="FFFFFF"/>
                  </a:solidFill>
                  <a:latin typeface="Calibri"/>
                  <a:ea typeface="Calibri"/>
                  <a:cs typeface="Calibri"/>
                  <a:sym typeface="Calibri"/>
                </a:endParaRPr>
              </a:p>
            </p:txBody>
          </p:sp>
        </p:grpSp>
      </p:grpSp>
      <p:grpSp>
        <p:nvGrpSpPr>
          <p:cNvPr id="1769" name="Google Shape;1769;p263"/>
          <p:cNvGrpSpPr/>
          <p:nvPr/>
        </p:nvGrpSpPr>
        <p:grpSpPr>
          <a:xfrm>
            <a:off x="915782" y="3007446"/>
            <a:ext cx="8342891" cy="490417"/>
            <a:chOff x="686836" y="2255584"/>
            <a:chExt cx="6257168" cy="367813"/>
          </a:xfrm>
        </p:grpSpPr>
        <p:sp>
          <p:nvSpPr>
            <p:cNvPr id="1770" name="Google Shape;1770;p263"/>
            <p:cNvSpPr txBox="1"/>
            <p:nvPr/>
          </p:nvSpPr>
          <p:spPr>
            <a:xfrm>
              <a:off x="1372968" y="2323395"/>
              <a:ext cx="5571036" cy="300002"/>
            </a:xfrm>
            <a:prstGeom prst="rect">
              <a:avLst/>
            </a:prstGeom>
            <a:noFill/>
            <a:ln>
              <a:noFill/>
            </a:ln>
          </p:spPr>
          <p:txBody>
            <a:bodyPr anchorCtr="0" anchor="t" bIns="45650" lIns="91425" spcFirstLastPara="1" rIns="91425" wrap="square" tIns="45650">
              <a:spAutoFit/>
            </a:bodyPr>
            <a:lstStyle/>
            <a:p>
              <a:pPr indent="0" lvl="0" marL="0" marR="0" rtl="0" algn="l">
                <a:spcBef>
                  <a:spcPts val="0"/>
                </a:spcBef>
                <a:spcAft>
                  <a:spcPts val="0"/>
                </a:spcAft>
                <a:buNone/>
              </a:pPr>
              <a:r>
                <a:rPr b="1" lang="fr-FR" sz="2000">
                  <a:solidFill>
                    <a:srgbClr val="44546A"/>
                  </a:solidFill>
                  <a:latin typeface="Calibri"/>
                  <a:ea typeface="Calibri"/>
                  <a:cs typeface="Calibri"/>
                  <a:sym typeface="Calibri"/>
                </a:rPr>
                <a:t>Les élèvent gardent des traces écrites sur les livrets ou leurs cahiers</a:t>
              </a:r>
              <a:endParaRPr sz="1467">
                <a:solidFill>
                  <a:srgbClr val="000000"/>
                </a:solidFill>
                <a:latin typeface="Calibri"/>
                <a:ea typeface="Calibri"/>
                <a:cs typeface="Calibri"/>
                <a:sym typeface="Calibri"/>
              </a:endParaRPr>
            </a:p>
          </p:txBody>
        </p:sp>
        <p:grpSp>
          <p:nvGrpSpPr>
            <p:cNvPr id="1771" name="Google Shape;1771;p263"/>
            <p:cNvGrpSpPr/>
            <p:nvPr/>
          </p:nvGrpSpPr>
          <p:grpSpPr>
            <a:xfrm>
              <a:off x="686836" y="2255584"/>
              <a:ext cx="413750" cy="359624"/>
              <a:chOff x="10280460" y="4841540"/>
              <a:chExt cx="630930" cy="597556"/>
            </a:xfrm>
          </p:grpSpPr>
          <p:pic>
            <p:nvPicPr>
              <p:cNvPr id="1772" name="Google Shape;1772;p263"/>
              <p:cNvPicPr preferRelativeResize="0"/>
              <p:nvPr/>
            </p:nvPicPr>
            <p:blipFill rotWithShape="1">
              <a:blip r:embed="rId7">
                <a:alphaModFix/>
              </a:blip>
              <a:srcRect b="30054" l="11664" r="25922" t="23325"/>
              <a:stretch/>
            </p:blipFill>
            <p:spPr>
              <a:xfrm>
                <a:off x="10280460" y="4967823"/>
                <a:ext cx="630930" cy="471273"/>
              </a:xfrm>
              <a:prstGeom prst="rect">
                <a:avLst/>
              </a:prstGeom>
              <a:noFill/>
              <a:ln>
                <a:noFill/>
              </a:ln>
            </p:spPr>
          </p:pic>
          <p:pic>
            <p:nvPicPr>
              <p:cNvPr id="1773" name="Google Shape;1773;p263"/>
              <p:cNvPicPr preferRelativeResize="0"/>
              <p:nvPr/>
            </p:nvPicPr>
            <p:blipFill rotWithShape="1">
              <a:blip r:embed="rId8">
                <a:alphaModFix/>
              </a:blip>
              <a:srcRect b="30054" l="74744" r="10688" t="23325"/>
              <a:stretch/>
            </p:blipFill>
            <p:spPr>
              <a:xfrm rot="1461832">
                <a:off x="10456526" y="4850932"/>
                <a:ext cx="147273" cy="471273"/>
              </a:xfrm>
              <a:prstGeom prst="rect">
                <a:avLst/>
              </a:prstGeom>
              <a:noFill/>
              <a:ln>
                <a:noFill/>
              </a:ln>
            </p:spPr>
          </p:pic>
        </p:grpSp>
      </p:grpSp>
      <p:sp>
        <p:nvSpPr>
          <p:cNvPr id="1774" name="Google Shape;1774;p263"/>
          <p:cNvSpPr/>
          <p:nvPr/>
        </p:nvSpPr>
        <p:spPr>
          <a:xfrm>
            <a:off x="63503" y="27983"/>
            <a:ext cx="8241200" cy="603600"/>
          </a:xfrm>
          <a:prstGeom prst="rect">
            <a:avLst/>
          </a:prstGeom>
          <a:noFill/>
          <a:ln>
            <a:noFill/>
          </a:ln>
        </p:spPr>
        <p:txBody>
          <a:bodyPr anchorCtr="0" anchor="t" bIns="45650" lIns="91425" spcFirstLastPara="1" rIns="91425" wrap="square" tIns="45650">
            <a:noAutofit/>
          </a:bodyPr>
          <a:lstStyle/>
          <a:p>
            <a:pPr indent="0" lvl="0" marL="0" marR="0" rtl="0" algn="l">
              <a:spcBef>
                <a:spcPts val="0"/>
              </a:spcBef>
              <a:spcAft>
                <a:spcPts val="0"/>
              </a:spcAft>
              <a:buNone/>
            </a:pPr>
            <a:r>
              <a:rPr b="1" lang="fr-FR" sz="3200">
                <a:solidFill>
                  <a:srgbClr val="44546A"/>
                </a:solidFill>
                <a:latin typeface="Calibri"/>
                <a:ea typeface="Calibri"/>
                <a:cs typeface="Calibri"/>
                <a:sym typeface="Calibri"/>
              </a:rPr>
              <a:t>Icônes pour l’élève</a:t>
            </a:r>
            <a:endParaRPr sz="1867">
              <a:solidFill>
                <a:srgbClr val="000000"/>
              </a:solidFill>
              <a:latin typeface="Calibri"/>
              <a:ea typeface="Calibri"/>
              <a:cs typeface="Calibri"/>
              <a:sym typeface="Calibri"/>
            </a:endParaRPr>
          </a:p>
        </p:txBody>
      </p:sp>
      <p:sp>
        <p:nvSpPr>
          <p:cNvPr id="1775" name="Google Shape;1775;p263"/>
          <p:cNvSpPr txBox="1"/>
          <p:nvPr/>
        </p:nvSpPr>
        <p:spPr>
          <a:xfrm>
            <a:off x="1830624" y="5422784"/>
            <a:ext cx="4867240" cy="400002"/>
          </a:xfrm>
          <a:prstGeom prst="rect">
            <a:avLst/>
          </a:prstGeom>
          <a:noFill/>
          <a:ln>
            <a:noFill/>
          </a:ln>
        </p:spPr>
        <p:txBody>
          <a:bodyPr anchorCtr="0" anchor="t" bIns="45650" lIns="91400" spcFirstLastPara="1" rIns="91400" wrap="square" tIns="45650">
            <a:spAutoFit/>
          </a:bodyPr>
          <a:lstStyle/>
          <a:p>
            <a:pPr indent="0" lvl="0" marL="0" marR="0" rtl="0" algn="l">
              <a:spcBef>
                <a:spcPts val="0"/>
              </a:spcBef>
              <a:spcAft>
                <a:spcPts val="0"/>
              </a:spcAft>
              <a:buNone/>
            </a:pPr>
            <a:r>
              <a:rPr b="1" lang="fr-FR" sz="2000">
                <a:solidFill>
                  <a:srgbClr val="44546A"/>
                </a:solidFill>
                <a:latin typeface="Calibri"/>
                <a:ea typeface="Calibri"/>
                <a:cs typeface="Calibri"/>
                <a:sym typeface="Calibri"/>
              </a:rPr>
              <a:t>Les élèves passent au tableau</a:t>
            </a:r>
            <a:endParaRPr sz="2000">
              <a:solidFill>
                <a:srgbClr val="000000"/>
              </a:solidFill>
              <a:latin typeface="Calibri"/>
              <a:ea typeface="Calibri"/>
              <a:cs typeface="Calibri"/>
              <a:sym typeface="Calibri"/>
            </a:endParaRPr>
          </a:p>
        </p:txBody>
      </p:sp>
      <p:pic>
        <p:nvPicPr>
          <p:cNvPr id="1776" name="Google Shape;1776;p263"/>
          <p:cNvPicPr preferRelativeResize="0"/>
          <p:nvPr/>
        </p:nvPicPr>
        <p:blipFill rotWithShape="1">
          <a:blip r:embed="rId9">
            <a:alphaModFix/>
          </a:blip>
          <a:srcRect b="0" l="0" r="0" t="0"/>
          <a:stretch/>
        </p:blipFill>
        <p:spPr>
          <a:xfrm>
            <a:off x="863575" y="5298758"/>
            <a:ext cx="648055" cy="648055"/>
          </a:xfrm>
          <a:prstGeom prst="rect">
            <a:avLst/>
          </a:prstGeom>
          <a:noFill/>
          <a:ln>
            <a:noFill/>
          </a:ln>
        </p:spPr>
      </p:pic>
    </p:spTree>
  </p:cSld>
  <p:clrMapOvr>
    <a:masterClrMapping/>
  </p:clrMapOvr>
</p:sldLayout>
</file>

<file path=ppt/slideLayouts/slideLayout20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odelage">
  <p:cSld name="Modelage">
    <p:bg>
      <p:bgPr>
        <a:gradFill>
          <a:gsLst>
            <a:gs pos="0">
              <a:schemeClr val="lt1"/>
            </a:gs>
            <a:gs pos="71000">
              <a:schemeClr val="lt1"/>
            </a:gs>
            <a:gs pos="85000">
              <a:srgbClr val="FF0000"/>
            </a:gs>
            <a:gs pos="100000">
              <a:srgbClr val="C00000"/>
            </a:gs>
          </a:gsLst>
          <a:path path="circle">
            <a:fillToRect b="50%" l="50%" r="50%" t="50%"/>
          </a:path>
          <a:tileRect/>
        </a:gradFill>
      </p:bgPr>
    </p:bg>
    <p:spTree>
      <p:nvGrpSpPr>
        <p:cNvPr id="1777" name="Shape 1777"/>
        <p:cNvGrpSpPr/>
        <p:nvPr/>
      </p:nvGrpSpPr>
      <p:grpSpPr>
        <a:xfrm>
          <a:off x="0" y="0"/>
          <a:ext cx="0" cy="0"/>
          <a:chOff x="0" y="0"/>
          <a:chExt cx="0" cy="0"/>
        </a:xfrm>
      </p:grpSpPr>
      <p:grpSp>
        <p:nvGrpSpPr>
          <p:cNvPr id="1778" name="Google Shape;1778;p264"/>
          <p:cNvGrpSpPr/>
          <p:nvPr/>
        </p:nvGrpSpPr>
        <p:grpSpPr>
          <a:xfrm>
            <a:off x="812158" y="829917"/>
            <a:ext cx="10567685" cy="5198169"/>
            <a:chOff x="2184400" y="1402025"/>
            <a:chExt cx="7823200" cy="4942038"/>
          </a:xfrm>
        </p:grpSpPr>
        <p:sp>
          <p:nvSpPr>
            <p:cNvPr id="1779" name="Google Shape;1779;p264"/>
            <p:cNvSpPr/>
            <p:nvPr/>
          </p:nvSpPr>
          <p:spPr>
            <a:xfrm>
              <a:off x="2184400" y="1402025"/>
              <a:ext cx="7823200" cy="4942038"/>
            </a:xfrm>
            <a:prstGeom prst="roundRect">
              <a:avLst>
                <a:gd fmla="val 2665" name="adj"/>
              </a:avLst>
            </a:prstGeom>
            <a:solidFill>
              <a:srgbClr val="C00000"/>
            </a:solidFill>
            <a:ln cap="flat" cmpd="sng" w="12700">
              <a:solidFill>
                <a:srgbClr val="C00000"/>
              </a:solidFill>
              <a:prstDash val="solid"/>
              <a:miter lim="800000"/>
              <a:headEnd len="sm" w="sm" type="none"/>
              <a:tailEnd len="sm" w="sm" type="none"/>
            </a:ln>
            <a:effectLst>
              <a:outerShdw blurRad="63500" sx="102000" rotWithShape="0" algn="ctr" sy="102000">
                <a:srgbClr val="000000">
                  <a:alpha val="6666"/>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00">
                <a:solidFill>
                  <a:srgbClr val="FFFFFF"/>
                </a:solidFill>
                <a:latin typeface="Calibri"/>
                <a:ea typeface="Calibri"/>
                <a:cs typeface="Calibri"/>
                <a:sym typeface="Calibri"/>
              </a:endParaRPr>
            </a:p>
          </p:txBody>
        </p:sp>
        <p:sp>
          <p:nvSpPr>
            <p:cNvPr id="1780" name="Google Shape;1780;p264"/>
            <p:cNvSpPr/>
            <p:nvPr/>
          </p:nvSpPr>
          <p:spPr>
            <a:xfrm>
              <a:off x="2284185" y="1499313"/>
              <a:ext cx="7623629" cy="4747463"/>
            </a:xfrm>
            <a:prstGeom prst="rect">
              <a:avLst/>
            </a:prstGeom>
            <a:solidFill>
              <a:schemeClr val="lt1"/>
            </a:solidFill>
            <a:ln>
              <a:noFill/>
            </a:ln>
          </p:spPr>
          <p:txBody>
            <a:bodyPr anchorCtr="1" anchor="ctr" bIns="45700" lIns="91425" spcFirstLastPara="1" rIns="91425" wrap="square" tIns="45700">
              <a:noAutofit/>
            </a:bodyPr>
            <a:lstStyle/>
            <a:p>
              <a:pPr indent="0" lvl="0" marL="0" marR="0" rtl="0" algn="ctr">
                <a:spcBef>
                  <a:spcPts val="0"/>
                </a:spcBef>
                <a:spcAft>
                  <a:spcPts val="0"/>
                </a:spcAft>
                <a:buNone/>
              </a:pPr>
              <a:r>
                <a:t/>
              </a:r>
              <a:endParaRPr b="1" sz="5600">
                <a:solidFill>
                  <a:srgbClr val="000000"/>
                </a:solidFill>
                <a:latin typeface="Calibri"/>
                <a:ea typeface="Calibri"/>
                <a:cs typeface="Calibri"/>
                <a:sym typeface="Calibri"/>
              </a:endParaRPr>
            </a:p>
            <a:p>
              <a:pPr indent="0" lvl="0" marL="0" marR="0" rtl="0" algn="ctr">
                <a:spcBef>
                  <a:spcPts val="0"/>
                </a:spcBef>
                <a:spcAft>
                  <a:spcPts val="0"/>
                </a:spcAft>
                <a:buNone/>
              </a:pPr>
              <a:r>
                <a:t/>
              </a:r>
              <a:endParaRPr b="1" sz="5600">
                <a:solidFill>
                  <a:srgbClr val="000000"/>
                </a:solidFill>
                <a:latin typeface="Calibri"/>
                <a:ea typeface="Calibri"/>
                <a:cs typeface="Calibri"/>
                <a:sym typeface="Calibri"/>
              </a:endParaRPr>
            </a:p>
          </p:txBody>
        </p:sp>
      </p:grpSp>
      <p:sp>
        <p:nvSpPr>
          <p:cNvPr id="1781" name="Google Shape;1781;p264"/>
          <p:cNvSpPr/>
          <p:nvPr/>
        </p:nvSpPr>
        <p:spPr>
          <a:xfrm>
            <a:off x="10285532" y="4917801"/>
            <a:ext cx="936370" cy="936371"/>
          </a:xfrm>
          <a:prstGeom prst="ellipse">
            <a:avLst/>
          </a:prstGeom>
          <a:blipFill rotWithShape="1">
            <a:blip r:embed="rId2">
              <a:alphaModFix/>
            </a:blip>
            <a:stretch>
              <a:fillRect b="0" l="0" r="0" t="0"/>
            </a:stretch>
          </a:blipFill>
          <a:ln cap="flat" cmpd="sng" w="12700">
            <a:solidFill>
              <a:schemeClr val="lt1"/>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200">
              <a:solidFill>
                <a:srgbClr val="FFFFFF"/>
              </a:solidFill>
              <a:latin typeface="Calibri"/>
              <a:ea typeface="Calibri"/>
              <a:cs typeface="Calibri"/>
              <a:sym typeface="Calibri"/>
            </a:endParaRPr>
          </a:p>
        </p:txBody>
      </p:sp>
      <p:sp>
        <p:nvSpPr>
          <p:cNvPr id="1782" name="Google Shape;1782;p264"/>
          <p:cNvSpPr txBox="1"/>
          <p:nvPr/>
        </p:nvSpPr>
        <p:spPr>
          <a:xfrm>
            <a:off x="2858328" y="3954018"/>
            <a:ext cx="6097656" cy="76944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fr-FR" sz="4400">
                <a:solidFill>
                  <a:srgbClr val="C00000"/>
                </a:solidFill>
                <a:latin typeface="Calibri"/>
                <a:ea typeface="Calibri"/>
                <a:cs typeface="Calibri"/>
                <a:sym typeface="Calibri"/>
              </a:rPr>
              <a:t>Modelage</a:t>
            </a:r>
            <a:endParaRPr/>
          </a:p>
        </p:txBody>
      </p:sp>
      <p:pic>
        <p:nvPicPr>
          <p:cNvPr id="1783" name="Google Shape;1783;p264"/>
          <p:cNvPicPr preferRelativeResize="0"/>
          <p:nvPr/>
        </p:nvPicPr>
        <p:blipFill rotWithShape="1">
          <a:blip r:embed="rId3">
            <a:alphaModFix/>
          </a:blip>
          <a:srcRect b="0" l="0" r="0" t="0"/>
          <a:stretch/>
        </p:blipFill>
        <p:spPr>
          <a:xfrm>
            <a:off x="4344253" y="1192462"/>
            <a:ext cx="3503492" cy="2545921"/>
          </a:xfrm>
          <a:prstGeom prst="rect">
            <a:avLst/>
          </a:prstGeom>
          <a:noFill/>
          <a:ln>
            <a:noFill/>
          </a:ln>
        </p:spPr>
      </p:pic>
      <p:grpSp>
        <p:nvGrpSpPr>
          <p:cNvPr id="1784" name="Google Shape;1784;p264"/>
          <p:cNvGrpSpPr/>
          <p:nvPr/>
        </p:nvGrpSpPr>
        <p:grpSpPr>
          <a:xfrm>
            <a:off x="5759801" y="1118243"/>
            <a:ext cx="670236" cy="588434"/>
            <a:chOff x="277892" y="2283969"/>
            <a:chExt cx="939577" cy="824904"/>
          </a:xfrm>
        </p:grpSpPr>
        <p:sp>
          <p:nvSpPr>
            <p:cNvPr id="1785" name="Google Shape;1785;p264"/>
            <p:cNvSpPr/>
            <p:nvPr/>
          </p:nvSpPr>
          <p:spPr>
            <a:xfrm>
              <a:off x="277892" y="2557025"/>
              <a:ext cx="685139" cy="551848"/>
            </a:xfrm>
            <a:custGeom>
              <a:rect b="b" l="l" r="r" t="t"/>
              <a:pathLst>
                <a:path extrusionOk="0" h="2757643" w="3423710">
                  <a:moveTo>
                    <a:pt x="0" y="0"/>
                  </a:moveTo>
                  <a:lnTo>
                    <a:pt x="3423710" y="0"/>
                  </a:lnTo>
                  <a:lnTo>
                    <a:pt x="3423710" y="2757643"/>
                  </a:lnTo>
                  <a:lnTo>
                    <a:pt x="0" y="2757643"/>
                  </a:lnTo>
                  <a:lnTo>
                    <a:pt x="0" y="0"/>
                  </a:lnTo>
                  <a:close/>
                </a:path>
              </a:pathLst>
            </a:custGeom>
            <a:blipFill rotWithShape="1">
              <a:blip r:embed="rId4">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86" name="Google Shape;1786;p264"/>
            <p:cNvSpPr/>
            <p:nvPr/>
          </p:nvSpPr>
          <p:spPr>
            <a:xfrm rot="-1930306">
              <a:off x="819513" y="2322046"/>
              <a:ext cx="287035" cy="499407"/>
            </a:xfrm>
            <a:custGeom>
              <a:rect b="b" l="l" r="r" t="t"/>
              <a:pathLst>
                <a:path extrusionOk="0" h="2076288" w="1193350">
                  <a:moveTo>
                    <a:pt x="0" y="0"/>
                  </a:moveTo>
                  <a:lnTo>
                    <a:pt x="1193350" y="0"/>
                  </a:lnTo>
                  <a:lnTo>
                    <a:pt x="1193350" y="2076287"/>
                  </a:lnTo>
                  <a:lnTo>
                    <a:pt x="0" y="2076287"/>
                  </a:lnTo>
                  <a:lnTo>
                    <a:pt x="0" y="0"/>
                  </a:lnTo>
                  <a:close/>
                </a:path>
              </a:pathLst>
            </a:custGeom>
            <a:blipFill rotWithShape="1">
              <a:blip r:embed="rId5">
                <a:alphaModFix amt="72000"/>
              </a:blip>
              <a:stretch>
                <a:fillRect b="0" l="-101442" r="0" t="-1677"/>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1787" name="Google Shape;1787;p264"/>
          <p:cNvSpPr txBox="1"/>
          <p:nvPr>
            <p:ph idx="1" type="body"/>
          </p:nvPr>
        </p:nvSpPr>
        <p:spPr>
          <a:xfrm>
            <a:off x="8799191" y="5236960"/>
            <a:ext cx="1486341" cy="503301"/>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3600"/>
              <a:buNone/>
              <a:defRPr b="1" sz="3600">
                <a:latin typeface="Calibri"/>
                <a:ea typeface="Calibri"/>
                <a:cs typeface="Calibri"/>
                <a:sym typeface="Calibri"/>
              </a:defRPr>
            </a:lvl1pPr>
            <a:lvl2pPr indent="-228600" lvl="1" marL="914400" algn="l">
              <a:lnSpc>
                <a:spcPct val="90000"/>
              </a:lnSpc>
              <a:spcBef>
                <a:spcPts val="500"/>
              </a:spcBef>
              <a:spcAft>
                <a:spcPts val="0"/>
              </a:spcAft>
              <a:buClr>
                <a:schemeClr val="dk1"/>
              </a:buClr>
              <a:buSzPts val="3600"/>
              <a:buNone/>
              <a:defRPr b="1" sz="3600">
                <a:latin typeface="Calibri"/>
                <a:ea typeface="Calibri"/>
                <a:cs typeface="Calibri"/>
                <a:sym typeface="Calibri"/>
              </a:defRPr>
            </a:lvl2pPr>
            <a:lvl3pPr indent="-228600" lvl="2" marL="1371600" algn="l">
              <a:lnSpc>
                <a:spcPct val="90000"/>
              </a:lnSpc>
              <a:spcBef>
                <a:spcPts val="500"/>
              </a:spcBef>
              <a:spcAft>
                <a:spcPts val="0"/>
              </a:spcAft>
              <a:buClr>
                <a:schemeClr val="dk1"/>
              </a:buClr>
              <a:buSzPts val="3600"/>
              <a:buNone/>
              <a:defRPr b="1" sz="3600">
                <a:latin typeface="Calibri"/>
                <a:ea typeface="Calibri"/>
                <a:cs typeface="Calibri"/>
                <a:sym typeface="Calibri"/>
              </a:defRPr>
            </a:lvl3pPr>
            <a:lvl4pPr indent="-228600" lvl="3" marL="1828800" algn="l">
              <a:lnSpc>
                <a:spcPct val="90000"/>
              </a:lnSpc>
              <a:spcBef>
                <a:spcPts val="500"/>
              </a:spcBef>
              <a:spcAft>
                <a:spcPts val="0"/>
              </a:spcAft>
              <a:buClr>
                <a:schemeClr val="dk1"/>
              </a:buClr>
              <a:buSzPts val="3600"/>
              <a:buNone/>
              <a:defRPr b="1" sz="3600">
                <a:latin typeface="Calibri"/>
                <a:ea typeface="Calibri"/>
                <a:cs typeface="Calibri"/>
                <a:sym typeface="Calibri"/>
              </a:defRPr>
            </a:lvl4pPr>
            <a:lvl5pPr indent="-228600" lvl="4" marL="2286000" algn="l">
              <a:lnSpc>
                <a:spcPct val="90000"/>
              </a:lnSpc>
              <a:spcBef>
                <a:spcPts val="500"/>
              </a:spcBef>
              <a:spcAft>
                <a:spcPts val="0"/>
              </a:spcAft>
              <a:buClr>
                <a:schemeClr val="dk1"/>
              </a:buClr>
              <a:buSzPts val="3600"/>
              <a:buNone/>
              <a:defRPr b="1" sz="3600">
                <a:latin typeface="Calibri"/>
                <a:ea typeface="Calibri"/>
                <a:cs typeface="Calibri"/>
                <a:sym typeface="Calibri"/>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able of contents">
  <p:cSld name="Table of contents">
    <p:spTree>
      <p:nvGrpSpPr>
        <p:cNvPr id="158" name="Shape 158"/>
        <p:cNvGrpSpPr/>
        <p:nvPr/>
      </p:nvGrpSpPr>
      <p:grpSpPr>
        <a:xfrm>
          <a:off x="0" y="0"/>
          <a:ext cx="0" cy="0"/>
          <a:chOff x="0" y="0"/>
          <a:chExt cx="0" cy="0"/>
        </a:xfrm>
      </p:grpSpPr>
      <p:sp>
        <p:nvSpPr>
          <p:cNvPr id="159" name="Google Shape;159;p180"/>
          <p:cNvSpPr txBox="1"/>
          <p:nvPr>
            <p:ph type="title"/>
          </p:nvPr>
        </p:nvSpPr>
        <p:spPr>
          <a:xfrm>
            <a:off x="2621731" y="2174785"/>
            <a:ext cx="3074005" cy="602004"/>
          </a:xfrm>
          <a:prstGeom prst="rect">
            <a:avLst/>
          </a:prstGeom>
          <a:noFill/>
          <a:ln>
            <a:noFill/>
          </a:ln>
        </p:spPr>
        <p:txBody>
          <a:bodyPr anchorCtr="0" anchor="ctr" bIns="68550" lIns="91425" spcFirstLastPara="1" rIns="91425" wrap="square" tIns="6855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60" name="Google Shape;160;p180"/>
          <p:cNvSpPr txBox="1"/>
          <p:nvPr>
            <p:ph idx="1" type="subTitle"/>
          </p:nvPr>
        </p:nvSpPr>
        <p:spPr>
          <a:xfrm>
            <a:off x="2621743" y="2838919"/>
            <a:ext cx="3074005" cy="646395"/>
          </a:xfrm>
          <a:prstGeom prst="rect">
            <a:avLst/>
          </a:prstGeom>
          <a:noFill/>
          <a:ln>
            <a:noFill/>
          </a:ln>
        </p:spPr>
        <p:txBody>
          <a:bodyPr anchorCtr="0" anchor="ctr" bIns="68550" lIns="91425" spcFirstLastPara="1" rIns="91425" wrap="square" tIns="68550">
            <a:noAutofit/>
          </a:bodyPr>
          <a:lstStyle>
            <a:lvl1pPr lvl="0" algn="l">
              <a:lnSpc>
                <a:spcPct val="100000"/>
              </a:lnSpc>
              <a:spcBef>
                <a:spcPts val="0"/>
              </a:spcBef>
              <a:spcAft>
                <a:spcPts val="0"/>
              </a:spcAft>
              <a:buClr>
                <a:schemeClr val="dk1"/>
              </a:buClr>
              <a:buSzPts val="1867"/>
              <a:buNone/>
              <a:defRPr sz="1867"/>
            </a:lvl1pPr>
            <a:lvl2pPr lvl="1" algn="l">
              <a:lnSpc>
                <a:spcPct val="90000"/>
              </a:lnSpc>
              <a:spcBef>
                <a:spcPts val="500"/>
              </a:spcBef>
              <a:spcAft>
                <a:spcPts val="0"/>
              </a:spcAft>
              <a:buClr>
                <a:schemeClr val="dk1"/>
              </a:buClr>
              <a:buSzPts val="1800"/>
              <a:buChar char="•"/>
              <a:defRPr/>
            </a:lvl2pPr>
            <a:lvl3pPr lvl="2" algn="l">
              <a:lnSpc>
                <a:spcPct val="90000"/>
              </a:lnSpc>
              <a:spcBef>
                <a:spcPts val="500"/>
              </a:spcBef>
              <a:spcAft>
                <a:spcPts val="0"/>
              </a:spcAft>
              <a:buClr>
                <a:schemeClr val="dk1"/>
              </a:buClr>
              <a:buSzPts val="1800"/>
              <a:buChar char="•"/>
              <a:defRPr/>
            </a:lvl3pPr>
            <a:lvl4pPr lvl="3" algn="l">
              <a:lnSpc>
                <a:spcPct val="90000"/>
              </a:lnSpc>
              <a:spcBef>
                <a:spcPts val="500"/>
              </a:spcBef>
              <a:spcAft>
                <a:spcPts val="0"/>
              </a:spcAft>
              <a:buClr>
                <a:schemeClr val="dk1"/>
              </a:buClr>
              <a:buSzPts val="1800"/>
              <a:buChar char="•"/>
              <a:defRPr/>
            </a:lvl4pPr>
            <a:lvl5pPr lvl="4" algn="l">
              <a:lnSpc>
                <a:spcPct val="90000"/>
              </a:lnSpc>
              <a:spcBef>
                <a:spcPts val="500"/>
              </a:spcBef>
              <a:spcAft>
                <a:spcPts val="0"/>
              </a:spcAft>
              <a:buClr>
                <a:schemeClr val="dk1"/>
              </a:buClr>
              <a:buSzPts val="1800"/>
              <a:buChar char="•"/>
              <a:defRPr/>
            </a:lvl5pPr>
            <a:lvl6pPr lvl="5" algn="l">
              <a:lnSpc>
                <a:spcPct val="90000"/>
              </a:lnSpc>
              <a:spcBef>
                <a:spcPts val="500"/>
              </a:spcBef>
              <a:spcAft>
                <a:spcPts val="0"/>
              </a:spcAft>
              <a:buClr>
                <a:schemeClr val="dk1"/>
              </a:buClr>
              <a:buSzPts val="1800"/>
              <a:buChar char="•"/>
              <a:defRPr/>
            </a:lvl6pPr>
            <a:lvl7pPr lvl="6" algn="l">
              <a:lnSpc>
                <a:spcPct val="90000"/>
              </a:lnSpc>
              <a:spcBef>
                <a:spcPts val="500"/>
              </a:spcBef>
              <a:spcAft>
                <a:spcPts val="0"/>
              </a:spcAft>
              <a:buClr>
                <a:schemeClr val="dk1"/>
              </a:buClr>
              <a:buSzPts val="1800"/>
              <a:buChar char="•"/>
              <a:defRPr/>
            </a:lvl7pPr>
            <a:lvl8pPr lvl="7" algn="l">
              <a:lnSpc>
                <a:spcPct val="90000"/>
              </a:lnSpc>
              <a:spcBef>
                <a:spcPts val="500"/>
              </a:spcBef>
              <a:spcAft>
                <a:spcPts val="0"/>
              </a:spcAft>
              <a:buClr>
                <a:schemeClr val="dk1"/>
              </a:buClr>
              <a:buSzPts val="1800"/>
              <a:buChar char="•"/>
              <a:defRPr/>
            </a:lvl8pPr>
            <a:lvl9pPr lvl="8" algn="l">
              <a:lnSpc>
                <a:spcPct val="90000"/>
              </a:lnSpc>
              <a:spcBef>
                <a:spcPts val="500"/>
              </a:spcBef>
              <a:spcAft>
                <a:spcPts val="0"/>
              </a:spcAft>
              <a:buClr>
                <a:schemeClr val="dk1"/>
              </a:buClr>
              <a:buSzPts val="1800"/>
              <a:buChar char="•"/>
              <a:defRPr/>
            </a:lvl9pPr>
          </a:lstStyle>
          <a:p/>
        </p:txBody>
      </p:sp>
      <p:sp>
        <p:nvSpPr>
          <p:cNvPr id="161" name="Google Shape;161;p180"/>
          <p:cNvSpPr txBox="1"/>
          <p:nvPr>
            <p:ph idx="2" type="subTitle"/>
          </p:nvPr>
        </p:nvSpPr>
        <p:spPr>
          <a:xfrm>
            <a:off x="8020251" y="2838919"/>
            <a:ext cx="3074005" cy="646395"/>
          </a:xfrm>
          <a:prstGeom prst="rect">
            <a:avLst/>
          </a:prstGeom>
          <a:noFill/>
          <a:ln>
            <a:noFill/>
          </a:ln>
        </p:spPr>
        <p:txBody>
          <a:bodyPr anchorCtr="0" anchor="ctr" bIns="68550" lIns="91425" spcFirstLastPara="1" rIns="91425" wrap="square" tIns="68550">
            <a:noAutofit/>
          </a:bodyPr>
          <a:lstStyle>
            <a:lvl1pPr lvl="0" algn="l">
              <a:lnSpc>
                <a:spcPct val="100000"/>
              </a:lnSpc>
              <a:spcBef>
                <a:spcPts val="0"/>
              </a:spcBef>
              <a:spcAft>
                <a:spcPts val="0"/>
              </a:spcAft>
              <a:buClr>
                <a:schemeClr val="dk1"/>
              </a:buClr>
              <a:buSzPts val="1867"/>
              <a:buNone/>
              <a:defRPr sz="1867"/>
            </a:lvl1pPr>
            <a:lvl2pPr lvl="1" algn="l">
              <a:lnSpc>
                <a:spcPct val="90000"/>
              </a:lnSpc>
              <a:spcBef>
                <a:spcPts val="500"/>
              </a:spcBef>
              <a:spcAft>
                <a:spcPts val="0"/>
              </a:spcAft>
              <a:buClr>
                <a:schemeClr val="dk1"/>
              </a:buClr>
              <a:buSzPts val="1800"/>
              <a:buChar char="•"/>
              <a:defRPr/>
            </a:lvl2pPr>
            <a:lvl3pPr lvl="2" algn="l">
              <a:lnSpc>
                <a:spcPct val="90000"/>
              </a:lnSpc>
              <a:spcBef>
                <a:spcPts val="500"/>
              </a:spcBef>
              <a:spcAft>
                <a:spcPts val="0"/>
              </a:spcAft>
              <a:buClr>
                <a:schemeClr val="dk1"/>
              </a:buClr>
              <a:buSzPts val="1800"/>
              <a:buChar char="•"/>
              <a:defRPr/>
            </a:lvl3pPr>
            <a:lvl4pPr lvl="3" algn="l">
              <a:lnSpc>
                <a:spcPct val="90000"/>
              </a:lnSpc>
              <a:spcBef>
                <a:spcPts val="500"/>
              </a:spcBef>
              <a:spcAft>
                <a:spcPts val="0"/>
              </a:spcAft>
              <a:buClr>
                <a:schemeClr val="dk1"/>
              </a:buClr>
              <a:buSzPts val="1800"/>
              <a:buChar char="•"/>
              <a:defRPr/>
            </a:lvl4pPr>
            <a:lvl5pPr lvl="4" algn="l">
              <a:lnSpc>
                <a:spcPct val="90000"/>
              </a:lnSpc>
              <a:spcBef>
                <a:spcPts val="500"/>
              </a:spcBef>
              <a:spcAft>
                <a:spcPts val="0"/>
              </a:spcAft>
              <a:buClr>
                <a:schemeClr val="dk1"/>
              </a:buClr>
              <a:buSzPts val="1800"/>
              <a:buChar char="•"/>
              <a:defRPr/>
            </a:lvl5pPr>
            <a:lvl6pPr lvl="5" algn="l">
              <a:lnSpc>
                <a:spcPct val="90000"/>
              </a:lnSpc>
              <a:spcBef>
                <a:spcPts val="500"/>
              </a:spcBef>
              <a:spcAft>
                <a:spcPts val="0"/>
              </a:spcAft>
              <a:buClr>
                <a:schemeClr val="dk1"/>
              </a:buClr>
              <a:buSzPts val="1800"/>
              <a:buChar char="•"/>
              <a:defRPr/>
            </a:lvl6pPr>
            <a:lvl7pPr lvl="6" algn="l">
              <a:lnSpc>
                <a:spcPct val="90000"/>
              </a:lnSpc>
              <a:spcBef>
                <a:spcPts val="500"/>
              </a:spcBef>
              <a:spcAft>
                <a:spcPts val="0"/>
              </a:spcAft>
              <a:buClr>
                <a:schemeClr val="dk1"/>
              </a:buClr>
              <a:buSzPts val="1800"/>
              <a:buChar char="•"/>
              <a:defRPr/>
            </a:lvl7pPr>
            <a:lvl8pPr lvl="7" algn="l">
              <a:lnSpc>
                <a:spcPct val="90000"/>
              </a:lnSpc>
              <a:spcBef>
                <a:spcPts val="500"/>
              </a:spcBef>
              <a:spcAft>
                <a:spcPts val="0"/>
              </a:spcAft>
              <a:buClr>
                <a:schemeClr val="dk1"/>
              </a:buClr>
              <a:buSzPts val="1800"/>
              <a:buChar char="•"/>
              <a:defRPr/>
            </a:lvl8pPr>
            <a:lvl9pPr lvl="8" algn="l">
              <a:lnSpc>
                <a:spcPct val="90000"/>
              </a:lnSpc>
              <a:spcBef>
                <a:spcPts val="500"/>
              </a:spcBef>
              <a:spcAft>
                <a:spcPts val="0"/>
              </a:spcAft>
              <a:buClr>
                <a:schemeClr val="dk1"/>
              </a:buClr>
              <a:buSzPts val="1800"/>
              <a:buChar char="•"/>
              <a:defRPr/>
            </a:lvl9pPr>
          </a:lstStyle>
          <a:p/>
        </p:txBody>
      </p:sp>
      <p:sp>
        <p:nvSpPr>
          <p:cNvPr id="162" name="Google Shape;162;p180"/>
          <p:cNvSpPr txBox="1"/>
          <p:nvPr>
            <p:ph idx="3" type="title"/>
          </p:nvPr>
        </p:nvSpPr>
        <p:spPr>
          <a:xfrm>
            <a:off x="2621767" y="4184037"/>
            <a:ext cx="3074005" cy="703600"/>
          </a:xfrm>
          <a:prstGeom prst="rect">
            <a:avLst/>
          </a:prstGeom>
          <a:noFill/>
          <a:ln>
            <a:noFill/>
          </a:ln>
        </p:spPr>
        <p:txBody>
          <a:bodyPr anchorCtr="0" anchor="ctr" bIns="68550" lIns="91425" spcFirstLastPara="1" rIns="91425" wrap="square" tIns="6855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63" name="Google Shape;163;p180"/>
          <p:cNvSpPr txBox="1"/>
          <p:nvPr>
            <p:ph idx="4" type="subTitle"/>
          </p:nvPr>
        </p:nvSpPr>
        <p:spPr>
          <a:xfrm>
            <a:off x="2621743" y="4835432"/>
            <a:ext cx="3074005" cy="646395"/>
          </a:xfrm>
          <a:prstGeom prst="rect">
            <a:avLst/>
          </a:prstGeom>
          <a:noFill/>
          <a:ln>
            <a:noFill/>
          </a:ln>
        </p:spPr>
        <p:txBody>
          <a:bodyPr anchorCtr="0" anchor="ctr" bIns="68550" lIns="91425" spcFirstLastPara="1" rIns="91425" wrap="square" tIns="68550">
            <a:noAutofit/>
          </a:bodyPr>
          <a:lstStyle>
            <a:lvl1pPr lvl="0" algn="l">
              <a:lnSpc>
                <a:spcPct val="100000"/>
              </a:lnSpc>
              <a:spcBef>
                <a:spcPts val="0"/>
              </a:spcBef>
              <a:spcAft>
                <a:spcPts val="0"/>
              </a:spcAft>
              <a:buClr>
                <a:schemeClr val="dk1"/>
              </a:buClr>
              <a:buSzPts val="1867"/>
              <a:buNone/>
              <a:defRPr sz="1867"/>
            </a:lvl1pPr>
            <a:lvl2pPr lvl="1" algn="l">
              <a:lnSpc>
                <a:spcPct val="90000"/>
              </a:lnSpc>
              <a:spcBef>
                <a:spcPts val="500"/>
              </a:spcBef>
              <a:spcAft>
                <a:spcPts val="0"/>
              </a:spcAft>
              <a:buClr>
                <a:schemeClr val="dk1"/>
              </a:buClr>
              <a:buSzPts val="1800"/>
              <a:buChar char="•"/>
              <a:defRPr/>
            </a:lvl2pPr>
            <a:lvl3pPr lvl="2" algn="l">
              <a:lnSpc>
                <a:spcPct val="90000"/>
              </a:lnSpc>
              <a:spcBef>
                <a:spcPts val="500"/>
              </a:spcBef>
              <a:spcAft>
                <a:spcPts val="0"/>
              </a:spcAft>
              <a:buClr>
                <a:schemeClr val="dk1"/>
              </a:buClr>
              <a:buSzPts val="1800"/>
              <a:buChar char="•"/>
              <a:defRPr/>
            </a:lvl3pPr>
            <a:lvl4pPr lvl="3" algn="l">
              <a:lnSpc>
                <a:spcPct val="90000"/>
              </a:lnSpc>
              <a:spcBef>
                <a:spcPts val="500"/>
              </a:spcBef>
              <a:spcAft>
                <a:spcPts val="0"/>
              </a:spcAft>
              <a:buClr>
                <a:schemeClr val="dk1"/>
              </a:buClr>
              <a:buSzPts val="1800"/>
              <a:buChar char="•"/>
              <a:defRPr/>
            </a:lvl4pPr>
            <a:lvl5pPr lvl="4" algn="l">
              <a:lnSpc>
                <a:spcPct val="90000"/>
              </a:lnSpc>
              <a:spcBef>
                <a:spcPts val="500"/>
              </a:spcBef>
              <a:spcAft>
                <a:spcPts val="0"/>
              </a:spcAft>
              <a:buClr>
                <a:schemeClr val="dk1"/>
              </a:buClr>
              <a:buSzPts val="1800"/>
              <a:buChar char="•"/>
              <a:defRPr/>
            </a:lvl5pPr>
            <a:lvl6pPr lvl="5" algn="l">
              <a:lnSpc>
                <a:spcPct val="90000"/>
              </a:lnSpc>
              <a:spcBef>
                <a:spcPts val="500"/>
              </a:spcBef>
              <a:spcAft>
                <a:spcPts val="0"/>
              </a:spcAft>
              <a:buClr>
                <a:schemeClr val="dk1"/>
              </a:buClr>
              <a:buSzPts val="1800"/>
              <a:buChar char="•"/>
              <a:defRPr/>
            </a:lvl6pPr>
            <a:lvl7pPr lvl="6" algn="l">
              <a:lnSpc>
                <a:spcPct val="90000"/>
              </a:lnSpc>
              <a:spcBef>
                <a:spcPts val="500"/>
              </a:spcBef>
              <a:spcAft>
                <a:spcPts val="0"/>
              </a:spcAft>
              <a:buClr>
                <a:schemeClr val="dk1"/>
              </a:buClr>
              <a:buSzPts val="1800"/>
              <a:buChar char="•"/>
              <a:defRPr/>
            </a:lvl7pPr>
            <a:lvl8pPr lvl="7" algn="l">
              <a:lnSpc>
                <a:spcPct val="90000"/>
              </a:lnSpc>
              <a:spcBef>
                <a:spcPts val="500"/>
              </a:spcBef>
              <a:spcAft>
                <a:spcPts val="0"/>
              </a:spcAft>
              <a:buClr>
                <a:schemeClr val="dk1"/>
              </a:buClr>
              <a:buSzPts val="1800"/>
              <a:buChar char="•"/>
              <a:defRPr/>
            </a:lvl8pPr>
            <a:lvl9pPr lvl="8" algn="l">
              <a:lnSpc>
                <a:spcPct val="90000"/>
              </a:lnSpc>
              <a:spcBef>
                <a:spcPts val="500"/>
              </a:spcBef>
              <a:spcAft>
                <a:spcPts val="0"/>
              </a:spcAft>
              <a:buClr>
                <a:schemeClr val="dk1"/>
              </a:buClr>
              <a:buSzPts val="1800"/>
              <a:buChar char="•"/>
              <a:defRPr/>
            </a:lvl9pPr>
          </a:lstStyle>
          <a:p/>
        </p:txBody>
      </p:sp>
      <p:sp>
        <p:nvSpPr>
          <p:cNvPr id="164" name="Google Shape;164;p180"/>
          <p:cNvSpPr txBox="1"/>
          <p:nvPr>
            <p:ph idx="5" type="subTitle"/>
          </p:nvPr>
        </p:nvSpPr>
        <p:spPr>
          <a:xfrm>
            <a:off x="8020251" y="4835432"/>
            <a:ext cx="3074005" cy="646395"/>
          </a:xfrm>
          <a:prstGeom prst="rect">
            <a:avLst/>
          </a:prstGeom>
          <a:noFill/>
          <a:ln>
            <a:noFill/>
          </a:ln>
        </p:spPr>
        <p:txBody>
          <a:bodyPr anchorCtr="0" anchor="ctr" bIns="68550" lIns="91425" spcFirstLastPara="1" rIns="91425" wrap="square" tIns="68550">
            <a:noAutofit/>
          </a:bodyPr>
          <a:lstStyle>
            <a:lvl1pPr lvl="0" algn="l">
              <a:lnSpc>
                <a:spcPct val="100000"/>
              </a:lnSpc>
              <a:spcBef>
                <a:spcPts val="0"/>
              </a:spcBef>
              <a:spcAft>
                <a:spcPts val="0"/>
              </a:spcAft>
              <a:buClr>
                <a:schemeClr val="dk1"/>
              </a:buClr>
              <a:buSzPts val="1867"/>
              <a:buNone/>
              <a:defRPr sz="1867"/>
            </a:lvl1pPr>
            <a:lvl2pPr lvl="1" algn="l">
              <a:lnSpc>
                <a:spcPct val="90000"/>
              </a:lnSpc>
              <a:spcBef>
                <a:spcPts val="500"/>
              </a:spcBef>
              <a:spcAft>
                <a:spcPts val="0"/>
              </a:spcAft>
              <a:buClr>
                <a:schemeClr val="dk1"/>
              </a:buClr>
              <a:buSzPts val="1800"/>
              <a:buChar char="•"/>
              <a:defRPr/>
            </a:lvl2pPr>
            <a:lvl3pPr lvl="2" algn="l">
              <a:lnSpc>
                <a:spcPct val="90000"/>
              </a:lnSpc>
              <a:spcBef>
                <a:spcPts val="500"/>
              </a:spcBef>
              <a:spcAft>
                <a:spcPts val="0"/>
              </a:spcAft>
              <a:buClr>
                <a:schemeClr val="dk1"/>
              </a:buClr>
              <a:buSzPts val="1800"/>
              <a:buChar char="•"/>
              <a:defRPr/>
            </a:lvl3pPr>
            <a:lvl4pPr lvl="3" algn="l">
              <a:lnSpc>
                <a:spcPct val="90000"/>
              </a:lnSpc>
              <a:spcBef>
                <a:spcPts val="500"/>
              </a:spcBef>
              <a:spcAft>
                <a:spcPts val="0"/>
              </a:spcAft>
              <a:buClr>
                <a:schemeClr val="dk1"/>
              </a:buClr>
              <a:buSzPts val="1800"/>
              <a:buChar char="•"/>
              <a:defRPr/>
            </a:lvl4pPr>
            <a:lvl5pPr lvl="4" algn="l">
              <a:lnSpc>
                <a:spcPct val="90000"/>
              </a:lnSpc>
              <a:spcBef>
                <a:spcPts val="500"/>
              </a:spcBef>
              <a:spcAft>
                <a:spcPts val="0"/>
              </a:spcAft>
              <a:buClr>
                <a:schemeClr val="dk1"/>
              </a:buClr>
              <a:buSzPts val="1800"/>
              <a:buChar char="•"/>
              <a:defRPr/>
            </a:lvl5pPr>
            <a:lvl6pPr lvl="5" algn="l">
              <a:lnSpc>
                <a:spcPct val="90000"/>
              </a:lnSpc>
              <a:spcBef>
                <a:spcPts val="500"/>
              </a:spcBef>
              <a:spcAft>
                <a:spcPts val="0"/>
              </a:spcAft>
              <a:buClr>
                <a:schemeClr val="dk1"/>
              </a:buClr>
              <a:buSzPts val="1800"/>
              <a:buChar char="•"/>
              <a:defRPr/>
            </a:lvl6pPr>
            <a:lvl7pPr lvl="6" algn="l">
              <a:lnSpc>
                <a:spcPct val="90000"/>
              </a:lnSpc>
              <a:spcBef>
                <a:spcPts val="500"/>
              </a:spcBef>
              <a:spcAft>
                <a:spcPts val="0"/>
              </a:spcAft>
              <a:buClr>
                <a:schemeClr val="dk1"/>
              </a:buClr>
              <a:buSzPts val="1800"/>
              <a:buChar char="•"/>
              <a:defRPr/>
            </a:lvl7pPr>
            <a:lvl8pPr lvl="7" algn="l">
              <a:lnSpc>
                <a:spcPct val="90000"/>
              </a:lnSpc>
              <a:spcBef>
                <a:spcPts val="500"/>
              </a:spcBef>
              <a:spcAft>
                <a:spcPts val="0"/>
              </a:spcAft>
              <a:buClr>
                <a:schemeClr val="dk1"/>
              </a:buClr>
              <a:buSzPts val="1800"/>
              <a:buChar char="•"/>
              <a:defRPr/>
            </a:lvl8pPr>
            <a:lvl9pPr lvl="8" algn="l">
              <a:lnSpc>
                <a:spcPct val="90000"/>
              </a:lnSpc>
              <a:spcBef>
                <a:spcPts val="500"/>
              </a:spcBef>
              <a:spcAft>
                <a:spcPts val="0"/>
              </a:spcAft>
              <a:buClr>
                <a:schemeClr val="dk1"/>
              </a:buClr>
              <a:buSzPts val="1800"/>
              <a:buChar char="•"/>
              <a:defRPr/>
            </a:lvl9pPr>
          </a:lstStyle>
          <a:p/>
        </p:txBody>
      </p:sp>
      <p:sp>
        <p:nvSpPr>
          <p:cNvPr id="165" name="Google Shape;165;p180"/>
          <p:cNvSpPr txBox="1"/>
          <p:nvPr>
            <p:ph idx="6" type="title"/>
          </p:nvPr>
        </p:nvSpPr>
        <p:spPr>
          <a:xfrm>
            <a:off x="1097755" y="2420599"/>
            <a:ext cx="1524000" cy="763596"/>
          </a:xfrm>
          <a:prstGeom prst="rect">
            <a:avLst/>
          </a:prstGeom>
          <a:noFill/>
          <a:ln>
            <a:noFill/>
          </a:ln>
        </p:spPr>
        <p:txBody>
          <a:bodyPr anchorCtr="1" anchor="ctr" bIns="68550" lIns="91425" spcFirstLastPara="1" rIns="91425" wrap="square" tIns="68550">
            <a:noAutofit/>
          </a:bodyPr>
          <a:lstStyle>
            <a:lvl1pPr lvl="0" algn="ctr">
              <a:lnSpc>
                <a:spcPct val="90000"/>
              </a:lnSpc>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66" name="Google Shape;166;p180"/>
          <p:cNvSpPr txBox="1"/>
          <p:nvPr>
            <p:ph idx="7" type="title"/>
          </p:nvPr>
        </p:nvSpPr>
        <p:spPr>
          <a:xfrm>
            <a:off x="1097755" y="4465491"/>
            <a:ext cx="1524000" cy="763596"/>
          </a:xfrm>
          <a:prstGeom prst="rect">
            <a:avLst/>
          </a:prstGeom>
          <a:noFill/>
          <a:ln>
            <a:noFill/>
          </a:ln>
        </p:spPr>
        <p:txBody>
          <a:bodyPr anchorCtr="1" anchor="ctr" bIns="68550" lIns="91425" spcFirstLastPara="1" rIns="91425" wrap="square" tIns="68550">
            <a:noAutofit/>
          </a:bodyPr>
          <a:lstStyle>
            <a:lvl1pPr lvl="0" algn="ctr">
              <a:lnSpc>
                <a:spcPct val="90000"/>
              </a:lnSpc>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67" name="Google Shape;167;p180"/>
          <p:cNvSpPr txBox="1"/>
          <p:nvPr>
            <p:ph idx="8" type="title"/>
          </p:nvPr>
        </p:nvSpPr>
        <p:spPr>
          <a:xfrm>
            <a:off x="6496263" y="2420599"/>
            <a:ext cx="1524000" cy="763596"/>
          </a:xfrm>
          <a:prstGeom prst="rect">
            <a:avLst/>
          </a:prstGeom>
          <a:noFill/>
          <a:ln>
            <a:noFill/>
          </a:ln>
        </p:spPr>
        <p:txBody>
          <a:bodyPr anchorCtr="1" anchor="ctr" bIns="68550" lIns="91425" spcFirstLastPara="1" rIns="91425" wrap="square" tIns="68550">
            <a:noAutofit/>
          </a:bodyPr>
          <a:lstStyle>
            <a:lvl1pPr lvl="0" algn="ctr">
              <a:lnSpc>
                <a:spcPct val="90000"/>
              </a:lnSpc>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68" name="Google Shape;168;p180"/>
          <p:cNvSpPr txBox="1"/>
          <p:nvPr>
            <p:ph idx="9" type="title"/>
          </p:nvPr>
        </p:nvSpPr>
        <p:spPr>
          <a:xfrm>
            <a:off x="6496263" y="4465491"/>
            <a:ext cx="1524000" cy="763596"/>
          </a:xfrm>
          <a:prstGeom prst="rect">
            <a:avLst/>
          </a:prstGeom>
          <a:noFill/>
          <a:ln>
            <a:noFill/>
          </a:ln>
        </p:spPr>
        <p:txBody>
          <a:bodyPr anchorCtr="1" anchor="ctr" bIns="68550" lIns="91425" spcFirstLastPara="1" rIns="91425" wrap="square" tIns="68550">
            <a:noAutofit/>
          </a:bodyPr>
          <a:lstStyle>
            <a:lvl1pPr lvl="0" algn="ctr">
              <a:lnSpc>
                <a:spcPct val="90000"/>
              </a:lnSpc>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69" name="Google Shape;169;p180"/>
          <p:cNvSpPr txBox="1"/>
          <p:nvPr>
            <p:ph idx="13" type="title"/>
          </p:nvPr>
        </p:nvSpPr>
        <p:spPr>
          <a:xfrm>
            <a:off x="8020263" y="2174785"/>
            <a:ext cx="3074005" cy="602004"/>
          </a:xfrm>
          <a:prstGeom prst="rect">
            <a:avLst/>
          </a:prstGeom>
          <a:noFill/>
          <a:ln>
            <a:noFill/>
          </a:ln>
        </p:spPr>
        <p:txBody>
          <a:bodyPr anchorCtr="0" anchor="ctr" bIns="68550" lIns="91425" spcFirstLastPara="1" rIns="91425" wrap="square" tIns="6855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70" name="Google Shape;170;p180"/>
          <p:cNvSpPr txBox="1"/>
          <p:nvPr>
            <p:ph idx="14" type="title"/>
          </p:nvPr>
        </p:nvSpPr>
        <p:spPr>
          <a:xfrm>
            <a:off x="8020299" y="4184037"/>
            <a:ext cx="3074005" cy="703600"/>
          </a:xfrm>
          <a:prstGeom prst="rect">
            <a:avLst/>
          </a:prstGeom>
          <a:noFill/>
          <a:ln>
            <a:noFill/>
          </a:ln>
        </p:spPr>
        <p:txBody>
          <a:bodyPr anchorCtr="0" anchor="ctr" bIns="68550" lIns="91425" spcFirstLastPara="1" rIns="91425" wrap="square" tIns="6855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71" name="Google Shape;171;p180"/>
          <p:cNvSpPr txBox="1"/>
          <p:nvPr>
            <p:ph idx="15" type="title"/>
          </p:nvPr>
        </p:nvSpPr>
        <p:spPr>
          <a:xfrm>
            <a:off x="959997" y="593373"/>
            <a:ext cx="10272003" cy="763596"/>
          </a:xfrm>
          <a:prstGeom prst="rect">
            <a:avLst/>
          </a:prstGeom>
          <a:noFill/>
          <a:ln>
            <a:noFill/>
          </a:ln>
        </p:spPr>
        <p:txBody>
          <a:bodyPr anchorCtr="0" anchor="t" bIns="68550" lIns="91425" spcFirstLastPara="1" rIns="91425" wrap="square" tIns="68550">
            <a:noAutofit/>
          </a:bodyPr>
          <a:lstStyle>
            <a:lvl1pPr lvl="0" algn="l">
              <a:lnSpc>
                <a:spcPct val="90000"/>
              </a:lnSpc>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Tree>
  </p:cSld>
  <p:clrMapOvr>
    <a:masterClrMapping/>
  </p:clrMapOvr>
</p:sldLayout>
</file>

<file path=ppt/slideLayouts/slideLayout2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âche principale">
  <p:cSld name="Tâche principale">
    <p:spTree>
      <p:nvGrpSpPr>
        <p:cNvPr id="1788" name="Shape 1788"/>
        <p:cNvGrpSpPr/>
        <p:nvPr/>
      </p:nvGrpSpPr>
      <p:grpSpPr>
        <a:xfrm>
          <a:off x="0" y="0"/>
          <a:ext cx="0" cy="0"/>
          <a:chOff x="0" y="0"/>
          <a:chExt cx="0" cy="0"/>
        </a:xfrm>
      </p:grpSpPr>
      <p:grpSp>
        <p:nvGrpSpPr>
          <p:cNvPr id="1789" name="Google Shape;1789;p265"/>
          <p:cNvGrpSpPr/>
          <p:nvPr/>
        </p:nvGrpSpPr>
        <p:grpSpPr>
          <a:xfrm>
            <a:off x="4932835" y="1459304"/>
            <a:ext cx="6054377" cy="3711725"/>
            <a:chOff x="1715066" y="1103461"/>
            <a:chExt cx="5717724" cy="3124203"/>
          </a:xfrm>
        </p:grpSpPr>
        <p:sp>
          <p:nvSpPr>
            <p:cNvPr id="1790" name="Google Shape;1790;p265"/>
            <p:cNvSpPr/>
            <p:nvPr/>
          </p:nvSpPr>
          <p:spPr>
            <a:xfrm>
              <a:off x="1715066" y="1103461"/>
              <a:ext cx="5717724" cy="3124203"/>
            </a:xfrm>
            <a:prstGeom prst="rect">
              <a:avLst/>
            </a:prstGeom>
            <a:solidFill>
              <a:srgbClr val="C00000"/>
            </a:solidFill>
            <a:ln cap="flat" cmpd="sng" w="9525">
              <a:solidFill>
                <a:srgbClr val="C00000"/>
              </a:solidFill>
              <a:prstDash val="solid"/>
              <a:round/>
              <a:headEnd len="sm" w="sm" type="none"/>
              <a:tailEnd len="sm" w="sm" type="none"/>
            </a:ln>
          </p:spPr>
          <p:txBody>
            <a:bodyPr anchorCtr="1" anchor="ctr" bIns="60950" lIns="121900" spcFirstLastPara="1" rIns="121900" wrap="square" tIns="60950">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1791" name="Google Shape;1791;p265"/>
            <p:cNvSpPr/>
            <p:nvPr/>
          </p:nvSpPr>
          <p:spPr>
            <a:xfrm>
              <a:off x="1802501" y="1179667"/>
              <a:ext cx="5542845" cy="2971800"/>
            </a:xfrm>
            <a:prstGeom prst="rect">
              <a:avLst/>
            </a:prstGeom>
            <a:solidFill>
              <a:srgbClr val="FFFFFF"/>
            </a:solidFill>
            <a:ln cap="flat" cmpd="sng" w="9525">
              <a:solidFill>
                <a:srgbClr val="C00000"/>
              </a:solidFill>
              <a:prstDash val="solid"/>
              <a:round/>
              <a:headEnd len="sm" w="sm" type="none"/>
              <a:tailEnd len="sm" w="sm" type="none"/>
            </a:ln>
            <a:effectLst>
              <a:outerShdw algn="tl">
                <a:srgbClr val="000000">
                  <a:alpha val="4705"/>
                </a:srgbClr>
              </a:outerShdw>
            </a:effectLst>
          </p:spPr>
          <p:txBody>
            <a:bodyPr anchorCtr="1" anchor="ctr" bIns="60950" lIns="121900" spcFirstLastPara="1" rIns="121900" wrap="square" tIns="60950">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grpSp>
      <p:sp>
        <p:nvSpPr>
          <p:cNvPr id="1792" name="Google Shape;1792;p265"/>
          <p:cNvSpPr txBox="1"/>
          <p:nvPr>
            <p:ph idx="1" type="body"/>
          </p:nvPr>
        </p:nvSpPr>
        <p:spPr>
          <a:xfrm>
            <a:off x="5025419" y="4219335"/>
            <a:ext cx="5869201" cy="41886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rgbClr val="7F7F7F"/>
              </a:buClr>
              <a:buSzPts val="2000"/>
              <a:buNone/>
              <a:defRPr i="1" sz="2000">
                <a:solidFill>
                  <a:srgbClr val="7F7F7F"/>
                </a:solidFill>
                <a:latin typeface="Calibri"/>
                <a:ea typeface="Calibri"/>
                <a:cs typeface="Calibri"/>
                <a:sym typeface="Calibri"/>
              </a:defRPr>
            </a:lvl1pPr>
            <a:lvl2pPr indent="-228600" lvl="1" marL="914400" algn="l">
              <a:lnSpc>
                <a:spcPct val="90000"/>
              </a:lnSpc>
              <a:spcBef>
                <a:spcPts val="500"/>
              </a:spcBef>
              <a:spcAft>
                <a:spcPts val="0"/>
              </a:spcAft>
              <a:buClr>
                <a:schemeClr val="dk1"/>
              </a:buClr>
              <a:buSzPts val="2000"/>
              <a:buNone/>
              <a:defRPr i="1" sz="2000">
                <a:latin typeface="Calibri"/>
                <a:ea typeface="Calibri"/>
                <a:cs typeface="Calibri"/>
                <a:sym typeface="Calibri"/>
              </a:defRPr>
            </a:lvl2pPr>
            <a:lvl3pPr indent="-228600" lvl="2" marL="1371600" algn="l">
              <a:lnSpc>
                <a:spcPct val="90000"/>
              </a:lnSpc>
              <a:spcBef>
                <a:spcPts val="500"/>
              </a:spcBef>
              <a:spcAft>
                <a:spcPts val="0"/>
              </a:spcAft>
              <a:buClr>
                <a:schemeClr val="dk1"/>
              </a:buClr>
              <a:buSzPts val="2000"/>
              <a:buNone/>
              <a:defRPr i="1" sz="2000">
                <a:latin typeface="Calibri"/>
                <a:ea typeface="Calibri"/>
                <a:cs typeface="Calibri"/>
                <a:sym typeface="Calibri"/>
              </a:defRPr>
            </a:lvl3pPr>
            <a:lvl4pPr indent="-228600" lvl="3" marL="1828800" algn="l">
              <a:lnSpc>
                <a:spcPct val="90000"/>
              </a:lnSpc>
              <a:spcBef>
                <a:spcPts val="500"/>
              </a:spcBef>
              <a:spcAft>
                <a:spcPts val="0"/>
              </a:spcAft>
              <a:buClr>
                <a:schemeClr val="dk1"/>
              </a:buClr>
              <a:buSzPts val="2000"/>
              <a:buNone/>
              <a:defRPr i="1" sz="2000">
                <a:latin typeface="Calibri"/>
                <a:ea typeface="Calibri"/>
                <a:cs typeface="Calibri"/>
                <a:sym typeface="Calibri"/>
              </a:defRPr>
            </a:lvl4pPr>
            <a:lvl5pPr indent="-228600" lvl="4" marL="2286000" algn="l">
              <a:lnSpc>
                <a:spcPct val="90000"/>
              </a:lnSpc>
              <a:spcBef>
                <a:spcPts val="500"/>
              </a:spcBef>
              <a:spcAft>
                <a:spcPts val="0"/>
              </a:spcAft>
              <a:buClr>
                <a:schemeClr val="dk1"/>
              </a:buClr>
              <a:buSzPts val="2000"/>
              <a:buNone/>
              <a:defRPr i="1" sz="2000">
                <a:latin typeface="Calibri"/>
                <a:ea typeface="Calibri"/>
                <a:cs typeface="Calibri"/>
                <a:sym typeface="Calibri"/>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93" name="Google Shape;1793;p265"/>
          <p:cNvSpPr txBox="1"/>
          <p:nvPr/>
        </p:nvSpPr>
        <p:spPr>
          <a:xfrm>
            <a:off x="5025418" y="2384963"/>
            <a:ext cx="5869201" cy="690767"/>
          </a:xfrm>
          <a:prstGeom prst="rect">
            <a:avLst/>
          </a:prstGeom>
          <a:noFill/>
          <a:ln>
            <a:noFill/>
          </a:ln>
        </p:spPr>
        <p:txBody>
          <a:bodyPr anchorCtr="1" anchor="t" bIns="0" lIns="0" spcFirstLastPara="1" rIns="0" wrap="square" tIns="0">
            <a:spAutoFit/>
          </a:bodyPr>
          <a:lstStyle/>
          <a:p>
            <a:pPr indent="0" lvl="0" marL="0" marR="0" rtl="0" algn="ctr">
              <a:lnSpc>
                <a:spcPct val="131218"/>
              </a:lnSpc>
              <a:spcBef>
                <a:spcPts val="0"/>
              </a:spcBef>
              <a:spcAft>
                <a:spcPts val="0"/>
              </a:spcAft>
              <a:buNone/>
            </a:pPr>
            <a:r>
              <a:rPr b="1" i="0" lang="fr-FR" sz="3733" u="none" cap="none" strike="noStrike">
                <a:solidFill>
                  <a:srgbClr val="C00000"/>
                </a:solidFill>
                <a:latin typeface="Calibri"/>
                <a:ea typeface="Calibri"/>
                <a:cs typeface="Calibri"/>
                <a:sym typeface="Calibri"/>
              </a:rPr>
              <a:t>Tâche principale</a:t>
            </a:r>
            <a:endParaRPr/>
          </a:p>
        </p:txBody>
      </p:sp>
      <p:sp>
        <p:nvSpPr>
          <p:cNvPr id="1794" name="Google Shape;1794;p265"/>
          <p:cNvSpPr/>
          <p:nvPr/>
        </p:nvSpPr>
        <p:spPr>
          <a:xfrm>
            <a:off x="4389349" y="1736952"/>
            <a:ext cx="1156184" cy="512421"/>
          </a:xfrm>
          <a:prstGeom prst="rect">
            <a:avLst/>
          </a:prstGeom>
          <a:solidFill>
            <a:srgbClr val="C00000"/>
          </a:solidFill>
          <a:ln cap="flat" cmpd="sng" w="25400">
            <a:solidFill>
              <a:srgbClr val="C00000"/>
            </a:solidFill>
            <a:prstDash val="solid"/>
            <a:round/>
            <a:headEnd len="sm" w="sm" type="none"/>
            <a:tailEnd len="sm" w="sm" type="none"/>
          </a:ln>
        </p:spPr>
        <p:txBody>
          <a:bodyPr anchorCtr="1" anchor="ctr" bIns="60950" lIns="121900" spcFirstLastPara="1" rIns="121900" wrap="square" tIns="60950">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1795" name="Google Shape;1795;p265"/>
          <p:cNvSpPr/>
          <p:nvPr/>
        </p:nvSpPr>
        <p:spPr>
          <a:xfrm>
            <a:off x="4469041" y="1746942"/>
            <a:ext cx="1052999" cy="492443"/>
          </a:xfrm>
          <a:prstGeom prst="rect">
            <a:avLst/>
          </a:prstGeom>
          <a:solidFill>
            <a:srgbClr val="C00000"/>
          </a:solidFill>
          <a:ln cap="flat" cmpd="sng" w="9525">
            <a:solidFill>
              <a:srgbClr val="C00000"/>
            </a:solidFill>
            <a:prstDash val="solid"/>
            <a:round/>
            <a:headEnd len="sm" w="sm" type="none"/>
            <a:tailEnd len="sm" w="sm" type="none"/>
          </a:ln>
        </p:spPr>
        <p:txBody>
          <a:bodyPr anchorCtr="0" anchor="t" bIns="60950" lIns="121900" spcFirstLastPara="1" rIns="121900" wrap="square" tIns="60950">
            <a:spAutoFit/>
          </a:bodyPr>
          <a:lstStyle/>
          <a:p>
            <a:pPr indent="0" lvl="0" marL="0" marR="0" rtl="0" algn="ctr">
              <a:spcBef>
                <a:spcPts val="0"/>
              </a:spcBef>
              <a:spcAft>
                <a:spcPts val="0"/>
              </a:spcAft>
              <a:buNone/>
            </a:pPr>
            <a:r>
              <a:rPr b="1" i="0" lang="fr-FR" sz="2400" u="none" cap="none" strike="noStrike">
                <a:solidFill>
                  <a:srgbClr val="FFFFFF"/>
                </a:solidFill>
                <a:latin typeface="Arial"/>
                <a:ea typeface="Arial"/>
                <a:cs typeface="Arial"/>
                <a:sym typeface="Arial"/>
              </a:rPr>
              <a:t>M</a:t>
            </a:r>
            <a:endParaRPr b="1" sz="2400">
              <a:solidFill>
                <a:srgbClr val="FFFFFF"/>
              </a:solidFill>
              <a:latin typeface="Arial"/>
              <a:ea typeface="Arial"/>
              <a:cs typeface="Arial"/>
              <a:sym typeface="Arial"/>
            </a:endParaRPr>
          </a:p>
        </p:txBody>
      </p:sp>
      <p:pic>
        <p:nvPicPr>
          <p:cNvPr id="1796" name="Google Shape;1796;p265"/>
          <p:cNvPicPr preferRelativeResize="0"/>
          <p:nvPr/>
        </p:nvPicPr>
        <p:blipFill rotWithShape="1">
          <a:blip r:embed="rId2">
            <a:alphaModFix/>
          </a:blip>
          <a:srcRect b="0" l="0" r="0" t="0"/>
          <a:stretch/>
        </p:blipFill>
        <p:spPr>
          <a:xfrm>
            <a:off x="1204787" y="2396885"/>
            <a:ext cx="2432604" cy="2432604"/>
          </a:xfrm>
          <a:prstGeom prst="rect">
            <a:avLst/>
          </a:prstGeom>
          <a:noFill/>
          <a:ln>
            <a:noFill/>
          </a:ln>
        </p:spPr>
      </p:pic>
    </p:spTree>
  </p:cSld>
  <p:clrMapOvr>
    <a:masterClrMapping/>
  </p:clrMapOvr>
</p:sldLayout>
</file>

<file path=ppt/slideLayouts/slideLayout2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Pratique collective">
  <p:cSld name="1_Pratique collective">
    <p:bg>
      <p:bgPr>
        <a:gradFill>
          <a:gsLst>
            <a:gs pos="0">
              <a:srgbClr val="FFFFFF"/>
            </a:gs>
            <a:gs pos="21000">
              <a:srgbClr val="FFFFFF"/>
            </a:gs>
            <a:gs pos="41000">
              <a:srgbClr val="1D6FA9"/>
            </a:gs>
            <a:gs pos="100000">
              <a:srgbClr val="FFFFFF"/>
            </a:gs>
          </a:gsLst>
          <a:path path="circle">
            <a:fillToRect b="50%" l="50%" r="50%" t="50%"/>
          </a:path>
          <a:tileRect/>
        </a:gradFill>
      </p:bgPr>
    </p:bg>
    <p:spTree>
      <p:nvGrpSpPr>
        <p:cNvPr id="1797" name="Shape 1797"/>
        <p:cNvGrpSpPr/>
        <p:nvPr/>
      </p:nvGrpSpPr>
      <p:grpSpPr>
        <a:xfrm>
          <a:off x="0" y="0"/>
          <a:ext cx="0" cy="0"/>
          <a:chOff x="0" y="0"/>
          <a:chExt cx="0" cy="0"/>
        </a:xfrm>
      </p:grpSpPr>
      <p:grpSp>
        <p:nvGrpSpPr>
          <p:cNvPr id="1798" name="Google Shape;1798;p266"/>
          <p:cNvGrpSpPr/>
          <p:nvPr/>
        </p:nvGrpSpPr>
        <p:grpSpPr>
          <a:xfrm>
            <a:off x="812159" y="829917"/>
            <a:ext cx="10567685" cy="5198169"/>
            <a:chOff x="2184400" y="1402025"/>
            <a:chExt cx="7823200" cy="4942038"/>
          </a:xfrm>
        </p:grpSpPr>
        <p:sp>
          <p:nvSpPr>
            <p:cNvPr id="1799" name="Google Shape;1799;p266"/>
            <p:cNvSpPr/>
            <p:nvPr/>
          </p:nvSpPr>
          <p:spPr>
            <a:xfrm>
              <a:off x="2184400" y="1402025"/>
              <a:ext cx="7823200" cy="4942038"/>
            </a:xfrm>
            <a:prstGeom prst="roundRect">
              <a:avLst>
                <a:gd fmla="val 2665" name="adj"/>
              </a:avLst>
            </a:prstGeom>
            <a:solidFill>
              <a:srgbClr val="0F9ED5"/>
            </a:solidFill>
            <a:ln cap="flat" cmpd="sng" w="12700">
              <a:solidFill>
                <a:srgbClr val="0F9ED5"/>
              </a:solidFill>
              <a:prstDash val="solid"/>
              <a:miter lim="800000"/>
              <a:headEnd len="sm" w="sm" type="none"/>
              <a:tailEnd len="sm" w="sm" type="none"/>
            </a:ln>
            <a:effectLst>
              <a:outerShdw blurRad="63500" sx="102000" rotWithShape="0" algn="ctr" sy="102000">
                <a:srgbClr val="000000">
                  <a:alpha val="6666"/>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00">
                <a:solidFill>
                  <a:srgbClr val="FFFFFF"/>
                </a:solidFill>
                <a:latin typeface="Calibri"/>
                <a:ea typeface="Calibri"/>
                <a:cs typeface="Calibri"/>
                <a:sym typeface="Calibri"/>
              </a:endParaRPr>
            </a:p>
          </p:txBody>
        </p:sp>
        <p:sp>
          <p:nvSpPr>
            <p:cNvPr id="1800" name="Google Shape;1800;p266"/>
            <p:cNvSpPr/>
            <p:nvPr/>
          </p:nvSpPr>
          <p:spPr>
            <a:xfrm>
              <a:off x="2284185" y="1499313"/>
              <a:ext cx="7623629" cy="4747463"/>
            </a:xfrm>
            <a:prstGeom prst="rect">
              <a:avLst/>
            </a:prstGeom>
            <a:solidFill>
              <a:schemeClr val="lt1"/>
            </a:solidFill>
            <a:ln>
              <a:noFill/>
            </a:ln>
          </p:spPr>
          <p:txBody>
            <a:bodyPr anchorCtr="1" anchor="ctr" bIns="45700" lIns="91425" spcFirstLastPara="1" rIns="91425" wrap="square" tIns="45700">
              <a:noAutofit/>
            </a:bodyPr>
            <a:lstStyle/>
            <a:p>
              <a:pPr indent="0" lvl="0" marL="0" marR="0" rtl="0" algn="ctr">
                <a:spcBef>
                  <a:spcPts val="0"/>
                </a:spcBef>
                <a:spcAft>
                  <a:spcPts val="0"/>
                </a:spcAft>
                <a:buNone/>
              </a:pPr>
              <a:r>
                <a:t/>
              </a:r>
              <a:endParaRPr b="1" sz="5600">
                <a:solidFill>
                  <a:srgbClr val="000000"/>
                </a:solidFill>
                <a:latin typeface="Calibri"/>
                <a:ea typeface="Calibri"/>
                <a:cs typeface="Calibri"/>
                <a:sym typeface="Calibri"/>
              </a:endParaRPr>
            </a:p>
            <a:p>
              <a:pPr indent="0" lvl="0" marL="0" marR="0" rtl="0" algn="ctr">
                <a:spcBef>
                  <a:spcPts val="0"/>
                </a:spcBef>
                <a:spcAft>
                  <a:spcPts val="0"/>
                </a:spcAft>
                <a:buNone/>
              </a:pPr>
              <a:r>
                <a:t/>
              </a:r>
              <a:endParaRPr b="1" sz="5600">
                <a:solidFill>
                  <a:srgbClr val="000000"/>
                </a:solidFill>
                <a:latin typeface="Calibri"/>
                <a:ea typeface="Calibri"/>
                <a:cs typeface="Calibri"/>
                <a:sym typeface="Calibri"/>
              </a:endParaRPr>
            </a:p>
            <a:p>
              <a:pPr indent="0" lvl="0" marL="0" marR="0" rtl="0" algn="ctr">
                <a:spcBef>
                  <a:spcPts val="0"/>
                </a:spcBef>
                <a:spcAft>
                  <a:spcPts val="0"/>
                </a:spcAft>
                <a:buNone/>
              </a:pPr>
              <a:r>
                <a:rPr b="1" lang="fr-FR" sz="4400">
                  <a:solidFill>
                    <a:srgbClr val="0F9ED5"/>
                  </a:solidFill>
                  <a:latin typeface="Calibri"/>
                  <a:ea typeface="Calibri"/>
                  <a:cs typeface="Calibri"/>
                  <a:sym typeface="Calibri"/>
                </a:rPr>
                <a:t>Pratique collective</a:t>
              </a:r>
              <a:endParaRPr/>
            </a:p>
          </p:txBody>
        </p:sp>
      </p:grpSp>
      <p:sp>
        <p:nvSpPr>
          <p:cNvPr id="1801" name="Google Shape;1801;p266"/>
          <p:cNvSpPr/>
          <p:nvPr/>
        </p:nvSpPr>
        <p:spPr>
          <a:xfrm>
            <a:off x="10285532" y="4917801"/>
            <a:ext cx="936370" cy="936371"/>
          </a:xfrm>
          <a:prstGeom prst="ellipse">
            <a:avLst/>
          </a:prstGeom>
          <a:blipFill rotWithShape="1">
            <a:blip r:embed="rId2">
              <a:alphaModFix/>
            </a:blip>
            <a:stretch>
              <a:fillRect b="0" l="0" r="0" t="0"/>
            </a:stretch>
          </a:blipFill>
          <a:ln cap="flat" cmpd="sng" w="12700">
            <a:solidFill>
              <a:schemeClr val="lt1"/>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200">
              <a:solidFill>
                <a:srgbClr val="FFFFFF"/>
              </a:solidFill>
              <a:latin typeface="Calibri"/>
              <a:ea typeface="Calibri"/>
              <a:cs typeface="Calibri"/>
              <a:sym typeface="Calibri"/>
            </a:endParaRPr>
          </a:p>
        </p:txBody>
      </p:sp>
      <p:pic>
        <p:nvPicPr>
          <p:cNvPr id="1802" name="Google Shape;1802;p266"/>
          <p:cNvPicPr preferRelativeResize="0"/>
          <p:nvPr/>
        </p:nvPicPr>
        <p:blipFill rotWithShape="1">
          <a:blip r:embed="rId3">
            <a:alphaModFix/>
          </a:blip>
          <a:srcRect b="0" l="0" r="0" t="0"/>
          <a:stretch/>
        </p:blipFill>
        <p:spPr>
          <a:xfrm>
            <a:off x="4992506" y="1398207"/>
            <a:ext cx="2206989" cy="2206989"/>
          </a:xfrm>
          <a:prstGeom prst="rect">
            <a:avLst/>
          </a:prstGeom>
          <a:noFill/>
          <a:ln>
            <a:noFill/>
          </a:ln>
        </p:spPr>
      </p:pic>
      <p:sp>
        <p:nvSpPr>
          <p:cNvPr id="1803" name="Google Shape;1803;p266"/>
          <p:cNvSpPr txBox="1"/>
          <p:nvPr>
            <p:ph idx="1" type="body"/>
          </p:nvPr>
        </p:nvSpPr>
        <p:spPr>
          <a:xfrm>
            <a:off x="8799191" y="5236960"/>
            <a:ext cx="1486341" cy="503301"/>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3600"/>
              <a:buNone/>
              <a:defRPr b="1" sz="3600">
                <a:latin typeface="Calibri"/>
                <a:ea typeface="Calibri"/>
                <a:cs typeface="Calibri"/>
                <a:sym typeface="Calibri"/>
              </a:defRPr>
            </a:lvl1pPr>
            <a:lvl2pPr indent="-228600" lvl="1" marL="914400" algn="l">
              <a:lnSpc>
                <a:spcPct val="90000"/>
              </a:lnSpc>
              <a:spcBef>
                <a:spcPts val="500"/>
              </a:spcBef>
              <a:spcAft>
                <a:spcPts val="0"/>
              </a:spcAft>
              <a:buClr>
                <a:schemeClr val="dk1"/>
              </a:buClr>
              <a:buSzPts val="3600"/>
              <a:buNone/>
              <a:defRPr b="1" sz="3600">
                <a:latin typeface="Calibri"/>
                <a:ea typeface="Calibri"/>
                <a:cs typeface="Calibri"/>
                <a:sym typeface="Calibri"/>
              </a:defRPr>
            </a:lvl2pPr>
            <a:lvl3pPr indent="-228600" lvl="2" marL="1371600" algn="l">
              <a:lnSpc>
                <a:spcPct val="90000"/>
              </a:lnSpc>
              <a:spcBef>
                <a:spcPts val="500"/>
              </a:spcBef>
              <a:spcAft>
                <a:spcPts val="0"/>
              </a:spcAft>
              <a:buClr>
                <a:schemeClr val="dk1"/>
              </a:buClr>
              <a:buSzPts val="3600"/>
              <a:buNone/>
              <a:defRPr b="1" sz="3600">
                <a:latin typeface="Calibri"/>
                <a:ea typeface="Calibri"/>
                <a:cs typeface="Calibri"/>
                <a:sym typeface="Calibri"/>
              </a:defRPr>
            </a:lvl3pPr>
            <a:lvl4pPr indent="-228600" lvl="3" marL="1828800" algn="l">
              <a:lnSpc>
                <a:spcPct val="90000"/>
              </a:lnSpc>
              <a:spcBef>
                <a:spcPts val="500"/>
              </a:spcBef>
              <a:spcAft>
                <a:spcPts val="0"/>
              </a:spcAft>
              <a:buClr>
                <a:schemeClr val="dk1"/>
              </a:buClr>
              <a:buSzPts val="3600"/>
              <a:buNone/>
              <a:defRPr b="1" sz="3600">
                <a:latin typeface="Calibri"/>
                <a:ea typeface="Calibri"/>
                <a:cs typeface="Calibri"/>
                <a:sym typeface="Calibri"/>
              </a:defRPr>
            </a:lvl4pPr>
            <a:lvl5pPr indent="-228600" lvl="4" marL="2286000" algn="l">
              <a:lnSpc>
                <a:spcPct val="90000"/>
              </a:lnSpc>
              <a:spcBef>
                <a:spcPts val="500"/>
              </a:spcBef>
              <a:spcAft>
                <a:spcPts val="0"/>
              </a:spcAft>
              <a:buClr>
                <a:schemeClr val="dk1"/>
              </a:buClr>
              <a:buSzPts val="3600"/>
              <a:buNone/>
              <a:defRPr b="1" sz="3600">
                <a:latin typeface="Calibri"/>
                <a:ea typeface="Calibri"/>
                <a:cs typeface="Calibri"/>
                <a:sym typeface="Calibri"/>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2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 PC">
  <p:cSld name="Slide PC">
    <p:spTree>
      <p:nvGrpSpPr>
        <p:cNvPr id="1804" name="Shape 1804"/>
        <p:cNvGrpSpPr/>
        <p:nvPr/>
      </p:nvGrpSpPr>
      <p:grpSpPr>
        <a:xfrm>
          <a:off x="0" y="0"/>
          <a:ext cx="0" cy="0"/>
          <a:chOff x="0" y="0"/>
          <a:chExt cx="0" cy="0"/>
        </a:xfrm>
      </p:grpSpPr>
      <p:grpSp>
        <p:nvGrpSpPr>
          <p:cNvPr id="1805" name="Google Shape;1805;p267"/>
          <p:cNvGrpSpPr/>
          <p:nvPr/>
        </p:nvGrpSpPr>
        <p:grpSpPr>
          <a:xfrm>
            <a:off x="0" y="1"/>
            <a:ext cx="12192000" cy="6858001"/>
            <a:chOff x="0" y="0"/>
            <a:chExt cx="13716000" cy="10287000"/>
          </a:xfrm>
        </p:grpSpPr>
        <p:sp>
          <p:nvSpPr>
            <p:cNvPr id="1806" name="Google Shape;1806;p267"/>
            <p:cNvSpPr/>
            <p:nvPr/>
          </p:nvSpPr>
          <p:spPr>
            <a:xfrm>
              <a:off x="0" y="0"/>
              <a:ext cx="13716000" cy="10287000"/>
            </a:xfrm>
            <a:prstGeom prst="rect">
              <a:avLst/>
            </a:prstGeom>
            <a:solidFill>
              <a:srgbClr val="0F9ED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sp>
          <p:nvSpPr>
            <p:cNvPr id="1807" name="Google Shape;1807;p267"/>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sp>
          <p:nvSpPr>
            <p:cNvPr id="1808" name="Google Shape;1808;p267"/>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grpSp>
      <p:sp>
        <p:nvSpPr>
          <p:cNvPr id="1809" name="Google Shape;1809;p267"/>
          <p:cNvSpPr txBox="1"/>
          <p:nvPr>
            <p:ph type="title"/>
          </p:nvPr>
        </p:nvSpPr>
        <p:spPr>
          <a:xfrm>
            <a:off x="935304" y="318293"/>
            <a:ext cx="10372033" cy="267549"/>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600"/>
              <a:buFont typeface="Calibri"/>
              <a:buNone/>
              <a:defRPr b="1" sz="1600">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810" name="Google Shape;1810;p267"/>
          <p:cNvSpPr txBox="1"/>
          <p:nvPr>
            <p:ph idx="1" type="body"/>
          </p:nvPr>
        </p:nvSpPr>
        <p:spPr>
          <a:xfrm>
            <a:off x="530225" y="1136650"/>
            <a:ext cx="11179175" cy="5389563"/>
          </a:xfrm>
          <a:prstGeom prst="rect">
            <a:avLst/>
          </a:prstGeom>
          <a:noFill/>
          <a:ln>
            <a:noFill/>
          </a:ln>
        </p:spPr>
        <p:txBody>
          <a:bodyPr anchorCtr="0" anchor="t" bIns="45700" lIns="91425" spcFirstLastPara="1" rIns="91425" wrap="square" tIns="45700">
            <a:normAutofit/>
          </a:bodyPr>
          <a:lstStyle>
            <a:lvl1pPr indent="-355600" lvl="0" marL="457200" algn="l">
              <a:lnSpc>
                <a:spcPct val="90000"/>
              </a:lnSpc>
              <a:spcBef>
                <a:spcPts val="1000"/>
              </a:spcBef>
              <a:spcAft>
                <a:spcPts val="0"/>
              </a:spcAft>
              <a:buClr>
                <a:schemeClr val="dk1"/>
              </a:buClr>
              <a:buSzPts val="2000"/>
              <a:buChar char="•"/>
              <a:defRPr sz="2000">
                <a:latin typeface="Calibri"/>
                <a:ea typeface="Calibri"/>
                <a:cs typeface="Calibri"/>
                <a:sym typeface="Calibri"/>
              </a:defRPr>
            </a:lvl1pPr>
            <a:lvl2pPr indent="-355600" lvl="1" marL="914400" algn="l">
              <a:lnSpc>
                <a:spcPct val="90000"/>
              </a:lnSpc>
              <a:spcBef>
                <a:spcPts val="500"/>
              </a:spcBef>
              <a:spcAft>
                <a:spcPts val="0"/>
              </a:spcAft>
              <a:buClr>
                <a:schemeClr val="dk1"/>
              </a:buClr>
              <a:buSzPts val="2000"/>
              <a:buChar char="•"/>
              <a:defRPr sz="2000">
                <a:latin typeface="Calibri"/>
                <a:ea typeface="Calibri"/>
                <a:cs typeface="Calibri"/>
                <a:sym typeface="Calibri"/>
              </a:defRPr>
            </a:lvl2pPr>
            <a:lvl3pPr indent="-355600" lvl="2" marL="1371600" algn="l">
              <a:lnSpc>
                <a:spcPct val="90000"/>
              </a:lnSpc>
              <a:spcBef>
                <a:spcPts val="500"/>
              </a:spcBef>
              <a:spcAft>
                <a:spcPts val="0"/>
              </a:spcAft>
              <a:buClr>
                <a:schemeClr val="dk1"/>
              </a:buClr>
              <a:buSzPts val="2000"/>
              <a:buChar char="•"/>
              <a:defRPr sz="2000">
                <a:latin typeface="Calibri"/>
                <a:ea typeface="Calibri"/>
                <a:cs typeface="Calibri"/>
                <a:sym typeface="Calibri"/>
              </a:defRPr>
            </a:lvl3pPr>
            <a:lvl4pPr indent="-355600" lvl="3" marL="1828800" algn="l">
              <a:lnSpc>
                <a:spcPct val="90000"/>
              </a:lnSpc>
              <a:spcBef>
                <a:spcPts val="500"/>
              </a:spcBef>
              <a:spcAft>
                <a:spcPts val="0"/>
              </a:spcAft>
              <a:buClr>
                <a:schemeClr val="dk1"/>
              </a:buClr>
              <a:buSzPts val="2000"/>
              <a:buChar char="•"/>
              <a:defRPr sz="2000">
                <a:latin typeface="Calibri"/>
                <a:ea typeface="Calibri"/>
                <a:cs typeface="Calibri"/>
                <a:sym typeface="Calibri"/>
              </a:defRPr>
            </a:lvl4pPr>
            <a:lvl5pPr indent="-355600" lvl="4" marL="2286000" algn="l">
              <a:lnSpc>
                <a:spcPct val="90000"/>
              </a:lnSpc>
              <a:spcBef>
                <a:spcPts val="500"/>
              </a:spcBef>
              <a:spcAft>
                <a:spcPts val="0"/>
              </a:spcAft>
              <a:buClr>
                <a:schemeClr val="dk1"/>
              </a:buClr>
              <a:buSzPts val="2000"/>
              <a:buChar char="•"/>
              <a:defRPr sz="2000">
                <a:latin typeface="Calibri"/>
                <a:ea typeface="Calibri"/>
                <a:cs typeface="Calibri"/>
                <a:sym typeface="Calibri"/>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11" name="Google Shape;1811;p267"/>
          <p:cNvSpPr txBox="1"/>
          <p:nvPr>
            <p:ph idx="2" type="body"/>
          </p:nvPr>
        </p:nvSpPr>
        <p:spPr>
          <a:xfrm>
            <a:off x="935304" y="668338"/>
            <a:ext cx="10372459" cy="299327"/>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050"/>
              <a:buNone/>
              <a:defRPr i="1" sz="1050">
                <a:latin typeface="Calibri"/>
                <a:ea typeface="Calibri"/>
                <a:cs typeface="Calibri"/>
                <a:sym typeface="Calibri"/>
              </a:defRPr>
            </a:lvl1pPr>
            <a:lvl2pPr indent="-304800" lvl="1" marL="914400" algn="l">
              <a:lnSpc>
                <a:spcPct val="90000"/>
              </a:lnSpc>
              <a:spcBef>
                <a:spcPts val="500"/>
              </a:spcBef>
              <a:spcAft>
                <a:spcPts val="0"/>
              </a:spcAft>
              <a:buClr>
                <a:schemeClr val="dk1"/>
              </a:buClr>
              <a:buSzPts val="1200"/>
              <a:buChar char="•"/>
              <a:defRPr i="1" sz="1200">
                <a:latin typeface="Calibri"/>
                <a:ea typeface="Calibri"/>
                <a:cs typeface="Calibri"/>
                <a:sym typeface="Calibri"/>
              </a:defRPr>
            </a:lvl2pPr>
            <a:lvl3pPr indent="-304800" lvl="2" marL="1371600" algn="l">
              <a:lnSpc>
                <a:spcPct val="90000"/>
              </a:lnSpc>
              <a:spcBef>
                <a:spcPts val="500"/>
              </a:spcBef>
              <a:spcAft>
                <a:spcPts val="0"/>
              </a:spcAft>
              <a:buClr>
                <a:schemeClr val="dk1"/>
              </a:buClr>
              <a:buSzPts val="1200"/>
              <a:buChar char="•"/>
              <a:defRPr i="1" sz="1200">
                <a:latin typeface="Calibri"/>
                <a:ea typeface="Calibri"/>
                <a:cs typeface="Calibri"/>
                <a:sym typeface="Calibri"/>
              </a:defRPr>
            </a:lvl3pPr>
            <a:lvl4pPr indent="-304800" lvl="3" marL="1828800" algn="l">
              <a:lnSpc>
                <a:spcPct val="90000"/>
              </a:lnSpc>
              <a:spcBef>
                <a:spcPts val="500"/>
              </a:spcBef>
              <a:spcAft>
                <a:spcPts val="0"/>
              </a:spcAft>
              <a:buClr>
                <a:schemeClr val="dk1"/>
              </a:buClr>
              <a:buSzPts val="1200"/>
              <a:buChar char="•"/>
              <a:defRPr i="1" sz="1200">
                <a:latin typeface="Calibri"/>
                <a:ea typeface="Calibri"/>
                <a:cs typeface="Calibri"/>
                <a:sym typeface="Calibri"/>
              </a:defRPr>
            </a:lvl4pPr>
            <a:lvl5pPr indent="-304800" lvl="4" marL="2286000" algn="l">
              <a:lnSpc>
                <a:spcPct val="90000"/>
              </a:lnSpc>
              <a:spcBef>
                <a:spcPts val="500"/>
              </a:spcBef>
              <a:spcAft>
                <a:spcPts val="0"/>
              </a:spcAft>
              <a:buClr>
                <a:schemeClr val="dk1"/>
              </a:buClr>
              <a:buSzPts val="1200"/>
              <a:buChar char="•"/>
              <a:defRPr i="1" sz="1200">
                <a:latin typeface="Calibri"/>
                <a:ea typeface="Calibri"/>
                <a:cs typeface="Calibri"/>
                <a:sym typeface="Calibri"/>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12" name="Google Shape;1812;p267"/>
          <p:cNvSpPr txBox="1"/>
          <p:nvPr/>
        </p:nvSpPr>
        <p:spPr>
          <a:xfrm>
            <a:off x="11597589" y="56566"/>
            <a:ext cx="598963" cy="369332"/>
          </a:xfrm>
          <a:prstGeom prst="rect">
            <a:avLst/>
          </a:prstGeom>
          <a:solidFill>
            <a:srgbClr val="0F9ED5"/>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1800">
                <a:solidFill>
                  <a:srgbClr val="FFFFFF"/>
                </a:solidFill>
                <a:latin typeface="Calibri"/>
                <a:ea typeface="Calibri"/>
                <a:cs typeface="Calibri"/>
                <a:sym typeface="Calibri"/>
              </a:rPr>
              <a:t>PC</a:t>
            </a:r>
            <a:endParaRPr b="1" sz="1800">
              <a:solidFill>
                <a:srgbClr val="FFFFFF"/>
              </a:solidFill>
              <a:latin typeface="Calibri"/>
              <a:ea typeface="Calibri"/>
              <a:cs typeface="Calibri"/>
              <a:sym typeface="Calibri"/>
            </a:endParaRPr>
          </a:p>
        </p:txBody>
      </p:sp>
      <p:pic>
        <p:nvPicPr>
          <p:cNvPr descr="Image générée" id="1813" name="Google Shape;1813;p267"/>
          <p:cNvPicPr preferRelativeResize="0"/>
          <p:nvPr/>
        </p:nvPicPr>
        <p:blipFill rotWithShape="1">
          <a:blip r:embed="rId2">
            <a:alphaModFix/>
          </a:blip>
          <a:srcRect b="62431" l="6026" r="75345" t="25226"/>
          <a:stretch/>
        </p:blipFill>
        <p:spPr>
          <a:xfrm>
            <a:off x="233374" y="168983"/>
            <a:ext cx="506620" cy="503517"/>
          </a:xfrm>
          <a:prstGeom prst="rect">
            <a:avLst/>
          </a:prstGeom>
          <a:noFill/>
          <a:ln>
            <a:noFill/>
          </a:ln>
        </p:spPr>
      </p:pic>
    </p:spTree>
  </p:cSld>
  <p:clrMapOvr>
    <a:masterClrMapping/>
  </p:clrMapOvr>
</p:sldLayout>
</file>

<file path=ppt/slideLayouts/slideLayout2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 Clôture">
  <p:cSld name="Slide Clôture">
    <p:spTree>
      <p:nvGrpSpPr>
        <p:cNvPr id="1814" name="Shape 1814"/>
        <p:cNvGrpSpPr/>
        <p:nvPr/>
      </p:nvGrpSpPr>
      <p:grpSpPr>
        <a:xfrm>
          <a:off x="0" y="0"/>
          <a:ext cx="0" cy="0"/>
          <a:chOff x="0" y="0"/>
          <a:chExt cx="0" cy="0"/>
        </a:xfrm>
      </p:grpSpPr>
      <p:grpSp>
        <p:nvGrpSpPr>
          <p:cNvPr id="1815" name="Google Shape;1815;p268"/>
          <p:cNvGrpSpPr/>
          <p:nvPr/>
        </p:nvGrpSpPr>
        <p:grpSpPr>
          <a:xfrm>
            <a:off x="0" y="1"/>
            <a:ext cx="12192000" cy="6858001"/>
            <a:chOff x="0" y="0"/>
            <a:chExt cx="13716000" cy="10287000"/>
          </a:xfrm>
        </p:grpSpPr>
        <p:sp>
          <p:nvSpPr>
            <p:cNvPr id="1816" name="Google Shape;1816;p268"/>
            <p:cNvSpPr/>
            <p:nvPr/>
          </p:nvSpPr>
          <p:spPr>
            <a:xfrm>
              <a:off x="0" y="0"/>
              <a:ext cx="13716000" cy="10287000"/>
            </a:xfrm>
            <a:prstGeom prst="rect">
              <a:avLst/>
            </a:prstGeom>
            <a:solidFill>
              <a:srgbClr val="F19D1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sp>
          <p:nvSpPr>
            <p:cNvPr id="1817" name="Google Shape;1817;p268"/>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sp>
          <p:nvSpPr>
            <p:cNvPr id="1818" name="Google Shape;1818;p268"/>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grpSp>
      <p:sp>
        <p:nvSpPr>
          <p:cNvPr id="1819" name="Google Shape;1819;p268"/>
          <p:cNvSpPr txBox="1"/>
          <p:nvPr>
            <p:ph type="title"/>
          </p:nvPr>
        </p:nvSpPr>
        <p:spPr>
          <a:xfrm>
            <a:off x="1030246" y="318293"/>
            <a:ext cx="10277091" cy="267549"/>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600"/>
              <a:buFont typeface="Calibri"/>
              <a:buNone/>
              <a:defRPr b="1" sz="1600">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820" name="Google Shape;1820;p268"/>
          <p:cNvSpPr txBox="1"/>
          <p:nvPr>
            <p:ph idx="1" type="body"/>
          </p:nvPr>
        </p:nvSpPr>
        <p:spPr>
          <a:xfrm>
            <a:off x="530225" y="1136650"/>
            <a:ext cx="11179175" cy="5389563"/>
          </a:xfrm>
          <a:prstGeom prst="rect">
            <a:avLst/>
          </a:prstGeom>
          <a:noFill/>
          <a:ln>
            <a:noFill/>
          </a:ln>
        </p:spPr>
        <p:txBody>
          <a:bodyPr anchorCtr="0" anchor="t" bIns="45700" lIns="91425" spcFirstLastPara="1" rIns="91425" wrap="square" tIns="45700">
            <a:normAutofit/>
          </a:bodyPr>
          <a:lstStyle>
            <a:lvl1pPr indent="-355600" lvl="0" marL="457200" algn="l">
              <a:lnSpc>
                <a:spcPct val="90000"/>
              </a:lnSpc>
              <a:spcBef>
                <a:spcPts val="1000"/>
              </a:spcBef>
              <a:spcAft>
                <a:spcPts val="0"/>
              </a:spcAft>
              <a:buClr>
                <a:schemeClr val="dk1"/>
              </a:buClr>
              <a:buSzPts val="2000"/>
              <a:buChar char="•"/>
              <a:defRPr sz="2000">
                <a:latin typeface="Calibri"/>
                <a:ea typeface="Calibri"/>
                <a:cs typeface="Calibri"/>
                <a:sym typeface="Calibri"/>
              </a:defRPr>
            </a:lvl1pPr>
            <a:lvl2pPr indent="-355600" lvl="1" marL="914400" algn="l">
              <a:lnSpc>
                <a:spcPct val="90000"/>
              </a:lnSpc>
              <a:spcBef>
                <a:spcPts val="500"/>
              </a:spcBef>
              <a:spcAft>
                <a:spcPts val="0"/>
              </a:spcAft>
              <a:buClr>
                <a:schemeClr val="dk1"/>
              </a:buClr>
              <a:buSzPts val="2000"/>
              <a:buChar char="•"/>
              <a:defRPr sz="2000">
                <a:latin typeface="Calibri"/>
                <a:ea typeface="Calibri"/>
                <a:cs typeface="Calibri"/>
                <a:sym typeface="Calibri"/>
              </a:defRPr>
            </a:lvl2pPr>
            <a:lvl3pPr indent="-355600" lvl="2" marL="1371600" algn="l">
              <a:lnSpc>
                <a:spcPct val="90000"/>
              </a:lnSpc>
              <a:spcBef>
                <a:spcPts val="500"/>
              </a:spcBef>
              <a:spcAft>
                <a:spcPts val="0"/>
              </a:spcAft>
              <a:buClr>
                <a:schemeClr val="dk1"/>
              </a:buClr>
              <a:buSzPts val="2000"/>
              <a:buChar char="•"/>
              <a:defRPr sz="2000">
                <a:latin typeface="Calibri"/>
                <a:ea typeface="Calibri"/>
                <a:cs typeface="Calibri"/>
                <a:sym typeface="Calibri"/>
              </a:defRPr>
            </a:lvl3pPr>
            <a:lvl4pPr indent="-355600" lvl="3" marL="1828800" algn="l">
              <a:lnSpc>
                <a:spcPct val="90000"/>
              </a:lnSpc>
              <a:spcBef>
                <a:spcPts val="500"/>
              </a:spcBef>
              <a:spcAft>
                <a:spcPts val="0"/>
              </a:spcAft>
              <a:buClr>
                <a:schemeClr val="dk1"/>
              </a:buClr>
              <a:buSzPts val="2000"/>
              <a:buChar char="•"/>
              <a:defRPr sz="2000">
                <a:latin typeface="Calibri"/>
                <a:ea typeface="Calibri"/>
                <a:cs typeface="Calibri"/>
                <a:sym typeface="Calibri"/>
              </a:defRPr>
            </a:lvl4pPr>
            <a:lvl5pPr indent="-355600" lvl="4" marL="2286000" algn="l">
              <a:lnSpc>
                <a:spcPct val="90000"/>
              </a:lnSpc>
              <a:spcBef>
                <a:spcPts val="500"/>
              </a:spcBef>
              <a:spcAft>
                <a:spcPts val="0"/>
              </a:spcAft>
              <a:buClr>
                <a:schemeClr val="dk1"/>
              </a:buClr>
              <a:buSzPts val="2000"/>
              <a:buChar char="•"/>
              <a:defRPr sz="2000">
                <a:latin typeface="Calibri"/>
                <a:ea typeface="Calibri"/>
                <a:cs typeface="Calibri"/>
                <a:sym typeface="Calibri"/>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21" name="Google Shape;1821;p268"/>
          <p:cNvSpPr txBox="1"/>
          <p:nvPr>
            <p:ph idx="2" type="body"/>
          </p:nvPr>
        </p:nvSpPr>
        <p:spPr>
          <a:xfrm>
            <a:off x="1030288" y="668338"/>
            <a:ext cx="10277475" cy="268287"/>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050"/>
              <a:buNone/>
              <a:defRPr i="1" sz="1050">
                <a:latin typeface="Calibri"/>
                <a:ea typeface="Calibri"/>
                <a:cs typeface="Calibri"/>
                <a:sym typeface="Calibri"/>
              </a:defRPr>
            </a:lvl1pPr>
            <a:lvl2pPr indent="-304800" lvl="1" marL="914400" algn="l">
              <a:lnSpc>
                <a:spcPct val="90000"/>
              </a:lnSpc>
              <a:spcBef>
                <a:spcPts val="500"/>
              </a:spcBef>
              <a:spcAft>
                <a:spcPts val="0"/>
              </a:spcAft>
              <a:buClr>
                <a:schemeClr val="dk1"/>
              </a:buClr>
              <a:buSzPts val="1200"/>
              <a:buChar char="•"/>
              <a:defRPr i="1" sz="1200">
                <a:latin typeface="Calibri"/>
                <a:ea typeface="Calibri"/>
                <a:cs typeface="Calibri"/>
                <a:sym typeface="Calibri"/>
              </a:defRPr>
            </a:lvl2pPr>
            <a:lvl3pPr indent="-304800" lvl="2" marL="1371600" algn="l">
              <a:lnSpc>
                <a:spcPct val="90000"/>
              </a:lnSpc>
              <a:spcBef>
                <a:spcPts val="500"/>
              </a:spcBef>
              <a:spcAft>
                <a:spcPts val="0"/>
              </a:spcAft>
              <a:buClr>
                <a:schemeClr val="dk1"/>
              </a:buClr>
              <a:buSzPts val="1200"/>
              <a:buChar char="•"/>
              <a:defRPr i="1" sz="1200">
                <a:latin typeface="Calibri"/>
                <a:ea typeface="Calibri"/>
                <a:cs typeface="Calibri"/>
                <a:sym typeface="Calibri"/>
              </a:defRPr>
            </a:lvl3pPr>
            <a:lvl4pPr indent="-304800" lvl="3" marL="1828800" algn="l">
              <a:lnSpc>
                <a:spcPct val="90000"/>
              </a:lnSpc>
              <a:spcBef>
                <a:spcPts val="500"/>
              </a:spcBef>
              <a:spcAft>
                <a:spcPts val="0"/>
              </a:spcAft>
              <a:buClr>
                <a:schemeClr val="dk1"/>
              </a:buClr>
              <a:buSzPts val="1200"/>
              <a:buChar char="•"/>
              <a:defRPr i="1" sz="1200">
                <a:latin typeface="Calibri"/>
                <a:ea typeface="Calibri"/>
                <a:cs typeface="Calibri"/>
                <a:sym typeface="Calibri"/>
              </a:defRPr>
            </a:lvl4pPr>
            <a:lvl5pPr indent="-304800" lvl="4" marL="2286000" algn="l">
              <a:lnSpc>
                <a:spcPct val="90000"/>
              </a:lnSpc>
              <a:spcBef>
                <a:spcPts val="500"/>
              </a:spcBef>
              <a:spcAft>
                <a:spcPts val="0"/>
              </a:spcAft>
              <a:buClr>
                <a:schemeClr val="dk1"/>
              </a:buClr>
              <a:buSzPts val="1200"/>
              <a:buChar char="•"/>
              <a:defRPr i="1" sz="1200">
                <a:latin typeface="Calibri"/>
                <a:ea typeface="Calibri"/>
                <a:cs typeface="Calibri"/>
                <a:sym typeface="Calibri"/>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22" name="Google Shape;1822;p268"/>
          <p:cNvSpPr/>
          <p:nvPr/>
        </p:nvSpPr>
        <p:spPr>
          <a:xfrm>
            <a:off x="11810035" y="23011"/>
            <a:ext cx="291709" cy="369333"/>
          </a:xfrm>
          <a:prstGeom prst="rect">
            <a:avLst/>
          </a:prstGeom>
          <a:solidFill>
            <a:srgbClr val="F19D19"/>
          </a:solidFill>
          <a:ln cap="flat" cmpd="sng" w="9525">
            <a:solidFill>
              <a:srgbClr val="F19D19"/>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spcBef>
                <a:spcPts val="0"/>
              </a:spcBef>
              <a:spcAft>
                <a:spcPts val="0"/>
              </a:spcAft>
              <a:buNone/>
            </a:pPr>
            <a:r>
              <a:rPr b="1" i="0" lang="fr-FR" sz="1800" u="none" cap="none" strike="noStrike">
                <a:solidFill>
                  <a:srgbClr val="FFFFFF"/>
                </a:solidFill>
                <a:latin typeface="Arial"/>
                <a:ea typeface="Arial"/>
                <a:cs typeface="Arial"/>
                <a:sym typeface="Arial"/>
              </a:rPr>
              <a:t>C</a:t>
            </a:r>
            <a:endParaRPr b="1" sz="1800">
              <a:solidFill>
                <a:srgbClr val="FFFFFF"/>
              </a:solidFill>
              <a:latin typeface="Arial"/>
              <a:ea typeface="Arial"/>
              <a:cs typeface="Arial"/>
              <a:sym typeface="Arial"/>
            </a:endParaRPr>
          </a:p>
        </p:txBody>
      </p:sp>
      <p:pic>
        <p:nvPicPr>
          <p:cNvPr descr="Image générée" id="1823" name="Google Shape;1823;p268"/>
          <p:cNvPicPr preferRelativeResize="0"/>
          <p:nvPr/>
        </p:nvPicPr>
        <p:blipFill rotWithShape="1">
          <a:blip r:embed="rId2">
            <a:alphaModFix/>
          </a:blip>
          <a:srcRect b="62431" l="6026" r="75345" t="25226"/>
          <a:stretch/>
        </p:blipFill>
        <p:spPr>
          <a:xfrm>
            <a:off x="233374" y="168983"/>
            <a:ext cx="506620" cy="503517"/>
          </a:xfrm>
          <a:prstGeom prst="rect">
            <a:avLst/>
          </a:prstGeom>
          <a:noFill/>
          <a:ln>
            <a:noFill/>
          </a:ln>
        </p:spPr>
      </p:pic>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cônes pour l’enseignant">
  <p:cSld name="Icônes pour l’enseignant">
    <p:bg>
      <p:bgPr>
        <a:solidFill>
          <a:srgbClr val="DCE6F2"/>
        </a:solidFill>
      </p:bgPr>
    </p:bg>
    <p:spTree>
      <p:nvGrpSpPr>
        <p:cNvPr id="172" name="Shape 172"/>
        <p:cNvGrpSpPr/>
        <p:nvPr/>
      </p:nvGrpSpPr>
      <p:grpSpPr>
        <a:xfrm>
          <a:off x="0" y="0"/>
          <a:ext cx="0" cy="0"/>
          <a:chOff x="0" y="0"/>
          <a:chExt cx="0" cy="0"/>
        </a:xfrm>
      </p:grpSpPr>
      <p:sp>
        <p:nvSpPr>
          <p:cNvPr id="173" name="Google Shape;173;p181"/>
          <p:cNvSpPr txBox="1"/>
          <p:nvPr/>
        </p:nvSpPr>
        <p:spPr>
          <a:xfrm>
            <a:off x="2151695" y="1298921"/>
            <a:ext cx="4239248" cy="400002"/>
          </a:xfrm>
          <a:prstGeom prst="rect">
            <a:avLst/>
          </a:prstGeom>
          <a:noFill/>
          <a:ln>
            <a:noFill/>
          </a:ln>
        </p:spPr>
        <p:txBody>
          <a:bodyPr anchorCtr="0" anchor="t" bIns="45650" lIns="91400" spcFirstLastPara="1" rIns="91400" wrap="square" tIns="45650">
            <a:spAutoFit/>
          </a:bodyPr>
          <a:lstStyle/>
          <a:p>
            <a:pPr indent="0" lvl="0" marL="0" marR="0" rtl="0" algn="l">
              <a:spcBef>
                <a:spcPts val="0"/>
              </a:spcBef>
              <a:spcAft>
                <a:spcPts val="0"/>
              </a:spcAft>
              <a:buNone/>
            </a:pPr>
            <a:r>
              <a:rPr b="1" lang="fr-FR" sz="2000">
                <a:solidFill>
                  <a:srgbClr val="44546A"/>
                </a:solidFill>
                <a:latin typeface="Calibri"/>
                <a:ea typeface="Calibri"/>
                <a:cs typeface="Calibri"/>
                <a:sym typeface="Calibri"/>
              </a:rPr>
              <a:t>Pages réservées à l’enseignant(e)</a:t>
            </a:r>
            <a:endParaRPr sz="1467">
              <a:solidFill>
                <a:srgbClr val="000000"/>
              </a:solidFill>
              <a:latin typeface="Calibri"/>
              <a:ea typeface="Calibri"/>
              <a:cs typeface="Calibri"/>
              <a:sym typeface="Calibri"/>
            </a:endParaRPr>
          </a:p>
        </p:txBody>
      </p:sp>
      <p:sp>
        <p:nvSpPr>
          <p:cNvPr id="174" name="Google Shape;174;p181"/>
          <p:cNvSpPr txBox="1"/>
          <p:nvPr/>
        </p:nvSpPr>
        <p:spPr>
          <a:xfrm>
            <a:off x="2151695" y="2226131"/>
            <a:ext cx="8241199" cy="400002"/>
          </a:xfrm>
          <a:prstGeom prst="rect">
            <a:avLst/>
          </a:prstGeom>
          <a:noFill/>
          <a:ln>
            <a:noFill/>
          </a:ln>
        </p:spPr>
        <p:txBody>
          <a:bodyPr anchorCtr="0" anchor="t" bIns="45650" lIns="91400" spcFirstLastPara="1" rIns="91400" wrap="square" tIns="45650">
            <a:spAutoFit/>
          </a:bodyPr>
          <a:lstStyle/>
          <a:p>
            <a:pPr indent="0" lvl="0" marL="0" marR="0" rtl="0" algn="l">
              <a:spcBef>
                <a:spcPts val="0"/>
              </a:spcBef>
              <a:spcAft>
                <a:spcPts val="0"/>
              </a:spcAft>
              <a:buNone/>
            </a:pPr>
            <a:r>
              <a:rPr b="1" lang="fr-FR" sz="2000">
                <a:solidFill>
                  <a:srgbClr val="44546A"/>
                </a:solidFill>
                <a:latin typeface="Calibri"/>
                <a:ea typeface="Calibri"/>
                <a:cs typeface="Calibri"/>
                <a:sym typeface="Calibri"/>
              </a:rPr>
              <a:t>Modelage de la tâche par l’enseignant (explicitation à haute voix)</a:t>
            </a:r>
            <a:endParaRPr sz="1467">
              <a:solidFill>
                <a:srgbClr val="000000"/>
              </a:solidFill>
              <a:latin typeface="Calibri"/>
              <a:ea typeface="Calibri"/>
              <a:cs typeface="Calibri"/>
              <a:sym typeface="Calibri"/>
            </a:endParaRPr>
          </a:p>
        </p:txBody>
      </p:sp>
      <p:pic>
        <p:nvPicPr>
          <p:cNvPr descr="Image générée" id="175" name="Google Shape;175;p181"/>
          <p:cNvPicPr preferRelativeResize="0"/>
          <p:nvPr/>
        </p:nvPicPr>
        <p:blipFill rotWithShape="1">
          <a:blip r:embed="rId2">
            <a:alphaModFix/>
          </a:blip>
          <a:srcRect b="60699" l="0" r="71114" t="23545"/>
          <a:stretch/>
        </p:blipFill>
        <p:spPr>
          <a:xfrm>
            <a:off x="992594" y="2946687"/>
            <a:ext cx="1035476" cy="854359"/>
          </a:xfrm>
          <a:prstGeom prst="rect">
            <a:avLst/>
          </a:prstGeom>
          <a:noFill/>
          <a:ln>
            <a:noFill/>
          </a:ln>
        </p:spPr>
      </p:pic>
      <p:sp>
        <p:nvSpPr>
          <p:cNvPr id="176" name="Google Shape;176;p181"/>
          <p:cNvSpPr txBox="1"/>
          <p:nvPr/>
        </p:nvSpPr>
        <p:spPr>
          <a:xfrm>
            <a:off x="2151695" y="3159518"/>
            <a:ext cx="9359384" cy="400002"/>
          </a:xfrm>
          <a:prstGeom prst="rect">
            <a:avLst/>
          </a:prstGeom>
          <a:noFill/>
          <a:ln>
            <a:noFill/>
          </a:ln>
        </p:spPr>
        <p:txBody>
          <a:bodyPr anchorCtr="0" anchor="t" bIns="45650" lIns="91400" spcFirstLastPara="1" rIns="91400" wrap="square" tIns="45650">
            <a:spAutoFit/>
          </a:bodyPr>
          <a:lstStyle/>
          <a:p>
            <a:pPr indent="0" lvl="0" marL="0" marR="0" rtl="0" algn="l">
              <a:spcBef>
                <a:spcPts val="0"/>
              </a:spcBef>
              <a:spcAft>
                <a:spcPts val="0"/>
              </a:spcAft>
              <a:buNone/>
            </a:pPr>
            <a:r>
              <a:rPr b="1" lang="fr-FR" sz="2000">
                <a:solidFill>
                  <a:srgbClr val="44546A"/>
                </a:solidFill>
                <a:latin typeface="Calibri"/>
                <a:ea typeface="Calibri"/>
                <a:cs typeface="Calibri"/>
                <a:sym typeface="Calibri"/>
              </a:rPr>
              <a:t>Consignes et explications données aux élèves – hors modelage (à dire à haute voix)</a:t>
            </a:r>
            <a:endParaRPr sz="2000">
              <a:solidFill>
                <a:srgbClr val="000000"/>
              </a:solidFill>
              <a:latin typeface="Calibri"/>
              <a:ea typeface="Calibri"/>
              <a:cs typeface="Calibri"/>
              <a:sym typeface="Calibri"/>
            </a:endParaRPr>
          </a:p>
        </p:txBody>
      </p:sp>
      <p:sp>
        <p:nvSpPr>
          <p:cNvPr id="177" name="Google Shape;177;p181"/>
          <p:cNvSpPr txBox="1"/>
          <p:nvPr/>
        </p:nvSpPr>
        <p:spPr>
          <a:xfrm>
            <a:off x="2151695" y="4005511"/>
            <a:ext cx="3971611" cy="420457"/>
          </a:xfrm>
          <a:prstGeom prst="rect">
            <a:avLst/>
          </a:prstGeom>
          <a:noFill/>
          <a:ln>
            <a:noFill/>
          </a:ln>
        </p:spPr>
        <p:txBody>
          <a:bodyPr anchorCtr="0" anchor="t" bIns="45650" lIns="91400" spcFirstLastPara="1" rIns="91400" wrap="square" tIns="45650">
            <a:spAutoFit/>
          </a:bodyPr>
          <a:lstStyle/>
          <a:p>
            <a:pPr indent="0" lvl="0" marL="0" marR="0" rtl="0" algn="l">
              <a:spcBef>
                <a:spcPts val="0"/>
              </a:spcBef>
              <a:spcAft>
                <a:spcPts val="0"/>
              </a:spcAft>
              <a:buNone/>
            </a:pPr>
            <a:r>
              <a:rPr b="1" lang="fr-FR" sz="2133">
                <a:solidFill>
                  <a:srgbClr val="44546A"/>
                </a:solidFill>
                <a:latin typeface="Calibri"/>
                <a:ea typeface="Calibri"/>
                <a:cs typeface="Calibri"/>
                <a:sym typeface="Calibri"/>
              </a:rPr>
              <a:t>Rappel du contrat de classe </a:t>
            </a:r>
            <a:endParaRPr sz="1867">
              <a:solidFill>
                <a:srgbClr val="000000"/>
              </a:solidFill>
              <a:latin typeface="Calibri"/>
              <a:ea typeface="Calibri"/>
              <a:cs typeface="Calibri"/>
              <a:sym typeface="Calibri"/>
            </a:endParaRPr>
          </a:p>
        </p:txBody>
      </p:sp>
      <p:pic>
        <p:nvPicPr>
          <p:cNvPr id="178" name="Google Shape;178;p181"/>
          <p:cNvPicPr preferRelativeResize="0"/>
          <p:nvPr/>
        </p:nvPicPr>
        <p:blipFill rotWithShape="1">
          <a:blip r:embed="rId3">
            <a:alphaModFix/>
          </a:blip>
          <a:srcRect b="0" l="0" r="0" t="0"/>
          <a:stretch/>
        </p:blipFill>
        <p:spPr>
          <a:xfrm>
            <a:off x="1127953" y="4033935"/>
            <a:ext cx="753729" cy="603600"/>
          </a:xfrm>
          <a:prstGeom prst="rect">
            <a:avLst/>
          </a:prstGeom>
          <a:noFill/>
          <a:ln>
            <a:noFill/>
          </a:ln>
        </p:spPr>
      </p:pic>
      <p:sp>
        <p:nvSpPr>
          <p:cNvPr id="179" name="Google Shape;179;p181"/>
          <p:cNvSpPr/>
          <p:nvPr/>
        </p:nvSpPr>
        <p:spPr>
          <a:xfrm>
            <a:off x="63503" y="27983"/>
            <a:ext cx="8241200" cy="603600"/>
          </a:xfrm>
          <a:prstGeom prst="rect">
            <a:avLst/>
          </a:prstGeom>
          <a:noFill/>
          <a:ln>
            <a:noFill/>
          </a:ln>
        </p:spPr>
        <p:txBody>
          <a:bodyPr anchorCtr="0" anchor="t" bIns="45650" lIns="91425" spcFirstLastPara="1" rIns="91425" wrap="square" tIns="45650">
            <a:noAutofit/>
          </a:bodyPr>
          <a:lstStyle/>
          <a:p>
            <a:pPr indent="0" lvl="0" marL="0" marR="0" rtl="0" algn="l">
              <a:spcBef>
                <a:spcPts val="0"/>
              </a:spcBef>
              <a:spcAft>
                <a:spcPts val="0"/>
              </a:spcAft>
              <a:buNone/>
            </a:pPr>
            <a:r>
              <a:rPr b="1" lang="fr-FR" sz="3200">
                <a:solidFill>
                  <a:srgbClr val="44546A"/>
                </a:solidFill>
                <a:latin typeface="Calibri"/>
                <a:ea typeface="Calibri"/>
                <a:cs typeface="Calibri"/>
                <a:sym typeface="Calibri"/>
              </a:rPr>
              <a:t>Icônes pour l’enseignant</a:t>
            </a:r>
            <a:endParaRPr sz="1867">
              <a:solidFill>
                <a:srgbClr val="000000"/>
              </a:solidFill>
              <a:latin typeface="Calibri"/>
              <a:ea typeface="Calibri"/>
              <a:cs typeface="Calibri"/>
              <a:sym typeface="Calibri"/>
            </a:endParaRPr>
          </a:p>
        </p:txBody>
      </p:sp>
      <p:grpSp>
        <p:nvGrpSpPr>
          <p:cNvPr id="180" name="Google Shape;180;p181"/>
          <p:cNvGrpSpPr/>
          <p:nvPr/>
        </p:nvGrpSpPr>
        <p:grpSpPr>
          <a:xfrm>
            <a:off x="1153868" y="1985795"/>
            <a:ext cx="923513" cy="733132"/>
            <a:chOff x="277892" y="2283969"/>
            <a:chExt cx="939577" cy="824904"/>
          </a:xfrm>
        </p:grpSpPr>
        <p:sp>
          <p:nvSpPr>
            <p:cNvPr id="181" name="Google Shape;181;p181"/>
            <p:cNvSpPr/>
            <p:nvPr/>
          </p:nvSpPr>
          <p:spPr>
            <a:xfrm>
              <a:off x="277892" y="2557025"/>
              <a:ext cx="685139" cy="551848"/>
            </a:xfrm>
            <a:custGeom>
              <a:rect b="b" l="l" r="r" t="t"/>
              <a:pathLst>
                <a:path extrusionOk="0" h="2757643" w="3423710">
                  <a:moveTo>
                    <a:pt x="0" y="0"/>
                  </a:moveTo>
                  <a:lnTo>
                    <a:pt x="3423710" y="0"/>
                  </a:lnTo>
                  <a:lnTo>
                    <a:pt x="3423710" y="2757643"/>
                  </a:lnTo>
                  <a:lnTo>
                    <a:pt x="0" y="2757643"/>
                  </a:lnTo>
                  <a:lnTo>
                    <a:pt x="0" y="0"/>
                  </a:lnTo>
                  <a:close/>
                </a:path>
              </a:pathLst>
            </a:custGeom>
            <a:blipFill rotWithShape="1">
              <a:blip r:embed="rId4">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2" name="Google Shape;182;p181"/>
            <p:cNvSpPr/>
            <p:nvPr/>
          </p:nvSpPr>
          <p:spPr>
            <a:xfrm rot="-1930306">
              <a:off x="819513" y="2322046"/>
              <a:ext cx="287035" cy="499407"/>
            </a:xfrm>
            <a:custGeom>
              <a:rect b="b" l="l" r="r" t="t"/>
              <a:pathLst>
                <a:path extrusionOk="0" h="2076288" w="1193350">
                  <a:moveTo>
                    <a:pt x="0" y="0"/>
                  </a:moveTo>
                  <a:lnTo>
                    <a:pt x="1193350" y="0"/>
                  </a:lnTo>
                  <a:lnTo>
                    <a:pt x="1193350" y="2076287"/>
                  </a:lnTo>
                  <a:lnTo>
                    <a:pt x="0" y="2076287"/>
                  </a:lnTo>
                  <a:lnTo>
                    <a:pt x="0" y="0"/>
                  </a:lnTo>
                  <a:close/>
                </a:path>
              </a:pathLst>
            </a:custGeom>
            <a:blipFill rotWithShape="1">
              <a:blip r:embed="rId5">
                <a:alphaModFix amt="72000"/>
              </a:blip>
              <a:stretch>
                <a:fillRect b="0" l="-101442" r="0" t="-1677"/>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pic>
        <p:nvPicPr>
          <p:cNvPr descr="Image générée" id="183" name="Google Shape;183;p181"/>
          <p:cNvPicPr preferRelativeResize="0"/>
          <p:nvPr/>
        </p:nvPicPr>
        <p:blipFill rotWithShape="1">
          <a:blip r:embed="rId6">
            <a:alphaModFix/>
          </a:blip>
          <a:srcRect b="10678" l="0" r="0" t="11064"/>
          <a:stretch/>
        </p:blipFill>
        <p:spPr>
          <a:xfrm>
            <a:off x="1153867" y="1023539"/>
            <a:ext cx="727815" cy="854359"/>
          </a:xfrm>
          <a:prstGeom prst="rect">
            <a:avLst/>
          </a:prstGeom>
          <a:noFill/>
          <a:ln>
            <a:noFill/>
          </a:ln>
        </p:spPr>
      </p:pic>
      <p:pic>
        <p:nvPicPr>
          <p:cNvPr id="184" name="Google Shape;184;p181"/>
          <p:cNvPicPr preferRelativeResize="0"/>
          <p:nvPr/>
        </p:nvPicPr>
        <p:blipFill rotWithShape="1">
          <a:blip r:embed="rId7">
            <a:alphaModFix/>
          </a:blip>
          <a:srcRect b="0" l="0" r="0" t="0"/>
          <a:stretch/>
        </p:blipFill>
        <p:spPr>
          <a:xfrm>
            <a:off x="1198230" y="4942460"/>
            <a:ext cx="590757" cy="603600"/>
          </a:xfrm>
          <a:prstGeom prst="ellipse">
            <a:avLst/>
          </a:prstGeom>
          <a:solidFill>
            <a:srgbClr val="FFC000"/>
          </a:solidFill>
          <a:ln>
            <a:noFill/>
          </a:ln>
        </p:spPr>
      </p:pic>
      <p:sp>
        <p:nvSpPr>
          <p:cNvPr id="185" name="Google Shape;185;p181"/>
          <p:cNvSpPr txBox="1"/>
          <p:nvPr/>
        </p:nvSpPr>
        <p:spPr>
          <a:xfrm>
            <a:off x="2064863" y="5034031"/>
            <a:ext cx="3971611" cy="420457"/>
          </a:xfrm>
          <a:prstGeom prst="rect">
            <a:avLst/>
          </a:prstGeom>
          <a:noFill/>
          <a:ln>
            <a:noFill/>
          </a:ln>
        </p:spPr>
        <p:txBody>
          <a:bodyPr anchorCtr="0" anchor="t" bIns="45650" lIns="91400" spcFirstLastPara="1" rIns="91400" wrap="square" tIns="45650">
            <a:spAutoFit/>
          </a:bodyPr>
          <a:lstStyle/>
          <a:p>
            <a:pPr indent="0" lvl="0" marL="0" marR="0" rtl="0" algn="l">
              <a:spcBef>
                <a:spcPts val="0"/>
              </a:spcBef>
              <a:spcAft>
                <a:spcPts val="0"/>
              </a:spcAft>
              <a:buNone/>
            </a:pPr>
            <a:r>
              <a:rPr b="1" lang="fr-FR" sz="2133">
                <a:solidFill>
                  <a:srgbClr val="44546A"/>
                </a:solidFill>
                <a:latin typeface="Calibri"/>
                <a:ea typeface="Calibri"/>
                <a:cs typeface="Calibri"/>
                <a:sym typeface="Calibri"/>
              </a:rPr>
              <a:t>Correction du devoir maison</a:t>
            </a:r>
            <a:endParaRPr sz="1867">
              <a:solidFill>
                <a:srgbClr val="000000"/>
              </a:solidFill>
              <a:latin typeface="Calibri"/>
              <a:ea typeface="Calibri"/>
              <a:cs typeface="Calibri"/>
              <a:sym typeface="Calibri"/>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cônes pour l’élève">
  <p:cSld name="Icônes pour l’élève">
    <p:bg>
      <p:bgPr>
        <a:solidFill>
          <a:srgbClr val="DCE6F2"/>
        </a:solidFill>
      </p:bgPr>
    </p:bg>
    <p:spTree>
      <p:nvGrpSpPr>
        <p:cNvPr id="186" name="Shape 186"/>
        <p:cNvGrpSpPr/>
        <p:nvPr/>
      </p:nvGrpSpPr>
      <p:grpSpPr>
        <a:xfrm>
          <a:off x="0" y="0"/>
          <a:ext cx="0" cy="0"/>
          <a:chOff x="0" y="0"/>
          <a:chExt cx="0" cy="0"/>
        </a:xfrm>
      </p:grpSpPr>
      <p:grpSp>
        <p:nvGrpSpPr>
          <p:cNvPr id="187" name="Google Shape;187;p182"/>
          <p:cNvGrpSpPr/>
          <p:nvPr/>
        </p:nvGrpSpPr>
        <p:grpSpPr>
          <a:xfrm>
            <a:off x="863927" y="4507781"/>
            <a:ext cx="5760430" cy="603600"/>
            <a:chOff x="647945" y="3380837"/>
            <a:chExt cx="4320322" cy="452700"/>
          </a:xfrm>
        </p:grpSpPr>
        <p:sp>
          <p:nvSpPr>
            <p:cNvPr id="188" name="Google Shape;188;p182"/>
            <p:cNvSpPr txBox="1"/>
            <p:nvPr/>
          </p:nvSpPr>
          <p:spPr>
            <a:xfrm>
              <a:off x="1372968" y="3457186"/>
              <a:ext cx="3595299" cy="300002"/>
            </a:xfrm>
            <a:prstGeom prst="rect">
              <a:avLst/>
            </a:prstGeom>
            <a:noFill/>
            <a:ln>
              <a:noFill/>
            </a:ln>
          </p:spPr>
          <p:txBody>
            <a:bodyPr anchorCtr="0" anchor="t" bIns="45650" lIns="91400" spcFirstLastPara="1" rIns="91400" wrap="square" tIns="45650">
              <a:spAutoFit/>
            </a:bodyPr>
            <a:lstStyle/>
            <a:p>
              <a:pPr indent="0" lvl="0" marL="0" marR="0" rtl="0" algn="l">
                <a:spcBef>
                  <a:spcPts val="0"/>
                </a:spcBef>
                <a:spcAft>
                  <a:spcPts val="0"/>
                </a:spcAft>
                <a:buNone/>
              </a:pPr>
              <a:r>
                <a:rPr b="1" lang="fr-FR" sz="2000">
                  <a:solidFill>
                    <a:srgbClr val="44546A"/>
                  </a:solidFill>
                  <a:latin typeface="Calibri"/>
                  <a:ea typeface="Calibri"/>
                  <a:cs typeface="Calibri"/>
                  <a:sym typeface="Calibri"/>
                </a:rPr>
                <a:t>Les élèves travaillent en autonomie</a:t>
              </a:r>
              <a:endParaRPr sz="2000">
                <a:solidFill>
                  <a:srgbClr val="000000"/>
                </a:solidFill>
                <a:latin typeface="Calibri"/>
                <a:ea typeface="Calibri"/>
                <a:cs typeface="Calibri"/>
                <a:sym typeface="Calibri"/>
              </a:endParaRPr>
            </a:p>
          </p:txBody>
        </p:sp>
        <p:pic>
          <p:nvPicPr>
            <p:cNvPr id="189" name="Google Shape;189;p182"/>
            <p:cNvPicPr preferRelativeResize="0"/>
            <p:nvPr/>
          </p:nvPicPr>
          <p:blipFill rotWithShape="1">
            <a:blip r:embed="rId2">
              <a:alphaModFix/>
            </a:blip>
            <a:srcRect b="0" l="0" r="0" t="0"/>
            <a:stretch/>
          </p:blipFill>
          <p:spPr>
            <a:xfrm>
              <a:off x="647945" y="3380837"/>
              <a:ext cx="460215" cy="452700"/>
            </a:xfrm>
            <a:prstGeom prst="rect">
              <a:avLst/>
            </a:prstGeom>
            <a:noFill/>
            <a:ln>
              <a:noFill/>
            </a:ln>
          </p:spPr>
        </p:pic>
      </p:grpSp>
      <p:grpSp>
        <p:nvGrpSpPr>
          <p:cNvPr id="190" name="Google Shape;190;p182"/>
          <p:cNvGrpSpPr/>
          <p:nvPr/>
        </p:nvGrpSpPr>
        <p:grpSpPr>
          <a:xfrm>
            <a:off x="884384" y="3752370"/>
            <a:ext cx="10372677" cy="498415"/>
            <a:chOff x="663288" y="2814277"/>
            <a:chExt cx="7779508" cy="373811"/>
          </a:xfrm>
        </p:grpSpPr>
        <p:sp>
          <p:nvSpPr>
            <p:cNvPr id="191" name="Google Shape;191;p182"/>
            <p:cNvSpPr txBox="1"/>
            <p:nvPr/>
          </p:nvSpPr>
          <p:spPr>
            <a:xfrm>
              <a:off x="1372969" y="2851181"/>
              <a:ext cx="7069827" cy="300001"/>
            </a:xfrm>
            <a:prstGeom prst="rect">
              <a:avLst/>
            </a:prstGeom>
            <a:noFill/>
            <a:ln>
              <a:noFill/>
            </a:ln>
          </p:spPr>
          <p:txBody>
            <a:bodyPr anchorCtr="0" anchor="t" bIns="45650" lIns="91400" spcFirstLastPara="1" rIns="91400" wrap="square" tIns="45650">
              <a:spAutoFit/>
            </a:bodyPr>
            <a:lstStyle/>
            <a:p>
              <a:pPr indent="0" lvl="0" marL="0" marR="0" rtl="0" algn="l">
                <a:spcBef>
                  <a:spcPts val="0"/>
                </a:spcBef>
                <a:spcAft>
                  <a:spcPts val="0"/>
                </a:spcAft>
                <a:buNone/>
              </a:pPr>
              <a:r>
                <a:rPr b="1" lang="fr-FR" sz="2000">
                  <a:solidFill>
                    <a:srgbClr val="44546A"/>
                  </a:solidFill>
                  <a:latin typeface="Calibri"/>
                  <a:ea typeface="Calibri"/>
                  <a:cs typeface="Calibri"/>
                  <a:sym typeface="Calibri"/>
                </a:rPr>
                <a:t>Les élèves travaillent en binômes</a:t>
              </a:r>
              <a:endParaRPr/>
            </a:p>
          </p:txBody>
        </p:sp>
        <p:pic>
          <p:nvPicPr>
            <p:cNvPr id="192" name="Google Shape;192;p182"/>
            <p:cNvPicPr preferRelativeResize="0"/>
            <p:nvPr/>
          </p:nvPicPr>
          <p:blipFill rotWithShape="1">
            <a:blip r:embed="rId3">
              <a:alphaModFix/>
            </a:blip>
            <a:srcRect b="0" l="0" r="0" t="0"/>
            <a:stretch/>
          </p:blipFill>
          <p:spPr>
            <a:xfrm>
              <a:off x="663288" y="2814277"/>
              <a:ext cx="413750" cy="373811"/>
            </a:xfrm>
            <a:prstGeom prst="rect">
              <a:avLst/>
            </a:prstGeom>
            <a:noFill/>
            <a:ln>
              <a:noFill/>
            </a:ln>
          </p:spPr>
        </p:pic>
      </p:grpSp>
      <p:grpSp>
        <p:nvGrpSpPr>
          <p:cNvPr id="193" name="Google Shape;193;p182"/>
          <p:cNvGrpSpPr/>
          <p:nvPr/>
        </p:nvGrpSpPr>
        <p:grpSpPr>
          <a:xfrm>
            <a:off x="887673" y="2319672"/>
            <a:ext cx="6840126" cy="498414"/>
            <a:chOff x="657162" y="1688359"/>
            <a:chExt cx="5130094" cy="373810"/>
          </a:xfrm>
        </p:grpSpPr>
        <p:pic>
          <p:nvPicPr>
            <p:cNvPr id="194" name="Google Shape;194;p182"/>
            <p:cNvPicPr preferRelativeResize="0"/>
            <p:nvPr/>
          </p:nvPicPr>
          <p:blipFill rotWithShape="1">
            <a:blip r:embed="rId4">
              <a:alphaModFix/>
            </a:blip>
            <a:srcRect b="0" l="0" r="0" t="0"/>
            <a:stretch/>
          </p:blipFill>
          <p:spPr>
            <a:xfrm>
              <a:off x="657162" y="1688359"/>
              <a:ext cx="417704" cy="373810"/>
            </a:xfrm>
            <a:prstGeom prst="rect">
              <a:avLst/>
            </a:prstGeom>
            <a:noFill/>
            <a:ln>
              <a:noFill/>
            </a:ln>
          </p:spPr>
        </p:pic>
        <p:sp>
          <p:nvSpPr>
            <p:cNvPr id="195" name="Google Shape;195;p182"/>
            <p:cNvSpPr txBox="1"/>
            <p:nvPr/>
          </p:nvSpPr>
          <p:spPr>
            <a:xfrm>
              <a:off x="1364376" y="1725263"/>
              <a:ext cx="4422880" cy="300001"/>
            </a:xfrm>
            <a:prstGeom prst="rect">
              <a:avLst/>
            </a:prstGeom>
            <a:noFill/>
            <a:ln>
              <a:noFill/>
            </a:ln>
          </p:spPr>
          <p:txBody>
            <a:bodyPr anchorCtr="0" anchor="t" bIns="45650" lIns="91425" spcFirstLastPara="1" rIns="91425" wrap="square" tIns="45650">
              <a:spAutoFit/>
            </a:bodyPr>
            <a:lstStyle/>
            <a:p>
              <a:pPr indent="0" lvl="0" marL="0" marR="0" rtl="0" algn="l">
                <a:spcBef>
                  <a:spcPts val="0"/>
                </a:spcBef>
                <a:spcAft>
                  <a:spcPts val="0"/>
                </a:spcAft>
                <a:buNone/>
              </a:pPr>
              <a:r>
                <a:rPr b="1" lang="fr-FR" sz="2000">
                  <a:solidFill>
                    <a:srgbClr val="44546A"/>
                  </a:solidFill>
                  <a:latin typeface="Calibri"/>
                  <a:ea typeface="Calibri"/>
                  <a:cs typeface="Calibri"/>
                  <a:sym typeface="Calibri"/>
                </a:rPr>
                <a:t>Les élèves écoutent l’enseignant avec attention</a:t>
              </a:r>
              <a:endParaRPr sz="1467">
                <a:solidFill>
                  <a:srgbClr val="000000"/>
                </a:solidFill>
                <a:latin typeface="Calibri"/>
                <a:ea typeface="Calibri"/>
                <a:cs typeface="Calibri"/>
                <a:sym typeface="Calibri"/>
              </a:endParaRPr>
            </a:p>
          </p:txBody>
        </p:sp>
      </p:grpSp>
      <p:grpSp>
        <p:nvGrpSpPr>
          <p:cNvPr id="196" name="Google Shape;196;p182"/>
          <p:cNvGrpSpPr/>
          <p:nvPr/>
        </p:nvGrpSpPr>
        <p:grpSpPr>
          <a:xfrm>
            <a:off x="954798" y="1692132"/>
            <a:ext cx="5669559" cy="426303"/>
            <a:chOff x="716099" y="1269098"/>
            <a:chExt cx="4252169" cy="319727"/>
          </a:xfrm>
        </p:grpSpPr>
        <p:sp>
          <p:nvSpPr>
            <p:cNvPr id="197" name="Google Shape;197;p182"/>
            <p:cNvSpPr txBox="1"/>
            <p:nvPr/>
          </p:nvSpPr>
          <p:spPr>
            <a:xfrm>
              <a:off x="1372969" y="1278960"/>
              <a:ext cx="3595299" cy="300002"/>
            </a:xfrm>
            <a:prstGeom prst="rect">
              <a:avLst/>
            </a:prstGeom>
            <a:noFill/>
            <a:ln>
              <a:noFill/>
            </a:ln>
          </p:spPr>
          <p:txBody>
            <a:bodyPr anchorCtr="0" anchor="t" bIns="45650" lIns="91425" spcFirstLastPara="1" rIns="91425" wrap="square" tIns="45650">
              <a:spAutoFit/>
            </a:bodyPr>
            <a:lstStyle/>
            <a:p>
              <a:pPr indent="0" lvl="0" marL="0" marR="0" rtl="0" algn="l">
                <a:spcBef>
                  <a:spcPts val="0"/>
                </a:spcBef>
                <a:spcAft>
                  <a:spcPts val="0"/>
                </a:spcAft>
                <a:buNone/>
              </a:pPr>
              <a:r>
                <a:rPr b="1" lang="fr-FR" sz="2000">
                  <a:solidFill>
                    <a:srgbClr val="44546A"/>
                  </a:solidFill>
                  <a:latin typeface="Calibri"/>
                  <a:ea typeface="Calibri"/>
                  <a:cs typeface="Calibri"/>
                  <a:sym typeface="Calibri"/>
                </a:rPr>
                <a:t>Les élèves lèvent la main pour participer</a:t>
              </a:r>
              <a:endParaRPr sz="1467">
                <a:solidFill>
                  <a:srgbClr val="000000"/>
                </a:solidFill>
                <a:latin typeface="Calibri"/>
                <a:ea typeface="Calibri"/>
                <a:cs typeface="Calibri"/>
                <a:sym typeface="Calibri"/>
              </a:endParaRPr>
            </a:p>
          </p:txBody>
        </p:sp>
        <p:pic>
          <p:nvPicPr>
            <p:cNvPr descr="Lever la main - Icônes mains et gestes gratuites" id="198" name="Google Shape;198;p182"/>
            <p:cNvPicPr preferRelativeResize="0"/>
            <p:nvPr/>
          </p:nvPicPr>
          <p:blipFill rotWithShape="1">
            <a:blip r:embed="rId5">
              <a:alphaModFix/>
            </a:blip>
            <a:srcRect b="0" l="0" r="0" t="0"/>
            <a:stretch/>
          </p:blipFill>
          <p:spPr>
            <a:xfrm>
              <a:off x="716099" y="1269098"/>
              <a:ext cx="405665" cy="319727"/>
            </a:xfrm>
            <a:prstGeom prst="rect">
              <a:avLst/>
            </a:prstGeom>
            <a:noFill/>
            <a:ln>
              <a:noFill/>
            </a:ln>
          </p:spPr>
        </p:pic>
      </p:grpSp>
      <p:grpSp>
        <p:nvGrpSpPr>
          <p:cNvPr id="199" name="Google Shape;199;p182"/>
          <p:cNvGrpSpPr/>
          <p:nvPr/>
        </p:nvGrpSpPr>
        <p:grpSpPr>
          <a:xfrm>
            <a:off x="863575" y="916351"/>
            <a:ext cx="6681334" cy="603600"/>
            <a:chOff x="915782" y="892042"/>
            <a:chExt cx="6681334" cy="603600"/>
          </a:xfrm>
        </p:grpSpPr>
        <p:sp>
          <p:nvSpPr>
            <p:cNvPr id="200" name="Google Shape;200;p182"/>
            <p:cNvSpPr txBox="1"/>
            <p:nvPr/>
          </p:nvSpPr>
          <p:spPr>
            <a:xfrm>
              <a:off x="1882832" y="949173"/>
              <a:ext cx="5714284" cy="400002"/>
            </a:xfrm>
            <a:prstGeom prst="rect">
              <a:avLst/>
            </a:prstGeom>
            <a:noFill/>
            <a:ln>
              <a:noFill/>
            </a:ln>
          </p:spPr>
          <p:txBody>
            <a:bodyPr anchorCtr="0" anchor="t" bIns="45650" lIns="91400" spcFirstLastPara="1" rIns="91400" wrap="square" tIns="45650">
              <a:spAutoFit/>
            </a:bodyPr>
            <a:lstStyle/>
            <a:p>
              <a:pPr indent="0" lvl="0" marL="0" marR="0" rtl="0" algn="l">
                <a:spcBef>
                  <a:spcPts val="0"/>
                </a:spcBef>
                <a:spcAft>
                  <a:spcPts val="0"/>
                </a:spcAft>
                <a:buNone/>
              </a:pPr>
              <a:r>
                <a:rPr b="1" lang="fr-FR" sz="2000">
                  <a:solidFill>
                    <a:srgbClr val="44546A"/>
                  </a:solidFill>
                  <a:latin typeface="Calibri"/>
                  <a:ea typeface="Calibri"/>
                  <a:cs typeface="Calibri"/>
                  <a:sym typeface="Calibri"/>
                </a:rPr>
                <a:t>Les élèves utilisent l’ardoise pour répondre</a:t>
              </a:r>
              <a:endParaRPr sz="2000">
                <a:solidFill>
                  <a:srgbClr val="000000"/>
                </a:solidFill>
                <a:latin typeface="Calibri"/>
                <a:ea typeface="Calibri"/>
                <a:cs typeface="Calibri"/>
                <a:sym typeface="Calibri"/>
              </a:endParaRPr>
            </a:p>
          </p:txBody>
        </p:sp>
        <p:grpSp>
          <p:nvGrpSpPr>
            <p:cNvPr id="201" name="Google Shape;201;p182"/>
            <p:cNvGrpSpPr/>
            <p:nvPr/>
          </p:nvGrpSpPr>
          <p:grpSpPr>
            <a:xfrm>
              <a:off x="915782" y="892042"/>
              <a:ext cx="632111" cy="603600"/>
              <a:chOff x="779845" y="4335989"/>
              <a:chExt cx="442253" cy="575842"/>
            </a:xfrm>
          </p:grpSpPr>
          <p:pic>
            <p:nvPicPr>
              <p:cNvPr descr="Une image contenant Dessin animé, clipart, Animation, illustration&#10;&#10;Description générée automatiquement" id="202" name="Google Shape;202;p182"/>
              <p:cNvPicPr preferRelativeResize="0"/>
              <p:nvPr/>
            </p:nvPicPr>
            <p:blipFill rotWithShape="1">
              <a:blip r:embed="rId6">
                <a:alphaModFix/>
              </a:blip>
              <a:srcRect b="23864" l="18242" r="18458" t="9344"/>
              <a:stretch/>
            </p:blipFill>
            <p:spPr>
              <a:xfrm>
                <a:off x="779845" y="4335989"/>
                <a:ext cx="442253" cy="575842"/>
              </a:xfrm>
              <a:prstGeom prst="rect">
                <a:avLst/>
              </a:prstGeom>
              <a:noFill/>
              <a:ln>
                <a:noFill/>
              </a:ln>
            </p:spPr>
          </p:pic>
          <p:sp>
            <p:nvSpPr>
              <p:cNvPr id="203" name="Google Shape;203;p182"/>
              <p:cNvSpPr/>
              <p:nvPr/>
            </p:nvSpPr>
            <p:spPr>
              <a:xfrm>
                <a:off x="1078544" y="4438901"/>
                <a:ext cx="126559" cy="89253"/>
              </a:xfrm>
              <a:prstGeom prst="rect">
                <a:avLst/>
              </a:prstGeom>
              <a:solidFill>
                <a:srgbClr val="268B6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67">
                  <a:solidFill>
                    <a:srgbClr val="FFFFFF"/>
                  </a:solidFill>
                  <a:latin typeface="Calibri"/>
                  <a:ea typeface="Calibri"/>
                  <a:cs typeface="Calibri"/>
                  <a:sym typeface="Calibri"/>
                </a:endParaRPr>
              </a:p>
            </p:txBody>
          </p:sp>
        </p:grpSp>
      </p:grpSp>
      <p:grpSp>
        <p:nvGrpSpPr>
          <p:cNvPr id="204" name="Google Shape;204;p182"/>
          <p:cNvGrpSpPr/>
          <p:nvPr/>
        </p:nvGrpSpPr>
        <p:grpSpPr>
          <a:xfrm>
            <a:off x="915782" y="3007446"/>
            <a:ext cx="8342891" cy="490417"/>
            <a:chOff x="686836" y="2255584"/>
            <a:chExt cx="6257168" cy="367813"/>
          </a:xfrm>
        </p:grpSpPr>
        <p:sp>
          <p:nvSpPr>
            <p:cNvPr id="205" name="Google Shape;205;p182"/>
            <p:cNvSpPr txBox="1"/>
            <p:nvPr/>
          </p:nvSpPr>
          <p:spPr>
            <a:xfrm>
              <a:off x="1372968" y="2323395"/>
              <a:ext cx="5571036" cy="300002"/>
            </a:xfrm>
            <a:prstGeom prst="rect">
              <a:avLst/>
            </a:prstGeom>
            <a:noFill/>
            <a:ln>
              <a:noFill/>
            </a:ln>
          </p:spPr>
          <p:txBody>
            <a:bodyPr anchorCtr="0" anchor="t" bIns="45650" lIns="91425" spcFirstLastPara="1" rIns="91425" wrap="square" tIns="45650">
              <a:spAutoFit/>
            </a:bodyPr>
            <a:lstStyle/>
            <a:p>
              <a:pPr indent="0" lvl="0" marL="0" marR="0" rtl="0" algn="l">
                <a:spcBef>
                  <a:spcPts val="0"/>
                </a:spcBef>
                <a:spcAft>
                  <a:spcPts val="0"/>
                </a:spcAft>
                <a:buNone/>
              </a:pPr>
              <a:r>
                <a:rPr b="1" lang="fr-FR" sz="2000">
                  <a:solidFill>
                    <a:srgbClr val="44546A"/>
                  </a:solidFill>
                  <a:latin typeface="Calibri"/>
                  <a:ea typeface="Calibri"/>
                  <a:cs typeface="Calibri"/>
                  <a:sym typeface="Calibri"/>
                </a:rPr>
                <a:t>Les élèvent gardent des traces écrites sur les livrets ou leurs cahiers</a:t>
              </a:r>
              <a:endParaRPr sz="1467">
                <a:solidFill>
                  <a:srgbClr val="000000"/>
                </a:solidFill>
                <a:latin typeface="Calibri"/>
                <a:ea typeface="Calibri"/>
                <a:cs typeface="Calibri"/>
                <a:sym typeface="Calibri"/>
              </a:endParaRPr>
            </a:p>
          </p:txBody>
        </p:sp>
        <p:grpSp>
          <p:nvGrpSpPr>
            <p:cNvPr id="206" name="Google Shape;206;p182"/>
            <p:cNvGrpSpPr/>
            <p:nvPr/>
          </p:nvGrpSpPr>
          <p:grpSpPr>
            <a:xfrm>
              <a:off x="686836" y="2255584"/>
              <a:ext cx="413750" cy="359624"/>
              <a:chOff x="10280460" y="4841540"/>
              <a:chExt cx="630930" cy="597556"/>
            </a:xfrm>
          </p:grpSpPr>
          <p:pic>
            <p:nvPicPr>
              <p:cNvPr id="207" name="Google Shape;207;p182"/>
              <p:cNvPicPr preferRelativeResize="0"/>
              <p:nvPr/>
            </p:nvPicPr>
            <p:blipFill rotWithShape="1">
              <a:blip r:embed="rId7">
                <a:alphaModFix/>
              </a:blip>
              <a:srcRect b="30054" l="11664" r="25922" t="23325"/>
              <a:stretch/>
            </p:blipFill>
            <p:spPr>
              <a:xfrm>
                <a:off x="10280460" y="4967823"/>
                <a:ext cx="630930" cy="471273"/>
              </a:xfrm>
              <a:prstGeom prst="rect">
                <a:avLst/>
              </a:prstGeom>
              <a:noFill/>
              <a:ln>
                <a:noFill/>
              </a:ln>
            </p:spPr>
          </p:pic>
          <p:pic>
            <p:nvPicPr>
              <p:cNvPr id="208" name="Google Shape;208;p182"/>
              <p:cNvPicPr preferRelativeResize="0"/>
              <p:nvPr/>
            </p:nvPicPr>
            <p:blipFill rotWithShape="1">
              <a:blip r:embed="rId8">
                <a:alphaModFix/>
              </a:blip>
              <a:srcRect b="30054" l="74744" r="10688" t="23325"/>
              <a:stretch/>
            </p:blipFill>
            <p:spPr>
              <a:xfrm rot="1461832">
                <a:off x="10456526" y="4850932"/>
                <a:ext cx="147273" cy="471273"/>
              </a:xfrm>
              <a:prstGeom prst="rect">
                <a:avLst/>
              </a:prstGeom>
              <a:noFill/>
              <a:ln>
                <a:noFill/>
              </a:ln>
            </p:spPr>
          </p:pic>
        </p:grpSp>
      </p:grpSp>
      <p:sp>
        <p:nvSpPr>
          <p:cNvPr id="209" name="Google Shape;209;p182"/>
          <p:cNvSpPr/>
          <p:nvPr/>
        </p:nvSpPr>
        <p:spPr>
          <a:xfrm>
            <a:off x="63503" y="27983"/>
            <a:ext cx="8241200" cy="603600"/>
          </a:xfrm>
          <a:prstGeom prst="rect">
            <a:avLst/>
          </a:prstGeom>
          <a:noFill/>
          <a:ln>
            <a:noFill/>
          </a:ln>
        </p:spPr>
        <p:txBody>
          <a:bodyPr anchorCtr="0" anchor="t" bIns="45650" lIns="91425" spcFirstLastPara="1" rIns="91425" wrap="square" tIns="45650">
            <a:noAutofit/>
          </a:bodyPr>
          <a:lstStyle/>
          <a:p>
            <a:pPr indent="0" lvl="0" marL="0" marR="0" rtl="0" algn="l">
              <a:spcBef>
                <a:spcPts val="0"/>
              </a:spcBef>
              <a:spcAft>
                <a:spcPts val="0"/>
              </a:spcAft>
              <a:buNone/>
            </a:pPr>
            <a:r>
              <a:rPr b="1" lang="fr-FR" sz="3200">
                <a:solidFill>
                  <a:srgbClr val="44546A"/>
                </a:solidFill>
                <a:latin typeface="Calibri"/>
                <a:ea typeface="Calibri"/>
                <a:cs typeface="Calibri"/>
                <a:sym typeface="Calibri"/>
              </a:rPr>
              <a:t>Icônes pour l’élève</a:t>
            </a:r>
            <a:endParaRPr sz="1867">
              <a:solidFill>
                <a:srgbClr val="000000"/>
              </a:solidFill>
              <a:latin typeface="Calibri"/>
              <a:ea typeface="Calibri"/>
              <a:cs typeface="Calibri"/>
              <a:sym typeface="Calibri"/>
            </a:endParaRPr>
          </a:p>
        </p:txBody>
      </p:sp>
      <p:sp>
        <p:nvSpPr>
          <p:cNvPr id="210" name="Google Shape;210;p182"/>
          <p:cNvSpPr txBox="1"/>
          <p:nvPr/>
        </p:nvSpPr>
        <p:spPr>
          <a:xfrm>
            <a:off x="1830624" y="5422784"/>
            <a:ext cx="4867240" cy="400002"/>
          </a:xfrm>
          <a:prstGeom prst="rect">
            <a:avLst/>
          </a:prstGeom>
          <a:noFill/>
          <a:ln>
            <a:noFill/>
          </a:ln>
        </p:spPr>
        <p:txBody>
          <a:bodyPr anchorCtr="0" anchor="t" bIns="45650" lIns="91400" spcFirstLastPara="1" rIns="91400" wrap="square" tIns="45650">
            <a:spAutoFit/>
          </a:bodyPr>
          <a:lstStyle/>
          <a:p>
            <a:pPr indent="0" lvl="0" marL="0" marR="0" rtl="0" algn="l">
              <a:spcBef>
                <a:spcPts val="0"/>
              </a:spcBef>
              <a:spcAft>
                <a:spcPts val="0"/>
              </a:spcAft>
              <a:buNone/>
            </a:pPr>
            <a:r>
              <a:rPr b="1" lang="fr-FR" sz="2000">
                <a:solidFill>
                  <a:srgbClr val="44546A"/>
                </a:solidFill>
                <a:latin typeface="Calibri"/>
                <a:ea typeface="Calibri"/>
                <a:cs typeface="Calibri"/>
                <a:sym typeface="Calibri"/>
              </a:rPr>
              <a:t>Les élèves passent au tableau</a:t>
            </a:r>
            <a:endParaRPr sz="2000">
              <a:solidFill>
                <a:srgbClr val="000000"/>
              </a:solidFill>
              <a:latin typeface="Calibri"/>
              <a:ea typeface="Calibri"/>
              <a:cs typeface="Calibri"/>
              <a:sym typeface="Calibri"/>
            </a:endParaRPr>
          </a:p>
        </p:txBody>
      </p:sp>
      <p:pic>
        <p:nvPicPr>
          <p:cNvPr id="211" name="Google Shape;211;p182"/>
          <p:cNvPicPr preferRelativeResize="0"/>
          <p:nvPr/>
        </p:nvPicPr>
        <p:blipFill rotWithShape="1">
          <a:blip r:embed="rId9">
            <a:alphaModFix/>
          </a:blip>
          <a:srcRect b="0" l="0" r="0" t="0"/>
          <a:stretch/>
        </p:blipFill>
        <p:spPr>
          <a:xfrm>
            <a:off x="863575" y="5298758"/>
            <a:ext cx="648055" cy="648055"/>
          </a:xfrm>
          <a:prstGeom prst="rect">
            <a:avLst/>
          </a:prstGeom>
          <a:noFill/>
          <a:ln>
            <a:noFill/>
          </a:ln>
        </p:spPr>
      </p:pic>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odelage">
  <p:cSld name="Modelage">
    <p:bg>
      <p:bgPr>
        <a:gradFill>
          <a:gsLst>
            <a:gs pos="0">
              <a:schemeClr val="lt1"/>
            </a:gs>
            <a:gs pos="71000">
              <a:schemeClr val="lt1"/>
            </a:gs>
            <a:gs pos="85000">
              <a:srgbClr val="FF0000"/>
            </a:gs>
            <a:gs pos="100000">
              <a:srgbClr val="C00000"/>
            </a:gs>
          </a:gsLst>
          <a:path path="circle">
            <a:fillToRect b="50%" l="50%" r="50%" t="50%"/>
          </a:path>
          <a:tileRect/>
        </a:gradFill>
      </p:bgPr>
    </p:bg>
    <p:spTree>
      <p:nvGrpSpPr>
        <p:cNvPr id="212" name="Shape 212"/>
        <p:cNvGrpSpPr/>
        <p:nvPr/>
      </p:nvGrpSpPr>
      <p:grpSpPr>
        <a:xfrm>
          <a:off x="0" y="0"/>
          <a:ext cx="0" cy="0"/>
          <a:chOff x="0" y="0"/>
          <a:chExt cx="0" cy="0"/>
        </a:xfrm>
      </p:grpSpPr>
      <p:grpSp>
        <p:nvGrpSpPr>
          <p:cNvPr id="213" name="Google Shape;213;p183"/>
          <p:cNvGrpSpPr/>
          <p:nvPr/>
        </p:nvGrpSpPr>
        <p:grpSpPr>
          <a:xfrm>
            <a:off x="812158" y="829917"/>
            <a:ext cx="10567685" cy="5198169"/>
            <a:chOff x="2184400" y="1402025"/>
            <a:chExt cx="7823200" cy="4942038"/>
          </a:xfrm>
        </p:grpSpPr>
        <p:sp>
          <p:nvSpPr>
            <p:cNvPr id="214" name="Google Shape;214;p183"/>
            <p:cNvSpPr/>
            <p:nvPr/>
          </p:nvSpPr>
          <p:spPr>
            <a:xfrm>
              <a:off x="2184400" y="1402025"/>
              <a:ext cx="7823200" cy="4942038"/>
            </a:xfrm>
            <a:prstGeom prst="roundRect">
              <a:avLst>
                <a:gd fmla="val 2665" name="adj"/>
              </a:avLst>
            </a:prstGeom>
            <a:solidFill>
              <a:srgbClr val="C00000"/>
            </a:solidFill>
            <a:ln cap="flat" cmpd="sng" w="12700">
              <a:solidFill>
                <a:srgbClr val="C00000"/>
              </a:solidFill>
              <a:prstDash val="solid"/>
              <a:miter lim="800000"/>
              <a:headEnd len="sm" w="sm" type="none"/>
              <a:tailEnd len="sm" w="sm" type="none"/>
            </a:ln>
            <a:effectLst>
              <a:outerShdw blurRad="63500" sx="102000" rotWithShape="0" algn="ctr" sy="102000">
                <a:srgbClr val="000000">
                  <a:alpha val="6666"/>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00">
                <a:solidFill>
                  <a:srgbClr val="FFFFFF"/>
                </a:solidFill>
                <a:latin typeface="Calibri"/>
                <a:ea typeface="Calibri"/>
                <a:cs typeface="Calibri"/>
                <a:sym typeface="Calibri"/>
              </a:endParaRPr>
            </a:p>
          </p:txBody>
        </p:sp>
        <p:sp>
          <p:nvSpPr>
            <p:cNvPr id="215" name="Google Shape;215;p183"/>
            <p:cNvSpPr/>
            <p:nvPr/>
          </p:nvSpPr>
          <p:spPr>
            <a:xfrm>
              <a:off x="2284185" y="1499313"/>
              <a:ext cx="7623629" cy="4747463"/>
            </a:xfrm>
            <a:prstGeom prst="rect">
              <a:avLst/>
            </a:prstGeom>
            <a:solidFill>
              <a:schemeClr val="lt1"/>
            </a:solidFill>
            <a:ln>
              <a:noFill/>
            </a:ln>
          </p:spPr>
          <p:txBody>
            <a:bodyPr anchorCtr="1" anchor="ctr" bIns="45700" lIns="91425" spcFirstLastPara="1" rIns="91425" wrap="square" tIns="45700">
              <a:noAutofit/>
            </a:bodyPr>
            <a:lstStyle/>
            <a:p>
              <a:pPr indent="0" lvl="0" marL="0" marR="0" rtl="0" algn="ctr">
                <a:spcBef>
                  <a:spcPts val="0"/>
                </a:spcBef>
                <a:spcAft>
                  <a:spcPts val="0"/>
                </a:spcAft>
                <a:buNone/>
              </a:pPr>
              <a:r>
                <a:t/>
              </a:r>
              <a:endParaRPr b="1" sz="5600">
                <a:solidFill>
                  <a:srgbClr val="000000"/>
                </a:solidFill>
                <a:latin typeface="Calibri"/>
                <a:ea typeface="Calibri"/>
                <a:cs typeface="Calibri"/>
                <a:sym typeface="Calibri"/>
              </a:endParaRPr>
            </a:p>
            <a:p>
              <a:pPr indent="0" lvl="0" marL="0" marR="0" rtl="0" algn="ctr">
                <a:spcBef>
                  <a:spcPts val="0"/>
                </a:spcBef>
                <a:spcAft>
                  <a:spcPts val="0"/>
                </a:spcAft>
                <a:buNone/>
              </a:pPr>
              <a:r>
                <a:t/>
              </a:r>
              <a:endParaRPr b="1" sz="5600">
                <a:solidFill>
                  <a:srgbClr val="000000"/>
                </a:solidFill>
                <a:latin typeface="Calibri"/>
                <a:ea typeface="Calibri"/>
                <a:cs typeface="Calibri"/>
                <a:sym typeface="Calibri"/>
              </a:endParaRPr>
            </a:p>
          </p:txBody>
        </p:sp>
      </p:grpSp>
      <p:sp>
        <p:nvSpPr>
          <p:cNvPr id="216" name="Google Shape;216;p183"/>
          <p:cNvSpPr/>
          <p:nvPr/>
        </p:nvSpPr>
        <p:spPr>
          <a:xfrm>
            <a:off x="10285532" y="4917801"/>
            <a:ext cx="936370" cy="936371"/>
          </a:xfrm>
          <a:prstGeom prst="ellipse">
            <a:avLst/>
          </a:prstGeom>
          <a:blipFill rotWithShape="1">
            <a:blip r:embed="rId2">
              <a:alphaModFix/>
            </a:blip>
            <a:stretch>
              <a:fillRect b="0" l="0" r="0" t="0"/>
            </a:stretch>
          </a:blipFill>
          <a:ln cap="flat" cmpd="sng" w="12700">
            <a:solidFill>
              <a:schemeClr val="lt1"/>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200">
              <a:solidFill>
                <a:srgbClr val="FFFFFF"/>
              </a:solidFill>
              <a:latin typeface="Calibri"/>
              <a:ea typeface="Calibri"/>
              <a:cs typeface="Calibri"/>
              <a:sym typeface="Calibri"/>
            </a:endParaRPr>
          </a:p>
        </p:txBody>
      </p:sp>
      <p:sp>
        <p:nvSpPr>
          <p:cNvPr id="217" name="Google Shape;217;p183"/>
          <p:cNvSpPr txBox="1"/>
          <p:nvPr/>
        </p:nvSpPr>
        <p:spPr>
          <a:xfrm>
            <a:off x="2858328" y="3954018"/>
            <a:ext cx="6097656" cy="76944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fr-FR" sz="4400">
                <a:solidFill>
                  <a:srgbClr val="C00000"/>
                </a:solidFill>
                <a:latin typeface="Calibri"/>
                <a:ea typeface="Calibri"/>
                <a:cs typeface="Calibri"/>
                <a:sym typeface="Calibri"/>
              </a:rPr>
              <a:t>Modelage</a:t>
            </a:r>
            <a:endParaRPr/>
          </a:p>
        </p:txBody>
      </p:sp>
      <p:pic>
        <p:nvPicPr>
          <p:cNvPr id="218" name="Google Shape;218;p183"/>
          <p:cNvPicPr preferRelativeResize="0"/>
          <p:nvPr/>
        </p:nvPicPr>
        <p:blipFill rotWithShape="1">
          <a:blip r:embed="rId3">
            <a:alphaModFix/>
          </a:blip>
          <a:srcRect b="0" l="0" r="0" t="0"/>
          <a:stretch/>
        </p:blipFill>
        <p:spPr>
          <a:xfrm>
            <a:off x="4344253" y="1192462"/>
            <a:ext cx="3503492" cy="2545921"/>
          </a:xfrm>
          <a:prstGeom prst="rect">
            <a:avLst/>
          </a:prstGeom>
          <a:noFill/>
          <a:ln>
            <a:noFill/>
          </a:ln>
        </p:spPr>
      </p:pic>
      <p:grpSp>
        <p:nvGrpSpPr>
          <p:cNvPr id="219" name="Google Shape;219;p183"/>
          <p:cNvGrpSpPr/>
          <p:nvPr/>
        </p:nvGrpSpPr>
        <p:grpSpPr>
          <a:xfrm>
            <a:off x="5759801" y="1118243"/>
            <a:ext cx="670236" cy="588434"/>
            <a:chOff x="277892" y="2283969"/>
            <a:chExt cx="939577" cy="824904"/>
          </a:xfrm>
        </p:grpSpPr>
        <p:sp>
          <p:nvSpPr>
            <p:cNvPr id="220" name="Google Shape;220;p183"/>
            <p:cNvSpPr/>
            <p:nvPr/>
          </p:nvSpPr>
          <p:spPr>
            <a:xfrm>
              <a:off x="277892" y="2557025"/>
              <a:ext cx="685139" cy="551848"/>
            </a:xfrm>
            <a:custGeom>
              <a:rect b="b" l="l" r="r" t="t"/>
              <a:pathLst>
                <a:path extrusionOk="0" h="2757643" w="3423710">
                  <a:moveTo>
                    <a:pt x="0" y="0"/>
                  </a:moveTo>
                  <a:lnTo>
                    <a:pt x="3423710" y="0"/>
                  </a:lnTo>
                  <a:lnTo>
                    <a:pt x="3423710" y="2757643"/>
                  </a:lnTo>
                  <a:lnTo>
                    <a:pt x="0" y="2757643"/>
                  </a:lnTo>
                  <a:lnTo>
                    <a:pt x="0" y="0"/>
                  </a:lnTo>
                  <a:close/>
                </a:path>
              </a:pathLst>
            </a:custGeom>
            <a:blipFill rotWithShape="1">
              <a:blip r:embed="rId4">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21" name="Google Shape;221;p183"/>
            <p:cNvSpPr/>
            <p:nvPr/>
          </p:nvSpPr>
          <p:spPr>
            <a:xfrm rot="-1930306">
              <a:off x="819513" y="2322046"/>
              <a:ext cx="287035" cy="499407"/>
            </a:xfrm>
            <a:custGeom>
              <a:rect b="b" l="l" r="r" t="t"/>
              <a:pathLst>
                <a:path extrusionOk="0" h="2076288" w="1193350">
                  <a:moveTo>
                    <a:pt x="0" y="0"/>
                  </a:moveTo>
                  <a:lnTo>
                    <a:pt x="1193350" y="0"/>
                  </a:lnTo>
                  <a:lnTo>
                    <a:pt x="1193350" y="2076287"/>
                  </a:lnTo>
                  <a:lnTo>
                    <a:pt x="0" y="2076287"/>
                  </a:lnTo>
                  <a:lnTo>
                    <a:pt x="0" y="0"/>
                  </a:lnTo>
                  <a:close/>
                </a:path>
              </a:pathLst>
            </a:custGeom>
            <a:blipFill rotWithShape="1">
              <a:blip r:embed="rId5">
                <a:alphaModFix amt="72000"/>
              </a:blip>
              <a:stretch>
                <a:fillRect b="0" l="-101442" r="0" t="-1677"/>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222" name="Google Shape;222;p183"/>
          <p:cNvSpPr txBox="1"/>
          <p:nvPr>
            <p:ph idx="1" type="body"/>
          </p:nvPr>
        </p:nvSpPr>
        <p:spPr>
          <a:xfrm>
            <a:off x="8799191" y="5236960"/>
            <a:ext cx="1486341" cy="503301"/>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3600"/>
              <a:buNone/>
              <a:defRPr b="1" sz="3600">
                <a:latin typeface="Calibri"/>
                <a:ea typeface="Calibri"/>
                <a:cs typeface="Calibri"/>
                <a:sym typeface="Calibri"/>
              </a:defRPr>
            </a:lvl1pPr>
            <a:lvl2pPr indent="-228600" lvl="1" marL="914400" algn="l">
              <a:lnSpc>
                <a:spcPct val="90000"/>
              </a:lnSpc>
              <a:spcBef>
                <a:spcPts val="500"/>
              </a:spcBef>
              <a:spcAft>
                <a:spcPts val="0"/>
              </a:spcAft>
              <a:buClr>
                <a:schemeClr val="dk1"/>
              </a:buClr>
              <a:buSzPts val="3600"/>
              <a:buNone/>
              <a:defRPr b="1" sz="3600">
                <a:latin typeface="Calibri"/>
                <a:ea typeface="Calibri"/>
                <a:cs typeface="Calibri"/>
                <a:sym typeface="Calibri"/>
              </a:defRPr>
            </a:lvl2pPr>
            <a:lvl3pPr indent="-228600" lvl="2" marL="1371600" algn="l">
              <a:lnSpc>
                <a:spcPct val="90000"/>
              </a:lnSpc>
              <a:spcBef>
                <a:spcPts val="500"/>
              </a:spcBef>
              <a:spcAft>
                <a:spcPts val="0"/>
              </a:spcAft>
              <a:buClr>
                <a:schemeClr val="dk1"/>
              </a:buClr>
              <a:buSzPts val="3600"/>
              <a:buNone/>
              <a:defRPr b="1" sz="3600">
                <a:latin typeface="Calibri"/>
                <a:ea typeface="Calibri"/>
                <a:cs typeface="Calibri"/>
                <a:sym typeface="Calibri"/>
              </a:defRPr>
            </a:lvl3pPr>
            <a:lvl4pPr indent="-228600" lvl="3" marL="1828800" algn="l">
              <a:lnSpc>
                <a:spcPct val="90000"/>
              </a:lnSpc>
              <a:spcBef>
                <a:spcPts val="500"/>
              </a:spcBef>
              <a:spcAft>
                <a:spcPts val="0"/>
              </a:spcAft>
              <a:buClr>
                <a:schemeClr val="dk1"/>
              </a:buClr>
              <a:buSzPts val="3600"/>
              <a:buNone/>
              <a:defRPr b="1" sz="3600">
                <a:latin typeface="Calibri"/>
                <a:ea typeface="Calibri"/>
                <a:cs typeface="Calibri"/>
                <a:sym typeface="Calibri"/>
              </a:defRPr>
            </a:lvl4pPr>
            <a:lvl5pPr indent="-228600" lvl="4" marL="2286000" algn="l">
              <a:lnSpc>
                <a:spcPct val="90000"/>
              </a:lnSpc>
              <a:spcBef>
                <a:spcPts val="500"/>
              </a:spcBef>
              <a:spcAft>
                <a:spcPts val="0"/>
              </a:spcAft>
              <a:buClr>
                <a:schemeClr val="dk1"/>
              </a:buClr>
              <a:buSzPts val="3600"/>
              <a:buNone/>
              <a:defRPr b="1" sz="3600">
                <a:latin typeface="Calibri"/>
                <a:ea typeface="Calibri"/>
                <a:cs typeface="Calibri"/>
                <a:sym typeface="Calibri"/>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âche principale">
  <p:cSld name="Tâche principale">
    <p:spTree>
      <p:nvGrpSpPr>
        <p:cNvPr id="223" name="Shape 223"/>
        <p:cNvGrpSpPr/>
        <p:nvPr/>
      </p:nvGrpSpPr>
      <p:grpSpPr>
        <a:xfrm>
          <a:off x="0" y="0"/>
          <a:ext cx="0" cy="0"/>
          <a:chOff x="0" y="0"/>
          <a:chExt cx="0" cy="0"/>
        </a:xfrm>
      </p:grpSpPr>
      <p:grpSp>
        <p:nvGrpSpPr>
          <p:cNvPr id="224" name="Google Shape;224;p184"/>
          <p:cNvGrpSpPr/>
          <p:nvPr/>
        </p:nvGrpSpPr>
        <p:grpSpPr>
          <a:xfrm>
            <a:off x="4932835" y="1459304"/>
            <a:ext cx="6054377" cy="3711725"/>
            <a:chOff x="1715066" y="1103461"/>
            <a:chExt cx="5717724" cy="3124203"/>
          </a:xfrm>
        </p:grpSpPr>
        <p:sp>
          <p:nvSpPr>
            <p:cNvPr id="225" name="Google Shape;225;p184"/>
            <p:cNvSpPr/>
            <p:nvPr/>
          </p:nvSpPr>
          <p:spPr>
            <a:xfrm>
              <a:off x="1715066" y="1103461"/>
              <a:ext cx="5717724" cy="3124203"/>
            </a:xfrm>
            <a:prstGeom prst="rect">
              <a:avLst/>
            </a:prstGeom>
            <a:solidFill>
              <a:srgbClr val="C00000"/>
            </a:solidFill>
            <a:ln cap="flat" cmpd="sng" w="9525">
              <a:solidFill>
                <a:srgbClr val="C00000"/>
              </a:solidFill>
              <a:prstDash val="solid"/>
              <a:round/>
              <a:headEnd len="sm" w="sm" type="none"/>
              <a:tailEnd len="sm" w="sm" type="none"/>
            </a:ln>
          </p:spPr>
          <p:txBody>
            <a:bodyPr anchorCtr="1" anchor="ctr" bIns="60950" lIns="121900" spcFirstLastPara="1" rIns="121900" wrap="square" tIns="60950">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226" name="Google Shape;226;p184"/>
            <p:cNvSpPr/>
            <p:nvPr/>
          </p:nvSpPr>
          <p:spPr>
            <a:xfrm>
              <a:off x="1802501" y="1179667"/>
              <a:ext cx="5542845" cy="2971800"/>
            </a:xfrm>
            <a:prstGeom prst="rect">
              <a:avLst/>
            </a:prstGeom>
            <a:solidFill>
              <a:srgbClr val="FFFFFF"/>
            </a:solidFill>
            <a:ln cap="flat" cmpd="sng" w="9525">
              <a:solidFill>
                <a:srgbClr val="C00000"/>
              </a:solidFill>
              <a:prstDash val="solid"/>
              <a:round/>
              <a:headEnd len="sm" w="sm" type="none"/>
              <a:tailEnd len="sm" w="sm" type="none"/>
            </a:ln>
            <a:effectLst>
              <a:outerShdw algn="tl">
                <a:srgbClr val="000000">
                  <a:alpha val="4705"/>
                </a:srgbClr>
              </a:outerShdw>
            </a:effectLst>
          </p:spPr>
          <p:txBody>
            <a:bodyPr anchorCtr="1" anchor="ctr" bIns="60950" lIns="121900" spcFirstLastPara="1" rIns="121900" wrap="square" tIns="60950">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grpSp>
      <p:sp>
        <p:nvSpPr>
          <p:cNvPr id="227" name="Google Shape;227;p184"/>
          <p:cNvSpPr txBox="1"/>
          <p:nvPr>
            <p:ph idx="1" type="body"/>
          </p:nvPr>
        </p:nvSpPr>
        <p:spPr>
          <a:xfrm>
            <a:off x="5025419" y="4219335"/>
            <a:ext cx="5869201" cy="41886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rgbClr val="7F7F7F"/>
              </a:buClr>
              <a:buSzPts val="2000"/>
              <a:buNone/>
              <a:defRPr i="1" sz="2000">
                <a:solidFill>
                  <a:srgbClr val="7F7F7F"/>
                </a:solidFill>
                <a:latin typeface="Calibri"/>
                <a:ea typeface="Calibri"/>
                <a:cs typeface="Calibri"/>
                <a:sym typeface="Calibri"/>
              </a:defRPr>
            </a:lvl1pPr>
            <a:lvl2pPr indent="-228600" lvl="1" marL="914400" algn="l">
              <a:lnSpc>
                <a:spcPct val="90000"/>
              </a:lnSpc>
              <a:spcBef>
                <a:spcPts val="500"/>
              </a:spcBef>
              <a:spcAft>
                <a:spcPts val="0"/>
              </a:spcAft>
              <a:buClr>
                <a:schemeClr val="dk1"/>
              </a:buClr>
              <a:buSzPts val="2000"/>
              <a:buNone/>
              <a:defRPr i="1" sz="2000">
                <a:latin typeface="Calibri"/>
                <a:ea typeface="Calibri"/>
                <a:cs typeface="Calibri"/>
                <a:sym typeface="Calibri"/>
              </a:defRPr>
            </a:lvl2pPr>
            <a:lvl3pPr indent="-228600" lvl="2" marL="1371600" algn="l">
              <a:lnSpc>
                <a:spcPct val="90000"/>
              </a:lnSpc>
              <a:spcBef>
                <a:spcPts val="500"/>
              </a:spcBef>
              <a:spcAft>
                <a:spcPts val="0"/>
              </a:spcAft>
              <a:buClr>
                <a:schemeClr val="dk1"/>
              </a:buClr>
              <a:buSzPts val="2000"/>
              <a:buNone/>
              <a:defRPr i="1" sz="2000">
                <a:latin typeface="Calibri"/>
                <a:ea typeface="Calibri"/>
                <a:cs typeface="Calibri"/>
                <a:sym typeface="Calibri"/>
              </a:defRPr>
            </a:lvl3pPr>
            <a:lvl4pPr indent="-228600" lvl="3" marL="1828800" algn="l">
              <a:lnSpc>
                <a:spcPct val="90000"/>
              </a:lnSpc>
              <a:spcBef>
                <a:spcPts val="500"/>
              </a:spcBef>
              <a:spcAft>
                <a:spcPts val="0"/>
              </a:spcAft>
              <a:buClr>
                <a:schemeClr val="dk1"/>
              </a:buClr>
              <a:buSzPts val="2000"/>
              <a:buNone/>
              <a:defRPr i="1" sz="2000">
                <a:latin typeface="Calibri"/>
                <a:ea typeface="Calibri"/>
                <a:cs typeface="Calibri"/>
                <a:sym typeface="Calibri"/>
              </a:defRPr>
            </a:lvl4pPr>
            <a:lvl5pPr indent="-228600" lvl="4" marL="2286000" algn="l">
              <a:lnSpc>
                <a:spcPct val="90000"/>
              </a:lnSpc>
              <a:spcBef>
                <a:spcPts val="500"/>
              </a:spcBef>
              <a:spcAft>
                <a:spcPts val="0"/>
              </a:spcAft>
              <a:buClr>
                <a:schemeClr val="dk1"/>
              </a:buClr>
              <a:buSzPts val="2000"/>
              <a:buNone/>
              <a:defRPr i="1" sz="2000">
                <a:latin typeface="Calibri"/>
                <a:ea typeface="Calibri"/>
                <a:cs typeface="Calibri"/>
                <a:sym typeface="Calibri"/>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28" name="Google Shape;228;p184"/>
          <p:cNvSpPr txBox="1"/>
          <p:nvPr/>
        </p:nvSpPr>
        <p:spPr>
          <a:xfrm>
            <a:off x="5025418" y="2384963"/>
            <a:ext cx="5869201" cy="690767"/>
          </a:xfrm>
          <a:prstGeom prst="rect">
            <a:avLst/>
          </a:prstGeom>
          <a:noFill/>
          <a:ln>
            <a:noFill/>
          </a:ln>
        </p:spPr>
        <p:txBody>
          <a:bodyPr anchorCtr="1" anchor="t" bIns="0" lIns="0" spcFirstLastPara="1" rIns="0" wrap="square" tIns="0">
            <a:spAutoFit/>
          </a:bodyPr>
          <a:lstStyle/>
          <a:p>
            <a:pPr indent="0" lvl="0" marL="0" marR="0" rtl="0" algn="ctr">
              <a:lnSpc>
                <a:spcPct val="131218"/>
              </a:lnSpc>
              <a:spcBef>
                <a:spcPts val="0"/>
              </a:spcBef>
              <a:spcAft>
                <a:spcPts val="0"/>
              </a:spcAft>
              <a:buNone/>
            </a:pPr>
            <a:r>
              <a:rPr b="1" i="0" lang="fr-FR" sz="3733" u="none" cap="none" strike="noStrike">
                <a:solidFill>
                  <a:srgbClr val="C00000"/>
                </a:solidFill>
                <a:latin typeface="Calibri"/>
                <a:ea typeface="Calibri"/>
                <a:cs typeface="Calibri"/>
                <a:sym typeface="Calibri"/>
              </a:rPr>
              <a:t>Tâche principale</a:t>
            </a:r>
            <a:endParaRPr/>
          </a:p>
        </p:txBody>
      </p:sp>
      <p:sp>
        <p:nvSpPr>
          <p:cNvPr id="229" name="Google Shape;229;p184"/>
          <p:cNvSpPr/>
          <p:nvPr/>
        </p:nvSpPr>
        <p:spPr>
          <a:xfrm>
            <a:off x="4389349" y="1736952"/>
            <a:ext cx="1156184" cy="512421"/>
          </a:xfrm>
          <a:prstGeom prst="rect">
            <a:avLst/>
          </a:prstGeom>
          <a:solidFill>
            <a:srgbClr val="C00000"/>
          </a:solidFill>
          <a:ln cap="flat" cmpd="sng" w="25400">
            <a:solidFill>
              <a:srgbClr val="C00000"/>
            </a:solidFill>
            <a:prstDash val="solid"/>
            <a:round/>
            <a:headEnd len="sm" w="sm" type="none"/>
            <a:tailEnd len="sm" w="sm" type="none"/>
          </a:ln>
        </p:spPr>
        <p:txBody>
          <a:bodyPr anchorCtr="1" anchor="ctr" bIns="60950" lIns="121900" spcFirstLastPara="1" rIns="121900" wrap="square" tIns="60950">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230" name="Google Shape;230;p184"/>
          <p:cNvSpPr/>
          <p:nvPr/>
        </p:nvSpPr>
        <p:spPr>
          <a:xfrm>
            <a:off x="4469041" y="1746942"/>
            <a:ext cx="1052999" cy="492443"/>
          </a:xfrm>
          <a:prstGeom prst="rect">
            <a:avLst/>
          </a:prstGeom>
          <a:solidFill>
            <a:srgbClr val="C00000"/>
          </a:solidFill>
          <a:ln cap="flat" cmpd="sng" w="9525">
            <a:solidFill>
              <a:srgbClr val="C00000"/>
            </a:solidFill>
            <a:prstDash val="solid"/>
            <a:round/>
            <a:headEnd len="sm" w="sm" type="none"/>
            <a:tailEnd len="sm" w="sm" type="none"/>
          </a:ln>
        </p:spPr>
        <p:txBody>
          <a:bodyPr anchorCtr="0" anchor="t" bIns="60950" lIns="121900" spcFirstLastPara="1" rIns="121900" wrap="square" tIns="60950">
            <a:spAutoFit/>
          </a:bodyPr>
          <a:lstStyle/>
          <a:p>
            <a:pPr indent="0" lvl="0" marL="0" marR="0" rtl="0" algn="ctr">
              <a:spcBef>
                <a:spcPts val="0"/>
              </a:spcBef>
              <a:spcAft>
                <a:spcPts val="0"/>
              </a:spcAft>
              <a:buNone/>
            </a:pPr>
            <a:r>
              <a:rPr b="1" i="0" lang="fr-FR" sz="2400" u="none" cap="none" strike="noStrike">
                <a:solidFill>
                  <a:srgbClr val="FFFFFF"/>
                </a:solidFill>
                <a:latin typeface="Arial"/>
                <a:ea typeface="Arial"/>
                <a:cs typeface="Arial"/>
                <a:sym typeface="Arial"/>
              </a:rPr>
              <a:t>M</a:t>
            </a:r>
            <a:endParaRPr b="1" sz="2400">
              <a:solidFill>
                <a:srgbClr val="FFFFFF"/>
              </a:solidFill>
              <a:latin typeface="Arial"/>
              <a:ea typeface="Arial"/>
              <a:cs typeface="Arial"/>
              <a:sym typeface="Arial"/>
            </a:endParaRPr>
          </a:p>
        </p:txBody>
      </p:sp>
      <p:pic>
        <p:nvPicPr>
          <p:cNvPr id="231" name="Google Shape;231;p184"/>
          <p:cNvPicPr preferRelativeResize="0"/>
          <p:nvPr/>
        </p:nvPicPr>
        <p:blipFill rotWithShape="1">
          <a:blip r:embed="rId2">
            <a:alphaModFix/>
          </a:blip>
          <a:srcRect b="0" l="0" r="0" t="0"/>
          <a:stretch/>
        </p:blipFill>
        <p:spPr>
          <a:xfrm>
            <a:off x="1204787" y="2396885"/>
            <a:ext cx="2432604" cy="2432604"/>
          </a:xfrm>
          <a:prstGeom prst="rect">
            <a:avLst/>
          </a:prstGeom>
          <a:noFill/>
          <a:ln>
            <a:noFill/>
          </a:ln>
        </p:spPr>
      </p:pic>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Pratique collective">
  <p:cSld name="1_Pratique collective">
    <p:bg>
      <p:bgPr>
        <a:gradFill>
          <a:gsLst>
            <a:gs pos="0">
              <a:srgbClr val="FFFFFF"/>
            </a:gs>
            <a:gs pos="21000">
              <a:srgbClr val="FFFFFF"/>
            </a:gs>
            <a:gs pos="41000">
              <a:srgbClr val="1D6FA9"/>
            </a:gs>
            <a:gs pos="100000">
              <a:srgbClr val="FFFFFF"/>
            </a:gs>
          </a:gsLst>
          <a:path path="circle">
            <a:fillToRect b="50%" l="50%" r="50%" t="50%"/>
          </a:path>
          <a:tileRect/>
        </a:gradFill>
      </p:bgPr>
    </p:bg>
    <p:spTree>
      <p:nvGrpSpPr>
        <p:cNvPr id="232" name="Shape 232"/>
        <p:cNvGrpSpPr/>
        <p:nvPr/>
      </p:nvGrpSpPr>
      <p:grpSpPr>
        <a:xfrm>
          <a:off x="0" y="0"/>
          <a:ext cx="0" cy="0"/>
          <a:chOff x="0" y="0"/>
          <a:chExt cx="0" cy="0"/>
        </a:xfrm>
      </p:grpSpPr>
      <p:grpSp>
        <p:nvGrpSpPr>
          <p:cNvPr id="233" name="Google Shape;233;p185"/>
          <p:cNvGrpSpPr/>
          <p:nvPr/>
        </p:nvGrpSpPr>
        <p:grpSpPr>
          <a:xfrm>
            <a:off x="812159" y="829917"/>
            <a:ext cx="10567685" cy="5198169"/>
            <a:chOff x="2184400" y="1402025"/>
            <a:chExt cx="7823200" cy="4942038"/>
          </a:xfrm>
        </p:grpSpPr>
        <p:sp>
          <p:nvSpPr>
            <p:cNvPr id="234" name="Google Shape;234;p185"/>
            <p:cNvSpPr/>
            <p:nvPr/>
          </p:nvSpPr>
          <p:spPr>
            <a:xfrm>
              <a:off x="2184400" y="1402025"/>
              <a:ext cx="7823200" cy="4942038"/>
            </a:xfrm>
            <a:prstGeom prst="roundRect">
              <a:avLst>
                <a:gd fmla="val 2665" name="adj"/>
              </a:avLst>
            </a:prstGeom>
            <a:solidFill>
              <a:srgbClr val="0F9ED5"/>
            </a:solidFill>
            <a:ln cap="flat" cmpd="sng" w="12700">
              <a:solidFill>
                <a:srgbClr val="0F9ED5"/>
              </a:solidFill>
              <a:prstDash val="solid"/>
              <a:miter lim="800000"/>
              <a:headEnd len="sm" w="sm" type="none"/>
              <a:tailEnd len="sm" w="sm" type="none"/>
            </a:ln>
            <a:effectLst>
              <a:outerShdw blurRad="63500" sx="102000" rotWithShape="0" algn="ctr" sy="102000">
                <a:srgbClr val="000000">
                  <a:alpha val="6666"/>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00">
                <a:solidFill>
                  <a:srgbClr val="FFFFFF"/>
                </a:solidFill>
                <a:latin typeface="Calibri"/>
                <a:ea typeface="Calibri"/>
                <a:cs typeface="Calibri"/>
                <a:sym typeface="Calibri"/>
              </a:endParaRPr>
            </a:p>
          </p:txBody>
        </p:sp>
        <p:sp>
          <p:nvSpPr>
            <p:cNvPr id="235" name="Google Shape;235;p185"/>
            <p:cNvSpPr/>
            <p:nvPr/>
          </p:nvSpPr>
          <p:spPr>
            <a:xfrm>
              <a:off x="2284185" y="1499313"/>
              <a:ext cx="7623629" cy="4747463"/>
            </a:xfrm>
            <a:prstGeom prst="rect">
              <a:avLst/>
            </a:prstGeom>
            <a:solidFill>
              <a:schemeClr val="lt1"/>
            </a:solidFill>
            <a:ln>
              <a:noFill/>
            </a:ln>
          </p:spPr>
          <p:txBody>
            <a:bodyPr anchorCtr="1" anchor="ctr" bIns="45700" lIns="91425" spcFirstLastPara="1" rIns="91425" wrap="square" tIns="45700">
              <a:noAutofit/>
            </a:bodyPr>
            <a:lstStyle/>
            <a:p>
              <a:pPr indent="0" lvl="0" marL="0" marR="0" rtl="0" algn="ctr">
                <a:spcBef>
                  <a:spcPts val="0"/>
                </a:spcBef>
                <a:spcAft>
                  <a:spcPts val="0"/>
                </a:spcAft>
                <a:buNone/>
              </a:pPr>
              <a:r>
                <a:t/>
              </a:r>
              <a:endParaRPr b="1" sz="5600">
                <a:solidFill>
                  <a:srgbClr val="000000"/>
                </a:solidFill>
                <a:latin typeface="Calibri"/>
                <a:ea typeface="Calibri"/>
                <a:cs typeface="Calibri"/>
                <a:sym typeface="Calibri"/>
              </a:endParaRPr>
            </a:p>
            <a:p>
              <a:pPr indent="0" lvl="0" marL="0" marR="0" rtl="0" algn="ctr">
                <a:spcBef>
                  <a:spcPts val="0"/>
                </a:spcBef>
                <a:spcAft>
                  <a:spcPts val="0"/>
                </a:spcAft>
                <a:buNone/>
              </a:pPr>
              <a:r>
                <a:t/>
              </a:r>
              <a:endParaRPr b="1" sz="5600">
                <a:solidFill>
                  <a:srgbClr val="000000"/>
                </a:solidFill>
                <a:latin typeface="Calibri"/>
                <a:ea typeface="Calibri"/>
                <a:cs typeface="Calibri"/>
                <a:sym typeface="Calibri"/>
              </a:endParaRPr>
            </a:p>
            <a:p>
              <a:pPr indent="0" lvl="0" marL="0" marR="0" rtl="0" algn="ctr">
                <a:spcBef>
                  <a:spcPts val="0"/>
                </a:spcBef>
                <a:spcAft>
                  <a:spcPts val="0"/>
                </a:spcAft>
                <a:buNone/>
              </a:pPr>
              <a:r>
                <a:rPr b="1" lang="fr-FR" sz="4400">
                  <a:solidFill>
                    <a:srgbClr val="0F9ED5"/>
                  </a:solidFill>
                  <a:latin typeface="Calibri"/>
                  <a:ea typeface="Calibri"/>
                  <a:cs typeface="Calibri"/>
                  <a:sym typeface="Calibri"/>
                </a:rPr>
                <a:t>Pratique collective</a:t>
              </a:r>
              <a:endParaRPr/>
            </a:p>
          </p:txBody>
        </p:sp>
      </p:grpSp>
      <p:sp>
        <p:nvSpPr>
          <p:cNvPr id="236" name="Google Shape;236;p185"/>
          <p:cNvSpPr/>
          <p:nvPr/>
        </p:nvSpPr>
        <p:spPr>
          <a:xfrm>
            <a:off x="10285532" y="4917801"/>
            <a:ext cx="936370" cy="936371"/>
          </a:xfrm>
          <a:prstGeom prst="ellipse">
            <a:avLst/>
          </a:prstGeom>
          <a:blipFill rotWithShape="1">
            <a:blip r:embed="rId2">
              <a:alphaModFix/>
            </a:blip>
            <a:stretch>
              <a:fillRect b="0" l="0" r="0" t="0"/>
            </a:stretch>
          </a:blipFill>
          <a:ln cap="flat" cmpd="sng" w="12700">
            <a:solidFill>
              <a:schemeClr val="lt1"/>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200">
              <a:solidFill>
                <a:srgbClr val="FFFFFF"/>
              </a:solidFill>
              <a:latin typeface="Calibri"/>
              <a:ea typeface="Calibri"/>
              <a:cs typeface="Calibri"/>
              <a:sym typeface="Calibri"/>
            </a:endParaRPr>
          </a:p>
        </p:txBody>
      </p:sp>
      <p:pic>
        <p:nvPicPr>
          <p:cNvPr id="237" name="Google Shape;237;p185"/>
          <p:cNvPicPr preferRelativeResize="0"/>
          <p:nvPr/>
        </p:nvPicPr>
        <p:blipFill rotWithShape="1">
          <a:blip r:embed="rId3">
            <a:alphaModFix/>
          </a:blip>
          <a:srcRect b="0" l="0" r="0" t="0"/>
          <a:stretch/>
        </p:blipFill>
        <p:spPr>
          <a:xfrm>
            <a:off x="4992506" y="1398207"/>
            <a:ext cx="2206989" cy="2206989"/>
          </a:xfrm>
          <a:prstGeom prst="rect">
            <a:avLst/>
          </a:prstGeom>
          <a:noFill/>
          <a:ln>
            <a:noFill/>
          </a:ln>
        </p:spPr>
      </p:pic>
      <p:sp>
        <p:nvSpPr>
          <p:cNvPr id="238" name="Google Shape;238;p185"/>
          <p:cNvSpPr txBox="1"/>
          <p:nvPr>
            <p:ph idx="1" type="body"/>
          </p:nvPr>
        </p:nvSpPr>
        <p:spPr>
          <a:xfrm>
            <a:off x="8799191" y="5236960"/>
            <a:ext cx="1486341" cy="503301"/>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3600"/>
              <a:buNone/>
              <a:defRPr b="1" sz="3600">
                <a:latin typeface="Calibri"/>
                <a:ea typeface="Calibri"/>
                <a:cs typeface="Calibri"/>
                <a:sym typeface="Calibri"/>
              </a:defRPr>
            </a:lvl1pPr>
            <a:lvl2pPr indent="-228600" lvl="1" marL="914400" algn="l">
              <a:lnSpc>
                <a:spcPct val="90000"/>
              </a:lnSpc>
              <a:spcBef>
                <a:spcPts val="500"/>
              </a:spcBef>
              <a:spcAft>
                <a:spcPts val="0"/>
              </a:spcAft>
              <a:buClr>
                <a:schemeClr val="dk1"/>
              </a:buClr>
              <a:buSzPts val="3600"/>
              <a:buNone/>
              <a:defRPr b="1" sz="3600">
                <a:latin typeface="Calibri"/>
                <a:ea typeface="Calibri"/>
                <a:cs typeface="Calibri"/>
                <a:sym typeface="Calibri"/>
              </a:defRPr>
            </a:lvl2pPr>
            <a:lvl3pPr indent="-228600" lvl="2" marL="1371600" algn="l">
              <a:lnSpc>
                <a:spcPct val="90000"/>
              </a:lnSpc>
              <a:spcBef>
                <a:spcPts val="500"/>
              </a:spcBef>
              <a:spcAft>
                <a:spcPts val="0"/>
              </a:spcAft>
              <a:buClr>
                <a:schemeClr val="dk1"/>
              </a:buClr>
              <a:buSzPts val="3600"/>
              <a:buNone/>
              <a:defRPr b="1" sz="3600">
                <a:latin typeface="Calibri"/>
                <a:ea typeface="Calibri"/>
                <a:cs typeface="Calibri"/>
                <a:sym typeface="Calibri"/>
              </a:defRPr>
            </a:lvl3pPr>
            <a:lvl4pPr indent="-228600" lvl="3" marL="1828800" algn="l">
              <a:lnSpc>
                <a:spcPct val="90000"/>
              </a:lnSpc>
              <a:spcBef>
                <a:spcPts val="500"/>
              </a:spcBef>
              <a:spcAft>
                <a:spcPts val="0"/>
              </a:spcAft>
              <a:buClr>
                <a:schemeClr val="dk1"/>
              </a:buClr>
              <a:buSzPts val="3600"/>
              <a:buNone/>
              <a:defRPr b="1" sz="3600">
                <a:latin typeface="Calibri"/>
                <a:ea typeface="Calibri"/>
                <a:cs typeface="Calibri"/>
                <a:sym typeface="Calibri"/>
              </a:defRPr>
            </a:lvl4pPr>
            <a:lvl5pPr indent="-228600" lvl="4" marL="2286000" algn="l">
              <a:lnSpc>
                <a:spcPct val="90000"/>
              </a:lnSpc>
              <a:spcBef>
                <a:spcPts val="500"/>
              </a:spcBef>
              <a:spcAft>
                <a:spcPts val="0"/>
              </a:spcAft>
              <a:buClr>
                <a:schemeClr val="dk1"/>
              </a:buClr>
              <a:buSzPts val="3600"/>
              <a:buNone/>
              <a:defRPr b="1" sz="3600">
                <a:latin typeface="Calibri"/>
                <a:ea typeface="Calibri"/>
                <a:cs typeface="Calibri"/>
                <a:sym typeface="Calibri"/>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 PC">
  <p:cSld name="Slide PC">
    <p:spTree>
      <p:nvGrpSpPr>
        <p:cNvPr id="239" name="Shape 239"/>
        <p:cNvGrpSpPr/>
        <p:nvPr/>
      </p:nvGrpSpPr>
      <p:grpSpPr>
        <a:xfrm>
          <a:off x="0" y="0"/>
          <a:ext cx="0" cy="0"/>
          <a:chOff x="0" y="0"/>
          <a:chExt cx="0" cy="0"/>
        </a:xfrm>
      </p:grpSpPr>
      <p:grpSp>
        <p:nvGrpSpPr>
          <p:cNvPr id="240" name="Google Shape;240;p186"/>
          <p:cNvGrpSpPr/>
          <p:nvPr/>
        </p:nvGrpSpPr>
        <p:grpSpPr>
          <a:xfrm>
            <a:off x="0" y="1"/>
            <a:ext cx="12192000" cy="6858001"/>
            <a:chOff x="0" y="0"/>
            <a:chExt cx="13716000" cy="10287000"/>
          </a:xfrm>
        </p:grpSpPr>
        <p:sp>
          <p:nvSpPr>
            <p:cNvPr id="241" name="Google Shape;241;p186"/>
            <p:cNvSpPr/>
            <p:nvPr/>
          </p:nvSpPr>
          <p:spPr>
            <a:xfrm>
              <a:off x="0" y="0"/>
              <a:ext cx="13716000" cy="10287000"/>
            </a:xfrm>
            <a:prstGeom prst="rect">
              <a:avLst/>
            </a:prstGeom>
            <a:solidFill>
              <a:srgbClr val="0F9ED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sp>
          <p:nvSpPr>
            <p:cNvPr id="242" name="Google Shape;242;p186"/>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sp>
          <p:nvSpPr>
            <p:cNvPr id="243" name="Google Shape;243;p186"/>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grpSp>
      <p:sp>
        <p:nvSpPr>
          <p:cNvPr id="244" name="Google Shape;244;p186"/>
          <p:cNvSpPr txBox="1"/>
          <p:nvPr>
            <p:ph type="title"/>
          </p:nvPr>
        </p:nvSpPr>
        <p:spPr>
          <a:xfrm>
            <a:off x="935304" y="318293"/>
            <a:ext cx="10372033" cy="267549"/>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600"/>
              <a:buFont typeface="Calibri"/>
              <a:buNone/>
              <a:defRPr b="1" sz="1600">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45" name="Google Shape;245;p186"/>
          <p:cNvSpPr txBox="1"/>
          <p:nvPr>
            <p:ph idx="1" type="body"/>
          </p:nvPr>
        </p:nvSpPr>
        <p:spPr>
          <a:xfrm>
            <a:off x="530225" y="1136650"/>
            <a:ext cx="11179175" cy="5389563"/>
          </a:xfrm>
          <a:prstGeom prst="rect">
            <a:avLst/>
          </a:prstGeom>
          <a:noFill/>
          <a:ln>
            <a:noFill/>
          </a:ln>
        </p:spPr>
        <p:txBody>
          <a:bodyPr anchorCtr="0" anchor="t" bIns="45700" lIns="91425" spcFirstLastPara="1" rIns="91425" wrap="square" tIns="45700">
            <a:normAutofit/>
          </a:bodyPr>
          <a:lstStyle>
            <a:lvl1pPr indent="-355600" lvl="0" marL="457200" algn="l">
              <a:lnSpc>
                <a:spcPct val="90000"/>
              </a:lnSpc>
              <a:spcBef>
                <a:spcPts val="1000"/>
              </a:spcBef>
              <a:spcAft>
                <a:spcPts val="0"/>
              </a:spcAft>
              <a:buClr>
                <a:schemeClr val="dk1"/>
              </a:buClr>
              <a:buSzPts val="2000"/>
              <a:buChar char="•"/>
              <a:defRPr sz="2000">
                <a:latin typeface="Calibri"/>
                <a:ea typeface="Calibri"/>
                <a:cs typeface="Calibri"/>
                <a:sym typeface="Calibri"/>
              </a:defRPr>
            </a:lvl1pPr>
            <a:lvl2pPr indent="-355600" lvl="1" marL="914400" algn="l">
              <a:lnSpc>
                <a:spcPct val="90000"/>
              </a:lnSpc>
              <a:spcBef>
                <a:spcPts val="500"/>
              </a:spcBef>
              <a:spcAft>
                <a:spcPts val="0"/>
              </a:spcAft>
              <a:buClr>
                <a:schemeClr val="dk1"/>
              </a:buClr>
              <a:buSzPts val="2000"/>
              <a:buChar char="•"/>
              <a:defRPr sz="2000">
                <a:latin typeface="Calibri"/>
                <a:ea typeface="Calibri"/>
                <a:cs typeface="Calibri"/>
                <a:sym typeface="Calibri"/>
              </a:defRPr>
            </a:lvl2pPr>
            <a:lvl3pPr indent="-355600" lvl="2" marL="1371600" algn="l">
              <a:lnSpc>
                <a:spcPct val="90000"/>
              </a:lnSpc>
              <a:spcBef>
                <a:spcPts val="500"/>
              </a:spcBef>
              <a:spcAft>
                <a:spcPts val="0"/>
              </a:spcAft>
              <a:buClr>
                <a:schemeClr val="dk1"/>
              </a:buClr>
              <a:buSzPts val="2000"/>
              <a:buChar char="•"/>
              <a:defRPr sz="2000">
                <a:latin typeface="Calibri"/>
                <a:ea typeface="Calibri"/>
                <a:cs typeface="Calibri"/>
                <a:sym typeface="Calibri"/>
              </a:defRPr>
            </a:lvl3pPr>
            <a:lvl4pPr indent="-355600" lvl="3" marL="1828800" algn="l">
              <a:lnSpc>
                <a:spcPct val="90000"/>
              </a:lnSpc>
              <a:spcBef>
                <a:spcPts val="500"/>
              </a:spcBef>
              <a:spcAft>
                <a:spcPts val="0"/>
              </a:spcAft>
              <a:buClr>
                <a:schemeClr val="dk1"/>
              </a:buClr>
              <a:buSzPts val="2000"/>
              <a:buChar char="•"/>
              <a:defRPr sz="2000">
                <a:latin typeface="Calibri"/>
                <a:ea typeface="Calibri"/>
                <a:cs typeface="Calibri"/>
                <a:sym typeface="Calibri"/>
              </a:defRPr>
            </a:lvl4pPr>
            <a:lvl5pPr indent="-355600" lvl="4" marL="2286000" algn="l">
              <a:lnSpc>
                <a:spcPct val="90000"/>
              </a:lnSpc>
              <a:spcBef>
                <a:spcPts val="500"/>
              </a:spcBef>
              <a:spcAft>
                <a:spcPts val="0"/>
              </a:spcAft>
              <a:buClr>
                <a:schemeClr val="dk1"/>
              </a:buClr>
              <a:buSzPts val="2000"/>
              <a:buChar char="•"/>
              <a:defRPr sz="2000">
                <a:latin typeface="Calibri"/>
                <a:ea typeface="Calibri"/>
                <a:cs typeface="Calibri"/>
                <a:sym typeface="Calibri"/>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6" name="Google Shape;246;p186"/>
          <p:cNvSpPr txBox="1"/>
          <p:nvPr>
            <p:ph idx="2" type="body"/>
          </p:nvPr>
        </p:nvSpPr>
        <p:spPr>
          <a:xfrm>
            <a:off x="935304" y="668338"/>
            <a:ext cx="10372459" cy="299327"/>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050"/>
              <a:buNone/>
              <a:defRPr i="1" sz="1050">
                <a:latin typeface="Calibri"/>
                <a:ea typeface="Calibri"/>
                <a:cs typeface="Calibri"/>
                <a:sym typeface="Calibri"/>
              </a:defRPr>
            </a:lvl1pPr>
            <a:lvl2pPr indent="-304800" lvl="1" marL="914400" algn="l">
              <a:lnSpc>
                <a:spcPct val="90000"/>
              </a:lnSpc>
              <a:spcBef>
                <a:spcPts val="500"/>
              </a:spcBef>
              <a:spcAft>
                <a:spcPts val="0"/>
              </a:spcAft>
              <a:buClr>
                <a:schemeClr val="dk1"/>
              </a:buClr>
              <a:buSzPts val="1200"/>
              <a:buChar char="•"/>
              <a:defRPr i="1" sz="1200">
                <a:latin typeface="Calibri"/>
                <a:ea typeface="Calibri"/>
                <a:cs typeface="Calibri"/>
                <a:sym typeface="Calibri"/>
              </a:defRPr>
            </a:lvl2pPr>
            <a:lvl3pPr indent="-304800" lvl="2" marL="1371600" algn="l">
              <a:lnSpc>
                <a:spcPct val="90000"/>
              </a:lnSpc>
              <a:spcBef>
                <a:spcPts val="500"/>
              </a:spcBef>
              <a:spcAft>
                <a:spcPts val="0"/>
              </a:spcAft>
              <a:buClr>
                <a:schemeClr val="dk1"/>
              </a:buClr>
              <a:buSzPts val="1200"/>
              <a:buChar char="•"/>
              <a:defRPr i="1" sz="1200">
                <a:latin typeface="Calibri"/>
                <a:ea typeface="Calibri"/>
                <a:cs typeface="Calibri"/>
                <a:sym typeface="Calibri"/>
              </a:defRPr>
            </a:lvl3pPr>
            <a:lvl4pPr indent="-304800" lvl="3" marL="1828800" algn="l">
              <a:lnSpc>
                <a:spcPct val="90000"/>
              </a:lnSpc>
              <a:spcBef>
                <a:spcPts val="500"/>
              </a:spcBef>
              <a:spcAft>
                <a:spcPts val="0"/>
              </a:spcAft>
              <a:buClr>
                <a:schemeClr val="dk1"/>
              </a:buClr>
              <a:buSzPts val="1200"/>
              <a:buChar char="•"/>
              <a:defRPr i="1" sz="1200">
                <a:latin typeface="Calibri"/>
                <a:ea typeface="Calibri"/>
                <a:cs typeface="Calibri"/>
                <a:sym typeface="Calibri"/>
              </a:defRPr>
            </a:lvl4pPr>
            <a:lvl5pPr indent="-304800" lvl="4" marL="2286000" algn="l">
              <a:lnSpc>
                <a:spcPct val="90000"/>
              </a:lnSpc>
              <a:spcBef>
                <a:spcPts val="500"/>
              </a:spcBef>
              <a:spcAft>
                <a:spcPts val="0"/>
              </a:spcAft>
              <a:buClr>
                <a:schemeClr val="dk1"/>
              </a:buClr>
              <a:buSzPts val="1200"/>
              <a:buChar char="•"/>
              <a:defRPr i="1" sz="1200">
                <a:latin typeface="Calibri"/>
                <a:ea typeface="Calibri"/>
                <a:cs typeface="Calibri"/>
                <a:sym typeface="Calibri"/>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7" name="Google Shape;247;p186"/>
          <p:cNvSpPr txBox="1"/>
          <p:nvPr/>
        </p:nvSpPr>
        <p:spPr>
          <a:xfrm>
            <a:off x="11597589" y="56566"/>
            <a:ext cx="598963" cy="369332"/>
          </a:xfrm>
          <a:prstGeom prst="rect">
            <a:avLst/>
          </a:prstGeom>
          <a:solidFill>
            <a:srgbClr val="0F9ED5"/>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1800">
                <a:solidFill>
                  <a:srgbClr val="FFFFFF"/>
                </a:solidFill>
                <a:latin typeface="Calibri"/>
                <a:ea typeface="Calibri"/>
                <a:cs typeface="Calibri"/>
                <a:sym typeface="Calibri"/>
              </a:rPr>
              <a:t>PC</a:t>
            </a:r>
            <a:endParaRPr b="1" sz="1800">
              <a:solidFill>
                <a:srgbClr val="FFFFFF"/>
              </a:solidFill>
              <a:latin typeface="Calibri"/>
              <a:ea typeface="Calibri"/>
              <a:cs typeface="Calibri"/>
              <a:sym typeface="Calibri"/>
            </a:endParaRPr>
          </a:p>
        </p:txBody>
      </p:sp>
      <p:pic>
        <p:nvPicPr>
          <p:cNvPr descr="Image générée" id="248" name="Google Shape;248;p186"/>
          <p:cNvPicPr preferRelativeResize="0"/>
          <p:nvPr/>
        </p:nvPicPr>
        <p:blipFill rotWithShape="1">
          <a:blip r:embed="rId2">
            <a:alphaModFix/>
          </a:blip>
          <a:srcRect b="62431" l="6026" r="75345" t="25226"/>
          <a:stretch/>
        </p:blipFill>
        <p:spPr>
          <a:xfrm>
            <a:off x="233374" y="168983"/>
            <a:ext cx="506620" cy="503517"/>
          </a:xfrm>
          <a:prstGeom prst="rect">
            <a:avLst/>
          </a:prstGeom>
          <a:noFill/>
          <a:ln>
            <a:noFill/>
          </a:ln>
        </p:spPr>
      </p:pic>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ratique en binôme">
  <p:cSld name="Pratique en binôme">
    <p:bg>
      <p:bgPr>
        <a:gradFill>
          <a:gsLst>
            <a:gs pos="0">
              <a:srgbClr val="16537F"/>
            </a:gs>
            <a:gs pos="8000">
              <a:srgbClr val="16537F"/>
            </a:gs>
            <a:gs pos="39000">
              <a:srgbClr val="FFFFFF"/>
            </a:gs>
            <a:gs pos="73000">
              <a:srgbClr val="16537F"/>
            </a:gs>
            <a:gs pos="100000">
              <a:srgbClr val="16537F"/>
            </a:gs>
          </a:gsLst>
          <a:path path="circle">
            <a:fillToRect b="50%" l="50%" r="50%" t="50%"/>
          </a:path>
          <a:tileRect/>
        </a:gradFill>
      </p:bgPr>
    </p:bg>
    <p:spTree>
      <p:nvGrpSpPr>
        <p:cNvPr id="249" name="Shape 249"/>
        <p:cNvGrpSpPr/>
        <p:nvPr/>
      </p:nvGrpSpPr>
      <p:grpSpPr>
        <a:xfrm>
          <a:off x="0" y="0"/>
          <a:ext cx="0" cy="0"/>
          <a:chOff x="0" y="0"/>
          <a:chExt cx="0" cy="0"/>
        </a:xfrm>
      </p:grpSpPr>
      <p:grpSp>
        <p:nvGrpSpPr>
          <p:cNvPr id="250" name="Google Shape;250;p187"/>
          <p:cNvGrpSpPr/>
          <p:nvPr/>
        </p:nvGrpSpPr>
        <p:grpSpPr>
          <a:xfrm>
            <a:off x="812159" y="829917"/>
            <a:ext cx="10567685" cy="5198169"/>
            <a:chOff x="2184400" y="1402025"/>
            <a:chExt cx="7823200" cy="4942038"/>
          </a:xfrm>
        </p:grpSpPr>
        <p:sp>
          <p:nvSpPr>
            <p:cNvPr id="251" name="Google Shape;251;p187"/>
            <p:cNvSpPr/>
            <p:nvPr/>
          </p:nvSpPr>
          <p:spPr>
            <a:xfrm>
              <a:off x="2184400" y="1402025"/>
              <a:ext cx="7823200" cy="4942038"/>
            </a:xfrm>
            <a:prstGeom prst="roundRect">
              <a:avLst>
                <a:gd fmla="val 2665" name="adj"/>
              </a:avLst>
            </a:prstGeom>
            <a:solidFill>
              <a:srgbClr val="0070C0"/>
            </a:solidFill>
            <a:ln cap="flat" cmpd="sng" w="12700">
              <a:solidFill>
                <a:srgbClr val="0070C0"/>
              </a:solidFill>
              <a:prstDash val="solid"/>
              <a:miter lim="800000"/>
              <a:headEnd len="sm" w="sm" type="none"/>
              <a:tailEnd len="sm" w="sm" type="none"/>
            </a:ln>
            <a:effectLst>
              <a:outerShdw blurRad="63500" sx="102000" rotWithShape="0" algn="ctr" sy="102000">
                <a:srgbClr val="000000">
                  <a:alpha val="6666"/>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00">
                <a:solidFill>
                  <a:srgbClr val="FFFFFF"/>
                </a:solidFill>
                <a:latin typeface="Calibri"/>
                <a:ea typeface="Calibri"/>
                <a:cs typeface="Calibri"/>
                <a:sym typeface="Calibri"/>
              </a:endParaRPr>
            </a:p>
          </p:txBody>
        </p:sp>
        <p:sp>
          <p:nvSpPr>
            <p:cNvPr id="252" name="Google Shape;252;p187"/>
            <p:cNvSpPr/>
            <p:nvPr/>
          </p:nvSpPr>
          <p:spPr>
            <a:xfrm>
              <a:off x="2284185" y="1499313"/>
              <a:ext cx="7623629" cy="4747463"/>
            </a:xfrm>
            <a:prstGeom prst="rect">
              <a:avLst/>
            </a:prstGeom>
            <a:solidFill>
              <a:schemeClr val="lt1"/>
            </a:solidFill>
            <a:ln>
              <a:noFill/>
            </a:ln>
          </p:spPr>
          <p:txBody>
            <a:bodyPr anchorCtr="1" anchor="ctr" bIns="45700" lIns="91425" spcFirstLastPara="1" rIns="91425" wrap="square" tIns="45700">
              <a:noAutofit/>
            </a:bodyPr>
            <a:lstStyle/>
            <a:p>
              <a:pPr indent="0" lvl="0" marL="0" marR="0" rtl="0" algn="ctr">
                <a:spcBef>
                  <a:spcPts val="0"/>
                </a:spcBef>
                <a:spcAft>
                  <a:spcPts val="0"/>
                </a:spcAft>
                <a:buNone/>
              </a:pPr>
              <a:r>
                <a:t/>
              </a:r>
              <a:endParaRPr b="1" sz="5600">
                <a:solidFill>
                  <a:srgbClr val="000000"/>
                </a:solidFill>
                <a:latin typeface="Calibri"/>
                <a:ea typeface="Calibri"/>
                <a:cs typeface="Calibri"/>
                <a:sym typeface="Calibri"/>
              </a:endParaRPr>
            </a:p>
            <a:p>
              <a:pPr indent="0" lvl="0" marL="0" marR="0" rtl="0" algn="ctr">
                <a:spcBef>
                  <a:spcPts val="0"/>
                </a:spcBef>
                <a:spcAft>
                  <a:spcPts val="0"/>
                </a:spcAft>
                <a:buNone/>
              </a:pPr>
              <a:r>
                <a:t/>
              </a:r>
              <a:endParaRPr b="1" sz="4400">
                <a:solidFill>
                  <a:srgbClr val="0070C0"/>
                </a:solidFill>
                <a:latin typeface="Calibri"/>
                <a:ea typeface="Calibri"/>
                <a:cs typeface="Calibri"/>
                <a:sym typeface="Calibri"/>
              </a:endParaRPr>
            </a:p>
            <a:p>
              <a:pPr indent="0" lvl="0" marL="0" marR="0" rtl="0" algn="ctr">
                <a:spcBef>
                  <a:spcPts val="0"/>
                </a:spcBef>
                <a:spcAft>
                  <a:spcPts val="0"/>
                </a:spcAft>
                <a:buNone/>
              </a:pPr>
              <a:r>
                <a:rPr b="1" lang="fr-FR" sz="4400">
                  <a:solidFill>
                    <a:srgbClr val="0070C0"/>
                  </a:solidFill>
                  <a:latin typeface="Calibri"/>
                  <a:ea typeface="Calibri"/>
                  <a:cs typeface="Calibri"/>
                  <a:sym typeface="Calibri"/>
                </a:rPr>
                <a:t>Pratique en binôme</a:t>
              </a:r>
              <a:endParaRPr/>
            </a:p>
          </p:txBody>
        </p:sp>
      </p:grpSp>
      <p:sp>
        <p:nvSpPr>
          <p:cNvPr id="253" name="Google Shape;253;p187"/>
          <p:cNvSpPr/>
          <p:nvPr/>
        </p:nvSpPr>
        <p:spPr>
          <a:xfrm>
            <a:off x="10285532" y="4917801"/>
            <a:ext cx="936370" cy="936371"/>
          </a:xfrm>
          <a:prstGeom prst="ellipse">
            <a:avLst/>
          </a:prstGeom>
          <a:blipFill rotWithShape="1">
            <a:blip r:embed="rId2">
              <a:alphaModFix/>
            </a:blip>
            <a:stretch>
              <a:fillRect b="0" l="0" r="0" t="0"/>
            </a:stretch>
          </a:blipFill>
          <a:ln cap="flat" cmpd="sng" w="12700">
            <a:solidFill>
              <a:schemeClr val="lt1"/>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200">
              <a:solidFill>
                <a:srgbClr val="FFFFFF"/>
              </a:solidFill>
              <a:latin typeface="Calibri"/>
              <a:ea typeface="Calibri"/>
              <a:cs typeface="Calibri"/>
              <a:sym typeface="Calibri"/>
            </a:endParaRPr>
          </a:p>
        </p:txBody>
      </p:sp>
      <p:pic>
        <p:nvPicPr>
          <p:cNvPr id="254" name="Google Shape;254;p187"/>
          <p:cNvPicPr preferRelativeResize="0"/>
          <p:nvPr/>
        </p:nvPicPr>
        <p:blipFill rotWithShape="1">
          <a:blip r:embed="rId3">
            <a:alphaModFix/>
          </a:blip>
          <a:srcRect b="0" l="0" r="0" t="0"/>
          <a:stretch/>
        </p:blipFill>
        <p:spPr>
          <a:xfrm>
            <a:off x="4959577" y="1244095"/>
            <a:ext cx="2494771" cy="2494771"/>
          </a:xfrm>
          <a:prstGeom prst="rect">
            <a:avLst/>
          </a:prstGeom>
          <a:noFill/>
          <a:ln>
            <a:noFill/>
          </a:ln>
        </p:spPr>
      </p:pic>
      <p:sp>
        <p:nvSpPr>
          <p:cNvPr id="255" name="Google Shape;255;p187"/>
          <p:cNvSpPr txBox="1"/>
          <p:nvPr>
            <p:ph idx="1" type="body"/>
          </p:nvPr>
        </p:nvSpPr>
        <p:spPr>
          <a:xfrm>
            <a:off x="8799191" y="5236960"/>
            <a:ext cx="1486341" cy="503301"/>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3600"/>
              <a:buNone/>
              <a:defRPr b="1" sz="3600">
                <a:latin typeface="Calibri"/>
                <a:ea typeface="Calibri"/>
                <a:cs typeface="Calibri"/>
                <a:sym typeface="Calibri"/>
              </a:defRPr>
            </a:lvl1pPr>
            <a:lvl2pPr indent="-228600" lvl="1" marL="914400" algn="l">
              <a:lnSpc>
                <a:spcPct val="90000"/>
              </a:lnSpc>
              <a:spcBef>
                <a:spcPts val="500"/>
              </a:spcBef>
              <a:spcAft>
                <a:spcPts val="0"/>
              </a:spcAft>
              <a:buClr>
                <a:schemeClr val="dk1"/>
              </a:buClr>
              <a:buSzPts val="3600"/>
              <a:buNone/>
              <a:defRPr b="1" sz="3600">
                <a:latin typeface="Calibri"/>
                <a:ea typeface="Calibri"/>
                <a:cs typeface="Calibri"/>
                <a:sym typeface="Calibri"/>
              </a:defRPr>
            </a:lvl2pPr>
            <a:lvl3pPr indent="-228600" lvl="2" marL="1371600" algn="l">
              <a:lnSpc>
                <a:spcPct val="90000"/>
              </a:lnSpc>
              <a:spcBef>
                <a:spcPts val="500"/>
              </a:spcBef>
              <a:spcAft>
                <a:spcPts val="0"/>
              </a:spcAft>
              <a:buClr>
                <a:schemeClr val="dk1"/>
              </a:buClr>
              <a:buSzPts val="3600"/>
              <a:buNone/>
              <a:defRPr b="1" sz="3600">
                <a:latin typeface="Calibri"/>
                <a:ea typeface="Calibri"/>
                <a:cs typeface="Calibri"/>
                <a:sym typeface="Calibri"/>
              </a:defRPr>
            </a:lvl3pPr>
            <a:lvl4pPr indent="-228600" lvl="3" marL="1828800" algn="l">
              <a:lnSpc>
                <a:spcPct val="90000"/>
              </a:lnSpc>
              <a:spcBef>
                <a:spcPts val="500"/>
              </a:spcBef>
              <a:spcAft>
                <a:spcPts val="0"/>
              </a:spcAft>
              <a:buClr>
                <a:schemeClr val="dk1"/>
              </a:buClr>
              <a:buSzPts val="3600"/>
              <a:buNone/>
              <a:defRPr b="1" sz="3600">
                <a:latin typeface="Calibri"/>
                <a:ea typeface="Calibri"/>
                <a:cs typeface="Calibri"/>
                <a:sym typeface="Calibri"/>
              </a:defRPr>
            </a:lvl4pPr>
            <a:lvl5pPr indent="-228600" lvl="4" marL="2286000" algn="l">
              <a:lnSpc>
                <a:spcPct val="90000"/>
              </a:lnSpc>
              <a:spcBef>
                <a:spcPts val="500"/>
              </a:spcBef>
              <a:spcAft>
                <a:spcPts val="0"/>
              </a:spcAft>
              <a:buClr>
                <a:schemeClr val="dk1"/>
              </a:buClr>
              <a:buSzPts val="3600"/>
              <a:buNone/>
              <a:defRPr b="1" sz="3600">
                <a:latin typeface="Calibri"/>
                <a:ea typeface="Calibri"/>
                <a:cs typeface="Calibri"/>
                <a:sym typeface="Calibri"/>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cônes pour l’enseignant">
  <p:cSld name="Icônes pour l’enseignant">
    <p:bg>
      <p:bgPr>
        <a:solidFill>
          <a:srgbClr val="DCE6F2"/>
        </a:solidFill>
      </p:bgPr>
    </p:bg>
    <p:spTree>
      <p:nvGrpSpPr>
        <p:cNvPr id="262" name="Shape 262"/>
        <p:cNvGrpSpPr/>
        <p:nvPr/>
      </p:nvGrpSpPr>
      <p:grpSpPr>
        <a:xfrm>
          <a:off x="0" y="0"/>
          <a:ext cx="0" cy="0"/>
          <a:chOff x="0" y="0"/>
          <a:chExt cx="0" cy="0"/>
        </a:xfrm>
      </p:grpSpPr>
      <p:sp>
        <p:nvSpPr>
          <p:cNvPr id="263" name="Google Shape;263;p78"/>
          <p:cNvSpPr txBox="1"/>
          <p:nvPr/>
        </p:nvSpPr>
        <p:spPr>
          <a:xfrm>
            <a:off x="2151695" y="1298921"/>
            <a:ext cx="4239248" cy="400002"/>
          </a:xfrm>
          <a:prstGeom prst="rect">
            <a:avLst/>
          </a:prstGeom>
          <a:noFill/>
          <a:ln>
            <a:noFill/>
          </a:ln>
        </p:spPr>
        <p:txBody>
          <a:bodyPr anchorCtr="0" anchor="t" bIns="45650" lIns="91400" spcFirstLastPara="1" rIns="91400" wrap="square" tIns="45650">
            <a:spAutoFit/>
          </a:bodyPr>
          <a:lstStyle/>
          <a:p>
            <a:pPr indent="0" lvl="0" marL="0" marR="0" rtl="0" algn="l">
              <a:spcBef>
                <a:spcPts val="0"/>
              </a:spcBef>
              <a:spcAft>
                <a:spcPts val="0"/>
              </a:spcAft>
              <a:buNone/>
            </a:pPr>
            <a:r>
              <a:rPr b="1" lang="fr-FR" sz="2000">
                <a:solidFill>
                  <a:srgbClr val="44546A"/>
                </a:solidFill>
                <a:latin typeface="Calibri"/>
                <a:ea typeface="Calibri"/>
                <a:cs typeface="Calibri"/>
                <a:sym typeface="Calibri"/>
              </a:rPr>
              <a:t>Pages réservées à l’enseignant(e)</a:t>
            </a:r>
            <a:endParaRPr sz="1467">
              <a:solidFill>
                <a:srgbClr val="000000"/>
              </a:solidFill>
              <a:latin typeface="Calibri"/>
              <a:ea typeface="Calibri"/>
              <a:cs typeface="Calibri"/>
              <a:sym typeface="Calibri"/>
            </a:endParaRPr>
          </a:p>
        </p:txBody>
      </p:sp>
      <p:sp>
        <p:nvSpPr>
          <p:cNvPr id="264" name="Google Shape;264;p78"/>
          <p:cNvSpPr txBox="1"/>
          <p:nvPr/>
        </p:nvSpPr>
        <p:spPr>
          <a:xfrm>
            <a:off x="2151695" y="2226131"/>
            <a:ext cx="8241199" cy="400002"/>
          </a:xfrm>
          <a:prstGeom prst="rect">
            <a:avLst/>
          </a:prstGeom>
          <a:noFill/>
          <a:ln>
            <a:noFill/>
          </a:ln>
        </p:spPr>
        <p:txBody>
          <a:bodyPr anchorCtr="0" anchor="t" bIns="45650" lIns="91400" spcFirstLastPara="1" rIns="91400" wrap="square" tIns="45650">
            <a:spAutoFit/>
          </a:bodyPr>
          <a:lstStyle/>
          <a:p>
            <a:pPr indent="0" lvl="0" marL="0" marR="0" rtl="0" algn="l">
              <a:spcBef>
                <a:spcPts val="0"/>
              </a:spcBef>
              <a:spcAft>
                <a:spcPts val="0"/>
              </a:spcAft>
              <a:buNone/>
            </a:pPr>
            <a:r>
              <a:rPr b="1" lang="fr-FR" sz="2000">
                <a:solidFill>
                  <a:srgbClr val="44546A"/>
                </a:solidFill>
                <a:latin typeface="Calibri"/>
                <a:ea typeface="Calibri"/>
                <a:cs typeface="Calibri"/>
                <a:sym typeface="Calibri"/>
              </a:rPr>
              <a:t>Modelage de la tâche par l’enseignant (explicitation à haute voix)</a:t>
            </a:r>
            <a:endParaRPr sz="1467">
              <a:solidFill>
                <a:srgbClr val="000000"/>
              </a:solidFill>
              <a:latin typeface="Calibri"/>
              <a:ea typeface="Calibri"/>
              <a:cs typeface="Calibri"/>
              <a:sym typeface="Calibri"/>
            </a:endParaRPr>
          </a:p>
        </p:txBody>
      </p:sp>
      <p:pic>
        <p:nvPicPr>
          <p:cNvPr descr="Image générée" id="265" name="Google Shape;265;p78"/>
          <p:cNvPicPr preferRelativeResize="0"/>
          <p:nvPr/>
        </p:nvPicPr>
        <p:blipFill rotWithShape="1">
          <a:blip r:embed="rId2">
            <a:alphaModFix/>
          </a:blip>
          <a:srcRect b="60699" l="0" r="71114" t="23545"/>
          <a:stretch/>
        </p:blipFill>
        <p:spPr>
          <a:xfrm>
            <a:off x="992594" y="2946687"/>
            <a:ext cx="1035476" cy="854359"/>
          </a:xfrm>
          <a:prstGeom prst="rect">
            <a:avLst/>
          </a:prstGeom>
          <a:noFill/>
          <a:ln>
            <a:noFill/>
          </a:ln>
        </p:spPr>
      </p:pic>
      <p:sp>
        <p:nvSpPr>
          <p:cNvPr id="266" name="Google Shape;266;p78"/>
          <p:cNvSpPr txBox="1"/>
          <p:nvPr/>
        </p:nvSpPr>
        <p:spPr>
          <a:xfrm>
            <a:off x="2151695" y="3159518"/>
            <a:ext cx="9359384" cy="400002"/>
          </a:xfrm>
          <a:prstGeom prst="rect">
            <a:avLst/>
          </a:prstGeom>
          <a:noFill/>
          <a:ln>
            <a:noFill/>
          </a:ln>
        </p:spPr>
        <p:txBody>
          <a:bodyPr anchorCtr="0" anchor="t" bIns="45650" lIns="91400" spcFirstLastPara="1" rIns="91400" wrap="square" tIns="45650">
            <a:spAutoFit/>
          </a:bodyPr>
          <a:lstStyle/>
          <a:p>
            <a:pPr indent="0" lvl="0" marL="0" marR="0" rtl="0" algn="l">
              <a:spcBef>
                <a:spcPts val="0"/>
              </a:spcBef>
              <a:spcAft>
                <a:spcPts val="0"/>
              </a:spcAft>
              <a:buNone/>
            </a:pPr>
            <a:r>
              <a:rPr b="1" lang="fr-FR" sz="2000">
                <a:solidFill>
                  <a:srgbClr val="44546A"/>
                </a:solidFill>
                <a:latin typeface="Calibri"/>
                <a:ea typeface="Calibri"/>
                <a:cs typeface="Calibri"/>
                <a:sym typeface="Calibri"/>
              </a:rPr>
              <a:t>Consignes et explications données aux élèves – hors modelage (à dire à haute voix)</a:t>
            </a:r>
            <a:endParaRPr sz="2000">
              <a:solidFill>
                <a:srgbClr val="000000"/>
              </a:solidFill>
              <a:latin typeface="Calibri"/>
              <a:ea typeface="Calibri"/>
              <a:cs typeface="Calibri"/>
              <a:sym typeface="Calibri"/>
            </a:endParaRPr>
          </a:p>
        </p:txBody>
      </p:sp>
      <p:sp>
        <p:nvSpPr>
          <p:cNvPr id="267" name="Google Shape;267;p78"/>
          <p:cNvSpPr txBox="1"/>
          <p:nvPr/>
        </p:nvSpPr>
        <p:spPr>
          <a:xfrm>
            <a:off x="2151695" y="4005511"/>
            <a:ext cx="3971611" cy="420457"/>
          </a:xfrm>
          <a:prstGeom prst="rect">
            <a:avLst/>
          </a:prstGeom>
          <a:noFill/>
          <a:ln>
            <a:noFill/>
          </a:ln>
        </p:spPr>
        <p:txBody>
          <a:bodyPr anchorCtr="0" anchor="t" bIns="45650" lIns="91400" spcFirstLastPara="1" rIns="91400" wrap="square" tIns="45650">
            <a:spAutoFit/>
          </a:bodyPr>
          <a:lstStyle/>
          <a:p>
            <a:pPr indent="0" lvl="0" marL="0" marR="0" rtl="0" algn="l">
              <a:spcBef>
                <a:spcPts val="0"/>
              </a:spcBef>
              <a:spcAft>
                <a:spcPts val="0"/>
              </a:spcAft>
              <a:buNone/>
            </a:pPr>
            <a:r>
              <a:rPr b="1" lang="fr-FR" sz="2133">
                <a:solidFill>
                  <a:srgbClr val="44546A"/>
                </a:solidFill>
                <a:latin typeface="Calibri"/>
                <a:ea typeface="Calibri"/>
                <a:cs typeface="Calibri"/>
                <a:sym typeface="Calibri"/>
              </a:rPr>
              <a:t>Rappel du contrat de classe </a:t>
            </a:r>
            <a:endParaRPr sz="1867">
              <a:solidFill>
                <a:srgbClr val="000000"/>
              </a:solidFill>
              <a:latin typeface="Calibri"/>
              <a:ea typeface="Calibri"/>
              <a:cs typeface="Calibri"/>
              <a:sym typeface="Calibri"/>
            </a:endParaRPr>
          </a:p>
        </p:txBody>
      </p:sp>
      <p:pic>
        <p:nvPicPr>
          <p:cNvPr id="268" name="Google Shape;268;p78"/>
          <p:cNvPicPr preferRelativeResize="0"/>
          <p:nvPr/>
        </p:nvPicPr>
        <p:blipFill rotWithShape="1">
          <a:blip r:embed="rId3">
            <a:alphaModFix/>
          </a:blip>
          <a:srcRect b="0" l="0" r="0" t="0"/>
          <a:stretch/>
        </p:blipFill>
        <p:spPr>
          <a:xfrm>
            <a:off x="1127953" y="4033935"/>
            <a:ext cx="753729" cy="603600"/>
          </a:xfrm>
          <a:prstGeom prst="rect">
            <a:avLst/>
          </a:prstGeom>
          <a:noFill/>
          <a:ln>
            <a:noFill/>
          </a:ln>
        </p:spPr>
      </p:pic>
      <p:sp>
        <p:nvSpPr>
          <p:cNvPr id="269" name="Google Shape;269;p78"/>
          <p:cNvSpPr/>
          <p:nvPr/>
        </p:nvSpPr>
        <p:spPr>
          <a:xfrm>
            <a:off x="63503" y="27983"/>
            <a:ext cx="8241200" cy="603600"/>
          </a:xfrm>
          <a:prstGeom prst="rect">
            <a:avLst/>
          </a:prstGeom>
          <a:noFill/>
          <a:ln>
            <a:noFill/>
          </a:ln>
        </p:spPr>
        <p:txBody>
          <a:bodyPr anchorCtr="0" anchor="t" bIns="45650" lIns="91425" spcFirstLastPara="1" rIns="91425" wrap="square" tIns="45650">
            <a:noAutofit/>
          </a:bodyPr>
          <a:lstStyle/>
          <a:p>
            <a:pPr indent="0" lvl="0" marL="0" marR="0" rtl="0" algn="l">
              <a:spcBef>
                <a:spcPts val="0"/>
              </a:spcBef>
              <a:spcAft>
                <a:spcPts val="0"/>
              </a:spcAft>
              <a:buNone/>
            </a:pPr>
            <a:r>
              <a:rPr b="1" lang="fr-FR" sz="3200">
                <a:solidFill>
                  <a:srgbClr val="44546A"/>
                </a:solidFill>
                <a:latin typeface="Calibri"/>
                <a:ea typeface="Calibri"/>
                <a:cs typeface="Calibri"/>
                <a:sym typeface="Calibri"/>
              </a:rPr>
              <a:t>Icônes pour l’enseignant</a:t>
            </a:r>
            <a:endParaRPr sz="1867">
              <a:solidFill>
                <a:srgbClr val="000000"/>
              </a:solidFill>
              <a:latin typeface="Calibri"/>
              <a:ea typeface="Calibri"/>
              <a:cs typeface="Calibri"/>
              <a:sym typeface="Calibri"/>
            </a:endParaRPr>
          </a:p>
        </p:txBody>
      </p:sp>
      <p:grpSp>
        <p:nvGrpSpPr>
          <p:cNvPr id="270" name="Google Shape;270;p78"/>
          <p:cNvGrpSpPr/>
          <p:nvPr/>
        </p:nvGrpSpPr>
        <p:grpSpPr>
          <a:xfrm>
            <a:off x="1153868" y="1985795"/>
            <a:ext cx="923513" cy="733132"/>
            <a:chOff x="277892" y="2283969"/>
            <a:chExt cx="939577" cy="824904"/>
          </a:xfrm>
        </p:grpSpPr>
        <p:sp>
          <p:nvSpPr>
            <p:cNvPr id="271" name="Google Shape;271;p78"/>
            <p:cNvSpPr/>
            <p:nvPr/>
          </p:nvSpPr>
          <p:spPr>
            <a:xfrm>
              <a:off x="277892" y="2557025"/>
              <a:ext cx="685139" cy="551848"/>
            </a:xfrm>
            <a:custGeom>
              <a:rect b="b" l="l" r="r" t="t"/>
              <a:pathLst>
                <a:path extrusionOk="0" h="2757643" w="3423710">
                  <a:moveTo>
                    <a:pt x="0" y="0"/>
                  </a:moveTo>
                  <a:lnTo>
                    <a:pt x="3423710" y="0"/>
                  </a:lnTo>
                  <a:lnTo>
                    <a:pt x="3423710" y="2757643"/>
                  </a:lnTo>
                  <a:lnTo>
                    <a:pt x="0" y="2757643"/>
                  </a:lnTo>
                  <a:lnTo>
                    <a:pt x="0" y="0"/>
                  </a:lnTo>
                  <a:close/>
                </a:path>
              </a:pathLst>
            </a:custGeom>
            <a:blipFill rotWithShape="1">
              <a:blip r:embed="rId4">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72" name="Google Shape;272;p78"/>
            <p:cNvSpPr/>
            <p:nvPr/>
          </p:nvSpPr>
          <p:spPr>
            <a:xfrm rot="-1930306">
              <a:off x="819513" y="2322046"/>
              <a:ext cx="287035" cy="499407"/>
            </a:xfrm>
            <a:custGeom>
              <a:rect b="b" l="l" r="r" t="t"/>
              <a:pathLst>
                <a:path extrusionOk="0" h="2076288" w="1193350">
                  <a:moveTo>
                    <a:pt x="0" y="0"/>
                  </a:moveTo>
                  <a:lnTo>
                    <a:pt x="1193350" y="0"/>
                  </a:lnTo>
                  <a:lnTo>
                    <a:pt x="1193350" y="2076287"/>
                  </a:lnTo>
                  <a:lnTo>
                    <a:pt x="0" y="2076287"/>
                  </a:lnTo>
                  <a:lnTo>
                    <a:pt x="0" y="0"/>
                  </a:lnTo>
                  <a:close/>
                </a:path>
              </a:pathLst>
            </a:custGeom>
            <a:blipFill rotWithShape="1">
              <a:blip r:embed="rId5">
                <a:alphaModFix amt="72000"/>
              </a:blip>
              <a:stretch>
                <a:fillRect b="0" l="-101442" r="0" t="-1677"/>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pic>
        <p:nvPicPr>
          <p:cNvPr descr="Image générée" id="273" name="Google Shape;273;p78"/>
          <p:cNvPicPr preferRelativeResize="0"/>
          <p:nvPr/>
        </p:nvPicPr>
        <p:blipFill rotWithShape="1">
          <a:blip r:embed="rId6">
            <a:alphaModFix/>
          </a:blip>
          <a:srcRect b="10678" l="0" r="0" t="11064"/>
          <a:stretch/>
        </p:blipFill>
        <p:spPr>
          <a:xfrm>
            <a:off x="1153867" y="1023539"/>
            <a:ext cx="727815" cy="854359"/>
          </a:xfrm>
          <a:prstGeom prst="rect">
            <a:avLst/>
          </a:prstGeom>
          <a:noFill/>
          <a:ln>
            <a:noFill/>
          </a:ln>
        </p:spPr>
      </p:pic>
      <p:pic>
        <p:nvPicPr>
          <p:cNvPr id="274" name="Google Shape;274;p78"/>
          <p:cNvPicPr preferRelativeResize="0"/>
          <p:nvPr/>
        </p:nvPicPr>
        <p:blipFill rotWithShape="1">
          <a:blip r:embed="rId7">
            <a:alphaModFix/>
          </a:blip>
          <a:srcRect b="0" l="0" r="0" t="0"/>
          <a:stretch/>
        </p:blipFill>
        <p:spPr>
          <a:xfrm>
            <a:off x="1198230" y="4942460"/>
            <a:ext cx="590757" cy="603600"/>
          </a:xfrm>
          <a:prstGeom prst="ellipse">
            <a:avLst/>
          </a:prstGeom>
          <a:solidFill>
            <a:srgbClr val="FFC000"/>
          </a:solidFill>
          <a:ln>
            <a:noFill/>
          </a:ln>
        </p:spPr>
      </p:pic>
      <p:sp>
        <p:nvSpPr>
          <p:cNvPr id="275" name="Google Shape;275;p78"/>
          <p:cNvSpPr txBox="1"/>
          <p:nvPr/>
        </p:nvSpPr>
        <p:spPr>
          <a:xfrm>
            <a:off x="2064863" y="5034031"/>
            <a:ext cx="3971611" cy="420457"/>
          </a:xfrm>
          <a:prstGeom prst="rect">
            <a:avLst/>
          </a:prstGeom>
          <a:noFill/>
          <a:ln>
            <a:noFill/>
          </a:ln>
        </p:spPr>
        <p:txBody>
          <a:bodyPr anchorCtr="0" anchor="t" bIns="45650" lIns="91400" spcFirstLastPara="1" rIns="91400" wrap="square" tIns="45650">
            <a:spAutoFit/>
          </a:bodyPr>
          <a:lstStyle/>
          <a:p>
            <a:pPr indent="0" lvl="0" marL="0" marR="0" rtl="0" algn="l">
              <a:spcBef>
                <a:spcPts val="0"/>
              </a:spcBef>
              <a:spcAft>
                <a:spcPts val="0"/>
              </a:spcAft>
              <a:buNone/>
            </a:pPr>
            <a:r>
              <a:rPr b="1" lang="fr-FR" sz="2133">
                <a:solidFill>
                  <a:srgbClr val="44546A"/>
                </a:solidFill>
                <a:latin typeface="Calibri"/>
                <a:ea typeface="Calibri"/>
                <a:cs typeface="Calibri"/>
                <a:sym typeface="Calibri"/>
              </a:rPr>
              <a:t>Correction du devoir maison</a:t>
            </a:r>
            <a:endParaRPr sz="1867">
              <a:solidFill>
                <a:srgbClr val="000000"/>
              </a:solidFill>
              <a:latin typeface="Calibri"/>
              <a:ea typeface="Calibri"/>
              <a:cs typeface="Calibri"/>
              <a:sym typeface="Calibri"/>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44" name="Shape 44"/>
        <p:cNvGrpSpPr/>
        <p:nvPr/>
      </p:nvGrpSpPr>
      <p:grpSpPr>
        <a:xfrm>
          <a:off x="0" y="0"/>
          <a:ext cx="0" cy="0"/>
          <a:chOff x="0" y="0"/>
          <a:chExt cx="0" cy="0"/>
        </a:xfrm>
      </p:grpSpPr>
      <p:sp>
        <p:nvSpPr>
          <p:cNvPr id="45" name="Google Shape;45;p162"/>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6" name="Google Shape;46;p162"/>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47" name="Google Shape;47;p16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8" name="Google Shape;48;p16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9" name="Google Shape;49;p16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solidFill>
                  <a:srgbClr val="888888"/>
                </a:solidFill>
              </a:defRPr>
            </a:lvl1pPr>
            <a:lvl2pPr indent="0" lvl="1" marL="0" algn="r">
              <a:spcBef>
                <a:spcPts val="0"/>
              </a:spcBef>
              <a:buNone/>
              <a:defRPr>
                <a:solidFill>
                  <a:srgbClr val="888888"/>
                </a:solidFill>
              </a:defRPr>
            </a:lvl2pPr>
            <a:lvl3pPr indent="0" lvl="2" marL="0" algn="r">
              <a:spcBef>
                <a:spcPts val="0"/>
              </a:spcBef>
              <a:buNone/>
              <a:defRPr>
                <a:solidFill>
                  <a:srgbClr val="888888"/>
                </a:solidFill>
              </a:defRPr>
            </a:lvl3pPr>
            <a:lvl4pPr indent="0" lvl="3" marL="0" algn="r">
              <a:spcBef>
                <a:spcPts val="0"/>
              </a:spcBef>
              <a:buNone/>
              <a:defRPr>
                <a:solidFill>
                  <a:srgbClr val="888888"/>
                </a:solidFill>
              </a:defRPr>
            </a:lvl4pPr>
            <a:lvl5pPr indent="0" lvl="4" marL="0" algn="r">
              <a:spcBef>
                <a:spcPts val="0"/>
              </a:spcBef>
              <a:buNone/>
              <a:defRPr>
                <a:solidFill>
                  <a:srgbClr val="888888"/>
                </a:solidFill>
              </a:defRPr>
            </a:lvl5pPr>
            <a:lvl6pPr indent="0" lvl="5" marL="0" algn="r">
              <a:spcBef>
                <a:spcPts val="0"/>
              </a:spcBef>
              <a:buNone/>
              <a:defRPr>
                <a:solidFill>
                  <a:srgbClr val="888888"/>
                </a:solidFill>
              </a:defRPr>
            </a:lvl6pPr>
            <a:lvl7pPr indent="0" lvl="6" marL="0" algn="r">
              <a:spcBef>
                <a:spcPts val="0"/>
              </a:spcBef>
              <a:buNone/>
              <a:defRPr>
                <a:solidFill>
                  <a:srgbClr val="888888"/>
                </a:solidFill>
              </a:defRPr>
            </a:lvl7pPr>
            <a:lvl8pPr indent="0" lvl="7" marL="0" algn="r">
              <a:spcBef>
                <a:spcPts val="0"/>
              </a:spcBef>
              <a:buNone/>
              <a:defRPr>
                <a:solidFill>
                  <a:srgbClr val="888888"/>
                </a:solidFill>
              </a:defRPr>
            </a:lvl8pPr>
            <a:lvl9pPr indent="0" lvl="8" marL="0"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cônes pour l’élève">
  <p:cSld name="Icônes pour l’élève">
    <p:bg>
      <p:bgPr>
        <a:solidFill>
          <a:srgbClr val="DCE6F2"/>
        </a:solidFill>
      </p:bgPr>
    </p:bg>
    <p:spTree>
      <p:nvGrpSpPr>
        <p:cNvPr id="276" name="Shape 276"/>
        <p:cNvGrpSpPr/>
        <p:nvPr/>
      </p:nvGrpSpPr>
      <p:grpSpPr>
        <a:xfrm>
          <a:off x="0" y="0"/>
          <a:ext cx="0" cy="0"/>
          <a:chOff x="0" y="0"/>
          <a:chExt cx="0" cy="0"/>
        </a:xfrm>
      </p:grpSpPr>
      <p:grpSp>
        <p:nvGrpSpPr>
          <p:cNvPr id="277" name="Google Shape;277;p79"/>
          <p:cNvGrpSpPr/>
          <p:nvPr/>
        </p:nvGrpSpPr>
        <p:grpSpPr>
          <a:xfrm>
            <a:off x="863927" y="4507781"/>
            <a:ext cx="5760430" cy="603600"/>
            <a:chOff x="647945" y="3380837"/>
            <a:chExt cx="4320322" cy="452700"/>
          </a:xfrm>
        </p:grpSpPr>
        <p:sp>
          <p:nvSpPr>
            <p:cNvPr id="278" name="Google Shape;278;p79"/>
            <p:cNvSpPr txBox="1"/>
            <p:nvPr/>
          </p:nvSpPr>
          <p:spPr>
            <a:xfrm>
              <a:off x="1372968" y="3457186"/>
              <a:ext cx="3595299" cy="300002"/>
            </a:xfrm>
            <a:prstGeom prst="rect">
              <a:avLst/>
            </a:prstGeom>
            <a:noFill/>
            <a:ln>
              <a:noFill/>
            </a:ln>
          </p:spPr>
          <p:txBody>
            <a:bodyPr anchorCtr="0" anchor="t" bIns="45650" lIns="91400" spcFirstLastPara="1" rIns="91400" wrap="square" tIns="45650">
              <a:spAutoFit/>
            </a:bodyPr>
            <a:lstStyle/>
            <a:p>
              <a:pPr indent="0" lvl="0" marL="0" marR="0" rtl="0" algn="l">
                <a:spcBef>
                  <a:spcPts val="0"/>
                </a:spcBef>
                <a:spcAft>
                  <a:spcPts val="0"/>
                </a:spcAft>
                <a:buNone/>
              </a:pPr>
              <a:r>
                <a:rPr b="1" lang="fr-FR" sz="2000">
                  <a:solidFill>
                    <a:srgbClr val="44546A"/>
                  </a:solidFill>
                  <a:latin typeface="Calibri"/>
                  <a:ea typeface="Calibri"/>
                  <a:cs typeface="Calibri"/>
                  <a:sym typeface="Calibri"/>
                </a:rPr>
                <a:t>Les élèves travaillent en autonomie</a:t>
              </a:r>
              <a:endParaRPr sz="2000">
                <a:solidFill>
                  <a:srgbClr val="000000"/>
                </a:solidFill>
                <a:latin typeface="Calibri"/>
                <a:ea typeface="Calibri"/>
                <a:cs typeface="Calibri"/>
                <a:sym typeface="Calibri"/>
              </a:endParaRPr>
            </a:p>
          </p:txBody>
        </p:sp>
        <p:pic>
          <p:nvPicPr>
            <p:cNvPr id="279" name="Google Shape;279;p79"/>
            <p:cNvPicPr preferRelativeResize="0"/>
            <p:nvPr/>
          </p:nvPicPr>
          <p:blipFill rotWithShape="1">
            <a:blip r:embed="rId2">
              <a:alphaModFix/>
            </a:blip>
            <a:srcRect b="0" l="0" r="0" t="0"/>
            <a:stretch/>
          </p:blipFill>
          <p:spPr>
            <a:xfrm>
              <a:off x="647945" y="3380837"/>
              <a:ext cx="460215" cy="452700"/>
            </a:xfrm>
            <a:prstGeom prst="rect">
              <a:avLst/>
            </a:prstGeom>
            <a:noFill/>
            <a:ln>
              <a:noFill/>
            </a:ln>
          </p:spPr>
        </p:pic>
      </p:grpSp>
      <p:grpSp>
        <p:nvGrpSpPr>
          <p:cNvPr id="280" name="Google Shape;280;p79"/>
          <p:cNvGrpSpPr/>
          <p:nvPr/>
        </p:nvGrpSpPr>
        <p:grpSpPr>
          <a:xfrm>
            <a:off x="884384" y="3752370"/>
            <a:ext cx="10372677" cy="498415"/>
            <a:chOff x="663288" y="2814277"/>
            <a:chExt cx="7779508" cy="373811"/>
          </a:xfrm>
        </p:grpSpPr>
        <p:sp>
          <p:nvSpPr>
            <p:cNvPr id="281" name="Google Shape;281;p79"/>
            <p:cNvSpPr txBox="1"/>
            <p:nvPr/>
          </p:nvSpPr>
          <p:spPr>
            <a:xfrm>
              <a:off x="1372969" y="2851181"/>
              <a:ext cx="7069827" cy="300001"/>
            </a:xfrm>
            <a:prstGeom prst="rect">
              <a:avLst/>
            </a:prstGeom>
            <a:noFill/>
            <a:ln>
              <a:noFill/>
            </a:ln>
          </p:spPr>
          <p:txBody>
            <a:bodyPr anchorCtr="0" anchor="t" bIns="45650" lIns="91400" spcFirstLastPara="1" rIns="91400" wrap="square" tIns="45650">
              <a:spAutoFit/>
            </a:bodyPr>
            <a:lstStyle/>
            <a:p>
              <a:pPr indent="0" lvl="0" marL="0" marR="0" rtl="0" algn="l">
                <a:spcBef>
                  <a:spcPts val="0"/>
                </a:spcBef>
                <a:spcAft>
                  <a:spcPts val="0"/>
                </a:spcAft>
                <a:buNone/>
              </a:pPr>
              <a:r>
                <a:rPr b="1" lang="fr-FR" sz="2000">
                  <a:solidFill>
                    <a:srgbClr val="44546A"/>
                  </a:solidFill>
                  <a:latin typeface="Calibri"/>
                  <a:ea typeface="Calibri"/>
                  <a:cs typeface="Calibri"/>
                  <a:sym typeface="Calibri"/>
                </a:rPr>
                <a:t>Les élèves travaillent en binômes</a:t>
              </a:r>
              <a:endParaRPr/>
            </a:p>
          </p:txBody>
        </p:sp>
        <p:pic>
          <p:nvPicPr>
            <p:cNvPr id="282" name="Google Shape;282;p79"/>
            <p:cNvPicPr preferRelativeResize="0"/>
            <p:nvPr/>
          </p:nvPicPr>
          <p:blipFill rotWithShape="1">
            <a:blip r:embed="rId3">
              <a:alphaModFix/>
            </a:blip>
            <a:srcRect b="0" l="0" r="0" t="0"/>
            <a:stretch/>
          </p:blipFill>
          <p:spPr>
            <a:xfrm>
              <a:off x="663288" y="2814277"/>
              <a:ext cx="413750" cy="373811"/>
            </a:xfrm>
            <a:prstGeom prst="rect">
              <a:avLst/>
            </a:prstGeom>
            <a:noFill/>
            <a:ln>
              <a:noFill/>
            </a:ln>
          </p:spPr>
        </p:pic>
      </p:grpSp>
      <p:grpSp>
        <p:nvGrpSpPr>
          <p:cNvPr id="283" name="Google Shape;283;p79"/>
          <p:cNvGrpSpPr/>
          <p:nvPr/>
        </p:nvGrpSpPr>
        <p:grpSpPr>
          <a:xfrm>
            <a:off x="887673" y="2319672"/>
            <a:ext cx="6840126" cy="498414"/>
            <a:chOff x="657162" y="1688359"/>
            <a:chExt cx="5130094" cy="373810"/>
          </a:xfrm>
        </p:grpSpPr>
        <p:pic>
          <p:nvPicPr>
            <p:cNvPr id="284" name="Google Shape;284;p79"/>
            <p:cNvPicPr preferRelativeResize="0"/>
            <p:nvPr/>
          </p:nvPicPr>
          <p:blipFill rotWithShape="1">
            <a:blip r:embed="rId4">
              <a:alphaModFix/>
            </a:blip>
            <a:srcRect b="0" l="0" r="0" t="0"/>
            <a:stretch/>
          </p:blipFill>
          <p:spPr>
            <a:xfrm>
              <a:off x="657162" y="1688359"/>
              <a:ext cx="417704" cy="373810"/>
            </a:xfrm>
            <a:prstGeom prst="rect">
              <a:avLst/>
            </a:prstGeom>
            <a:noFill/>
            <a:ln>
              <a:noFill/>
            </a:ln>
          </p:spPr>
        </p:pic>
        <p:sp>
          <p:nvSpPr>
            <p:cNvPr id="285" name="Google Shape;285;p79"/>
            <p:cNvSpPr txBox="1"/>
            <p:nvPr/>
          </p:nvSpPr>
          <p:spPr>
            <a:xfrm>
              <a:off x="1364376" y="1725263"/>
              <a:ext cx="4422880" cy="300001"/>
            </a:xfrm>
            <a:prstGeom prst="rect">
              <a:avLst/>
            </a:prstGeom>
            <a:noFill/>
            <a:ln>
              <a:noFill/>
            </a:ln>
          </p:spPr>
          <p:txBody>
            <a:bodyPr anchorCtr="0" anchor="t" bIns="45650" lIns="91425" spcFirstLastPara="1" rIns="91425" wrap="square" tIns="45650">
              <a:spAutoFit/>
            </a:bodyPr>
            <a:lstStyle/>
            <a:p>
              <a:pPr indent="0" lvl="0" marL="0" marR="0" rtl="0" algn="l">
                <a:spcBef>
                  <a:spcPts val="0"/>
                </a:spcBef>
                <a:spcAft>
                  <a:spcPts val="0"/>
                </a:spcAft>
                <a:buNone/>
              </a:pPr>
              <a:r>
                <a:rPr b="1" lang="fr-FR" sz="2000">
                  <a:solidFill>
                    <a:srgbClr val="44546A"/>
                  </a:solidFill>
                  <a:latin typeface="Calibri"/>
                  <a:ea typeface="Calibri"/>
                  <a:cs typeface="Calibri"/>
                  <a:sym typeface="Calibri"/>
                </a:rPr>
                <a:t>Les élèves écoutent l’enseignant avec attention</a:t>
              </a:r>
              <a:endParaRPr sz="1467">
                <a:solidFill>
                  <a:srgbClr val="000000"/>
                </a:solidFill>
                <a:latin typeface="Calibri"/>
                <a:ea typeface="Calibri"/>
                <a:cs typeface="Calibri"/>
                <a:sym typeface="Calibri"/>
              </a:endParaRPr>
            </a:p>
          </p:txBody>
        </p:sp>
      </p:grpSp>
      <p:grpSp>
        <p:nvGrpSpPr>
          <p:cNvPr id="286" name="Google Shape;286;p79"/>
          <p:cNvGrpSpPr/>
          <p:nvPr/>
        </p:nvGrpSpPr>
        <p:grpSpPr>
          <a:xfrm>
            <a:off x="954798" y="1692132"/>
            <a:ext cx="5669559" cy="426303"/>
            <a:chOff x="716099" y="1269098"/>
            <a:chExt cx="4252169" cy="319727"/>
          </a:xfrm>
        </p:grpSpPr>
        <p:sp>
          <p:nvSpPr>
            <p:cNvPr id="287" name="Google Shape;287;p79"/>
            <p:cNvSpPr txBox="1"/>
            <p:nvPr/>
          </p:nvSpPr>
          <p:spPr>
            <a:xfrm>
              <a:off x="1372969" y="1278960"/>
              <a:ext cx="3595299" cy="300002"/>
            </a:xfrm>
            <a:prstGeom prst="rect">
              <a:avLst/>
            </a:prstGeom>
            <a:noFill/>
            <a:ln>
              <a:noFill/>
            </a:ln>
          </p:spPr>
          <p:txBody>
            <a:bodyPr anchorCtr="0" anchor="t" bIns="45650" lIns="91425" spcFirstLastPara="1" rIns="91425" wrap="square" tIns="45650">
              <a:spAutoFit/>
            </a:bodyPr>
            <a:lstStyle/>
            <a:p>
              <a:pPr indent="0" lvl="0" marL="0" marR="0" rtl="0" algn="l">
                <a:spcBef>
                  <a:spcPts val="0"/>
                </a:spcBef>
                <a:spcAft>
                  <a:spcPts val="0"/>
                </a:spcAft>
                <a:buNone/>
              </a:pPr>
              <a:r>
                <a:rPr b="1" lang="fr-FR" sz="2000">
                  <a:solidFill>
                    <a:srgbClr val="44546A"/>
                  </a:solidFill>
                  <a:latin typeface="Calibri"/>
                  <a:ea typeface="Calibri"/>
                  <a:cs typeface="Calibri"/>
                  <a:sym typeface="Calibri"/>
                </a:rPr>
                <a:t>Les élèves lèvent la main pour participer</a:t>
              </a:r>
              <a:endParaRPr sz="1467">
                <a:solidFill>
                  <a:srgbClr val="000000"/>
                </a:solidFill>
                <a:latin typeface="Calibri"/>
                <a:ea typeface="Calibri"/>
                <a:cs typeface="Calibri"/>
                <a:sym typeface="Calibri"/>
              </a:endParaRPr>
            </a:p>
          </p:txBody>
        </p:sp>
        <p:pic>
          <p:nvPicPr>
            <p:cNvPr descr="Lever la main - Icônes mains et gestes gratuites" id="288" name="Google Shape;288;p79"/>
            <p:cNvPicPr preferRelativeResize="0"/>
            <p:nvPr/>
          </p:nvPicPr>
          <p:blipFill rotWithShape="1">
            <a:blip r:embed="rId5">
              <a:alphaModFix/>
            </a:blip>
            <a:srcRect b="0" l="0" r="0" t="0"/>
            <a:stretch/>
          </p:blipFill>
          <p:spPr>
            <a:xfrm>
              <a:off x="716099" y="1269098"/>
              <a:ext cx="405665" cy="319727"/>
            </a:xfrm>
            <a:prstGeom prst="rect">
              <a:avLst/>
            </a:prstGeom>
            <a:noFill/>
            <a:ln>
              <a:noFill/>
            </a:ln>
          </p:spPr>
        </p:pic>
      </p:grpSp>
      <p:grpSp>
        <p:nvGrpSpPr>
          <p:cNvPr id="289" name="Google Shape;289;p79"/>
          <p:cNvGrpSpPr/>
          <p:nvPr/>
        </p:nvGrpSpPr>
        <p:grpSpPr>
          <a:xfrm>
            <a:off x="863575" y="916351"/>
            <a:ext cx="6681334" cy="603600"/>
            <a:chOff x="915782" y="892042"/>
            <a:chExt cx="6681334" cy="603600"/>
          </a:xfrm>
        </p:grpSpPr>
        <p:sp>
          <p:nvSpPr>
            <p:cNvPr id="290" name="Google Shape;290;p79"/>
            <p:cNvSpPr txBox="1"/>
            <p:nvPr/>
          </p:nvSpPr>
          <p:spPr>
            <a:xfrm>
              <a:off x="1882832" y="949173"/>
              <a:ext cx="5714284" cy="400002"/>
            </a:xfrm>
            <a:prstGeom prst="rect">
              <a:avLst/>
            </a:prstGeom>
            <a:noFill/>
            <a:ln>
              <a:noFill/>
            </a:ln>
          </p:spPr>
          <p:txBody>
            <a:bodyPr anchorCtr="0" anchor="t" bIns="45650" lIns="91400" spcFirstLastPara="1" rIns="91400" wrap="square" tIns="45650">
              <a:spAutoFit/>
            </a:bodyPr>
            <a:lstStyle/>
            <a:p>
              <a:pPr indent="0" lvl="0" marL="0" marR="0" rtl="0" algn="l">
                <a:spcBef>
                  <a:spcPts val="0"/>
                </a:spcBef>
                <a:spcAft>
                  <a:spcPts val="0"/>
                </a:spcAft>
                <a:buNone/>
              </a:pPr>
              <a:r>
                <a:rPr b="1" lang="fr-FR" sz="2000">
                  <a:solidFill>
                    <a:srgbClr val="44546A"/>
                  </a:solidFill>
                  <a:latin typeface="Calibri"/>
                  <a:ea typeface="Calibri"/>
                  <a:cs typeface="Calibri"/>
                  <a:sym typeface="Calibri"/>
                </a:rPr>
                <a:t>Les élèves utilisent l’ardoise pour répondre</a:t>
              </a:r>
              <a:endParaRPr sz="2000">
                <a:solidFill>
                  <a:srgbClr val="000000"/>
                </a:solidFill>
                <a:latin typeface="Calibri"/>
                <a:ea typeface="Calibri"/>
                <a:cs typeface="Calibri"/>
                <a:sym typeface="Calibri"/>
              </a:endParaRPr>
            </a:p>
          </p:txBody>
        </p:sp>
        <p:grpSp>
          <p:nvGrpSpPr>
            <p:cNvPr id="291" name="Google Shape;291;p79"/>
            <p:cNvGrpSpPr/>
            <p:nvPr/>
          </p:nvGrpSpPr>
          <p:grpSpPr>
            <a:xfrm>
              <a:off x="915782" y="892042"/>
              <a:ext cx="632111" cy="603600"/>
              <a:chOff x="779845" y="4335989"/>
              <a:chExt cx="442253" cy="575842"/>
            </a:xfrm>
          </p:grpSpPr>
          <p:pic>
            <p:nvPicPr>
              <p:cNvPr descr="Une image contenant Dessin animé, clipart, Animation, illustration&#10;&#10;Description générée automatiquement" id="292" name="Google Shape;292;p79"/>
              <p:cNvPicPr preferRelativeResize="0"/>
              <p:nvPr/>
            </p:nvPicPr>
            <p:blipFill rotWithShape="1">
              <a:blip r:embed="rId6">
                <a:alphaModFix/>
              </a:blip>
              <a:srcRect b="23864" l="18242" r="18458" t="9344"/>
              <a:stretch/>
            </p:blipFill>
            <p:spPr>
              <a:xfrm>
                <a:off x="779845" y="4335989"/>
                <a:ext cx="442253" cy="575842"/>
              </a:xfrm>
              <a:prstGeom prst="rect">
                <a:avLst/>
              </a:prstGeom>
              <a:noFill/>
              <a:ln>
                <a:noFill/>
              </a:ln>
            </p:spPr>
          </p:pic>
          <p:sp>
            <p:nvSpPr>
              <p:cNvPr id="293" name="Google Shape;293;p79"/>
              <p:cNvSpPr/>
              <p:nvPr/>
            </p:nvSpPr>
            <p:spPr>
              <a:xfrm>
                <a:off x="1078544" y="4438901"/>
                <a:ext cx="126559" cy="89253"/>
              </a:xfrm>
              <a:prstGeom prst="rect">
                <a:avLst/>
              </a:prstGeom>
              <a:solidFill>
                <a:srgbClr val="268B6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67">
                  <a:solidFill>
                    <a:srgbClr val="FFFFFF"/>
                  </a:solidFill>
                  <a:latin typeface="Calibri"/>
                  <a:ea typeface="Calibri"/>
                  <a:cs typeface="Calibri"/>
                  <a:sym typeface="Calibri"/>
                </a:endParaRPr>
              </a:p>
            </p:txBody>
          </p:sp>
        </p:grpSp>
      </p:grpSp>
      <p:grpSp>
        <p:nvGrpSpPr>
          <p:cNvPr id="294" name="Google Shape;294;p79"/>
          <p:cNvGrpSpPr/>
          <p:nvPr/>
        </p:nvGrpSpPr>
        <p:grpSpPr>
          <a:xfrm>
            <a:off x="915782" y="3007446"/>
            <a:ext cx="8342891" cy="490417"/>
            <a:chOff x="686836" y="2255584"/>
            <a:chExt cx="6257168" cy="367813"/>
          </a:xfrm>
        </p:grpSpPr>
        <p:sp>
          <p:nvSpPr>
            <p:cNvPr id="295" name="Google Shape;295;p79"/>
            <p:cNvSpPr txBox="1"/>
            <p:nvPr/>
          </p:nvSpPr>
          <p:spPr>
            <a:xfrm>
              <a:off x="1372968" y="2323395"/>
              <a:ext cx="5571036" cy="300002"/>
            </a:xfrm>
            <a:prstGeom prst="rect">
              <a:avLst/>
            </a:prstGeom>
            <a:noFill/>
            <a:ln>
              <a:noFill/>
            </a:ln>
          </p:spPr>
          <p:txBody>
            <a:bodyPr anchorCtr="0" anchor="t" bIns="45650" lIns="91425" spcFirstLastPara="1" rIns="91425" wrap="square" tIns="45650">
              <a:spAutoFit/>
            </a:bodyPr>
            <a:lstStyle/>
            <a:p>
              <a:pPr indent="0" lvl="0" marL="0" marR="0" rtl="0" algn="l">
                <a:spcBef>
                  <a:spcPts val="0"/>
                </a:spcBef>
                <a:spcAft>
                  <a:spcPts val="0"/>
                </a:spcAft>
                <a:buNone/>
              </a:pPr>
              <a:r>
                <a:rPr b="1" lang="fr-FR" sz="2000">
                  <a:solidFill>
                    <a:srgbClr val="44546A"/>
                  </a:solidFill>
                  <a:latin typeface="Calibri"/>
                  <a:ea typeface="Calibri"/>
                  <a:cs typeface="Calibri"/>
                  <a:sym typeface="Calibri"/>
                </a:rPr>
                <a:t>Les élèvent gardent des traces écrites sur les livrets ou leurs cahiers</a:t>
              </a:r>
              <a:endParaRPr sz="1467">
                <a:solidFill>
                  <a:srgbClr val="000000"/>
                </a:solidFill>
                <a:latin typeface="Calibri"/>
                <a:ea typeface="Calibri"/>
                <a:cs typeface="Calibri"/>
                <a:sym typeface="Calibri"/>
              </a:endParaRPr>
            </a:p>
          </p:txBody>
        </p:sp>
        <p:grpSp>
          <p:nvGrpSpPr>
            <p:cNvPr id="296" name="Google Shape;296;p79"/>
            <p:cNvGrpSpPr/>
            <p:nvPr/>
          </p:nvGrpSpPr>
          <p:grpSpPr>
            <a:xfrm>
              <a:off x="686836" y="2255584"/>
              <a:ext cx="413750" cy="359624"/>
              <a:chOff x="10280460" y="4841540"/>
              <a:chExt cx="630930" cy="597556"/>
            </a:xfrm>
          </p:grpSpPr>
          <p:pic>
            <p:nvPicPr>
              <p:cNvPr id="297" name="Google Shape;297;p79"/>
              <p:cNvPicPr preferRelativeResize="0"/>
              <p:nvPr/>
            </p:nvPicPr>
            <p:blipFill rotWithShape="1">
              <a:blip r:embed="rId7">
                <a:alphaModFix/>
              </a:blip>
              <a:srcRect b="30054" l="11664" r="25922" t="23325"/>
              <a:stretch/>
            </p:blipFill>
            <p:spPr>
              <a:xfrm>
                <a:off x="10280460" y="4967823"/>
                <a:ext cx="630930" cy="471273"/>
              </a:xfrm>
              <a:prstGeom prst="rect">
                <a:avLst/>
              </a:prstGeom>
              <a:noFill/>
              <a:ln>
                <a:noFill/>
              </a:ln>
            </p:spPr>
          </p:pic>
          <p:pic>
            <p:nvPicPr>
              <p:cNvPr id="298" name="Google Shape;298;p79"/>
              <p:cNvPicPr preferRelativeResize="0"/>
              <p:nvPr/>
            </p:nvPicPr>
            <p:blipFill rotWithShape="1">
              <a:blip r:embed="rId8">
                <a:alphaModFix/>
              </a:blip>
              <a:srcRect b="30054" l="74744" r="10688" t="23325"/>
              <a:stretch/>
            </p:blipFill>
            <p:spPr>
              <a:xfrm rot="1461832">
                <a:off x="10456526" y="4850932"/>
                <a:ext cx="147273" cy="471273"/>
              </a:xfrm>
              <a:prstGeom prst="rect">
                <a:avLst/>
              </a:prstGeom>
              <a:noFill/>
              <a:ln>
                <a:noFill/>
              </a:ln>
            </p:spPr>
          </p:pic>
        </p:grpSp>
      </p:grpSp>
      <p:sp>
        <p:nvSpPr>
          <p:cNvPr id="299" name="Google Shape;299;p79"/>
          <p:cNvSpPr/>
          <p:nvPr/>
        </p:nvSpPr>
        <p:spPr>
          <a:xfrm>
            <a:off x="63503" y="27983"/>
            <a:ext cx="8241200" cy="603600"/>
          </a:xfrm>
          <a:prstGeom prst="rect">
            <a:avLst/>
          </a:prstGeom>
          <a:noFill/>
          <a:ln>
            <a:noFill/>
          </a:ln>
        </p:spPr>
        <p:txBody>
          <a:bodyPr anchorCtr="0" anchor="t" bIns="45650" lIns="91425" spcFirstLastPara="1" rIns="91425" wrap="square" tIns="45650">
            <a:noAutofit/>
          </a:bodyPr>
          <a:lstStyle/>
          <a:p>
            <a:pPr indent="0" lvl="0" marL="0" marR="0" rtl="0" algn="l">
              <a:spcBef>
                <a:spcPts val="0"/>
              </a:spcBef>
              <a:spcAft>
                <a:spcPts val="0"/>
              </a:spcAft>
              <a:buNone/>
            </a:pPr>
            <a:r>
              <a:rPr b="1" lang="fr-FR" sz="3200">
                <a:solidFill>
                  <a:srgbClr val="44546A"/>
                </a:solidFill>
                <a:latin typeface="Calibri"/>
                <a:ea typeface="Calibri"/>
                <a:cs typeface="Calibri"/>
                <a:sym typeface="Calibri"/>
              </a:rPr>
              <a:t>Icônes pour l’élève</a:t>
            </a:r>
            <a:endParaRPr sz="1867">
              <a:solidFill>
                <a:srgbClr val="000000"/>
              </a:solidFill>
              <a:latin typeface="Calibri"/>
              <a:ea typeface="Calibri"/>
              <a:cs typeface="Calibri"/>
              <a:sym typeface="Calibri"/>
            </a:endParaRPr>
          </a:p>
        </p:txBody>
      </p:sp>
      <p:sp>
        <p:nvSpPr>
          <p:cNvPr id="300" name="Google Shape;300;p79"/>
          <p:cNvSpPr txBox="1"/>
          <p:nvPr/>
        </p:nvSpPr>
        <p:spPr>
          <a:xfrm>
            <a:off x="1830624" y="5422784"/>
            <a:ext cx="4867240" cy="400002"/>
          </a:xfrm>
          <a:prstGeom prst="rect">
            <a:avLst/>
          </a:prstGeom>
          <a:noFill/>
          <a:ln>
            <a:noFill/>
          </a:ln>
        </p:spPr>
        <p:txBody>
          <a:bodyPr anchorCtr="0" anchor="t" bIns="45650" lIns="91400" spcFirstLastPara="1" rIns="91400" wrap="square" tIns="45650">
            <a:spAutoFit/>
          </a:bodyPr>
          <a:lstStyle/>
          <a:p>
            <a:pPr indent="0" lvl="0" marL="0" marR="0" rtl="0" algn="l">
              <a:spcBef>
                <a:spcPts val="0"/>
              </a:spcBef>
              <a:spcAft>
                <a:spcPts val="0"/>
              </a:spcAft>
              <a:buNone/>
            </a:pPr>
            <a:r>
              <a:rPr b="1" lang="fr-FR" sz="2000">
                <a:solidFill>
                  <a:srgbClr val="44546A"/>
                </a:solidFill>
                <a:latin typeface="Calibri"/>
                <a:ea typeface="Calibri"/>
                <a:cs typeface="Calibri"/>
                <a:sym typeface="Calibri"/>
              </a:rPr>
              <a:t>Les élèves passent au tableau</a:t>
            </a:r>
            <a:endParaRPr sz="2000">
              <a:solidFill>
                <a:srgbClr val="000000"/>
              </a:solidFill>
              <a:latin typeface="Calibri"/>
              <a:ea typeface="Calibri"/>
              <a:cs typeface="Calibri"/>
              <a:sym typeface="Calibri"/>
            </a:endParaRPr>
          </a:p>
        </p:txBody>
      </p:sp>
      <p:pic>
        <p:nvPicPr>
          <p:cNvPr id="301" name="Google Shape;301;p79"/>
          <p:cNvPicPr preferRelativeResize="0"/>
          <p:nvPr/>
        </p:nvPicPr>
        <p:blipFill rotWithShape="1">
          <a:blip r:embed="rId9">
            <a:alphaModFix/>
          </a:blip>
          <a:srcRect b="0" l="0" r="0" t="0"/>
          <a:stretch/>
        </p:blipFill>
        <p:spPr>
          <a:xfrm>
            <a:off x="863575" y="5298758"/>
            <a:ext cx="648055" cy="648055"/>
          </a:xfrm>
          <a:prstGeom prst="rect">
            <a:avLst/>
          </a:prstGeom>
          <a:noFill/>
          <a:ln>
            <a:noFill/>
          </a:ln>
        </p:spPr>
      </p:pic>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ructure de la séance">
  <p:cSld name="Structure de la séance">
    <p:bg>
      <p:bgPr>
        <a:solidFill>
          <a:srgbClr val="DCE6F2"/>
        </a:solidFill>
      </p:bgPr>
    </p:bg>
    <p:spTree>
      <p:nvGrpSpPr>
        <p:cNvPr id="302" name="Shape 302"/>
        <p:cNvGrpSpPr/>
        <p:nvPr/>
      </p:nvGrpSpPr>
      <p:grpSpPr>
        <a:xfrm>
          <a:off x="0" y="0"/>
          <a:ext cx="0" cy="0"/>
          <a:chOff x="0" y="0"/>
          <a:chExt cx="0" cy="0"/>
        </a:xfrm>
      </p:grpSpPr>
      <p:sp>
        <p:nvSpPr>
          <p:cNvPr id="303" name="Google Shape;303;p84"/>
          <p:cNvSpPr/>
          <p:nvPr/>
        </p:nvSpPr>
        <p:spPr>
          <a:xfrm>
            <a:off x="2110915" y="1103970"/>
            <a:ext cx="7970171" cy="5009540"/>
          </a:xfrm>
          <a:prstGeom prst="rect">
            <a:avLst/>
          </a:prstGeom>
          <a:solidFill>
            <a:srgbClr val="E3EEF2"/>
          </a:solidFill>
          <a:ln>
            <a:noFill/>
          </a:ln>
        </p:spPr>
        <p:txBody>
          <a:bodyPr anchorCtr="1" anchor="ctr" bIns="45675" lIns="91425" spcFirstLastPara="1" rIns="91425" wrap="square" tIns="45675">
            <a:noAutofit/>
          </a:bodyPr>
          <a:lstStyle/>
          <a:p>
            <a:pPr indent="0" lvl="0" marL="0" marR="0" rtl="0" algn="ctr">
              <a:spcBef>
                <a:spcPts val="0"/>
              </a:spcBef>
              <a:spcAft>
                <a:spcPts val="0"/>
              </a:spcAft>
              <a:buNone/>
            </a:pPr>
            <a:r>
              <a:t/>
            </a:r>
            <a:endParaRPr sz="1200">
              <a:solidFill>
                <a:srgbClr val="FFFFFF"/>
              </a:solidFill>
              <a:latin typeface="Calibri"/>
              <a:ea typeface="Calibri"/>
              <a:cs typeface="Calibri"/>
              <a:sym typeface="Calibri"/>
            </a:endParaRPr>
          </a:p>
        </p:txBody>
      </p:sp>
      <p:sp>
        <p:nvSpPr>
          <p:cNvPr id="304" name="Google Shape;304;p84"/>
          <p:cNvSpPr/>
          <p:nvPr/>
        </p:nvSpPr>
        <p:spPr>
          <a:xfrm>
            <a:off x="963315" y="165262"/>
            <a:ext cx="3947196" cy="584801"/>
          </a:xfrm>
          <a:prstGeom prst="rect">
            <a:avLst/>
          </a:prstGeom>
          <a:noFill/>
          <a:ln>
            <a:noFill/>
          </a:ln>
        </p:spPr>
        <p:txBody>
          <a:bodyPr anchorCtr="0" anchor="t" bIns="45675" lIns="91425" spcFirstLastPara="1" rIns="91425" wrap="square" tIns="45675">
            <a:noAutofit/>
          </a:bodyPr>
          <a:lstStyle/>
          <a:p>
            <a:pPr indent="0" lvl="0" marL="0" marR="0" rtl="0" algn="l">
              <a:spcBef>
                <a:spcPts val="0"/>
              </a:spcBef>
              <a:spcAft>
                <a:spcPts val="0"/>
              </a:spcAft>
              <a:buNone/>
            </a:pPr>
            <a:r>
              <a:rPr b="1" i="0" lang="fr-FR" sz="3200" u="none" cap="none" strike="noStrike">
                <a:solidFill>
                  <a:srgbClr val="44546A"/>
                </a:solidFill>
                <a:latin typeface="Calibri"/>
                <a:ea typeface="Calibri"/>
                <a:cs typeface="Calibri"/>
                <a:sym typeface="Calibri"/>
              </a:rPr>
              <a:t>Structure de la séance</a:t>
            </a:r>
            <a:endParaRPr sz="1467">
              <a:solidFill>
                <a:srgbClr val="000000"/>
              </a:solidFill>
              <a:latin typeface="Calibri"/>
              <a:ea typeface="Calibri"/>
              <a:cs typeface="Calibri"/>
              <a:sym typeface="Calibri"/>
            </a:endParaRPr>
          </a:p>
        </p:txBody>
      </p:sp>
      <p:pic>
        <p:nvPicPr>
          <p:cNvPr descr="Image générée" id="305" name="Google Shape;305;p84"/>
          <p:cNvPicPr preferRelativeResize="0"/>
          <p:nvPr/>
        </p:nvPicPr>
        <p:blipFill rotWithShape="1">
          <a:blip r:embed="rId2">
            <a:alphaModFix/>
          </a:blip>
          <a:srcRect b="10678" l="0" r="0" t="11064"/>
          <a:stretch/>
        </p:blipFill>
        <p:spPr>
          <a:xfrm>
            <a:off x="220262" y="30483"/>
            <a:ext cx="727815" cy="854359"/>
          </a:xfrm>
          <a:prstGeom prst="rect">
            <a:avLst/>
          </a:prstGeom>
          <a:noFill/>
          <a:ln>
            <a:noFill/>
          </a:ln>
        </p:spPr>
      </p:pic>
      <p:grpSp>
        <p:nvGrpSpPr>
          <p:cNvPr id="306" name="Google Shape;306;p84"/>
          <p:cNvGrpSpPr/>
          <p:nvPr/>
        </p:nvGrpSpPr>
        <p:grpSpPr>
          <a:xfrm>
            <a:off x="2336946" y="1407978"/>
            <a:ext cx="7518111" cy="548005"/>
            <a:chOff x="1764463" y="1060636"/>
            <a:chExt cx="5638583" cy="411004"/>
          </a:xfrm>
        </p:grpSpPr>
        <p:sp>
          <p:nvSpPr>
            <p:cNvPr id="307" name="Google Shape;307;p84"/>
            <p:cNvSpPr/>
            <p:nvPr/>
          </p:nvSpPr>
          <p:spPr>
            <a:xfrm>
              <a:off x="1764463" y="1117937"/>
              <a:ext cx="296402" cy="296402"/>
            </a:xfrm>
            <a:custGeom>
              <a:rect b="b" l="l" r="r" t="t"/>
              <a:pathLst>
                <a:path extrusionOk="0" h="120000" w="120000">
                  <a:moveTo>
                    <a:pt x="0" y="60000"/>
                  </a:moveTo>
                  <a:lnTo>
                    <a:pt x="0" y="60000"/>
                  </a:lnTo>
                  <a:cubicBezTo>
                    <a:pt x="0" y="26863"/>
                    <a:pt x="26863" y="0"/>
                    <a:pt x="60000" y="0"/>
                  </a:cubicBezTo>
                  <a:cubicBezTo>
                    <a:pt x="93137" y="0"/>
                    <a:pt x="120000" y="26863"/>
                    <a:pt x="120000" y="60000"/>
                  </a:cubicBezTo>
                  <a:cubicBezTo>
                    <a:pt x="120000" y="93137"/>
                    <a:pt x="93137" y="120000"/>
                    <a:pt x="60000" y="120000"/>
                  </a:cubicBezTo>
                  <a:cubicBezTo>
                    <a:pt x="26863" y="120000"/>
                    <a:pt x="0" y="93137"/>
                    <a:pt x="0" y="60000"/>
                  </a:cubicBezTo>
                  <a:close/>
                </a:path>
              </a:pathLst>
            </a:custGeom>
            <a:solidFill>
              <a:srgbClr val="F19D19"/>
            </a:solidFill>
            <a:ln cap="flat" cmpd="sng" w="9525">
              <a:solidFill>
                <a:srgbClr val="F19D19"/>
              </a:solidFill>
              <a:prstDash val="solid"/>
              <a:round/>
              <a:headEnd len="sm" w="sm" type="none"/>
              <a:tailEnd len="sm" w="sm" type="none"/>
            </a:ln>
          </p:spPr>
          <p:txBody>
            <a:bodyPr anchorCtr="1" anchor="ctr" bIns="34250" lIns="68550" spcFirstLastPara="1" rIns="68550" wrap="square" tIns="34250">
              <a:noAutofit/>
            </a:bodyPr>
            <a:lstStyle/>
            <a:p>
              <a:pPr indent="0" lvl="0" marL="0" marR="0" rtl="0" algn="ctr">
                <a:spcBef>
                  <a:spcPts val="0"/>
                </a:spcBef>
                <a:spcAft>
                  <a:spcPts val="0"/>
                </a:spcAft>
                <a:buNone/>
              </a:pPr>
              <a:r>
                <a:rPr b="1" lang="fr-FR" sz="2133">
                  <a:solidFill>
                    <a:srgbClr val="FFFFFF"/>
                  </a:solidFill>
                  <a:latin typeface="Calibri"/>
                  <a:ea typeface="Calibri"/>
                  <a:cs typeface="Calibri"/>
                  <a:sym typeface="Calibri"/>
                </a:rPr>
                <a:t>1</a:t>
              </a:r>
              <a:endParaRPr/>
            </a:p>
          </p:txBody>
        </p:sp>
        <p:sp>
          <p:nvSpPr>
            <p:cNvPr id="308" name="Google Shape;308;p84"/>
            <p:cNvSpPr/>
            <p:nvPr/>
          </p:nvSpPr>
          <p:spPr>
            <a:xfrm>
              <a:off x="2156845" y="1060636"/>
              <a:ext cx="5246201" cy="411004"/>
            </a:xfrm>
            <a:custGeom>
              <a:rect b="b" l="l" r="r" t="t"/>
              <a:pathLst>
                <a:path extrusionOk="0" h="120000" w="120000">
                  <a:moveTo>
                    <a:pt x="0" y="20000"/>
                  </a:moveTo>
                  <a:lnTo>
                    <a:pt x="0" y="20000"/>
                  </a:lnTo>
                  <a:cubicBezTo>
                    <a:pt x="0" y="8954"/>
                    <a:pt x="702" y="0"/>
                    <a:pt x="1567" y="0"/>
                  </a:cubicBezTo>
                  <a:lnTo>
                    <a:pt x="118433" y="0"/>
                  </a:lnTo>
                  <a:cubicBezTo>
                    <a:pt x="118849" y="0"/>
                    <a:pt x="119247" y="2107"/>
                    <a:pt x="119541" y="5858"/>
                  </a:cubicBezTo>
                  <a:cubicBezTo>
                    <a:pt x="119835" y="9609"/>
                    <a:pt x="120000" y="14696"/>
                    <a:pt x="120000" y="20000"/>
                  </a:cubicBezTo>
                  <a:lnTo>
                    <a:pt x="120000" y="100000"/>
                  </a:lnTo>
                  <a:cubicBezTo>
                    <a:pt x="120000" y="111046"/>
                    <a:pt x="119298" y="120000"/>
                    <a:pt x="118433" y="120000"/>
                  </a:cubicBezTo>
                  <a:lnTo>
                    <a:pt x="1567" y="120000"/>
                  </a:lnTo>
                  <a:lnTo>
                    <a:pt x="1567" y="120000"/>
                  </a:lnTo>
                  <a:cubicBezTo>
                    <a:pt x="1151" y="120000"/>
                    <a:pt x="753" y="117893"/>
                    <a:pt x="459" y="114142"/>
                  </a:cubicBezTo>
                  <a:cubicBezTo>
                    <a:pt x="165" y="110391"/>
                    <a:pt x="0" y="105304"/>
                    <a:pt x="0" y="100000"/>
                  </a:cubicBezTo>
                  <a:close/>
                </a:path>
              </a:pathLst>
            </a:custGeom>
            <a:solidFill>
              <a:srgbClr val="F2F2F2"/>
            </a:solidFill>
            <a:ln cap="flat" cmpd="sng" w="28575">
              <a:solidFill>
                <a:srgbClr val="F19D19"/>
              </a:solidFill>
              <a:prstDash val="solid"/>
              <a:round/>
              <a:headEnd len="sm" w="sm" type="none"/>
              <a:tailEnd len="sm" w="sm" type="none"/>
            </a:ln>
          </p:spPr>
          <p:txBody>
            <a:bodyPr anchorCtr="0" anchor="ctr" bIns="45675" lIns="91425" spcFirstLastPara="1" rIns="91425" wrap="square" tIns="45675">
              <a:noAutofit/>
            </a:bodyPr>
            <a:lstStyle/>
            <a:p>
              <a:pPr indent="0" lvl="0" marL="0" marR="0" rtl="0" algn="l">
                <a:spcBef>
                  <a:spcPts val="0"/>
                </a:spcBef>
                <a:spcAft>
                  <a:spcPts val="0"/>
                </a:spcAft>
                <a:buNone/>
              </a:pPr>
              <a:r>
                <a:t/>
              </a:r>
              <a:endParaRPr b="1" sz="2000">
                <a:solidFill>
                  <a:srgbClr val="44546A"/>
                </a:solidFill>
                <a:latin typeface="Calibri"/>
                <a:ea typeface="Calibri"/>
                <a:cs typeface="Calibri"/>
                <a:sym typeface="Calibri"/>
              </a:endParaRPr>
            </a:p>
          </p:txBody>
        </p:sp>
        <p:sp>
          <p:nvSpPr>
            <p:cNvPr id="309" name="Google Shape;309;p84"/>
            <p:cNvSpPr/>
            <p:nvPr/>
          </p:nvSpPr>
          <p:spPr>
            <a:xfrm>
              <a:off x="6987777" y="1071289"/>
              <a:ext cx="389698" cy="389698"/>
            </a:xfrm>
            <a:custGeom>
              <a:rect b="b" l="l" r="r" t="t"/>
              <a:pathLst>
                <a:path extrusionOk="0" h="120000" w="120000">
                  <a:moveTo>
                    <a:pt x="0" y="60000"/>
                  </a:moveTo>
                  <a:lnTo>
                    <a:pt x="0" y="60000"/>
                  </a:lnTo>
                  <a:cubicBezTo>
                    <a:pt x="0" y="26863"/>
                    <a:pt x="26863" y="0"/>
                    <a:pt x="60000" y="0"/>
                  </a:cubicBezTo>
                  <a:cubicBezTo>
                    <a:pt x="93137" y="0"/>
                    <a:pt x="120000" y="26863"/>
                    <a:pt x="120000" y="60000"/>
                  </a:cubicBezTo>
                  <a:cubicBezTo>
                    <a:pt x="120000" y="93137"/>
                    <a:pt x="93137" y="120000"/>
                    <a:pt x="60000" y="120000"/>
                  </a:cubicBezTo>
                  <a:cubicBezTo>
                    <a:pt x="26863" y="120000"/>
                    <a:pt x="0" y="93137"/>
                    <a:pt x="0" y="60000"/>
                  </a:cubicBezTo>
                  <a:close/>
                </a:path>
              </a:pathLst>
            </a:custGeom>
            <a:blipFill rotWithShape="1">
              <a:blip r:embed="rId3">
                <a:alphaModFix/>
              </a:blip>
              <a:stretch>
                <a:fillRect b="0" l="0" r="0" t="0"/>
              </a:stretch>
            </a:blipFill>
            <a:ln cap="flat" cmpd="sng" w="9525">
              <a:solidFill>
                <a:srgbClr val="B3E5A0"/>
              </a:solidFill>
              <a:prstDash val="solid"/>
              <a:miter lim="8000"/>
              <a:headEnd len="sm" w="sm" type="none"/>
              <a:tailEnd len="sm" w="sm" type="none"/>
            </a:ln>
          </p:spPr>
          <p:txBody>
            <a:bodyPr anchorCtr="0" anchor="t" bIns="45675" lIns="91425" spcFirstLastPara="1" rIns="91425" wrap="square" tIns="45675">
              <a:noAutofit/>
            </a:bodyPr>
            <a:lstStyle/>
            <a:p>
              <a:pPr indent="0" lvl="0" marL="0" marR="0" rtl="0" algn="l">
                <a:spcBef>
                  <a:spcPts val="0"/>
                </a:spcBef>
                <a:spcAft>
                  <a:spcPts val="0"/>
                </a:spcAft>
                <a:buNone/>
              </a:pPr>
              <a:r>
                <a:t/>
              </a:r>
              <a:endParaRPr sz="1200">
                <a:solidFill>
                  <a:srgbClr val="44546A"/>
                </a:solidFill>
                <a:latin typeface="Calibri"/>
                <a:ea typeface="Calibri"/>
                <a:cs typeface="Calibri"/>
                <a:sym typeface="Calibri"/>
              </a:endParaRPr>
            </a:p>
          </p:txBody>
        </p:sp>
        <p:sp>
          <p:nvSpPr>
            <p:cNvPr id="310" name="Google Shape;310;p84"/>
            <p:cNvSpPr txBox="1"/>
            <p:nvPr/>
          </p:nvSpPr>
          <p:spPr>
            <a:xfrm>
              <a:off x="2214439" y="1112834"/>
              <a:ext cx="3972429" cy="346211"/>
            </a:xfrm>
            <a:prstGeom prst="rect">
              <a:avLst/>
            </a:prstGeom>
            <a:noFill/>
            <a:ln>
              <a:noFill/>
            </a:ln>
          </p:spPr>
          <p:txBody>
            <a:bodyPr anchorCtr="0" anchor="t" bIns="45675" lIns="91425" spcFirstLastPara="1" rIns="91425" wrap="square" tIns="45675">
              <a:spAutoFit/>
            </a:bodyPr>
            <a:lstStyle/>
            <a:p>
              <a:pPr indent="0" lvl="0" marL="0" marR="0" rtl="0" algn="l">
                <a:spcBef>
                  <a:spcPts val="0"/>
                </a:spcBef>
                <a:spcAft>
                  <a:spcPts val="0"/>
                </a:spcAft>
                <a:buNone/>
              </a:pPr>
              <a:r>
                <a:rPr b="1" i="0" lang="fr-FR" sz="2400" u="none" cap="none" strike="noStrike">
                  <a:solidFill>
                    <a:srgbClr val="44546A"/>
                  </a:solidFill>
                  <a:latin typeface="Calibri"/>
                  <a:ea typeface="Calibri"/>
                  <a:cs typeface="Calibri"/>
                  <a:sym typeface="Calibri"/>
                </a:rPr>
                <a:t>Ouverture de la séance</a:t>
              </a:r>
              <a:endParaRPr/>
            </a:p>
          </p:txBody>
        </p:sp>
      </p:grpSp>
      <p:sp>
        <p:nvSpPr>
          <p:cNvPr id="311" name="Google Shape;311;p84"/>
          <p:cNvSpPr/>
          <p:nvPr/>
        </p:nvSpPr>
        <p:spPr>
          <a:xfrm>
            <a:off x="2336945" y="2310757"/>
            <a:ext cx="395203" cy="395203"/>
          </a:xfrm>
          <a:custGeom>
            <a:rect b="b" l="l" r="r" t="t"/>
            <a:pathLst>
              <a:path extrusionOk="0" h="120000" w="120000">
                <a:moveTo>
                  <a:pt x="0" y="60000"/>
                </a:moveTo>
                <a:lnTo>
                  <a:pt x="0" y="60000"/>
                </a:lnTo>
                <a:cubicBezTo>
                  <a:pt x="0" y="26863"/>
                  <a:pt x="26863" y="0"/>
                  <a:pt x="60000" y="0"/>
                </a:cubicBezTo>
                <a:cubicBezTo>
                  <a:pt x="93137" y="0"/>
                  <a:pt x="120000" y="26863"/>
                  <a:pt x="120000" y="60000"/>
                </a:cubicBezTo>
                <a:cubicBezTo>
                  <a:pt x="120000" y="93137"/>
                  <a:pt x="93137" y="120000"/>
                  <a:pt x="60000" y="120000"/>
                </a:cubicBezTo>
                <a:cubicBezTo>
                  <a:pt x="26863" y="120000"/>
                  <a:pt x="0" y="93137"/>
                  <a:pt x="0" y="60000"/>
                </a:cubicBezTo>
                <a:close/>
              </a:path>
            </a:pathLst>
          </a:custGeom>
          <a:solidFill>
            <a:srgbClr val="C00000"/>
          </a:solidFill>
          <a:ln>
            <a:noFill/>
          </a:ln>
        </p:spPr>
        <p:txBody>
          <a:bodyPr anchorCtr="1" anchor="ctr" bIns="34250" lIns="68550" spcFirstLastPara="1" rIns="68550" wrap="square" tIns="34250">
            <a:noAutofit/>
          </a:bodyPr>
          <a:lstStyle/>
          <a:p>
            <a:pPr indent="0" lvl="0" marL="0" marR="0" rtl="0" algn="ctr">
              <a:spcBef>
                <a:spcPts val="0"/>
              </a:spcBef>
              <a:spcAft>
                <a:spcPts val="0"/>
              </a:spcAft>
              <a:buNone/>
            </a:pPr>
            <a:r>
              <a:rPr b="1" i="0" lang="fr-FR" sz="2133" u="none" cap="none" strike="noStrike">
                <a:solidFill>
                  <a:srgbClr val="FFFFFF"/>
                </a:solidFill>
                <a:latin typeface="Calibri"/>
                <a:ea typeface="Calibri"/>
                <a:cs typeface="Calibri"/>
                <a:sym typeface="Calibri"/>
              </a:rPr>
              <a:t>2</a:t>
            </a:r>
            <a:endParaRPr sz="1467">
              <a:solidFill>
                <a:srgbClr val="000000"/>
              </a:solidFill>
              <a:latin typeface="Calibri"/>
              <a:ea typeface="Calibri"/>
              <a:cs typeface="Calibri"/>
              <a:sym typeface="Calibri"/>
            </a:endParaRPr>
          </a:p>
        </p:txBody>
      </p:sp>
      <p:sp>
        <p:nvSpPr>
          <p:cNvPr id="312" name="Google Shape;312;p84"/>
          <p:cNvSpPr/>
          <p:nvPr/>
        </p:nvSpPr>
        <p:spPr>
          <a:xfrm>
            <a:off x="2860122" y="2234356"/>
            <a:ext cx="6994935" cy="548005"/>
          </a:xfrm>
          <a:custGeom>
            <a:rect b="b" l="l" r="r" t="t"/>
            <a:pathLst>
              <a:path extrusionOk="0" h="120000" w="120000">
                <a:moveTo>
                  <a:pt x="0" y="20000"/>
                </a:moveTo>
                <a:lnTo>
                  <a:pt x="0" y="20000"/>
                </a:lnTo>
                <a:cubicBezTo>
                  <a:pt x="0" y="8954"/>
                  <a:pt x="702" y="0"/>
                  <a:pt x="1567" y="0"/>
                </a:cubicBezTo>
                <a:lnTo>
                  <a:pt x="118433" y="0"/>
                </a:lnTo>
                <a:cubicBezTo>
                  <a:pt x="118849" y="0"/>
                  <a:pt x="119247" y="2107"/>
                  <a:pt x="119541" y="5858"/>
                </a:cubicBezTo>
                <a:cubicBezTo>
                  <a:pt x="119835" y="9609"/>
                  <a:pt x="120000" y="14696"/>
                  <a:pt x="120000" y="20000"/>
                </a:cubicBezTo>
                <a:lnTo>
                  <a:pt x="120000" y="100000"/>
                </a:lnTo>
                <a:cubicBezTo>
                  <a:pt x="120000" y="111046"/>
                  <a:pt x="119298" y="120000"/>
                  <a:pt x="118433" y="120000"/>
                </a:cubicBezTo>
                <a:lnTo>
                  <a:pt x="1567" y="120000"/>
                </a:lnTo>
                <a:lnTo>
                  <a:pt x="1567" y="120000"/>
                </a:lnTo>
                <a:cubicBezTo>
                  <a:pt x="1151" y="120000"/>
                  <a:pt x="753" y="117893"/>
                  <a:pt x="459" y="114142"/>
                </a:cubicBezTo>
                <a:cubicBezTo>
                  <a:pt x="165" y="110391"/>
                  <a:pt x="0" y="105304"/>
                  <a:pt x="0" y="100000"/>
                </a:cubicBezTo>
                <a:close/>
              </a:path>
            </a:pathLst>
          </a:custGeom>
          <a:solidFill>
            <a:srgbClr val="F2F2F2"/>
          </a:solidFill>
          <a:ln cap="flat" cmpd="sng" w="28575">
            <a:solidFill>
              <a:srgbClr val="C00000"/>
            </a:solidFill>
            <a:prstDash val="solid"/>
            <a:round/>
            <a:headEnd len="sm" w="sm" type="none"/>
            <a:tailEnd len="sm" w="sm" type="none"/>
          </a:ln>
        </p:spPr>
        <p:txBody>
          <a:bodyPr anchorCtr="0" anchor="ctr" bIns="45675" lIns="91425" spcFirstLastPara="1" rIns="91425" wrap="square" tIns="45675">
            <a:noAutofit/>
          </a:bodyPr>
          <a:lstStyle/>
          <a:p>
            <a:pPr indent="0" lvl="0" marL="0" marR="0" rtl="0" algn="l">
              <a:spcBef>
                <a:spcPts val="0"/>
              </a:spcBef>
              <a:spcAft>
                <a:spcPts val="0"/>
              </a:spcAft>
              <a:buNone/>
            </a:pPr>
            <a:r>
              <a:t/>
            </a:r>
            <a:endParaRPr b="1" sz="2000">
              <a:solidFill>
                <a:srgbClr val="44546A"/>
              </a:solidFill>
              <a:latin typeface="Calibri"/>
              <a:ea typeface="Calibri"/>
              <a:cs typeface="Calibri"/>
              <a:sym typeface="Calibri"/>
            </a:endParaRPr>
          </a:p>
        </p:txBody>
      </p:sp>
      <p:sp>
        <p:nvSpPr>
          <p:cNvPr id="313" name="Google Shape;313;p84"/>
          <p:cNvSpPr/>
          <p:nvPr/>
        </p:nvSpPr>
        <p:spPr>
          <a:xfrm>
            <a:off x="9301364" y="2248560"/>
            <a:ext cx="519597" cy="519597"/>
          </a:xfrm>
          <a:custGeom>
            <a:rect b="b" l="l" r="r" t="t"/>
            <a:pathLst>
              <a:path extrusionOk="0" h="120000" w="120000">
                <a:moveTo>
                  <a:pt x="0" y="60000"/>
                </a:moveTo>
                <a:lnTo>
                  <a:pt x="0" y="60000"/>
                </a:lnTo>
                <a:cubicBezTo>
                  <a:pt x="0" y="26863"/>
                  <a:pt x="26863" y="0"/>
                  <a:pt x="60000" y="0"/>
                </a:cubicBezTo>
                <a:cubicBezTo>
                  <a:pt x="93137" y="0"/>
                  <a:pt x="120000" y="26863"/>
                  <a:pt x="120000" y="60000"/>
                </a:cubicBezTo>
                <a:cubicBezTo>
                  <a:pt x="120000" y="93137"/>
                  <a:pt x="93137" y="120000"/>
                  <a:pt x="60000" y="120000"/>
                </a:cubicBezTo>
                <a:cubicBezTo>
                  <a:pt x="26863" y="120000"/>
                  <a:pt x="0" y="93137"/>
                  <a:pt x="0" y="60000"/>
                </a:cubicBezTo>
                <a:close/>
              </a:path>
            </a:pathLst>
          </a:custGeom>
          <a:blipFill rotWithShape="1">
            <a:blip r:embed="rId3">
              <a:alphaModFix/>
            </a:blip>
            <a:stretch>
              <a:fillRect b="0" l="0" r="0" t="0"/>
            </a:stretch>
          </a:blipFill>
          <a:ln cap="flat" cmpd="sng" w="9525">
            <a:solidFill>
              <a:srgbClr val="FFFFFF"/>
            </a:solidFill>
            <a:prstDash val="solid"/>
            <a:miter lim="8000"/>
            <a:headEnd len="sm" w="sm" type="none"/>
            <a:tailEnd len="sm" w="sm" type="none"/>
          </a:ln>
        </p:spPr>
        <p:txBody>
          <a:bodyPr anchorCtr="0" anchor="t" bIns="45675" lIns="91425" spcFirstLastPara="1" rIns="91425" wrap="square" tIns="45675">
            <a:noAutofit/>
          </a:bodyPr>
          <a:lstStyle/>
          <a:p>
            <a:pPr indent="0" lvl="0" marL="0" marR="0" rtl="0" algn="l">
              <a:spcBef>
                <a:spcPts val="0"/>
              </a:spcBef>
              <a:spcAft>
                <a:spcPts val="0"/>
              </a:spcAft>
              <a:buNone/>
            </a:pPr>
            <a:r>
              <a:t/>
            </a:r>
            <a:endParaRPr sz="1200">
              <a:solidFill>
                <a:srgbClr val="44546A"/>
              </a:solidFill>
              <a:latin typeface="Calibri"/>
              <a:ea typeface="Calibri"/>
              <a:cs typeface="Calibri"/>
              <a:sym typeface="Calibri"/>
            </a:endParaRPr>
          </a:p>
        </p:txBody>
      </p:sp>
      <p:sp>
        <p:nvSpPr>
          <p:cNvPr id="314" name="Google Shape;314;p84"/>
          <p:cNvSpPr txBox="1"/>
          <p:nvPr/>
        </p:nvSpPr>
        <p:spPr>
          <a:xfrm>
            <a:off x="2930042" y="2318590"/>
            <a:ext cx="5296572" cy="461614"/>
          </a:xfrm>
          <a:prstGeom prst="rect">
            <a:avLst/>
          </a:prstGeom>
          <a:noFill/>
          <a:ln>
            <a:noFill/>
          </a:ln>
        </p:spPr>
        <p:txBody>
          <a:bodyPr anchorCtr="0" anchor="t" bIns="45675" lIns="91425" spcFirstLastPara="1" rIns="91425" wrap="square" tIns="45675">
            <a:spAutoFit/>
          </a:bodyPr>
          <a:lstStyle/>
          <a:p>
            <a:pPr indent="0" lvl="0" marL="0" marR="0" rtl="0" algn="l">
              <a:spcBef>
                <a:spcPts val="0"/>
              </a:spcBef>
              <a:spcAft>
                <a:spcPts val="0"/>
              </a:spcAft>
              <a:buNone/>
            </a:pPr>
            <a:r>
              <a:rPr b="1" i="0" lang="fr-FR" sz="2400" u="none" cap="none" strike="noStrike">
                <a:solidFill>
                  <a:srgbClr val="44546A"/>
                </a:solidFill>
                <a:latin typeface="Calibri"/>
                <a:ea typeface="Calibri"/>
                <a:cs typeface="Calibri"/>
                <a:sym typeface="Calibri"/>
              </a:rPr>
              <a:t>Modelage</a:t>
            </a:r>
            <a:endParaRPr/>
          </a:p>
        </p:txBody>
      </p:sp>
      <p:grpSp>
        <p:nvGrpSpPr>
          <p:cNvPr id="315" name="Google Shape;315;p84"/>
          <p:cNvGrpSpPr/>
          <p:nvPr/>
        </p:nvGrpSpPr>
        <p:grpSpPr>
          <a:xfrm>
            <a:off x="2336946" y="3060735"/>
            <a:ext cx="7518111" cy="548005"/>
            <a:chOff x="1764463" y="1060636"/>
            <a:chExt cx="5638583" cy="411004"/>
          </a:xfrm>
        </p:grpSpPr>
        <p:sp>
          <p:nvSpPr>
            <p:cNvPr id="316" name="Google Shape;316;p84"/>
            <p:cNvSpPr/>
            <p:nvPr/>
          </p:nvSpPr>
          <p:spPr>
            <a:xfrm>
              <a:off x="1764463" y="1117937"/>
              <a:ext cx="296402" cy="296402"/>
            </a:xfrm>
            <a:custGeom>
              <a:rect b="b" l="l" r="r" t="t"/>
              <a:pathLst>
                <a:path extrusionOk="0" h="120000" w="120000">
                  <a:moveTo>
                    <a:pt x="0" y="60000"/>
                  </a:moveTo>
                  <a:lnTo>
                    <a:pt x="0" y="60000"/>
                  </a:lnTo>
                  <a:cubicBezTo>
                    <a:pt x="0" y="26863"/>
                    <a:pt x="26863" y="0"/>
                    <a:pt x="60000" y="0"/>
                  </a:cubicBezTo>
                  <a:cubicBezTo>
                    <a:pt x="93137" y="0"/>
                    <a:pt x="120000" y="26863"/>
                    <a:pt x="120000" y="60000"/>
                  </a:cubicBezTo>
                  <a:cubicBezTo>
                    <a:pt x="120000" y="93137"/>
                    <a:pt x="93137" y="120000"/>
                    <a:pt x="60000" y="120000"/>
                  </a:cubicBezTo>
                  <a:cubicBezTo>
                    <a:pt x="26863" y="120000"/>
                    <a:pt x="0" y="93137"/>
                    <a:pt x="0" y="60000"/>
                  </a:cubicBezTo>
                  <a:close/>
                </a:path>
              </a:pathLst>
            </a:custGeom>
            <a:solidFill>
              <a:srgbClr val="0F9ED5"/>
            </a:solidFill>
            <a:ln>
              <a:noFill/>
            </a:ln>
          </p:spPr>
          <p:txBody>
            <a:bodyPr anchorCtr="1" anchor="ctr" bIns="34250" lIns="68550" spcFirstLastPara="1" rIns="68550" wrap="square" tIns="34250">
              <a:noAutofit/>
            </a:bodyPr>
            <a:lstStyle/>
            <a:p>
              <a:pPr indent="0" lvl="0" marL="0" marR="0" rtl="0" algn="ctr">
                <a:spcBef>
                  <a:spcPts val="0"/>
                </a:spcBef>
                <a:spcAft>
                  <a:spcPts val="0"/>
                </a:spcAft>
                <a:buNone/>
              </a:pPr>
              <a:r>
                <a:rPr b="1" i="0" lang="fr-FR" sz="2133" u="none" cap="none" strike="noStrike">
                  <a:solidFill>
                    <a:srgbClr val="FFFFFF"/>
                  </a:solidFill>
                  <a:latin typeface="Calibri"/>
                  <a:ea typeface="Calibri"/>
                  <a:cs typeface="Calibri"/>
                  <a:sym typeface="Calibri"/>
                </a:rPr>
                <a:t>3</a:t>
              </a:r>
              <a:endParaRPr sz="1467">
                <a:solidFill>
                  <a:srgbClr val="000000"/>
                </a:solidFill>
                <a:latin typeface="Calibri"/>
                <a:ea typeface="Calibri"/>
                <a:cs typeface="Calibri"/>
                <a:sym typeface="Calibri"/>
              </a:endParaRPr>
            </a:p>
          </p:txBody>
        </p:sp>
        <p:sp>
          <p:nvSpPr>
            <p:cNvPr id="317" name="Google Shape;317;p84"/>
            <p:cNvSpPr/>
            <p:nvPr/>
          </p:nvSpPr>
          <p:spPr>
            <a:xfrm>
              <a:off x="2156845" y="1060636"/>
              <a:ext cx="5246201" cy="411004"/>
            </a:xfrm>
            <a:custGeom>
              <a:rect b="b" l="l" r="r" t="t"/>
              <a:pathLst>
                <a:path extrusionOk="0" h="120000" w="120000">
                  <a:moveTo>
                    <a:pt x="0" y="20000"/>
                  </a:moveTo>
                  <a:lnTo>
                    <a:pt x="0" y="20000"/>
                  </a:lnTo>
                  <a:cubicBezTo>
                    <a:pt x="0" y="8954"/>
                    <a:pt x="702" y="0"/>
                    <a:pt x="1567" y="0"/>
                  </a:cubicBezTo>
                  <a:lnTo>
                    <a:pt x="118433" y="0"/>
                  </a:lnTo>
                  <a:cubicBezTo>
                    <a:pt x="118849" y="0"/>
                    <a:pt x="119247" y="2107"/>
                    <a:pt x="119541" y="5858"/>
                  </a:cubicBezTo>
                  <a:cubicBezTo>
                    <a:pt x="119835" y="9609"/>
                    <a:pt x="120000" y="14696"/>
                    <a:pt x="120000" y="20000"/>
                  </a:cubicBezTo>
                  <a:lnTo>
                    <a:pt x="120000" y="100000"/>
                  </a:lnTo>
                  <a:cubicBezTo>
                    <a:pt x="120000" y="111046"/>
                    <a:pt x="119298" y="120000"/>
                    <a:pt x="118433" y="120000"/>
                  </a:cubicBezTo>
                  <a:lnTo>
                    <a:pt x="1567" y="120000"/>
                  </a:lnTo>
                  <a:lnTo>
                    <a:pt x="1567" y="120000"/>
                  </a:lnTo>
                  <a:cubicBezTo>
                    <a:pt x="1151" y="120000"/>
                    <a:pt x="753" y="117893"/>
                    <a:pt x="459" y="114142"/>
                  </a:cubicBezTo>
                  <a:cubicBezTo>
                    <a:pt x="165" y="110391"/>
                    <a:pt x="0" y="105304"/>
                    <a:pt x="0" y="100000"/>
                  </a:cubicBezTo>
                  <a:close/>
                </a:path>
              </a:pathLst>
            </a:custGeom>
            <a:solidFill>
              <a:srgbClr val="F2F2F2"/>
            </a:solidFill>
            <a:ln cap="flat" cmpd="sng" w="28575">
              <a:solidFill>
                <a:srgbClr val="0F9ED5"/>
              </a:solidFill>
              <a:prstDash val="solid"/>
              <a:round/>
              <a:headEnd len="sm" w="sm" type="none"/>
              <a:tailEnd len="sm" w="sm" type="none"/>
            </a:ln>
          </p:spPr>
          <p:txBody>
            <a:bodyPr anchorCtr="0" anchor="ctr" bIns="45675" lIns="91425" spcFirstLastPara="1" rIns="91425" wrap="square" tIns="45675">
              <a:noAutofit/>
            </a:bodyPr>
            <a:lstStyle/>
            <a:p>
              <a:pPr indent="0" lvl="0" marL="0" marR="0" rtl="0" algn="l">
                <a:spcBef>
                  <a:spcPts val="0"/>
                </a:spcBef>
                <a:spcAft>
                  <a:spcPts val="0"/>
                </a:spcAft>
                <a:buNone/>
              </a:pPr>
              <a:r>
                <a:t/>
              </a:r>
              <a:endParaRPr b="1" sz="2000">
                <a:solidFill>
                  <a:srgbClr val="44546A"/>
                </a:solidFill>
                <a:latin typeface="Calibri"/>
                <a:ea typeface="Calibri"/>
                <a:cs typeface="Calibri"/>
                <a:sym typeface="Calibri"/>
              </a:endParaRPr>
            </a:p>
          </p:txBody>
        </p:sp>
        <p:sp>
          <p:nvSpPr>
            <p:cNvPr id="318" name="Google Shape;318;p84"/>
            <p:cNvSpPr/>
            <p:nvPr/>
          </p:nvSpPr>
          <p:spPr>
            <a:xfrm>
              <a:off x="6987777" y="1071289"/>
              <a:ext cx="389698" cy="389698"/>
            </a:xfrm>
            <a:custGeom>
              <a:rect b="b" l="l" r="r" t="t"/>
              <a:pathLst>
                <a:path extrusionOk="0" h="120000" w="120000">
                  <a:moveTo>
                    <a:pt x="0" y="60000"/>
                  </a:moveTo>
                  <a:lnTo>
                    <a:pt x="0" y="60000"/>
                  </a:lnTo>
                  <a:cubicBezTo>
                    <a:pt x="0" y="26863"/>
                    <a:pt x="26863" y="0"/>
                    <a:pt x="60000" y="0"/>
                  </a:cubicBezTo>
                  <a:cubicBezTo>
                    <a:pt x="93137" y="0"/>
                    <a:pt x="120000" y="26863"/>
                    <a:pt x="120000" y="60000"/>
                  </a:cubicBezTo>
                  <a:cubicBezTo>
                    <a:pt x="120000" y="93137"/>
                    <a:pt x="93137" y="120000"/>
                    <a:pt x="60000" y="120000"/>
                  </a:cubicBezTo>
                  <a:cubicBezTo>
                    <a:pt x="26863" y="120000"/>
                    <a:pt x="0" y="93137"/>
                    <a:pt x="0" y="60000"/>
                  </a:cubicBezTo>
                  <a:close/>
                </a:path>
              </a:pathLst>
            </a:custGeom>
            <a:blipFill rotWithShape="1">
              <a:blip r:embed="rId3">
                <a:alphaModFix/>
              </a:blip>
              <a:stretch>
                <a:fillRect b="0" l="0" r="0" t="0"/>
              </a:stretch>
            </a:blipFill>
            <a:ln cap="flat" cmpd="sng" w="9525">
              <a:solidFill>
                <a:srgbClr val="FFFFFF"/>
              </a:solidFill>
              <a:prstDash val="solid"/>
              <a:miter lim="8000"/>
              <a:headEnd len="sm" w="sm" type="none"/>
              <a:tailEnd len="sm" w="sm" type="none"/>
            </a:ln>
          </p:spPr>
          <p:txBody>
            <a:bodyPr anchorCtr="0" anchor="t" bIns="45675" lIns="91425" spcFirstLastPara="1" rIns="91425" wrap="square" tIns="45675">
              <a:noAutofit/>
            </a:bodyPr>
            <a:lstStyle/>
            <a:p>
              <a:pPr indent="0" lvl="0" marL="0" marR="0" rtl="0" algn="l">
                <a:spcBef>
                  <a:spcPts val="0"/>
                </a:spcBef>
                <a:spcAft>
                  <a:spcPts val="0"/>
                </a:spcAft>
                <a:buNone/>
              </a:pPr>
              <a:r>
                <a:t/>
              </a:r>
              <a:endParaRPr sz="1200">
                <a:solidFill>
                  <a:srgbClr val="44546A"/>
                </a:solidFill>
                <a:latin typeface="Calibri"/>
                <a:ea typeface="Calibri"/>
                <a:cs typeface="Calibri"/>
                <a:sym typeface="Calibri"/>
              </a:endParaRPr>
            </a:p>
          </p:txBody>
        </p:sp>
        <p:sp>
          <p:nvSpPr>
            <p:cNvPr id="319" name="Google Shape;319;p84"/>
            <p:cNvSpPr txBox="1"/>
            <p:nvPr/>
          </p:nvSpPr>
          <p:spPr>
            <a:xfrm>
              <a:off x="2209285" y="1123811"/>
              <a:ext cx="3972429" cy="346211"/>
            </a:xfrm>
            <a:prstGeom prst="rect">
              <a:avLst/>
            </a:prstGeom>
            <a:noFill/>
            <a:ln>
              <a:noFill/>
            </a:ln>
          </p:spPr>
          <p:txBody>
            <a:bodyPr anchorCtr="0" anchor="t" bIns="45675" lIns="91425" spcFirstLastPara="1" rIns="91425" wrap="square" tIns="45675">
              <a:spAutoFit/>
            </a:bodyPr>
            <a:lstStyle/>
            <a:p>
              <a:pPr indent="0" lvl="0" marL="0" marR="0" rtl="0" algn="l">
                <a:spcBef>
                  <a:spcPts val="0"/>
                </a:spcBef>
                <a:spcAft>
                  <a:spcPts val="0"/>
                </a:spcAft>
                <a:buNone/>
              </a:pPr>
              <a:r>
                <a:rPr b="1" i="0" lang="fr-FR" sz="2400" u="none" cap="none" strike="noStrike">
                  <a:solidFill>
                    <a:srgbClr val="44546A"/>
                  </a:solidFill>
                  <a:latin typeface="Calibri"/>
                  <a:ea typeface="Calibri"/>
                  <a:cs typeface="Calibri"/>
                  <a:sym typeface="Calibri"/>
                </a:rPr>
                <a:t>Pratique collective</a:t>
              </a:r>
              <a:endParaRPr/>
            </a:p>
          </p:txBody>
        </p:sp>
      </p:grpSp>
      <p:grpSp>
        <p:nvGrpSpPr>
          <p:cNvPr id="320" name="Google Shape;320;p84"/>
          <p:cNvGrpSpPr/>
          <p:nvPr/>
        </p:nvGrpSpPr>
        <p:grpSpPr>
          <a:xfrm>
            <a:off x="2336946" y="3887114"/>
            <a:ext cx="7518111" cy="548005"/>
            <a:chOff x="1764463" y="1060636"/>
            <a:chExt cx="5638583" cy="411004"/>
          </a:xfrm>
        </p:grpSpPr>
        <p:sp>
          <p:nvSpPr>
            <p:cNvPr id="321" name="Google Shape;321;p84"/>
            <p:cNvSpPr/>
            <p:nvPr/>
          </p:nvSpPr>
          <p:spPr>
            <a:xfrm>
              <a:off x="1764463" y="1117937"/>
              <a:ext cx="296402" cy="296402"/>
            </a:xfrm>
            <a:custGeom>
              <a:rect b="b" l="l" r="r" t="t"/>
              <a:pathLst>
                <a:path extrusionOk="0" h="120000" w="120000">
                  <a:moveTo>
                    <a:pt x="0" y="60000"/>
                  </a:moveTo>
                  <a:lnTo>
                    <a:pt x="0" y="60000"/>
                  </a:lnTo>
                  <a:cubicBezTo>
                    <a:pt x="0" y="26863"/>
                    <a:pt x="26863" y="0"/>
                    <a:pt x="60000" y="0"/>
                  </a:cubicBezTo>
                  <a:cubicBezTo>
                    <a:pt x="93137" y="0"/>
                    <a:pt x="120000" y="26863"/>
                    <a:pt x="120000" y="60000"/>
                  </a:cubicBezTo>
                  <a:cubicBezTo>
                    <a:pt x="120000" y="93137"/>
                    <a:pt x="93137" y="120000"/>
                    <a:pt x="60000" y="120000"/>
                  </a:cubicBezTo>
                  <a:cubicBezTo>
                    <a:pt x="26863" y="120000"/>
                    <a:pt x="0" y="93137"/>
                    <a:pt x="0" y="60000"/>
                  </a:cubicBezTo>
                  <a:close/>
                </a:path>
              </a:pathLst>
            </a:custGeom>
            <a:solidFill>
              <a:srgbClr val="0070C0"/>
            </a:solidFill>
            <a:ln>
              <a:noFill/>
            </a:ln>
          </p:spPr>
          <p:txBody>
            <a:bodyPr anchorCtr="1" anchor="ctr" bIns="34250" lIns="68550" spcFirstLastPara="1" rIns="68550" wrap="square" tIns="34250">
              <a:noAutofit/>
            </a:bodyPr>
            <a:lstStyle/>
            <a:p>
              <a:pPr indent="0" lvl="0" marL="0" marR="0" rtl="0" algn="ctr">
                <a:spcBef>
                  <a:spcPts val="0"/>
                </a:spcBef>
                <a:spcAft>
                  <a:spcPts val="0"/>
                </a:spcAft>
                <a:buNone/>
              </a:pPr>
              <a:r>
                <a:rPr b="1" i="0" lang="fr-FR" sz="2133" u="none" cap="none" strike="noStrike">
                  <a:solidFill>
                    <a:srgbClr val="FFFFFF"/>
                  </a:solidFill>
                  <a:latin typeface="Calibri"/>
                  <a:ea typeface="Calibri"/>
                  <a:cs typeface="Calibri"/>
                  <a:sym typeface="Calibri"/>
                </a:rPr>
                <a:t>4</a:t>
              </a:r>
              <a:endParaRPr sz="1467">
                <a:solidFill>
                  <a:srgbClr val="000000"/>
                </a:solidFill>
                <a:latin typeface="Calibri"/>
                <a:ea typeface="Calibri"/>
                <a:cs typeface="Calibri"/>
                <a:sym typeface="Calibri"/>
              </a:endParaRPr>
            </a:p>
          </p:txBody>
        </p:sp>
        <p:sp>
          <p:nvSpPr>
            <p:cNvPr id="322" name="Google Shape;322;p84"/>
            <p:cNvSpPr/>
            <p:nvPr/>
          </p:nvSpPr>
          <p:spPr>
            <a:xfrm>
              <a:off x="2156845" y="1060636"/>
              <a:ext cx="5246201" cy="411004"/>
            </a:xfrm>
            <a:custGeom>
              <a:rect b="b" l="l" r="r" t="t"/>
              <a:pathLst>
                <a:path extrusionOk="0" h="120000" w="120000">
                  <a:moveTo>
                    <a:pt x="0" y="20000"/>
                  </a:moveTo>
                  <a:lnTo>
                    <a:pt x="0" y="20000"/>
                  </a:lnTo>
                  <a:cubicBezTo>
                    <a:pt x="0" y="8954"/>
                    <a:pt x="702" y="0"/>
                    <a:pt x="1567" y="0"/>
                  </a:cubicBezTo>
                  <a:lnTo>
                    <a:pt x="118433" y="0"/>
                  </a:lnTo>
                  <a:cubicBezTo>
                    <a:pt x="118849" y="0"/>
                    <a:pt x="119247" y="2107"/>
                    <a:pt x="119541" y="5858"/>
                  </a:cubicBezTo>
                  <a:cubicBezTo>
                    <a:pt x="119835" y="9609"/>
                    <a:pt x="120000" y="14696"/>
                    <a:pt x="120000" y="20000"/>
                  </a:cubicBezTo>
                  <a:lnTo>
                    <a:pt x="120000" y="100000"/>
                  </a:lnTo>
                  <a:cubicBezTo>
                    <a:pt x="120000" y="111046"/>
                    <a:pt x="119298" y="120000"/>
                    <a:pt x="118433" y="120000"/>
                  </a:cubicBezTo>
                  <a:lnTo>
                    <a:pt x="1567" y="120000"/>
                  </a:lnTo>
                  <a:lnTo>
                    <a:pt x="1567" y="120000"/>
                  </a:lnTo>
                  <a:cubicBezTo>
                    <a:pt x="1151" y="120000"/>
                    <a:pt x="753" y="117893"/>
                    <a:pt x="459" y="114142"/>
                  </a:cubicBezTo>
                  <a:cubicBezTo>
                    <a:pt x="165" y="110391"/>
                    <a:pt x="0" y="105304"/>
                    <a:pt x="0" y="100000"/>
                  </a:cubicBezTo>
                  <a:close/>
                </a:path>
              </a:pathLst>
            </a:custGeom>
            <a:solidFill>
              <a:srgbClr val="F2F2F2"/>
            </a:solidFill>
            <a:ln cap="flat" cmpd="sng" w="28575">
              <a:solidFill>
                <a:srgbClr val="0070C0"/>
              </a:solidFill>
              <a:prstDash val="solid"/>
              <a:round/>
              <a:headEnd len="sm" w="sm" type="none"/>
              <a:tailEnd len="sm" w="sm" type="none"/>
            </a:ln>
          </p:spPr>
          <p:txBody>
            <a:bodyPr anchorCtr="0" anchor="ctr" bIns="45675" lIns="91425" spcFirstLastPara="1" rIns="91425" wrap="square" tIns="45675">
              <a:noAutofit/>
            </a:bodyPr>
            <a:lstStyle/>
            <a:p>
              <a:pPr indent="0" lvl="0" marL="0" marR="0" rtl="0" algn="l">
                <a:spcBef>
                  <a:spcPts val="0"/>
                </a:spcBef>
                <a:spcAft>
                  <a:spcPts val="0"/>
                </a:spcAft>
                <a:buNone/>
              </a:pPr>
              <a:r>
                <a:t/>
              </a:r>
              <a:endParaRPr b="1" sz="2000">
                <a:solidFill>
                  <a:srgbClr val="44546A"/>
                </a:solidFill>
                <a:latin typeface="Calibri"/>
                <a:ea typeface="Calibri"/>
                <a:cs typeface="Calibri"/>
                <a:sym typeface="Calibri"/>
              </a:endParaRPr>
            </a:p>
          </p:txBody>
        </p:sp>
        <p:sp>
          <p:nvSpPr>
            <p:cNvPr id="323" name="Google Shape;323;p84"/>
            <p:cNvSpPr/>
            <p:nvPr/>
          </p:nvSpPr>
          <p:spPr>
            <a:xfrm>
              <a:off x="6987777" y="1071289"/>
              <a:ext cx="389698" cy="389698"/>
            </a:xfrm>
            <a:custGeom>
              <a:rect b="b" l="l" r="r" t="t"/>
              <a:pathLst>
                <a:path extrusionOk="0" h="120000" w="120000">
                  <a:moveTo>
                    <a:pt x="0" y="60000"/>
                  </a:moveTo>
                  <a:lnTo>
                    <a:pt x="0" y="60000"/>
                  </a:lnTo>
                  <a:cubicBezTo>
                    <a:pt x="0" y="26863"/>
                    <a:pt x="26863" y="0"/>
                    <a:pt x="60000" y="0"/>
                  </a:cubicBezTo>
                  <a:cubicBezTo>
                    <a:pt x="93137" y="0"/>
                    <a:pt x="120000" y="26863"/>
                    <a:pt x="120000" y="60000"/>
                  </a:cubicBezTo>
                  <a:cubicBezTo>
                    <a:pt x="120000" y="93137"/>
                    <a:pt x="93137" y="120000"/>
                    <a:pt x="60000" y="120000"/>
                  </a:cubicBezTo>
                  <a:cubicBezTo>
                    <a:pt x="26863" y="120000"/>
                    <a:pt x="0" y="93137"/>
                    <a:pt x="0" y="60000"/>
                  </a:cubicBezTo>
                  <a:close/>
                </a:path>
              </a:pathLst>
            </a:custGeom>
            <a:blipFill rotWithShape="1">
              <a:blip r:embed="rId3">
                <a:alphaModFix/>
              </a:blip>
              <a:stretch>
                <a:fillRect b="0" l="0" r="0" t="0"/>
              </a:stretch>
            </a:blipFill>
            <a:ln cap="flat" cmpd="sng" w="9525">
              <a:solidFill>
                <a:srgbClr val="FFFFFF"/>
              </a:solidFill>
              <a:prstDash val="solid"/>
              <a:miter lim="8000"/>
              <a:headEnd len="sm" w="sm" type="none"/>
              <a:tailEnd len="sm" w="sm" type="none"/>
            </a:ln>
          </p:spPr>
          <p:txBody>
            <a:bodyPr anchorCtr="0" anchor="t" bIns="45675" lIns="91425" spcFirstLastPara="1" rIns="91425" wrap="square" tIns="45675">
              <a:noAutofit/>
            </a:bodyPr>
            <a:lstStyle/>
            <a:p>
              <a:pPr indent="0" lvl="0" marL="0" marR="0" rtl="0" algn="l">
                <a:spcBef>
                  <a:spcPts val="0"/>
                </a:spcBef>
                <a:spcAft>
                  <a:spcPts val="0"/>
                </a:spcAft>
                <a:buNone/>
              </a:pPr>
              <a:r>
                <a:t/>
              </a:r>
              <a:endParaRPr sz="1200">
                <a:solidFill>
                  <a:srgbClr val="44546A"/>
                </a:solidFill>
                <a:latin typeface="Calibri"/>
                <a:ea typeface="Calibri"/>
                <a:cs typeface="Calibri"/>
                <a:sym typeface="Calibri"/>
              </a:endParaRPr>
            </a:p>
          </p:txBody>
        </p:sp>
        <p:sp>
          <p:nvSpPr>
            <p:cNvPr id="324" name="Google Shape;324;p84"/>
            <p:cNvSpPr txBox="1"/>
            <p:nvPr/>
          </p:nvSpPr>
          <p:spPr>
            <a:xfrm>
              <a:off x="2209285" y="1123811"/>
              <a:ext cx="3972429" cy="346211"/>
            </a:xfrm>
            <a:prstGeom prst="rect">
              <a:avLst/>
            </a:prstGeom>
            <a:noFill/>
            <a:ln>
              <a:noFill/>
            </a:ln>
          </p:spPr>
          <p:txBody>
            <a:bodyPr anchorCtr="0" anchor="t" bIns="45675" lIns="91425" spcFirstLastPara="1" rIns="91425" wrap="square" tIns="45675">
              <a:spAutoFit/>
            </a:bodyPr>
            <a:lstStyle/>
            <a:p>
              <a:pPr indent="0" lvl="0" marL="0" marR="0" rtl="0" algn="l">
                <a:spcBef>
                  <a:spcPts val="0"/>
                </a:spcBef>
                <a:spcAft>
                  <a:spcPts val="0"/>
                </a:spcAft>
                <a:buNone/>
              </a:pPr>
              <a:r>
                <a:rPr b="1" i="0" lang="fr-FR" sz="2400" u="none" cap="none" strike="noStrike">
                  <a:solidFill>
                    <a:srgbClr val="44546A"/>
                  </a:solidFill>
                  <a:latin typeface="Calibri"/>
                  <a:ea typeface="Calibri"/>
                  <a:cs typeface="Calibri"/>
                  <a:sym typeface="Calibri"/>
                </a:rPr>
                <a:t>Pratique en binôme</a:t>
              </a:r>
              <a:endParaRPr/>
            </a:p>
          </p:txBody>
        </p:sp>
      </p:grpSp>
      <p:grpSp>
        <p:nvGrpSpPr>
          <p:cNvPr id="325" name="Google Shape;325;p84"/>
          <p:cNvGrpSpPr/>
          <p:nvPr/>
        </p:nvGrpSpPr>
        <p:grpSpPr>
          <a:xfrm>
            <a:off x="2336946" y="4713491"/>
            <a:ext cx="7518111" cy="548005"/>
            <a:chOff x="1764463" y="1060636"/>
            <a:chExt cx="5638583" cy="411004"/>
          </a:xfrm>
        </p:grpSpPr>
        <p:sp>
          <p:nvSpPr>
            <p:cNvPr id="326" name="Google Shape;326;p84"/>
            <p:cNvSpPr/>
            <p:nvPr/>
          </p:nvSpPr>
          <p:spPr>
            <a:xfrm>
              <a:off x="1764463" y="1117937"/>
              <a:ext cx="296402" cy="296402"/>
            </a:xfrm>
            <a:custGeom>
              <a:rect b="b" l="l" r="r" t="t"/>
              <a:pathLst>
                <a:path extrusionOk="0" h="120000" w="120000">
                  <a:moveTo>
                    <a:pt x="0" y="60000"/>
                  </a:moveTo>
                  <a:lnTo>
                    <a:pt x="0" y="60000"/>
                  </a:lnTo>
                  <a:cubicBezTo>
                    <a:pt x="0" y="26863"/>
                    <a:pt x="26863" y="0"/>
                    <a:pt x="60000" y="0"/>
                  </a:cubicBezTo>
                  <a:cubicBezTo>
                    <a:pt x="93137" y="0"/>
                    <a:pt x="120000" y="26863"/>
                    <a:pt x="120000" y="60000"/>
                  </a:cubicBezTo>
                  <a:cubicBezTo>
                    <a:pt x="120000" y="93137"/>
                    <a:pt x="93137" y="120000"/>
                    <a:pt x="60000" y="120000"/>
                  </a:cubicBezTo>
                  <a:cubicBezTo>
                    <a:pt x="26863" y="120000"/>
                    <a:pt x="0" y="93137"/>
                    <a:pt x="0" y="60000"/>
                  </a:cubicBezTo>
                  <a:close/>
                </a:path>
              </a:pathLst>
            </a:custGeom>
            <a:solidFill>
              <a:srgbClr val="8BC145"/>
            </a:solidFill>
            <a:ln>
              <a:noFill/>
            </a:ln>
          </p:spPr>
          <p:txBody>
            <a:bodyPr anchorCtr="1" anchor="ctr" bIns="34250" lIns="68550" spcFirstLastPara="1" rIns="68550" wrap="square" tIns="34250">
              <a:noAutofit/>
            </a:bodyPr>
            <a:lstStyle/>
            <a:p>
              <a:pPr indent="0" lvl="0" marL="0" marR="0" rtl="0" algn="ctr">
                <a:spcBef>
                  <a:spcPts val="0"/>
                </a:spcBef>
                <a:spcAft>
                  <a:spcPts val="0"/>
                </a:spcAft>
                <a:buNone/>
              </a:pPr>
              <a:r>
                <a:rPr b="1" i="0" lang="fr-FR" sz="2133" u="none" cap="none" strike="noStrike">
                  <a:solidFill>
                    <a:srgbClr val="FFFFFF"/>
                  </a:solidFill>
                  <a:latin typeface="Calibri"/>
                  <a:ea typeface="Calibri"/>
                  <a:cs typeface="Calibri"/>
                  <a:sym typeface="Calibri"/>
                </a:rPr>
                <a:t>5</a:t>
              </a:r>
              <a:endParaRPr sz="1467">
                <a:solidFill>
                  <a:srgbClr val="000000"/>
                </a:solidFill>
                <a:latin typeface="Calibri"/>
                <a:ea typeface="Calibri"/>
                <a:cs typeface="Calibri"/>
                <a:sym typeface="Calibri"/>
              </a:endParaRPr>
            </a:p>
          </p:txBody>
        </p:sp>
        <p:sp>
          <p:nvSpPr>
            <p:cNvPr id="327" name="Google Shape;327;p84"/>
            <p:cNvSpPr/>
            <p:nvPr/>
          </p:nvSpPr>
          <p:spPr>
            <a:xfrm>
              <a:off x="2156845" y="1060636"/>
              <a:ext cx="5246201" cy="411004"/>
            </a:xfrm>
            <a:custGeom>
              <a:rect b="b" l="l" r="r" t="t"/>
              <a:pathLst>
                <a:path extrusionOk="0" h="120000" w="120000">
                  <a:moveTo>
                    <a:pt x="0" y="20000"/>
                  </a:moveTo>
                  <a:lnTo>
                    <a:pt x="0" y="20000"/>
                  </a:lnTo>
                  <a:cubicBezTo>
                    <a:pt x="0" y="8954"/>
                    <a:pt x="702" y="0"/>
                    <a:pt x="1567" y="0"/>
                  </a:cubicBezTo>
                  <a:lnTo>
                    <a:pt x="118433" y="0"/>
                  </a:lnTo>
                  <a:cubicBezTo>
                    <a:pt x="118849" y="0"/>
                    <a:pt x="119247" y="2107"/>
                    <a:pt x="119541" y="5858"/>
                  </a:cubicBezTo>
                  <a:cubicBezTo>
                    <a:pt x="119835" y="9609"/>
                    <a:pt x="120000" y="14696"/>
                    <a:pt x="120000" y="20000"/>
                  </a:cubicBezTo>
                  <a:lnTo>
                    <a:pt x="120000" y="100000"/>
                  </a:lnTo>
                  <a:cubicBezTo>
                    <a:pt x="120000" y="111046"/>
                    <a:pt x="119298" y="120000"/>
                    <a:pt x="118433" y="120000"/>
                  </a:cubicBezTo>
                  <a:lnTo>
                    <a:pt x="1567" y="120000"/>
                  </a:lnTo>
                  <a:lnTo>
                    <a:pt x="1567" y="120000"/>
                  </a:lnTo>
                  <a:cubicBezTo>
                    <a:pt x="1151" y="120000"/>
                    <a:pt x="753" y="117893"/>
                    <a:pt x="459" y="114142"/>
                  </a:cubicBezTo>
                  <a:cubicBezTo>
                    <a:pt x="165" y="110391"/>
                    <a:pt x="0" y="105304"/>
                    <a:pt x="0" y="100000"/>
                  </a:cubicBezTo>
                  <a:close/>
                </a:path>
              </a:pathLst>
            </a:custGeom>
            <a:solidFill>
              <a:srgbClr val="F2F2F2"/>
            </a:solidFill>
            <a:ln cap="flat" cmpd="sng" w="28575">
              <a:solidFill>
                <a:srgbClr val="92D050"/>
              </a:solidFill>
              <a:prstDash val="solid"/>
              <a:round/>
              <a:headEnd len="sm" w="sm" type="none"/>
              <a:tailEnd len="sm" w="sm" type="none"/>
            </a:ln>
          </p:spPr>
          <p:txBody>
            <a:bodyPr anchorCtr="0" anchor="ctr" bIns="45675" lIns="91425" spcFirstLastPara="1" rIns="91425" wrap="square" tIns="45675">
              <a:noAutofit/>
            </a:bodyPr>
            <a:lstStyle/>
            <a:p>
              <a:pPr indent="0" lvl="0" marL="0" marR="0" rtl="0" algn="l">
                <a:spcBef>
                  <a:spcPts val="0"/>
                </a:spcBef>
                <a:spcAft>
                  <a:spcPts val="0"/>
                </a:spcAft>
                <a:buNone/>
              </a:pPr>
              <a:r>
                <a:t/>
              </a:r>
              <a:endParaRPr b="1" sz="2000">
                <a:solidFill>
                  <a:srgbClr val="44546A"/>
                </a:solidFill>
                <a:latin typeface="Calibri"/>
                <a:ea typeface="Calibri"/>
                <a:cs typeface="Calibri"/>
                <a:sym typeface="Calibri"/>
              </a:endParaRPr>
            </a:p>
          </p:txBody>
        </p:sp>
        <p:sp>
          <p:nvSpPr>
            <p:cNvPr id="328" name="Google Shape;328;p84"/>
            <p:cNvSpPr/>
            <p:nvPr/>
          </p:nvSpPr>
          <p:spPr>
            <a:xfrm>
              <a:off x="6987777" y="1071289"/>
              <a:ext cx="389698" cy="389698"/>
            </a:xfrm>
            <a:custGeom>
              <a:rect b="b" l="l" r="r" t="t"/>
              <a:pathLst>
                <a:path extrusionOk="0" h="120000" w="120000">
                  <a:moveTo>
                    <a:pt x="0" y="60000"/>
                  </a:moveTo>
                  <a:lnTo>
                    <a:pt x="0" y="60000"/>
                  </a:lnTo>
                  <a:cubicBezTo>
                    <a:pt x="0" y="26863"/>
                    <a:pt x="26863" y="0"/>
                    <a:pt x="60000" y="0"/>
                  </a:cubicBezTo>
                  <a:cubicBezTo>
                    <a:pt x="93137" y="0"/>
                    <a:pt x="120000" y="26863"/>
                    <a:pt x="120000" y="60000"/>
                  </a:cubicBezTo>
                  <a:cubicBezTo>
                    <a:pt x="120000" y="93137"/>
                    <a:pt x="93137" y="120000"/>
                    <a:pt x="60000" y="120000"/>
                  </a:cubicBezTo>
                  <a:cubicBezTo>
                    <a:pt x="26863" y="120000"/>
                    <a:pt x="0" y="93137"/>
                    <a:pt x="0" y="60000"/>
                  </a:cubicBezTo>
                  <a:close/>
                </a:path>
              </a:pathLst>
            </a:custGeom>
            <a:blipFill rotWithShape="1">
              <a:blip r:embed="rId3">
                <a:alphaModFix/>
              </a:blip>
              <a:stretch>
                <a:fillRect b="0" l="0" r="0" t="0"/>
              </a:stretch>
            </a:blipFill>
            <a:ln cap="flat" cmpd="sng" w="9525">
              <a:solidFill>
                <a:srgbClr val="FFFFFF"/>
              </a:solidFill>
              <a:prstDash val="solid"/>
              <a:miter lim="8000"/>
              <a:headEnd len="sm" w="sm" type="none"/>
              <a:tailEnd len="sm" w="sm" type="none"/>
            </a:ln>
          </p:spPr>
          <p:txBody>
            <a:bodyPr anchorCtr="0" anchor="t" bIns="45675" lIns="91425" spcFirstLastPara="1" rIns="91425" wrap="square" tIns="45675">
              <a:noAutofit/>
            </a:bodyPr>
            <a:lstStyle/>
            <a:p>
              <a:pPr indent="0" lvl="0" marL="0" marR="0" rtl="0" algn="l">
                <a:spcBef>
                  <a:spcPts val="0"/>
                </a:spcBef>
                <a:spcAft>
                  <a:spcPts val="0"/>
                </a:spcAft>
                <a:buNone/>
              </a:pPr>
              <a:r>
                <a:t/>
              </a:r>
              <a:endParaRPr sz="1200">
                <a:solidFill>
                  <a:srgbClr val="44546A"/>
                </a:solidFill>
                <a:latin typeface="Calibri"/>
                <a:ea typeface="Calibri"/>
                <a:cs typeface="Calibri"/>
                <a:sym typeface="Calibri"/>
              </a:endParaRPr>
            </a:p>
          </p:txBody>
        </p:sp>
        <p:sp>
          <p:nvSpPr>
            <p:cNvPr id="329" name="Google Shape;329;p84"/>
            <p:cNvSpPr txBox="1"/>
            <p:nvPr/>
          </p:nvSpPr>
          <p:spPr>
            <a:xfrm>
              <a:off x="2209285" y="1123811"/>
              <a:ext cx="3972429" cy="346211"/>
            </a:xfrm>
            <a:prstGeom prst="rect">
              <a:avLst/>
            </a:prstGeom>
            <a:noFill/>
            <a:ln>
              <a:noFill/>
            </a:ln>
          </p:spPr>
          <p:txBody>
            <a:bodyPr anchorCtr="0" anchor="t" bIns="45675" lIns="91425" spcFirstLastPara="1" rIns="91425" wrap="square" tIns="45675">
              <a:spAutoFit/>
            </a:bodyPr>
            <a:lstStyle/>
            <a:p>
              <a:pPr indent="0" lvl="0" marL="0" marR="0" rtl="0" algn="l">
                <a:spcBef>
                  <a:spcPts val="0"/>
                </a:spcBef>
                <a:spcAft>
                  <a:spcPts val="0"/>
                </a:spcAft>
                <a:buNone/>
              </a:pPr>
              <a:r>
                <a:rPr b="1" i="0" lang="fr-FR" sz="2400" u="none" cap="none" strike="noStrike">
                  <a:solidFill>
                    <a:srgbClr val="44546A"/>
                  </a:solidFill>
                  <a:latin typeface="Calibri"/>
                  <a:ea typeface="Calibri"/>
                  <a:cs typeface="Calibri"/>
                  <a:sym typeface="Calibri"/>
                </a:rPr>
                <a:t>Pratique autonome</a:t>
              </a:r>
              <a:endParaRPr/>
            </a:p>
          </p:txBody>
        </p:sp>
      </p:grpSp>
      <p:grpSp>
        <p:nvGrpSpPr>
          <p:cNvPr id="330" name="Google Shape;330;p84"/>
          <p:cNvGrpSpPr/>
          <p:nvPr/>
        </p:nvGrpSpPr>
        <p:grpSpPr>
          <a:xfrm>
            <a:off x="2336946" y="5539871"/>
            <a:ext cx="7518111" cy="548005"/>
            <a:chOff x="1764463" y="1060636"/>
            <a:chExt cx="5638583" cy="411004"/>
          </a:xfrm>
        </p:grpSpPr>
        <p:sp>
          <p:nvSpPr>
            <p:cNvPr id="331" name="Google Shape;331;p84"/>
            <p:cNvSpPr/>
            <p:nvPr/>
          </p:nvSpPr>
          <p:spPr>
            <a:xfrm>
              <a:off x="1764463" y="1117937"/>
              <a:ext cx="296402" cy="296402"/>
            </a:xfrm>
            <a:custGeom>
              <a:rect b="b" l="l" r="r" t="t"/>
              <a:pathLst>
                <a:path extrusionOk="0" h="120000" w="120000">
                  <a:moveTo>
                    <a:pt x="0" y="60000"/>
                  </a:moveTo>
                  <a:lnTo>
                    <a:pt x="0" y="60000"/>
                  </a:lnTo>
                  <a:cubicBezTo>
                    <a:pt x="0" y="26863"/>
                    <a:pt x="26863" y="0"/>
                    <a:pt x="60000" y="0"/>
                  </a:cubicBezTo>
                  <a:cubicBezTo>
                    <a:pt x="93137" y="0"/>
                    <a:pt x="120000" y="26863"/>
                    <a:pt x="120000" y="60000"/>
                  </a:cubicBezTo>
                  <a:cubicBezTo>
                    <a:pt x="120000" y="93137"/>
                    <a:pt x="93137" y="120000"/>
                    <a:pt x="60000" y="120000"/>
                  </a:cubicBezTo>
                  <a:cubicBezTo>
                    <a:pt x="26863" y="120000"/>
                    <a:pt x="0" y="93137"/>
                    <a:pt x="0" y="60000"/>
                  </a:cubicBezTo>
                  <a:close/>
                </a:path>
              </a:pathLst>
            </a:custGeom>
            <a:solidFill>
              <a:srgbClr val="F19D19"/>
            </a:solidFill>
            <a:ln>
              <a:noFill/>
            </a:ln>
          </p:spPr>
          <p:txBody>
            <a:bodyPr anchorCtr="1" anchor="ctr" bIns="34250" lIns="68550" spcFirstLastPara="1" rIns="68550" wrap="square" tIns="34250">
              <a:noAutofit/>
            </a:bodyPr>
            <a:lstStyle/>
            <a:p>
              <a:pPr indent="0" lvl="0" marL="0" marR="0" rtl="0" algn="ctr">
                <a:spcBef>
                  <a:spcPts val="0"/>
                </a:spcBef>
                <a:spcAft>
                  <a:spcPts val="0"/>
                </a:spcAft>
                <a:buNone/>
              </a:pPr>
              <a:r>
                <a:rPr b="1" i="0" lang="fr-FR" sz="2133" u="none" cap="none" strike="noStrike">
                  <a:solidFill>
                    <a:srgbClr val="FFFFFF"/>
                  </a:solidFill>
                  <a:latin typeface="Calibri"/>
                  <a:ea typeface="Calibri"/>
                  <a:cs typeface="Calibri"/>
                  <a:sym typeface="Calibri"/>
                </a:rPr>
                <a:t>6</a:t>
              </a:r>
              <a:endParaRPr sz="1467">
                <a:solidFill>
                  <a:srgbClr val="000000"/>
                </a:solidFill>
                <a:latin typeface="Calibri"/>
                <a:ea typeface="Calibri"/>
                <a:cs typeface="Calibri"/>
                <a:sym typeface="Calibri"/>
              </a:endParaRPr>
            </a:p>
          </p:txBody>
        </p:sp>
        <p:sp>
          <p:nvSpPr>
            <p:cNvPr id="332" name="Google Shape;332;p84"/>
            <p:cNvSpPr/>
            <p:nvPr/>
          </p:nvSpPr>
          <p:spPr>
            <a:xfrm>
              <a:off x="2156845" y="1060636"/>
              <a:ext cx="5246201" cy="411004"/>
            </a:xfrm>
            <a:custGeom>
              <a:rect b="b" l="l" r="r" t="t"/>
              <a:pathLst>
                <a:path extrusionOk="0" h="120000" w="120000">
                  <a:moveTo>
                    <a:pt x="0" y="20000"/>
                  </a:moveTo>
                  <a:lnTo>
                    <a:pt x="0" y="20000"/>
                  </a:lnTo>
                  <a:cubicBezTo>
                    <a:pt x="0" y="8954"/>
                    <a:pt x="702" y="0"/>
                    <a:pt x="1567" y="0"/>
                  </a:cubicBezTo>
                  <a:lnTo>
                    <a:pt x="118433" y="0"/>
                  </a:lnTo>
                  <a:cubicBezTo>
                    <a:pt x="118849" y="0"/>
                    <a:pt x="119247" y="2107"/>
                    <a:pt x="119541" y="5858"/>
                  </a:cubicBezTo>
                  <a:cubicBezTo>
                    <a:pt x="119835" y="9609"/>
                    <a:pt x="120000" y="14696"/>
                    <a:pt x="120000" y="20000"/>
                  </a:cubicBezTo>
                  <a:lnTo>
                    <a:pt x="120000" y="100000"/>
                  </a:lnTo>
                  <a:cubicBezTo>
                    <a:pt x="120000" y="111046"/>
                    <a:pt x="119298" y="120000"/>
                    <a:pt x="118433" y="120000"/>
                  </a:cubicBezTo>
                  <a:lnTo>
                    <a:pt x="1567" y="120000"/>
                  </a:lnTo>
                  <a:lnTo>
                    <a:pt x="1567" y="120000"/>
                  </a:lnTo>
                  <a:cubicBezTo>
                    <a:pt x="1151" y="120000"/>
                    <a:pt x="753" y="117893"/>
                    <a:pt x="459" y="114142"/>
                  </a:cubicBezTo>
                  <a:cubicBezTo>
                    <a:pt x="165" y="110391"/>
                    <a:pt x="0" y="105304"/>
                    <a:pt x="0" y="100000"/>
                  </a:cubicBezTo>
                  <a:close/>
                </a:path>
              </a:pathLst>
            </a:custGeom>
            <a:solidFill>
              <a:srgbClr val="F2F2F2"/>
            </a:solidFill>
            <a:ln cap="flat" cmpd="sng" w="28575">
              <a:solidFill>
                <a:srgbClr val="F19D19"/>
              </a:solidFill>
              <a:prstDash val="solid"/>
              <a:round/>
              <a:headEnd len="sm" w="sm" type="none"/>
              <a:tailEnd len="sm" w="sm" type="none"/>
            </a:ln>
          </p:spPr>
          <p:txBody>
            <a:bodyPr anchorCtr="0" anchor="ctr" bIns="45675" lIns="91425" spcFirstLastPara="1" rIns="91425" wrap="square" tIns="45675">
              <a:noAutofit/>
            </a:bodyPr>
            <a:lstStyle/>
            <a:p>
              <a:pPr indent="0" lvl="0" marL="0" marR="0" rtl="0" algn="l">
                <a:spcBef>
                  <a:spcPts val="0"/>
                </a:spcBef>
                <a:spcAft>
                  <a:spcPts val="0"/>
                </a:spcAft>
                <a:buNone/>
              </a:pPr>
              <a:r>
                <a:t/>
              </a:r>
              <a:endParaRPr b="1" sz="2000">
                <a:solidFill>
                  <a:srgbClr val="44546A"/>
                </a:solidFill>
                <a:latin typeface="Calibri"/>
                <a:ea typeface="Calibri"/>
                <a:cs typeface="Calibri"/>
                <a:sym typeface="Calibri"/>
              </a:endParaRPr>
            </a:p>
          </p:txBody>
        </p:sp>
        <p:sp>
          <p:nvSpPr>
            <p:cNvPr id="333" name="Google Shape;333;p84"/>
            <p:cNvSpPr/>
            <p:nvPr/>
          </p:nvSpPr>
          <p:spPr>
            <a:xfrm>
              <a:off x="6987777" y="1071289"/>
              <a:ext cx="389698" cy="389698"/>
            </a:xfrm>
            <a:custGeom>
              <a:rect b="b" l="l" r="r" t="t"/>
              <a:pathLst>
                <a:path extrusionOk="0" h="120000" w="120000">
                  <a:moveTo>
                    <a:pt x="0" y="60000"/>
                  </a:moveTo>
                  <a:lnTo>
                    <a:pt x="0" y="60000"/>
                  </a:lnTo>
                  <a:cubicBezTo>
                    <a:pt x="0" y="26863"/>
                    <a:pt x="26863" y="0"/>
                    <a:pt x="60000" y="0"/>
                  </a:cubicBezTo>
                  <a:cubicBezTo>
                    <a:pt x="93137" y="0"/>
                    <a:pt x="120000" y="26863"/>
                    <a:pt x="120000" y="60000"/>
                  </a:cubicBezTo>
                  <a:cubicBezTo>
                    <a:pt x="120000" y="93137"/>
                    <a:pt x="93137" y="120000"/>
                    <a:pt x="60000" y="120000"/>
                  </a:cubicBezTo>
                  <a:cubicBezTo>
                    <a:pt x="26863" y="120000"/>
                    <a:pt x="0" y="93137"/>
                    <a:pt x="0" y="60000"/>
                  </a:cubicBezTo>
                  <a:close/>
                </a:path>
              </a:pathLst>
            </a:custGeom>
            <a:blipFill rotWithShape="1">
              <a:blip r:embed="rId3">
                <a:alphaModFix/>
              </a:blip>
              <a:stretch>
                <a:fillRect b="0" l="0" r="0" t="0"/>
              </a:stretch>
            </a:blipFill>
            <a:ln cap="flat" cmpd="sng" w="9525">
              <a:solidFill>
                <a:srgbClr val="FFFFFF"/>
              </a:solidFill>
              <a:prstDash val="solid"/>
              <a:miter lim="8000"/>
              <a:headEnd len="sm" w="sm" type="none"/>
              <a:tailEnd len="sm" w="sm" type="none"/>
            </a:ln>
          </p:spPr>
          <p:txBody>
            <a:bodyPr anchorCtr="0" anchor="t" bIns="45675" lIns="91425" spcFirstLastPara="1" rIns="91425" wrap="square" tIns="45675">
              <a:noAutofit/>
            </a:bodyPr>
            <a:lstStyle/>
            <a:p>
              <a:pPr indent="0" lvl="0" marL="0" marR="0" rtl="0" algn="l">
                <a:spcBef>
                  <a:spcPts val="0"/>
                </a:spcBef>
                <a:spcAft>
                  <a:spcPts val="0"/>
                </a:spcAft>
                <a:buNone/>
              </a:pPr>
              <a:r>
                <a:t/>
              </a:r>
              <a:endParaRPr sz="1200">
                <a:solidFill>
                  <a:srgbClr val="44546A"/>
                </a:solidFill>
                <a:latin typeface="Calibri"/>
                <a:ea typeface="Calibri"/>
                <a:cs typeface="Calibri"/>
                <a:sym typeface="Calibri"/>
              </a:endParaRPr>
            </a:p>
          </p:txBody>
        </p:sp>
        <p:sp>
          <p:nvSpPr>
            <p:cNvPr id="334" name="Google Shape;334;p84"/>
            <p:cNvSpPr txBox="1"/>
            <p:nvPr/>
          </p:nvSpPr>
          <p:spPr>
            <a:xfrm>
              <a:off x="2209285" y="1123811"/>
              <a:ext cx="3972429" cy="346211"/>
            </a:xfrm>
            <a:prstGeom prst="rect">
              <a:avLst/>
            </a:prstGeom>
            <a:noFill/>
            <a:ln>
              <a:noFill/>
            </a:ln>
          </p:spPr>
          <p:txBody>
            <a:bodyPr anchorCtr="0" anchor="t" bIns="45675" lIns="91425" spcFirstLastPara="1" rIns="91425" wrap="square" tIns="45675">
              <a:spAutoFit/>
            </a:bodyPr>
            <a:lstStyle/>
            <a:p>
              <a:pPr indent="0" lvl="0" marL="0" marR="0" rtl="0" algn="l">
                <a:spcBef>
                  <a:spcPts val="0"/>
                </a:spcBef>
                <a:spcAft>
                  <a:spcPts val="0"/>
                </a:spcAft>
                <a:buNone/>
              </a:pPr>
              <a:r>
                <a:rPr b="1" i="0" lang="fr-FR" sz="2400" u="none" cap="none" strike="noStrike">
                  <a:solidFill>
                    <a:srgbClr val="44546A"/>
                  </a:solidFill>
                  <a:latin typeface="Calibri"/>
                  <a:ea typeface="Calibri"/>
                  <a:cs typeface="Calibri"/>
                  <a:sym typeface="Calibri"/>
                </a:rPr>
                <a:t>Clôture</a:t>
              </a:r>
              <a:endParaRPr/>
            </a:p>
          </p:txBody>
        </p:sp>
      </p:grpSp>
      <p:sp>
        <p:nvSpPr>
          <p:cNvPr id="335" name="Google Shape;335;p84"/>
          <p:cNvSpPr txBox="1"/>
          <p:nvPr>
            <p:ph idx="1" type="body"/>
          </p:nvPr>
        </p:nvSpPr>
        <p:spPr>
          <a:xfrm>
            <a:off x="7879221" y="1447571"/>
            <a:ext cx="1147653" cy="46080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44546A"/>
              </a:buClr>
              <a:buSzPts val="2400"/>
              <a:buNone/>
              <a:defRPr b="1" i="0" sz="2400" u="none" cap="none" strike="noStrike">
                <a:solidFill>
                  <a:srgbClr val="44546A"/>
                </a:solidFill>
                <a:latin typeface="Calibri"/>
                <a:ea typeface="Calibri"/>
                <a:cs typeface="Calibri"/>
                <a:sym typeface="Calibri"/>
              </a:defRPr>
            </a:lvl1pPr>
            <a:lvl2pPr indent="-228600" lvl="1" marL="914400" algn="l">
              <a:lnSpc>
                <a:spcPct val="90000"/>
              </a:lnSpc>
              <a:spcBef>
                <a:spcPts val="500"/>
              </a:spcBef>
              <a:spcAft>
                <a:spcPts val="0"/>
              </a:spcAft>
              <a:buClr>
                <a:schemeClr val="dk1"/>
              </a:buClr>
              <a:buSzPts val="2000"/>
              <a:buNone/>
              <a:defRPr sz="2000">
                <a:latin typeface="Calibri"/>
                <a:ea typeface="Calibri"/>
                <a:cs typeface="Calibri"/>
                <a:sym typeface="Calibri"/>
              </a:defRPr>
            </a:lvl2pPr>
            <a:lvl3pPr indent="-228600" lvl="2" marL="1371600" algn="l">
              <a:lnSpc>
                <a:spcPct val="90000"/>
              </a:lnSpc>
              <a:spcBef>
                <a:spcPts val="500"/>
              </a:spcBef>
              <a:spcAft>
                <a:spcPts val="0"/>
              </a:spcAft>
              <a:buClr>
                <a:schemeClr val="dk1"/>
              </a:buClr>
              <a:buSzPts val="2000"/>
              <a:buNone/>
              <a:defRPr sz="2000">
                <a:latin typeface="Calibri"/>
                <a:ea typeface="Calibri"/>
                <a:cs typeface="Calibri"/>
                <a:sym typeface="Calibri"/>
              </a:defRPr>
            </a:lvl3pPr>
            <a:lvl4pPr indent="-228600" lvl="3" marL="1828800" algn="l">
              <a:lnSpc>
                <a:spcPct val="90000"/>
              </a:lnSpc>
              <a:spcBef>
                <a:spcPts val="500"/>
              </a:spcBef>
              <a:spcAft>
                <a:spcPts val="0"/>
              </a:spcAft>
              <a:buClr>
                <a:schemeClr val="dk1"/>
              </a:buClr>
              <a:buSzPts val="2000"/>
              <a:buNone/>
              <a:defRPr sz="2000">
                <a:latin typeface="Calibri"/>
                <a:ea typeface="Calibri"/>
                <a:cs typeface="Calibri"/>
                <a:sym typeface="Calibri"/>
              </a:defRPr>
            </a:lvl4pPr>
            <a:lvl5pPr indent="-228600" lvl="4" marL="2286000" algn="l">
              <a:lnSpc>
                <a:spcPct val="90000"/>
              </a:lnSpc>
              <a:spcBef>
                <a:spcPts val="500"/>
              </a:spcBef>
              <a:spcAft>
                <a:spcPts val="0"/>
              </a:spcAft>
              <a:buClr>
                <a:schemeClr val="dk1"/>
              </a:buClr>
              <a:buSzPts val="2000"/>
              <a:buNone/>
              <a:defRPr sz="2000">
                <a:latin typeface="Calibri"/>
                <a:ea typeface="Calibri"/>
                <a:cs typeface="Calibri"/>
                <a:sym typeface="Calibri"/>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36" name="Google Shape;336;p84"/>
          <p:cNvSpPr txBox="1"/>
          <p:nvPr>
            <p:ph idx="2" type="body"/>
          </p:nvPr>
        </p:nvSpPr>
        <p:spPr>
          <a:xfrm>
            <a:off x="7879221" y="2277958"/>
            <a:ext cx="1147653" cy="46080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44546A"/>
              </a:buClr>
              <a:buSzPts val="2400"/>
              <a:buNone/>
              <a:defRPr b="1" i="0" sz="2400" u="none" cap="none" strike="noStrike">
                <a:solidFill>
                  <a:srgbClr val="44546A"/>
                </a:solidFill>
                <a:latin typeface="Calibri"/>
                <a:ea typeface="Calibri"/>
                <a:cs typeface="Calibri"/>
                <a:sym typeface="Calibri"/>
              </a:defRPr>
            </a:lvl1pPr>
            <a:lvl2pPr indent="-228600" lvl="1" marL="914400" algn="l">
              <a:lnSpc>
                <a:spcPct val="90000"/>
              </a:lnSpc>
              <a:spcBef>
                <a:spcPts val="500"/>
              </a:spcBef>
              <a:spcAft>
                <a:spcPts val="0"/>
              </a:spcAft>
              <a:buClr>
                <a:schemeClr val="dk1"/>
              </a:buClr>
              <a:buSzPts val="2000"/>
              <a:buNone/>
              <a:defRPr sz="2000">
                <a:latin typeface="Calibri"/>
                <a:ea typeface="Calibri"/>
                <a:cs typeface="Calibri"/>
                <a:sym typeface="Calibri"/>
              </a:defRPr>
            </a:lvl2pPr>
            <a:lvl3pPr indent="-228600" lvl="2" marL="1371600" algn="l">
              <a:lnSpc>
                <a:spcPct val="90000"/>
              </a:lnSpc>
              <a:spcBef>
                <a:spcPts val="500"/>
              </a:spcBef>
              <a:spcAft>
                <a:spcPts val="0"/>
              </a:spcAft>
              <a:buClr>
                <a:schemeClr val="dk1"/>
              </a:buClr>
              <a:buSzPts val="2000"/>
              <a:buNone/>
              <a:defRPr sz="2000">
                <a:latin typeface="Calibri"/>
                <a:ea typeface="Calibri"/>
                <a:cs typeface="Calibri"/>
                <a:sym typeface="Calibri"/>
              </a:defRPr>
            </a:lvl3pPr>
            <a:lvl4pPr indent="-228600" lvl="3" marL="1828800" algn="l">
              <a:lnSpc>
                <a:spcPct val="90000"/>
              </a:lnSpc>
              <a:spcBef>
                <a:spcPts val="500"/>
              </a:spcBef>
              <a:spcAft>
                <a:spcPts val="0"/>
              </a:spcAft>
              <a:buClr>
                <a:schemeClr val="dk1"/>
              </a:buClr>
              <a:buSzPts val="2000"/>
              <a:buNone/>
              <a:defRPr sz="2000">
                <a:latin typeface="Calibri"/>
                <a:ea typeface="Calibri"/>
                <a:cs typeface="Calibri"/>
                <a:sym typeface="Calibri"/>
              </a:defRPr>
            </a:lvl4pPr>
            <a:lvl5pPr indent="-228600" lvl="4" marL="2286000" algn="l">
              <a:lnSpc>
                <a:spcPct val="90000"/>
              </a:lnSpc>
              <a:spcBef>
                <a:spcPts val="500"/>
              </a:spcBef>
              <a:spcAft>
                <a:spcPts val="0"/>
              </a:spcAft>
              <a:buClr>
                <a:schemeClr val="dk1"/>
              </a:buClr>
              <a:buSzPts val="2000"/>
              <a:buNone/>
              <a:defRPr sz="2000">
                <a:latin typeface="Calibri"/>
                <a:ea typeface="Calibri"/>
                <a:cs typeface="Calibri"/>
                <a:sym typeface="Calibri"/>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37" name="Google Shape;337;p84"/>
          <p:cNvSpPr txBox="1"/>
          <p:nvPr>
            <p:ph idx="3" type="body"/>
          </p:nvPr>
        </p:nvSpPr>
        <p:spPr>
          <a:xfrm>
            <a:off x="7879220" y="3104337"/>
            <a:ext cx="1147653" cy="46080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44546A"/>
              </a:buClr>
              <a:buSzPts val="2400"/>
              <a:buNone/>
              <a:defRPr b="1" i="0" sz="2400" u="none" cap="none" strike="noStrike">
                <a:solidFill>
                  <a:srgbClr val="44546A"/>
                </a:solidFill>
                <a:latin typeface="Calibri"/>
                <a:ea typeface="Calibri"/>
                <a:cs typeface="Calibri"/>
                <a:sym typeface="Calibri"/>
              </a:defRPr>
            </a:lvl1pPr>
            <a:lvl2pPr indent="-228600" lvl="1" marL="914400" algn="l">
              <a:lnSpc>
                <a:spcPct val="90000"/>
              </a:lnSpc>
              <a:spcBef>
                <a:spcPts val="500"/>
              </a:spcBef>
              <a:spcAft>
                <a:spcPts val="0"/>
              </a:spcAft>
              <a:buClr>
                <a:schemeClr val="dk1"/>
              </a:buClr>
              <a:buSzPts val="2000"/>
              <a:buNone/>
              <a:defRPr sz="2000">
                <a:latin typeface="Calibri"/>
                <a:ea typeface="Calibri"/>
                <a:cs typeface="Calibri"/>
                <a:sym typeface="Calibri"/>
              </a:defRPr>
            </a:lvl2pPr>
            <a:lvl3pPr indent="-228600" lvl="2" marL="1371600" algn="l">
              <a:lnSpc>
                <a:spcPct val="90000"/>
              </a:lnSpc>
              <a:spcBef>
                <a:spcPts val="500"/>
              </a:spcBef>
              <a:spcAft>
                <a:spcPts val="0"/>
              </a:spcAft>
              <a:buClr>
                <a:schemeClr val="dk1"/>
              </a:buClr>
              <a:buSzPts val="2000"/>
              <a:buNone/>
              <a:defRPr sz="2000">
                <a:latin typeface="Calibri"/>
                <a:ea typeface="Calibri"/>
                <a:cs typeface="Calibri"/>
                <a:sym typeface="Calibri"/>
              </a:defRPr>
            </a:lvl3pPr>
            <a:lvl4pPr indent="-228600" lvl="3" marL="1828800" algn="l">
              <a:lnSpc>
                <a:spcPct val="90000"/>
              </a:lnSpc>
              <a:spcBef>
                <a:spcPts val="500"/>
              </a:spcBef>
              <a:spcAft>
                <a:spcPts val="0"/>
              </a:spcAft>
              <a:buClr>
                <a:schemeClr val="dk1"/>
              </a:buClr>
              <a:buSzPts val="2000"/>
              <a:buNone/>
              <a:defRPr sz="2000">
                <a:latin typeface="Calibri"/>
                <a:ea typeface="Calibri"/>
                <a:cs typeface="Calibri"/>
                <a:sym typeface="Calibri"/>
              </a:defRPr>
            </a:lvl4pPr>
            <a:lvl5pPr indent="-228600" lvl="4" marL="2286000" algn="l">
              <a:lnSpc>
                <a:spcPct val="90000"/>
              </a:lnSpc>
              <a:spcBef>
                <a:spcPts val="500"/>
              </a:spcBef>
              <a:spcAft>
                <a:spcPts val="0"/>
              </a:spcAft>
              <a:buClr>
                <a:schemeClr val="dk1"/>
              </a:buClr>
              <a:buSzPts val="2000"/>
              <a:buNone/>
              <a:defRPr sz="2000">
                <a:latin typeface="Calibri"/>
                <a:ea typeface="Calibri"/>
                <a:cs typeface="Calibri"/>
                <a:sym typeface="Calibri"/>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38" name="Google Shape;338;p84"/>
          <p:cNvSpPr txBox="1"/>
          <p:nvPr>
            <p:ph idx="4" type="body"/>
          </p:nvPr>
        </p:nvSpPr>
        <p:spPr>
          <a:xfrm>
            <a:off x="7879219" y="3928027"/>
            <a:ext cx="1147653" cy="46080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44546A"/>
              </a:buClr>
              <a:buSzPts val="2400"/>
              <a:buNone/>
              <a:defRPr b="1" i="0" sz="2400" u="none" cap="none" strike="noStrike">
                <a:solidFill>
                  <a:srgbClr val="44546A"/>
                </a:solidFill>
                <a:latin typeface="Calibri"/>
                <a:ea typeface="Calibri"/>
                <a:cs typeface="Calibri"/>
                <a:sym typeface="Calibri"/>
              </a:defRPr>
            </a:lvl1pPr>
            <a:lvl2pPr indent="-228600" lvl="1" marL="914400" algn="l">
              <a:lnSpc>
                <a:spcPct val="90000"/>
              </a:lnSpc>
              <a:spcBef>
                <a:spcPts val="500"/>
              </a:spcBef>
              <a:spcAft>
                <a:spcPts val="0"/>
              </a:spcAft>
              <a:buClr>
                <a:schemeClr val="dk1"/>
              </a:buClr>
              <a:buSzPts val="2000"/>
              <a:buNone/>
              <a:defRPr sz="2000">
                <a:latin typeface="Calibri"/>
                <a:ea typeface="Calibri"/>
                <a:cs typeface="Calibri"/>
                <a:sym typeface="Calibri"/>
              </a:defRPr>
            </a:lvl2pPr>
            <a:lvl3pPr indent="-228600" lvl="2" marL="1371600" algn="l">
              <a:lnSpc>
                <a:spcPct val="90000"/>
              </a:lnSpc>
              <a:spcBef>
                <a:spcPts val="500"/>
              </a:spcBef>
              <a:spcAft>
                <a:spcPts val="0"/>
              </a:spcAft>
              <a:buClr>
                <a:schemeClr val="dk1"/>
              </a:buClr>
              <a:buSzPts val="2000"/>
              <a:buNone/>
              <a:defRPr sz="2000">
                <a:latin typeface="Calibri"/>
                <a:ea typeface="Calibri"/>
                <a:cs typeface="Calibri"/>
                <a:sym typeface="Calibri"/>
              </a:defRPr>
            </a:lvl3pPr>
            <a:lvl4pPr indent="-228600" lvl="3" marL="1828800" algn="l">
              <a:lnSpc>
                <a:spcPct val="90000"/>
              </a:lnSpc>
              <a:spcBef>
                <a:spcPts val="500"/>
              </a:spcBef>
              <a:spcAft>
                <a:spcPts val="0"/>
              </a:spcAft>
              <a:buClr>
                <a:schemeClr val="dk1"/>
              </a:buClr>
              <a:buSzPts val="2000"/>
              <a:buNone/>
              <a:defRPr sz="2000">
                <a:latin typeface="Calibri"/>
                <a:ea typeface="Calibri"/>
                <a:cs typeface="Calibri"/>
                <a:sym typeface="Calibri"/>
              </a:defRPr>
            </a:lvl4pPr>
            <a:lvl5pPr indent="-228600" lvl="4" marL="2286000" algn="l">
              <a:lnSpc>
                <a:spcPct val="90000"/>
              </a:lnSpc>
              <a:spcBef>
                <a:spcPts val="500"/>
              </a:spcBef>
              <a:spcAft>
                <a:spcPts val="0"/>
              </a:spcAft>
              <a:buClr>
                <a:schemeClr val="dk1"/>
              </a:buClr>
              <a:buSzPts val="2000"/>
              <a:buNone/>
              <a:defRPr sz="2000">
                <a:latin typeface="Calibri"/>
                <a:ea typeface="Calibri"/>
                <a:cs typeface="Calibri"/>
                <a:sym typeface="Calibri"/>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39" name="Google Shape;339;p84"/>
          <p:cNvSpPr txBox="1"/>
          <p:nvPr>
            <p:ph idx="5" type="body"/>
          </p:nvPr>
        </p:nvSpPr>
        <p:spPr>
          <a:xfrm>
            <a:off x="7879218" y="4757093"/>
            <a:ext cx="1147653" cy="46080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44546A"/>
              </a:buClr>
              <a:buSzPts val="2400"/>
              <a:buNone/>
              <a:defRPr b="1" i="0" sz="2400" u="none" cap="none" strike="noStrike">
                <a:solidFill>
                  <a:srgbClr val="44546A"/>
                </a:solidFill>
                <a:latin typeface="Calibri"/>
                <a:ea typeface="Calibri"/>
                <a:cs typeface="Calibri"/>
                <a:sym typeface="Calibri"/>
              </a:defRPr>
            </a:lvl1pPr>
            <a:lvl2pPr indent="-228600" lvl="1" marL="914400" algn="l">
              <a:lnSpc>
                <a:spcPct val="90000"/>
              </a:lnSpc>
              <a:spcBef>
                <a:spcPts val="500"/>
              </a:spcBef>
              <a:spcAft>
                <a:spcPts val="0"/>
              </a:spcAft>
              <a:buClr>
                <a:schemeClr val="dk1"/>
              </a:buClr>
              <a:buSzPts val="2000"/>
              <a:buNone/>
              <a:defRPr sz="2000">
                <a:latin typeface="Calibri"/>
                <a:ea typeface="Calibri"/>
                <a:cs typeface="Calibri"/>
                <a:sym typeface="Calibri"/>
              </a:defRPr>
            </a:lvl2pPr>
            <a:lvl3pPr indent="-228600" lvl="2" marL="1371600" algn="l">
              <a:lnSpc>
                <a:spcPct val="90000"/>
              </a:lnSpc>
              <a:spcBef>
                <a:spcPts val="500"/>
              </a:spcBef>
              <a:spcAft>
                <a:spcPts val="0"/>
              </a:spcAft>
              <a:buClr>
                <a:schemeClr val="dk1"/>
              </a:buClr>
              <a:buSzPts val="2000"/>
              <a:buNone/>
              <a:defRPr sz="2000">
                <a:latin typeface="Calibri"/>
                <a:ea typeface="Calibri"/>
                <a:cs typeface="Calibri"/>
                <a:sym typeface="Calibri"/>
              </a:defRPr>
            </a:lvl3pPr>
            <a:lvl4pPr indent="-228600" lvl="3" marL="1828800" algn="l">
              <a:lnSpc>
                <a:spcPct val="90000"/>
              </a:lnSpc>
              <a:spcBef>
                <a:spcPts val="500"/>
              </a:spcBef>
              <a:spcAft>
                <a:spcPts val="0"/>
              </a:spcAft>
              <a:buClr>
                <a:schemeClr val="dk1"/>
              </a:buClr>
              <a:buSzPts val="2000"/>
              <a:buNone/>
              <a:defRPr sz="2000">
                <a:latin typeface="Calibri"/>
                <a:ea typeface="Calibri"/>
                <a:cs typeface="Calibri"/>
                <a:sym typeface="Calibri"/>
              </a:defRPr>
            </a:lvl4pPr>
            <a:lvl5pPr indent="-228600" lvl="4" marL="2286000" algn="l">
              <a:lnSpc>
                <a:spcPct val="90000"/>
              </a:lnSpc>
              <a:spcBef>
                <a:spcPts val="500"/>
              </a:spcBef>
              <a:spcAft>
                <a:spcPts val="0"/>
              </a:spcAft>
              <a:buClr>
                <a:schemeClr val="dk1"/>
              </a:buClr>
              <a:buSzPts val="2000"/>
              <a:buNone/>
              <a:defRPr sz="2000">
                <a:latin typeface="Calibri"/>
                <a:ea typeface="Calibri"/>
                <a:cs typeface="Calibri"/>
                <a:sym typeface="Calibri"/>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40" name="Google Shape;340;p84"/>
          <p:cNvSpPr txBox="1"/>
          <p:nvPr>
            <p:ph idx="6" type="body"/>
          </p:nvPr>
        </p:nvSpPr>
        <p:spPr>
          <a:xfrm>
            <a:off x="7879217" y="5583473"/>
            <a:ext cx="1147653" cy="46080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44546A"/>
              </a:buClr>
              <a:buSzPts val="2400"/>
              <a:buNone/>
              <a:defRPr b="1" i="0" sz="2400" u="none" cap="none" strike="noStrike">
                <a:solidFill>
                  <a:srgbClr val="44546A"/>
                </a:solidFill>
                <a:latin typeface="Calibri"/>
                <a:ea typeface="Calibri"/>
                <a:cs typeface="Calibri"/>
                <a:sym typeface="Calibri"/>
              </a:defRPr>
            </a:lvl1pPr>
            <a:lvl2pPr indent="-228600" lvl="1" marL="914400" algn="l">
              <a:lnSpc>
                <a:spcPct val="90000"/>
              </a:lnSpc>
              <a:spcBef>
                <a:spcPts val="500"/>
              </a:spcBef>
              <a:spcAft>
                <a:spcPts val="0"/>
              </a:spcAft>
              <a:buClr>
                <a:schemeClr val="dk1"/>
              </a:buClr>
              <a:buSzPts val="2000"/>
              <a:buNone/>
              <a:defRPr sz="2000">
                <a:latin typeface="Calibri"/>
                <a:ea typeface="Calibri"/>
                <a:cs typeface="Calibri"/>
                <a:sym typeface="Calibri"/>
              </a:defRPr>
            </a:lvl2pPr>
            <a:lvl3pPr indent="-228600" lvl="2" marL="1371600" algn="l">
              <a:lnSpc>
                <a:spcPct val="90000"/>
              </a:lnSpc>
              <a:spcBef>
                <a:spcPts val="500"/>
              </a:spcBef>
              <a:spcAft>
                <a:spcPts val="0"/>
              </a:spcAft>
              <a:buClr>
                <a:schemeClr val="dk1"/>
              </a:buClr>
              <a:buSzPts val="2000"/>
              <a:buNone/>
              <a:defRPr sz="2000">
                <a:latin typeface="Calibri"/>
                <a:ea typeface="Calibri"/>
                <a:cs typeface="Calibri"/>
                <a:sym typeface="Calibri"/>
              </a:defRPr>
            </a:lvl3pPr>
            <a:lvl4pPr indent="-228600" lvl="3" marL="1828800" algn="l">
              <a:lnSpc>
                <a:spcPct val="90000"/>
              </a:lnSpc>
              <a:spcBef>
                <a:spcPts val="500"/>
              </a:spcBef>
              <a:spcAft>
                <a:spcPts val="0"/>
              </a:spcAft>
              <a:buClr>
                <a:schemeClr val="dk1"/>
              </a:buClr>
              <a:buSzPts val="2000"/>
              <a:buNone/>
              <a:defRPr sz="2000">
                <a:latin typeface="Calibri"/>
                <a:ea typeface="Calibri"/>
                <a:cs typeface="Calibri"/>
                <a:sym typeface="Calibri"/>
              </a:defRPr>
            </a:lvl4pPr>
            <a:lvl5pPr indent="-228600" lvl="4" marL="2286000" algn="l">
              <a:lnSpc>
                <a:spcPct val="90000"/>
              </a:lnSpc>
              <a:spcBef>
                <a:spcPts val="500"/>
              </a:spcBef>
              <a:spcAft>
                <a:spcPts val="0"/>
              </a:spcAft>
              <a:buClr>
                <a:schemeClr val="dk1"/>
              </a:buClr>
              <a:buSzPts val="2000"/>
              <a:buNone/>
              <a:defRPr sz="2000">
                <a:latin typeface="Calibri"/>
                <a:ea typeface="Calibri"/>
                <a:cs typeface="Calibri"/>
                <a:sym typeface="Calibri"/>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uverture de la séance">
  <p:cSld name="Ouverture de la séance">
    <p:bg>
      <p:bgPr>
        <a:gradFill>
          <a:gsLst>
            <a:gs pos="0">
              <a:srgbClr val="F19D19"/>
            </a:gs>
            <a:gs pos="3000">
              <a:schemeClr val="lt1"/>
            </a:gs>
            <a:gs pos="94000">
              <a:srgbClr val="F19D19"/>
            </a:gs>
            <a:gs pos="100000">
              <a:srgbClr val="F19D19"/>
            </a:gs>
          </a:gsLst>
          <a:path path="circle">
            <a:fillToRect b="50%" l="50%" r="50%" t="50%"/>
          </a:path>
          <a:tileRect/>
        </a:gradFill>
      </p:bgPr>
    </p:bg>
    <p:spTree>
      <p:nvGrpSpPr>
        <p:cNvPr id="341" name="Shape 341"/>
        <p:cNvGrpSpPr/>
        <p:nvPr/>
      </p:nvGrpSpPr>
      <p:grpSpPr>
        <a:xfrm>
          <a:off x="0" y="0"/>
          <a:ext cx="0" cy="0"/>
          <a:chOff x="0" y="0"/>
          <a:chExt cx="0" cy="0"/>
        </a:xfrm>
      </p:grpSpPr>
      <p:grpSp>
        <p:nvGrpSpPr>
          <p:cNvPr id="342" name="Google Shape;342;p85"/>
          <p:cNvGrpSpPr/>
          <p:nvPr/>
        </p:nvGrpSpPr>
        <p:grpSpPr>
          <a:xfrm>
            <a:off x="812158" y="844906"/>
            <a:ext cx="10567685" cy="5198169"/>
            <a:chOff x="2184399" y="1402024"/>
            <a:chExt cx="7823200" cy="4942038"/>
          </a:xfrm>
        </p:grpSpPr>
        <p:sp>
          <p:nvSpPr>
            <p:cNvPr id="343" name="Google Shape;343;p85"/>
            <p:cNvSpPr/>
            <p:nvPr/>
          </p:nvSpPr>
          <p:spPr>
            <a:xfrm>
              <a:off x="2184399" y="1402024"/>
              <a:ext cx="7823200" cy="4942038"/>
            </a:xfrm>
            <a:prstGeom prst="roundRect">
              <a:avLst>
                <a:gd fmla="val 2665" name="adj"/>
              </a:avLst>
            </a:prstGeom>
            <a:solidFill>
              <a:srgbClr val="F19D19"/>
            </a:solidFill>
            <a:ln cap="flat" cmpd="sng" w="12700">
              <a:solidFill>
                <a:srgbClr val="F19D19"/>
              </a:solidFill>
              <a:prstDash val="solid"/>
              <a:miter lim="800000"/>
              <a:headEnd len="sm" w="sm" type="none"/>
              <a:tailEnd len="sm" w="sm" type="none"/>
            </a:ln>
            <a:effectLst>
              <a:outerShdw blurRad="63500" sx="102000" rotWithShape="0" algn="ctr" sy="102000">
                <a:srgbClr val="000000">
                  <a:alpha val="6666"/>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00">
                <a:solidFill>
                  <a:srgbClr val="FFFFFF"/>
                </a:solidFill>
                <a:latin typeface="Calibri"/>
                <a:ea typeface="Calibri"/>
                <a:cs typeface="Calibri"/>
                <a:sym typeface="Calibri"/>
              </a:endParaRPr>
            </a:p>
          </p:txBody>
        </p:sp>
        <p:sp>
          <p:nvSpPr>
            <p:cNvPr id="344" name="Google Shape;344;p85"/>
            <p:cNvSpPr/>
            <p:nvPr/>
          </p:nvSpPr>
          <p:spPr>
            <a:xfrm>
              <a:off x="2284185" y="1499313"/>
              <a:ext cx="7623629" cy="4747463"/>
            </a:xfrm>
            <a:prstGeom prst="rect">
              <a:avLst/>
            </a:prstGeom>
            <a:solidFill>
              <a:schemeClr val="lt1"/>
            </a:solidFill>
            <a:ln>
              <a:noFill/>
            </a:ln>
          </p:spPr>
          <p:txBody>
            <a:bodyPr anchorCtr="1" anchor="ctr" bIns="45700" lIns="91425" spcFirstLastPara="1" rIns="91425" wrap="square" tIns="45700">
              <a:noAutofit/>
            </a:bodyPr>
            <a:lstStyle/>
            <a:p>
              <a:pPr indent="0" lvl="0" marL="0" marR="0" rtl="0" algn="ctr">
                <a:spcBef>
                  <a:spcPts val="0"/>
                </a:spcBef>
                <a:spcAft>
                  <a:spcPts val="0"/>
                </a:spcAft>
                <a:buNone/>
              </a:pPr>
              <a:r>
                <a:t/>
              </a:r>
              <a:endParaRPr b="1" sz="5600">
                <a:solidFill>
                  <a:srgbClr val="000000"/>
                </a:solidFill>
                <a:latin typeface="Calibri"/>
                <a:ea typeface="Calibri"/>
                <a:cs typeface="Calibri"/>
                <a:sym typeface="Calibri"/>
              </a:endParaRPr>
            </a:p>
          </p:txBody>
        </p:sp>
      </p:grpSp>
      <p:sp>
        <p:nvSpPr>
          <p:cNvPr id="345" name="Google Shape;345;p85"/>
          <p:cNvSpPr/>
          <p:nvPr/>
        </p:nvSpPr>
        <p:spPr>
          <a:xfrm>
            <a:off x="10285532" y="4917801"/>
            <a:ext cx="936370" cy="936371"/>
          </a:xfrm>
          <a:prstGeom prst="ellipse">
            <a:avLst/>
          </a:prstGeom>
          <a:blipFill rotWithShape="1">
            <a:blip r:embed="rId2">
              <a:alphaModFix/>
            </a:blip>
            <a:stretch>
              <a:fillRect b="0" l="0" r="0" t="0"/>
            </a:stretch>
          </a:blipFill>
          <a:ln cap="flat" cmpd="sng" w="12700">
            <a:solidFill>
              <a:schemeClr val="lt1"/>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200">
              <a:solidFill>
                <a:srgbClr val="FFFFFF"/>
              </a:solidFill>
              <a:latin typeface="Calibri"/>
              <a:ea typeface="Calibri"/>
              <a:cs typeface="Calibri"/>
              <a:sym typeface="Calibri"/>
            </a:endParaRPr>
          </a:p>
        </p:txBody>
      </p:sp>
      <p:sp>
        <p:nvSpPr>
          <p:cNvPr id="346" name="Google Shape;346;p85"/>
          <p:cNvSpPr txBox="1"/>
          <p:nvPr/>
        </p:nvSpPr>
        <p:spPr>
          <a:xfrm>
            <a:off x="946951" y="3651380"/>
            <a:ext cx="10298101" cy="76944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fr-FR" sz="4400">
                <a:solidFill>
                  <a:srgbClr val="F19D19"/>
                </a:solidFill>
                <a:latin typeface="Calibri"/>
                <a:ea typeface="Calibri"/>
                <a:cs typeface="Calibri"/>
                <a:sym typeface="Calibri"/>
              </a:rPr>
              <a:t>Ouverture de la séance</a:t>
            </a:r>
            <a:endParaRPr/>
          </a:p>
        </p:txBody>
      </p:sp>
      <p:pic>
        <p:nvPicPr>
          <p:cNvPr id="347" name="Google Shape;347;p85"/>
          <p:cNvPicPr preferRelativeResize="0"/>
          <p:nvPr/>
        </p:nvPicPr>
        <p:blipFill rotWithShape="1">
          <a:blip r:embed="rId3">
            <a:alphaModFix/>
          </a:blip>
          <a:srcRect b="0" l="0" r="0" t="0"/>
          <a:stretch/>
        </p:blipFill>
        <p:spPr>
          <a:xfrm>
            <a:off x="4973623" y="1310778"/>
            <a:ext cx="2096135" cy="2158333"/>
          </a:xfrm>
          <a:prstGeom prst="rect">
            <a:avLst/>
          </a:prstGeom>
          <a:noFill/>
          <a:ln>
            <a:noFill/>
          </a:ln>
        </p:spPr>
      </p:pic>
      <p:pic>
        <p:nvPicPr>
          <p:cNvPr id="348" name="Google Shape;348;p85"/>
          <p:cNvPicPr preferRelativeResize="0"/>
          <p:nvPr/>
        </p:nvPicPr>
        <p:blipFill rotWithShape="1">
          <a:blip r:embed="rId4">
            <a:alphaModFix/>
          </a:blip>
          <a:srcRect b="0" l="0" r="0" t="0"/>
          <a:stretch/>
        </p:blipFill>
        <p:spPr>
          <a:xfrm>
            <a:off x="6261214" y="1609414"/>
            <a:ext cx="649253" cy="649253"/>
          </a:xfrm>
          <a:prstGeom prst="rect">
            <a:avLst/>
          </a:prstGeom>
          <a:noFill/>
          <a:ln>
            <a:noFill/>
          </a:ln>
        </p:spPr>
      </p:pic>
      <p:sp>
        <p:nvSpPr>
          <p:cNvPr id="349" name="Google Shape;349;p85"/>
          <p:cNvSpPr txBox="1"/>
          <p:nvPr>
            <p:ph idx="1" type="body"/>
          </p:nvPr>
        </p:nvSpPr>
        <p:spPr>
          <a:xfrm>
            <a:off x="8799191" y="5236960"/>
            <a:ext cx="1486341" cy="503301"/>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3600"/>
              <a:buNone/>
              <a:defRPr b="1" sz="3600">
                <a:latin typeface="Calibri"/>
                <a:ea typeface="Calibri"/>
                <a:cs typeface="Calibri"/>
                <a:sym typeface="Calibri"/>
              </a:defRPr>
            </a:lvl1pPr>
            <a:lvl2pPr indent="-228600" lvl="1" marL="914400" algn="l">
              <a:lnSpc>
                <a:spcPct val="90000"/>
              </a:lnSpc>
              <a:spcBef>
                <a:spcPts val="500"/>
              </a:spcBef>
              <a:spcAft>
                <a:spcPts val="0"/>
              </a:spcAft>
              <a:buClr>
                <a:schemeClr val="dk1"/>
              </a:buClr>
              <a:buSzPts val="3600"/>
              <a:buNone/>
              <a:defRPr b="1" sz="3600">
                <a:latin typeface="Calibri"/>
                <a:ea typeface="Calibri"/>
                <a:cs typeface="Calibri"/>
                <a:sym typeface="Calibri"/>
              </a:defRPr>
            </a:lvl2pPr>
            <a:lvl3pPr indent="-228600" lvl="2" marL="1371600" algn="l">
              <a:lnSpc>
                <a:spcPct val="90000"/>
              </a:lnSpc>
              <a:spcBef>
                <a:spcPts val="500"/>
              </a:spcBef>
              <a:spcAft>
                <a:spcPts val="0"/>
              </a:spcAft>
              <a:buClr>
                <a:schemeClr val="dk1"/>
              </a:buClr>
              <a:buSzPts val="3600"/>
              <a:buNone/>
              <a:defRPr b="1" sz="3600">
                <a:latin typeface="Calibri"/>
                <a:ea typeface="Calibri"/>
                <a:cs typeface="Calibri"/>
                <a:sym typeface="Calibri"/>
              </a:defRPr>
            </a:lvl3pPr>
            <a:lvl4pPr indent="-228600" lvl="3" marL="1828800" algn="l">
              <a:lnSpc>
                <a:spcPct val="90000"/>
              </a:lnSpc>
              <a:spcBef>
                <a:spcPts val="500"/>
              </a:spcBef>
              <a:spcAft>
                <a:spcPts val="0"/>
              </a:spcAft>
              <a:buClr>
                <a:schemeClr val="dk1"/>
              </a:buClr>
              <a:buSzPts val="3600"/>
              <a:buNone/>
              <a:defRPr b="1" sz="3600">
                <a:latin typeface="Calibri"/>
                <a:ea typeface="Calibri"/>
                <a:cs typeface="Calibri"/>
                <a:sym typeface="Calibri"/>
              </a:defRPr>
            </a:lvl4pPr>
            <a:lvl5pPr indent="-228600" lvl="4" marL="2286000" algn="l">
              <a:lnSpc>
                <a:spcPct val="90000"/>
              </a:lnSpc>
              <a:spcBef>
                <a:spcPts val="500"/>
              </a:spcBef>
              <a:spcAft>
                <a:spcPts val="0"/>
              </a:spcAft>
              <a:buClr>
                <a:schemeClr val="dk1"/>
              </a:buClr>
              <a:buSzPts val="3600"/>
              <a:buNone/>
              <a:defRPr b="1" sz="3600">
                <a:latin typeface="Calibri"/>
                <a:ea typeface="Calibri"/>
                <a:cs typeface="Calibri"/>
                <a:sym typeface="Calibri"/>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 Ouverture">
  <p:cSld name="Slide Ouverture">
    <p:spTree>
      <p:nvGrpSpPr>
        <p:cNvPr id="350" name="Shape 350"/>
        <p:cNvGrpSpPr/>
        <p:nvPr/>
      </p:nvGrpSpPr>
      <p:grpSpPr>
        <a:xfrm>
          <a:off x="0" y="0"/>
          <a:ext cx="0" cy="0"/>
          <a:chOff x="0" y="0"/>
          <a:chExt cx="0" cy="0"/>
        </a:xfrm>
      </p:grpSpPr>
      <p:grpSp>
        <p:nvGrpSpPr>
          <p:cNvPr id="351" name="Google Shape;351;p86"/>
          <p:cNvGrpSpPr/>
          <p:nvPr/>
        </p:nvGrpSpPr>
        <p:grpSpPr>
          <a:xfrm>
            <a:off x="0" y="1"/>
            <a:ext cx="12192000" cy="6858001"/>
            <a:chOff x="0" y="0"/>
            <a:chExt cx="13716000" cy="10287000"/>
          </a:xfrm>
        </p:grpSpPr>
        <p:sp>
          <p:nvSpPr>
            <p:cNvPr id="352" name="Google Shape;352;p86"/>
            <p:cNvSpPr/>
            <p:nvPr/>
          </p:nvSpPr>
          <p:spPr>
            <a:xfrm>
              <a:off x="0" y="0"/>
              <a:ext cx="13716000" cy="10287000"/>
            </a:xfrm>
            <a:prstGeom prst="rect">
              <a:avLst/>
            </a:prstGeom>
            <a:solidFill>
              <a:srgbClr val="F19D1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sp>
          <p:nvSpPr>
            <p:cNvPr id="353" name="Google Shape;353;p86"/>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sp>
          <p:nvSpPr>
            <p:cNvPr id="354" name="Google Shape;354;p86"/>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grpSp>
      <p:sp>
        <p:nvSpPr>
          <p:cNvPr id="355" name="Google Shape;355;p86"/>
          <p:cNvSpPr txBox="1"/>
          <p:nvPr>
            <p:ph type="title"/>
          </p:nvPr>
        </p:nvSpPr>
        <p:spPr>
          <a:xfrm>
            <a:off x="778058" y="318293"/>
            <a:ext cx="10529279" cy="267549"/>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600"/>
              <a:buFont typeface="Calibri"/>
              <a:buNone/>
              <a:defRPr b="1" sz="1600">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56" name="Google Shape;356;p86"/>
          <p:cNvSpPr txBox="1"/>
          <p:nvPr>
            <p:ph idx="1" type="body"/>
          </p:nvPr>
        </p:nvSpPr>
        <p:spPr>
          <a:xfrm>
            <a:off x="530225" y="1136650"/>
            <a:ext cx="11179175" cy="5389563"/>
          </a:xfrm>
          <a:prstGeom prst="rect">
            <a:avLst/>
          </a:prstGeom>
          <a:noFill/>
          <a:ln>
            <a:noFill/>
          </a:ln>
        </p:spPr>
        <p:txBody>
          <a:bodyPr anchorCtr="0" anchor="t" bIns="45700" lIns="91425" spcFirstLastPara="1" rIns="91425" wrap="square" tIns="45700">
            <a:normAutofit/>
          </a:bodyPr>
          <a:lstStyle>
            <a:lvl1pPr indent="-355600" lvl="0" marL="457200" algn="l">
              <a:lnSpc>
                <a:spcPct val="90000"/>
              </a:lnSpc>
              <a:spcBef>
                <a:spcPts val="1000"/>
              </a:spcBef>
              <a:spcAft>
                <a:spcPts val="0"/>
              </a:spcAft>
              <a:buClr>
                <a:schemeClr val="dk1"/>
              </a:buClr>
              <a:buSzPts val="2000"/>
              <a:buChar char="•"/>
              <a:defRPr sz="2000">
                <a:latin typeface="Calibri"/>
                <a:ea typeface="Calibri"/>
                <a:cs typeface="Calibri"/>
                <a:sym typeface="Calibri"/>
              </a:defRPr>
            </a:lvl1pPr>
            <a:lvl2pPr indent="-355600" lvl="1" marL="914400" algn="l">
              <a:lnSpc>
                <a:spcPct val="90000"/>
              </a:lnSpc>
              <a:spcBef>
                <a:spcPts val="500"/>
              </a:spcBef>
              <a:spcAft>
                <a:spcPts val="0"/>
              </a:spcAft>
              <a:buClr>
                <a:schemeClr val="dk1"/>
              </a:buClr>
              <a:buSzPts val="2000"/>
              <a:buChar char="•"/>
              <a:defRPr sz="2000">
                <a:latin typeface="Calibri"/>
                <a:ea typeface="Calibri"/>
                <a:cs typeface="Calibri"/>
                <a:sym typeface="Calibri"/>
              </a:defRPr>
            </a:lvl2pPr>
            <a:lvl3pPr indent="-355600" lvl="2" marL="1371600" algn="l">
              <a:lnSpc>
                <a:spcPct val="90000"/>
              </a:lnSpc>
              <a:spcBef>
                <a:spcPts val="500"/>
              </a:spcBef>
              <a:spcAft>
                <a:spcPts val="0"/>
              </a:spcAft>
              <a:buClr>
                <a:schemeClr val="dk1"/>
              </a:buClr>
              <a:buSzPts val="2000"/>
              <a:buChar char="•"/>
              <a:defRPr sz="2000">
                <a:latin typeface="Calibri"/>
                <a:ea typeface="Calibri"/>
                <a:cs typeface="Calibri"/>
                <a:sym typeface="Calibri"/>
              </a:defRPr>
            </a:lvl3pPr>
            <a:lvl4pPr indent="-355600" lvl="3" marL="1828800" algn="l">
              <a:lnSpc>
                <a:spcPct val="90000"/>
              </a:lnSpc>
              <a:spcBef>
                <a:spcPts val="500"/>
              </a:spcBef>
              <a:spcAft>
                <a:spcPts val="0"/>
              </a:spcAft>
              <a:buClr>
                <a:schemeClr val="dk1"/>
              </a:buClr>
              <a:buSzPts val="2000"/>
              <a:buChar char="•"/>
              <a:defRPr sz="2000">
                <a:latin typeface="Calibri"/>
                <a:ea typeface="Calibri"/>
                <a:cs typeface="Calibri"/>
                <a:sym typeface="Calibri"/>
              </a:defRPr>
            </a:lvl4pPr>
            <a:lvl5pPr indent="-355600" lvl="4" marL="2286000" algn="l">
              <a:lnSpc>
                <a:spcPct val="90000"/>
              </a:lnSpc>
              <a:spcBef>
                <a:spcPts val="500"/>
              </a:spcBef>
              <a:spcAft>
                <a:spcPts val="0"/>
              </a:spcAft>
              <a:buClr>
                <a:schemeClr val="dk1"/>
              </a:buClr>
              <a:buSzPts val="2000"/>
              <a:buChar char="•"/>
              <a:defRPr sz="2000">
                <a:latin typeface="Calibri"/>
                <a:ea typeface="Calibri"/>
                <a:cs typeface="Calibri"/>
                <a:sym typeface="Calibri"/>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57" name="Google Shape;357;p86"/>
          <p:cNvSpPr txBox="1"/>
          <p:nvPr>
            <p:ph idx="2" type="body"/>
          </p:nvPr>
        </p:nvSpPr>
        <p:spPr>
          <a:xfrm>
            <a:off x="778058" y="668338"/>
            <a:ext cx="10529705" cy="268287"/>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050"/>
              <a:buNone/>
              <a:defRPr i="1" sz="1050">
                <a:latin typeface="Calibri"/>
                <a:ea typeface="Calibri"/>
                <a:cs typeface="Calibri"/>
                <a:sym typeface="Calibri"/>
              </a:defRPr>
            </a:lvl1pPr>
            <a:lvl2pPr indent="-304800" lvl="1" marL="914400" algn="l">
              <a:lnSpc>
                <a:spcPct val="90000"/>
              </a:lnSpc>
              <a:spcBef>
                <a:spcPts val="500"/>
              </a:spcBef>
              <a:spcAft>
                <a:spcPts val="0"/>
              </a:spcAft>
              <a:buClr>
                <a:schemeClr val="dk1"/>
              </a:buClr>
              <a:buSzPts val="1200"/>
              <a:buChar char="•"/>
              <a:defRPr i="1" sz="1200">
                <a:latin typeface="Calibri"/>
                <a:ea typeface="Calibri"/>
                <a:cs typeface="Calibri"/>
                <a:sym typeface="Calibri"/>
              </a:defRPr>
            </a:lvl2pPr>
            <a:lvl3pPr indent="-304800" lvl="2" marL="1371600" algn="l">
              <a:lnSpc>
                <a:spcPct val="90000"/>
              </a:lnSpc>
              <a:spcBef>
                <a:spcPts val="500"/>
              </a:spcBef>
              <a:spcAft>
                <a:spcPts val="0"/>
              </a:spcAft>
              <a:buClr>
                <a:schemeClr val="dk1"/>
              </a:buClr>
              <a:buSzPts val="1200"/>
              <a:buChar char="•"/>
              <a:defRPr i="1" sz="1200">
                <a:latin typeface="Calibri"/>
                <a:ea typeface="Calibri"/>
                <a:cs typeface="Calibri"/>
                <a:sym typeface="Calibri"/>
              </a:defRPr>
            </a:lvl3pPr>
            <a:lvl4pPr indent="-304800" lvl="3" marL="1828800" algn="l">
              <a:lnSpc>
                <a:spcPct val="90000"/>
              </a:lnSpc>
              <a:spcBef>
                <a:spcPts val="500"/>
              </a:spcBef>
              <a:spcAft>
                <a:spcPts val="0"/>
              </a:spcAft>
              <a:buClr>
                <a:schemeClr val="dk1"/>
              </a:buClr>
              <a:buSzPts val="1200"/>
              <a:buChar char="•"/>
              <a:defRPr i="1" sz="1200">
                <a:latin typeface="Calibri"/>
                <a:ea typeface="Calibri"/>
                <a:cs typeface="Calibri"/>
                <a:sym typeface="Calibri"/>
              </a:defRPr>
            </a:lvl4pPr>
            <a:lvl5pPr indent="-304800" lvl="4" marL="2286000" algn="l">
              <a:lnSpc>
                <a:spcPct val="90000"/>
              </a:lnSpc>
              <a:spcBef>
                <a:spcPts val="500"/>
              </a:spcBef>
              <a:spcAft>
                <a:spcPts val="0"/>
              </a:spcAft>
              <a:buClr>
                <a:schemeClr val="dk1"/>
              </a:buClr>
              <a:buSzPts val="1200"/>
              <a:buChar char="•"/>
              <a:defRPr i="1" sz="1200">
                <a:latin typeface="Calibri"/>
                <a:ea typeface="Calibri"/>
                <a:cs typeface="Calibri"/>
                <a:sym typeface="Calibri"/>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358" name="Google Shape;358;p86"/>
          <p:cNvGrpSpPr/>
          <p:nvPr/>
        </p:nvGrpSpPr>
        <p:grpSpPr>
          <a:xfrm>
            <a:off x="11779124" y="79508"/>
            <a:ext cx="232364" cy="304873"/>
            <a:chOff x="3292012" y="1302714"/>
            <a:chExt cx="867138" cy="384316"/>
          </a:xfrm>
        </p:grpSpPr>
        <p:sp>
          <p:nvSpPr>
            <p:cNvPr id="359" name="Google Shape;359;p86"/>
            <p:cNvSpPr/>
            <p:nvPr/>
          </p:nvSpPr>
          <p:spPr>
            <a:xfrm>
              <a:off x="3292012" y="1302714"/>
              <a:ext cx="867138" cy="384316"/>
            </a:xfrm>
            <a:prstGeom prst="rect">
              <a:avLst/>
            </a:prstGeom>
            <a:solidFill>
              <a:srgbClr val="F19D19"/>
            </a:solidFill>
            <a:ln cap="flat" cmpd="sng" w="25400">
              <a:solidFill>
                <a:srgbClr val="F19D19"/>
              </a:solidFill>
              <a:prstDash val="solid"/>
              <a:round/>
              <a:headEnd len="sm" w="sm" type="none"/>
              <a:tailEnd len="sm" w="sm" type="none"/>
            </a:ln>
          </p:spPr>
          <p:txBody>
            <a:bodyPr anchorCtr="1" anchor="ctr" bIns="45700" lIns="91425" spcFirstLastPara="1" rIns="91425" wrap="square" tIns="45700">
              <a:noAutofit/>
            </a:bodyPr>
            <a:lstStyle/>
            <a:p>
              <a:pPr indent="0" lvl="0" marL="0" marR="0" rtl="0" algn="ctr">
                <a:spcBef>
                  <a:spcPts val="0"/>
                </a:spcBef>
                <a:spcAft>
                  <a:spcPts val="0"/>
                </a:spcAft>
                <a:buNone/>
              </a:pPr>
              <a:r>
                <a:t/>
              </a:r>
              <a:endParaRPr sz="900">
                <a:solidFill>
                  <a:srgbClr val="F7C475"/>
                </a:solidFill>
                <a:latin typeface="Arial"/>
                <a:ea typeface="Arial"/>
                <a:cs typeface="Arial"/>
                <a:sym typeface="Arial"/>
              </a:endParaRPr>
            </a:p>
          </p:txBody>
        </p:sp>
        <p:sp>
          <p:nvSpPr>
            <p:cNvPr id="360" name="Google Shape;360;p86"/>
            <p:cNvSpPr/>
            <p:nvPr/>
          </p:nvSpPr>
          <p:spPr>
            <a:xfrm>
              <a:off x="3351780" y="1310206"/>
              <a:ext cx="789749" cy="369332"/>
            </a:xfrm>
            <a:prstGeom prst="rect">
              <a:avLst/>
            </a:prstGeom>
            <a:solidFill>
              <a:srgbClr val="F19D19"/>
            </a:solidFill>
            <a:ln cap="flat" cmpd="sng" w="9525">
              <a:solidFill>
                <a:srgbClr val="F19D19"/>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spcBef>
                  <a:spcPts val="0"/>
                </a:spcBef>
                <a:spcAft>
                  <a:spcPts val="0"/>
                </a:spcAft>
                <a:buNone/>
              </a:pPr>
              <a:r>
                <a:rPr b="1" i="0" lang="fr-FR" sz="1800" u="none" cap="none" strike="noStrike">
                  <a:solidFill>
                    <a:srgbClr val="FFFFFF"/>
                  </a:solidFill>
                  <a:latin typeface="Arial"/>
                  <a:ea typeface="Arial"/>
                  <a:cs typeface="Arial"/>
                  <a:sym typeface="Arial"/>
                </a:rPr>
                <a:t>O</a:t>
              </a:r>
              <a:endParaRPr b="1" sz="1800">
                <a:solidFill>
                  <a:srgbClr val="FFFFFF"/>
                </a:solidFill>
                <a:latin typeface="Arial"/>
                <a:ea typeface="Arial"/>
                <a:cs typeface="Arial"/>
                <a:sym typeface="Arial"/>
              </a:endParaRPr>
            </a:p>
          </p:txBody>
        </p:sp>
      </p:grpSp>
      <p:pic>
        <p:nvPicPr>
          <p:cNvPr descr="Image générée" id="361" name="Google Shape;361;p86"/>
          <p:cNvPicPr preferRelativeResize="0"/>
          <p:nvPr/>
        </p:nvPicPr>
        <p:blipFill rotWithShape="1">
          <a:blip r:embed="rId2">
            <a:alphaModFix/>
          </a:blip>
          <a:srcRect b="62431" l="6026" r="75345" t="25226"/>
          <a:stretch/>
        </p:blipFill>
        <p:spPr>
          <a:xfrm>
            <a:off x="233374" y="168983"/>
            <a:ext cx="506620" cy="503517"/>
          </a:xfrm>
          <a:prstGeom prst="rect">
            <a:avLst/>
          </a:prstGeom>
          <a:noFill/>
          <a:ln>
            <a:noFill/>
          </a:ln>
        </p:spPr>
      </p:pic>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_Title Slide">
  <p:cSld name="5_Title Slide">
    <p:bg>
      <p:bgPr>
        <a:solidFill>
          <a:srgbClr val="002060"/>
        </a:solidFill>
      </p:bgPr>
    </p:bg>
    <p:spTree>
      <p:nvGrpSpPr>
        <p:cNvPr id="362" name="Shape 362"/>
        <p:cNvGrpSpPr/>
        <p:nvPr/>
      </p:nvGrpSpPr>
      <p:grpSpPr>
        <a:xfrm>
          <a:off x="0" y="0"/>
          <a:ext cx="0" cy="0"/>
          <a:chOff x="0" y="0"/>
          <a:chExt cx="0" cy="0"/>
        </a:xfrm>
      </p:grpSpPr>
      <p:grpSp>
        <p:nvGrpSpPr>
          <p:cNvPr id="363" name="Google Shape;363;p102"/>
          <p:cNvGrpSpPr/>
          <p:nvPr/>
        </p:nvGrpSpPr>
        <p:grpSpPr>
          <a:xfrm>
            <a:off x="0" y="0"/>
            <a:ext cx="12192000" cy="6858001"/>
            <a:chOff x="0" y="0"/>
            <a:chExt cx="13716000" cy="10287000"/>
          </a:xfrm>
        </p:grpSpPr>
        <p:sp>
          <p:nvSpPr>
            <p:cNvPr id="364" name="Google Shape;364;p102"/>
            <p:cNvSpPr/>
            <p:nvPr/>
          </p:nvSpPr>
          <p:spPr>
            <a:xfrm>
              <a:off x="0" y="0"/>
              <a:ext cx="13716000" cy="10287000"/>
            </a:xfrm>
            <a:prstGeom prst="rect">
              <a:avLst/>
            </a:prstGeom>
            <a:solidFill>
              <a:srgbClr val="43D65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365" name="Google Shape;365;p102"/>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366" name="Google Shape;366;p102"/>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grpSp>
      <p:sp>
        <p:nvSpPr>
          <p:cNvPr id="367" name="Google Shape;367;p102"/>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grpSp>
        <p:nvGrpSpPr>
          <p:cNvPr id="368" name="Google Shape;368;p102"/>
          <p:cNvGrpSpPr/>
          <p:nvPr/>
        </p:nvGrpSpPr>
        <p:grpSpPr>
          <a:xfrm>
            <a:off x="0" y="1"/>
            <a:ext cx="12192000" cy="6858001"/>
            <a:chOff x="0" y="0"/>
            <a:chExt cx="13716000" cy="10287000"/>
          </a:xfrm>
        </p:grpSpPr>
        <p:sp>
          <p:nvSpPr>
            <p:cNvPr id="369" name="Google Shape;369;p102"/>
            <p:cNvSpPr/>
            <p:nvPr/>
          </p:nvSpPr>
          <p:spPr>
            <a:xfrm>
              <a:off x="0" y="0"/>
              <a:ext cx="13716000" cy="10287000"/>
            </a:xfrm>
            <a:prstGeom prst="rect">
              <a:avLst/>
            </a:prstGeom>
            <a:solidFill>
              <a:srgbClr val="8BC14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sp>
          <p:nvSpPr>
            <p:cNvPr id="370" name="Google Shape;370;p102"/>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sp>
          <p:nvSpPr>
            <p:cNvPr id="371" name="Google Shape;371;p102"/>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grpSp>
      <p:sp>
        <p:nvSpPr>
          <p:cNvPr id="372" name="Google Shape;372;p102"/>
          <p:cNvSpPr txBox="1"/>
          <p:nvPr>
            <p:ph type="title"/>
          </p:nvPr>
        </p:nvSpPr>
        <p:spPr>
          <a:xfrm>
            <a:off x="935304" y="271092"/>
            <a:ext cx="10372033" cy="267549"/>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600"/>
              <a:buFont typeface="Calibri"/>
              <a:buNone/>
              <a:defRPr b="1" sz="1600">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73" name="Google Shape;373;p102"/>
          <p:cNvSpPr txBox="1"/>
          <p:nvPr>
            <p:ph idx="1" type="body"/>
          </p:nvPr>
        </p:nvSpPr>
        <p:spPr>
          <a:xfrm>
            <a:off x="935304" y="621137"/>
            <a:ext cx="10372459" cy="299327"/>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050"/>
              <a:buNone/>
              <a:defRPr i="1" sz="1050">
                <a:latin typeface="Calibri"/>
                <a:ea typeface="Calibri"/>
                <a:cs typeface="Calibri"/>
                <a:sym typeface="Calibri"/>
              </a:defRPr>
            </a:lvl1pPr>
            <a:lvl2pPr indent="-304800" lvl="1" marL="914400" algn="l">
              <a:lnSpc>
                <a:spcPct val="90000"/>
              </a:lnSpc>
              <a:spcBef>
                <a:spcPts val="500"/>
              </a:spcBef>
              <a:spcAft>
                <a:spcPts val="0"/>
              </a:spcAft>
              <a:buClr>
                <a:schemeClr val="dk1"/>
              </a:buClr>
              <a:buSzPts val="1200"/>
              <a:buChar char="•"/>
              <a:defRPr i="1" sz="1200">
                <a:latin typeface="Calibri"/>
                <a:ea typeface="Calibri"/>
                <a:cs typeface="Calibri"/>
                <a:sym typeface="Calibri"/>
              </a:defRPr>
            </a:lvl2pPr>
            <a:lvl3pPr indent="-304800" lvl="2" marL="1371600" algn="l">
              <a:lnSpc>
                <a:spcPct val="90000"/>
              </a:lnSpc>
              <a:spcBef>
                <a:spcPts val="500"/>
              </a:spcBef>
              <a:spcAft>
                <a:spcPts val="0"/>
              </a:spcAft>
              <a:buClr>
                <a:schemeClr val="dk1"/>
              </a:buClr>
              <a:buSzPts val="1200"/>
              <a:buChar char="•"/>
              <a:defRPr i="1" sz="1200">
                <a:latin typeface="Calibri"/>
                <a:ea typeface="Calibri"/>
                <a:cs typeface="Calibri"/>
                <a:sym typeface="Calibri"/>
              </a:defRPr>
            </a:lvl3pPr>
            <a:lvl4pPr indent="-304800" lvl="3" marL="1828800" algn="l">
              <a:lnSpc>
                <a:spcPct val="90000"/>
              </a:lnSpc>
              <a:spcBef>
                <a:spcPts val="500"/>
              </a:spcBef>
              <a:spcAft>
                <a:spcPts val="0"/>
              </a:spcAft>
              <a:buClr>
                <a:schemeClr val="dk1"/>
              </a:buClr>
              <a:buSzPts val="1200"/>
              <a:buChar char="•"/>
              <a:defRPr i="1" sz="1200">
                <a:latin typeface="Calibri"/>
                <a:ea typeface="Calibri"/>
                <a:cs typeface="Calibri"/>
                <a:sym typeface="Calibri"/>
              </a:defRPr>
            </a:lvl4pPr>
            <a:lvl5pPr indent="-304800" lvl="4" marL="2286000" algn="l">
              <a:lnSpc>
                <a:spcPct val="90000"/>
              </a:lnSpc>
              <a:spcBef>
                <a:spcPts val="500"/>
              </a:spcBef>
              <a:spcAft>
                <a:spcPts val="0"/>
              </a:spcAft>
              <a:buClr>
                <a:schemeClr val="dk1"/>
              </a:buClr>
              <a:buSzPts val="1200"/>
              <a:buChar char="•"/>
              <a:defRPr i="1" sz="1200">
                <a:latin typeface="Calibri"/>
                <a:ea typeface="Calibri"/>
                <a:cs typeface="Calibri"/>
                <a:sym typeface="Calibri"/>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Image générée" id="374" name="Google Shape;374;p102"/>
          <p:cNvPicPr preferRelativeResize="0"/>
          <p:nvPr/>
        </p:nvPicPr>
        <p:blipFill rotWithShape="1">
          <a:blip r:embed="rId3">
            <a:alphaModFix/>
          </a:blip>
          <a:srcRect b="62431" l="6026" r="75345" t="25226"/>
          <a:stretch/>
        </p:blipFill>
        <p:spPr>
          <a:xfrm>
            <a:off x="233374" y="168983"/>
            <a:ext cx="506620" cy="503517"/>
          </a:xfrm>
          <a:prstGeom prst="rect">
            <a:avLst/>
          </a:prstGeom>
          <a:noFill/>
          <a:ln>
            <a:noFill/>
          </a:ln>
        </p:spPr>
      </p:pic>
      <p:pic>
        <p:nvPicPr>
          <p:cNvPr id="375" name="Google Shape;375;p102"/>
          <p:cNvPicPr preferRelativeResize="0"/>
          <p:nvPr/>
        </p:nvPicPr>
        <p:blipFill rotWithShape="1">
          <a:blip r:embed="rId4">
            <a:alphaModFix/>
          </a:blip>
          <a:srcRect b="0" l="0" r="0" t="0"/>
          <a:stretch/>
        </p:blipFill>
        <p:spPr>
          <a:xfrm>
            <a:off x="11591277" y="423251"/>
            <a:ext cx="490171" cy="490174"/>
          </a:xfrm>
          <a:prstGeom prst="rect">
            <a:avLst/>
          </a:prstGeom>
          <a:noFill/>
          <a:ln>
            <a:noFill/>
          </a:ln>
        </p:spPr>
      </p:pic>
      <p:sp>
        <p:nvSpPr>
          <p:cNvPr id="376" name="Google Shape;376;p102"/>
          <p:cNvSpPr txBox="1"/>
          <p:nvPr/>
        </p:nvSpPr>
        <p:spPr>
          <a:xfrm>
            <a:off x="11609717" y="111415"/>
            <a:ext cx="453292" cy="307777"/>
          </a:xfrm>
          <a:prstGeom prst="rect">
            <a:avLst/>
          </a:prstGeom>
          <a:solidFill>
            <a:srgbClr val="8BC145"/>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1800">
                <a:solidFill>
                  <a:schemeClr val="lt1"/>
                </a:solidFill>
                <a:latin typeface="Calibri"/>
                <a:ea typeface="Calibri"/>
                <a:cs typeface="Calibri"/>
                <a:sym typeface="Calibri"/>
              </a:rPr>
              <a:t>PA</a:t>
            </a:r>
            <a:endParaRPr b="1" sz="1800">
              <a:solidFill>
                <a:schemeClr val="lt1"/>
              </a:solidFill>
              <a:latin typeface="Calibri"/>
              <a:ea typeface="Calibri"/>
              <a:cs typeface="Calibri"/>
              <a:sym typeface="Calibri"/>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lôture de la séance">
  <p:cSld name="Clôture de la séance">
    <p:bg>
      <p:bgPr>
        <a:gradFill>
          <a:gsLst>
            <a:gs pos="0">
              <a:srgbClr val="F19D19"/>
            </a:gs>
            <a:gs pos="3000">
              <a:schemeClr val="lt1"/>
            </a:gs>
            <a:gs pos="94000">
              <a:srgbClr val="F19D19"/>
            </a:gs>
            <a:gs pos="100000">
              <a:srgbClr val="F19D19"/>
            </a:gs>
          </a:gsLst>
          <a:path path="circle">
            <a:fillToRect b="50%" l="50%" r="50%" t="50%"/>
          </a:path>
          <a:tileRect/>
        </a:gradFill>
      </p:bgPr>
    </p:bg>
    <p:spTree>
      <p:nvGrpSpPr>
        <p:cNvPr id="377" name="Shape 377"/>
        <p:cNvGrpSpPr/>
        <p:nvPr/>
      </p:nvGrpSpPr>
      <p:grpSpPr>
        <a:xfrm>
          <a:off x="0" y="0"/>
          <a:ext cx="0" cy="0"/>
          <a:chOff x="0" y="0"/>
          <a:chExt cx="0" cy="0"/>
        </a:xfrm>
      </p:grpSpPr>
      <p:grpSp>
        <p:nvGrpSpPr>
          <p:cNvPr id="378" name="Google Shape;378;p103"/>
          <p:cNvGrpSpPr/>
          <p:nvPr/>
        </p:nvGrpSpPr>
        <p:grpSpPr>
          <a:xfrm>
            <a:off x="812158" y="844906"/>
            <a:ext cx="10567685" cy="5198169"/>
            <a:chOff x="2184399" y="1402024"/>
            <a:chExt cx="7823200" cy="4942038"/>
          </a:xfrm>
        </p:grpSpPr>
        <p:sp>
          <p:nvSpPr>
            <p:cNvPr id="379" name="Google Shape;379;p103"/>
            <p:cNvSpPr/>
            <p:nvPr/>
          </p:nvSpPr>
          <p:spPr>
            <a:xfrm>
              <a:off x="2184399" y="1402024"/>
              <a:ext cx="7823200" cy="4942038"/>
            </a:xfrm>
            <a:prstGeom prst="roundRect">
              <a:avLst>
                <a:gd fmla="val 2665" name="adj"/>
              </a:avLst>
            </a:prstGeom>
            <a:solidFill>
              <a:srgbClr val="F19D19"/>
            </a:solidFill>
            <a:ln cap="flat" cmpd="sng" w="12700">
              <a:solidFill>
                <a:srgbClr val="F19D19"/>
              </a:solidFill>
              <a:prstDash val="solid"/>
              <a:miter lim="800000"/>
              <a:headEnd len="sm" w="sm" type="none"/>
              <a:tailEnd len="sm" w="sm" type="none"/>
            </a:ln>
            <a:effectLst>
              <a:outerShdw blurRad="63500" sx="102000" rotWithShape="0" algn="ctr" sy="102000">
                <a:srgbClr val="000000">
                  <a:alpha val="6666"/>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00">
                <a:solidFill>
                  <a:srgbClr val="FFFFFF"/>
                </a:solidFill>
                <a:latin typeface="Calibri"/>
                <a:ea typeface="Calibri"/>
                <a:cs typeface="Calibri"/>
                <a:sym typeface="Calibri"/>
              </a:endParaRPr>
            </a:p>
          </p:txBody>
        </p:sp>
        <p:sp>
          <p:nvSpPr>
            <p:cNvPr id="380" name="Google Shape;380;p103"/>
            <p:cNvSpPr/>
            <p:nvPr/>
          </p:nvSpPr>
          <p:spPr>
            <a:xfrm>
              <a:off x="2284185" y="1499313"/>
              <a:ext cx="7623629" cy="4747463"/>
            </a:xfrm>
            <a:prstGeom prst="rect">
              <a:avLst/>
            </a:prstGeom>
            <a:solidFill>
              <a:schemeClr val="lt1"/>
            </a:solidFill>
            <a:ln>
              <a:noFill/>
            </a:ln>
          </p:spPr>
          <p:txBody>
            <a:bodyPr anchorCtr="1" anchor="ctr" bIns="45700" lIns="91425" spcFirstLastPara="1" rIns="91425" wrap="square" tIns="45700">
              <a:noAutofit/>
            </a:bodyPr>
            <a:lstStyle/>
            <a:p>
              <a:pPr indent="0" lvl="0" marL="0" marR="0" rtl="0" algn="ctr">
                <a:spcBef>
                  <a:spcPts val="0"/>
                </a:spcBef>
                <a:spcAft>
                  <a:spcPts val="0"/>
                </a:spcAft>
                <a:buNone/>
              </a:pPr>
              <a:r>
                <a:t/>
              </a:r>
              <a:endParaRPr b="1" sz="5600">
                <a:solidFill>
                  <a:srgbClr val="000000"/>
                </a:solidFill>
                <a:latin typeface="Calibri"/>
                <a:ea typeface="Calibri"/>
                <a:cs typeface="Calibri"/>
                <a:sym typeface="Calibri"/>
              </a:endParaRPr>
            </a:p>
          </p:txBody>
        </p:sp>
      </p:grpSp>
      <p:sp>
        <p:nvSpPr>
          <p:cNvPr id="381" name="Google Shape;381;p103"/>
          <p:cNvSpPr/>
          <p:nvPr/>
        </p:nvSpPr>
        <p:spPr>
          <a:xfrm>
            <a:off x="10285532" y="4917801"/>
            <a:ext cx="936370" cy="936371"/>
          </a:xfrm>
          <a:prstGeom prst="ellipse">
            <a:avLst/>
          </a:prstGeom>
          <a:blipFill rotWithShape="1">
            <a:blip r:embed="rId2">
              <a:alphaModFix/>
            </a:blip>
            <a:stretch>
              <a:fillRect b="0" l="0" r="0" t="0"/>
            </a:stretch>
          </a:blipFill>
          <a:ln cap="flat" cmpd="sng" w="12700">
            <a:solidFill>
              <a:schemeClr val="lt1"/>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200">
              <a:solidFill>
                <a:srgbClr val="FFFFFF"/>
              </a:solidFill>
              <a:latin typeface="Calibri"/>
              <a:ea typeface="Calibri"/>
              <a:cs typeface="Calibri"/>
              <a:sym typeface="Calibri"/>
            </a:endParaRPr>
          </a:p>
        </p:txBody>
      </p:sp>
      <p:sp>
        <p:nvSpPr>
          <p:cNvPr id="382" name="Google Shape;382;p103"/>
          <p:cNvSpPr txBox="1"/>
          <p:nvPr/>
        </p:nvSpPr>
        <p:spPr>
          <a:xfrm>
            <a:off x="946951" y="3651380"/>
            <a:ext cx="10298101" cy="76944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fr-FR" sz="4400">
                <a:solidFill>
                  <a:srgbClr val="F19D19"/>
                </a:solidFill>
                <a:latin typeface="Calibri"/>
                <a:ea typeface="Calibri"/>
                <a:cs typeface="Calibri"/>
                <a:sym typeface="Calibri"/>
              </a:rPr>
              <a:t>Clôture de la séance</a:t>
            </a:r>
            <a:endParaRPr/>
          </a:p>
        </p:txBody>
      </p:sp>
      <p:pic>
        <p:nvPicPr>
          <p:cNvPr id="383" name="Google Shape;383;p103"/>
          <p:cNvPicPr preferRelativeResize="0"/>
          <p:nvPr/>
        </p:nvPicPr>
        <p:blipFill rotWithShape="1">
          <a:blip r:embed="rId3">
            <a:alphaModFix/>
          </a:blip>
          <a:srcRect b="0" l="0" r="0" t="0"/>
          <a:stretch/>
        </p:blipFill>
        <p:spPr>
          <a:xfrm>
            <a:off x="4973623" y="1310778"/>
            <a:ext cx="2096135" cy="2158333"/>
          </a:xfrm>
          <a:prstGeom prst="rect">
            <a:avLst/>
          </a:prstGeom>
          <a:noFill/>
          <a:ln>
            <a:noFill/>
          </a:ln>
        </p:spPr>
      </p:pic>
      <p:sp>
        <p:nvSpPr>
          <p:cNvPr id="384" name="Google Shape;384;p103"/>
          <p:cNvSpPr txBox="1"/>
          <p:nvPr>
            <p:ph idx="1" type="body"/>
          </p:nvPr>
        </p:nvSpPr>
        <p:spPr>
          <a:xfrm>
            <a:off x="8860537" y="5229083"/>
            <a:ext cx="1499616" cy="503301"/>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3600"/>
              <a:buNone/>
              <a:defRPr b="1" sz="3600">
                <a:latin typeface="Calibri"/>
                <a:ea typeface="Calibri"/>
                <a:cs typeface="Calibri"/>
                <a:sym typeface="Calibri"/>
              </a:defRPr>
            </a:lvl1pPr>
            <a:lvl2pPr indent="-228600" lvl="1" marL="914400" algn="l">
              <a:lnSpc>
                <a:spcPct val="90000"/>
              </a:lnSpc>
              <a:spcBef>
                <a:spcPts val="500"/>
              </a:spcBef>
              <a:spcAft>
                <a:spcPts val="0"/>
              </a:spcAft>
              <a:buClr>
                <a:schemeClr val="dk1"/>
              </a:buClr>
              <a:buSzPts val="3600"/>
              <a:buNone/>
              <a:defRPr b="1" sz="3600">
                <a:latin typeface="Calibri"/>
                <a:ea typeface="Calibri"/>
                <a:cs typeface="Calibri"/>
                <a:sym typeface="Calibri"/>
              </a:defRPr>
            </a:lvl2pPr>
            <a:lvl3pPr indent="-228600" lvl="2" marL="1371600" algn="l">
              <a:lnSpc>
                <a:spcPct val="90000"/>
              </a:lnSpc>
              <a:spcBef>
                <a:spcPts val="500"/>
              </a:spcBef>
              <a:spcAft>
                <a:spcPts val="0"/>
              </a:spcAft>
              <a:buClr>
                <a:schemeClr val="dk1"/>
              </a:buClr>
              <a:buSzPts val="3600"/>
              <a:buNone/>
              <a:defRPr b="1" sz="3600">
                <a:latin typeface="Calibri"/>
                <a:ea typeface="Calibri"/>
                <a:cs typeface="Calibri"/>
                <a:sym typeface="Calibri"/>
              </a:defRPr>
            </a:lvl3pPr>
            <a:lvl4pPr indent="-228600" lvl="3" marL="1828800" algn="l">
              <a:lnSpc>
                <a:spcPct val="90000"/>
              </a:lnSpc>
              <a:spcBef>
                <a:spcPts val="500"/>
              </a:spcBef>
              <a:spcAft>
                <a:spcPts val="0"/>
              </a:spcAft>
              <a:buClr>
                <a:schemeClr val="dk1"/>
              </a:buClr>
              <a:buSzPts val="3600"/>
              <a:buNone/>
              <a:defRPr b="1" sz="3600">
                <a:latin typeface="Calibri"/>
                <a:ea typeface="Calibri"/>
                <a:cs typeface="Calibri"/>
                <a:sym typeface="Calibri"/>
              </a:defRPr>
            </a:lvl4pPr>
            <a:lvl5pPr indent="-228600" lvl="4" marL="2286000" algn="l">
              <a:lnSpc>
                <a:spcPct val="90000"/>
              </a:lnSpc>
              <a:spcBef>
                <a:spcPts val="500"/>
              </a:spcBef>
              <a:spcAft>
                <a:spcPts val="0"/>
              </a:spcAft>
              <a:buClr>
                <a:schemeClr val="dk1"/>
              </a:buClr>
              <a:buSzPts val="3600"/>
              <a:buNone/>
              <a:defRPr b="1" sz="3600">
                <a:latin typeface="Calibri"/>
                <a:ea typeface="Calibri"/>
                <a:cs typeface="Calibri"/>
                <a:sym typeface="Calibri"/>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 Clôture">
  <p:cSld name="Slide Clôture">
    <p:spTree>
      <p:nvGrpSpPr>
        <p:cNvPr id="385" name="Shape 385"/>
        <p:cNvGrpSpPr/>
        <p:nvPr/>
      </p:nvGrpSpPr>
      <p:grpSpPr>
        <a:xfrm>
          <a:off x="0" y="0"/>
          <a:ext cx="0" cy="0"/>
          <a:chOff x="0" y="0"/>
          <a:chExt cx="0" cy="0"/>
        </a:xfrm>
      </p:grpSpPr>
      <p:grpSp>
        <p:nvGrpSpPr>
          <p:cNvPr id="386" name="Google Shape;386;p104"/>
          <p:cNvGrpSpPr/>
          <p:nvPr/>
        </p:nvGrpSpPr>
        <p:grpSpPr>
          <a:xfrm>
            <a:off x="0" y="1"/>
            <a:ext cx="12192000" cy="6858001"/>
            <a:chOff x="0" y="0"/>
            <a:chExt cx="13716000" cy="10287000"/>
          </a:xfrm>
        </p:grpSpPr>
        <p:sp>
          <p:nvSpPr>
            <p:cNvPr id="387" name="Google Shape;387;p104"/>
            <p:cNvSpPr/>
            <p:nvPr/>
          </p:nvSpPr>
          <p:spPr>
            <a:xfrm>
              <a:off x="0" y="0"/>
              <a:ext cx="13716000" cy="10287000"/>
            </a:xfrm>
            <a:prstGeom prst="rect">
              <a:avLst/>
            </a:prstGeom>
            <a:solidFill>
              <a:srgbClr val="F19D1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sp>
          <p:nvSpPr>
            <p:cNvPr id="388" name="Google Shape;388;p104"/>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sp>
          <p:nvSpPr>
            <p:cNvPr id="389" name="Google Shape;389;p104"/>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grpSp>
      <p:sp>
        <p:nvSpPr>
          <p:cNvPr id="390" name="Google Shape;390;p104"/>
          <p:cNvSpPr txBox="1"/>
          <p:nvPr>
            <p:ph type="title"/>
          </p:nvPr>
        </p:nvSpPr>
        <p:spPr>
          <a:xfrm>
            <a:off x="1030246" y="318293"/>
            <a:ext cx="10277091" cy="267549"/>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600"/>
              <a:buFont typeface="Calibri"/>
              <a:buNone/>
              <a:defRPr b="1" sz="1600">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91" name="Google Shape;391;p104"/>
          <p:cNvSpPr txBox="1"/>
          <p:nvPr>
            <p:ph idx="1" type="body"/>
          </p:nvPr>
        </p:nvSpPr>
        <p:spPr>
          <a:xfrm>
            <a:off x="1030288" y="668338"/>
            <a:ext cx="10277475" cy="268287"/>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050"/>
              <a:buNone/>
              <a:defRPr i="1" sz="1050">
                <a:latin typeface="Calibri"/>
                <a:ea typeface="Calibri"/>
                <a:cs typeface="Calibri"/>
                <a:sym typeface="Calibri"/>
              </a:defRPr>
            </a:lvl1pPr>
            <a:lvl2pPr indent="-304800" lvl="1" marL="914400" algn="l">
              <a:lnSpc>
                <a:spcPct val="90000"/>
              </a:lnSpc>
              <a:spcBef>
                <a:spcPts val="500"/>
              </a:spcBef>
              <a:spcAft>
                <a:spcPts val="0"/>
              </a:spcAft>
              <a:buClr>
                <a:schemeClr val="dk1"/>
              </a:buClr>
              <a:buSzPts val="1200"/>
              <a:buChar char="•"/>
              <a:defRPr i="1" sz="1200">
                <a:latin typeface="Calibri"/>
                <a:ea typeface="Calibri"/>
                <a:cs typeface="Calibri"/>
                <a:sym typeface="Calibri"/>
              </a:defRPr>
            </a:lvl2pPr>
            <a:lvl3pPr indent="-304800" lvl="2" marL="1371600" algn="l">
              <a:lnSpc>
                <a:spcPct val="90000"/>
              </a:lnSpc>
              <a:spcBef>
                <a:spcPts val="500"/>
              </a:spcBef>
              <a:spcAft>
                <a:spcPts val="0"/>
              </a:spcAft>
              <a:buClr>
                <a:schemeClr val="dk1"/>
              </a:buClr>
              <a:buSzPts val="1200"/>
              <a:buChar char="•"/>
              <a:defRPr i="1" sz="1200">
                <a:latin typeface="Calibri"/>
                <a:ea typeface="Calibri"/>
                <a:cs typeface="Calibri"/>
                <a:sym typeface="Calibri"/>
              </a:defRPr>
            </a:lvl3pPr>
            <a:lvl4pPr indent="-304800" lvl="3" marL="1828800" algn="l">
              <a:lnSpc>
                <a:spcPct val="90000"/>
              </a:lnSpc>
              <a:spcBef>
                <a:spcPts val="500"/>
              </a:spcBef>
              <a:spcAft>
                <a:spcPts val="0"/>
              </a:spcAft>
              <a:buClr>
                <a:schemeClr val="dk1"/>
              </a:buClr>
              <a:buSzPts val="1200"/>
              <a:buChar char="•"/>
              <a:defRPr i="1" sz="1200">
                <a:latin typeface="Calibri"/>
                <a:ea typeface="Calibri"/>
                <a:cs typeface="Calibri"/>
                <a:sym typeface="Calibri"/>
              </a:defRPr>
            </a:lvl4pPr>
            <a:lvl5pPr indent="-304800" lvl="4" marL="2286000" algn="l">
              <a:lnSpc>
                <a:spcPct val="90000"/>
              </a:lnSpc>
              <a:spcBef>
                <a:spcPts val="500"/>
              </a:spcBef>
              <a:spcAft>
                <a:spcPts val="0"/>
              </a:spcAft>
              <a:buClr>
                <a:schemeClr val="dk1"/>
              </a:buClr>
              <a:buSzPts val="1200"/>
              <a:buChar char="•"/>
              <a:defRPr i="1" sz="1200">
                <a:latin typeface="Calibri"/>
                <a:ea typeface="Calibri"/>
                <a:cs typeface="Calibri"/>
                <a:sym typeface="Calibri"/>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92" name="Google Shape;392;p104"/>
          <p:cNvSpPr/>
          <p:nvPr/>
        </p:nvSpPr>
        <p:spPr>
          <a:xfrm>
            <a:off x="11810035" y="23011"/>
            <a:ext cx="291709" cy="369333"/>
          </a:xfrm>
          <a:prstGeom prst="rect">
            <a:avLst/>
          </a:prstGeom>
          <a:solidFill>
            <a:srgbClr val="F19D19"/>
          </a:solidFill>
          <a:ln cap="flat" cmpd="sng" w="9525">
            <a:solidFill>
              <a:srgbClr val="F19D19"/>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FFFFFF"/>
              </a:buClr>
              <a:buSzPts val="1800"/>
              <a:buFont typeface="Arial"/>
              <a:buNone/>
            </a:pPr>
            <a:r>
              <a:rPr b="1" i="0" lang="fr-FR" sz="1800" u="none" cap="none" strike="noStrike">
                <a:solidFill>
                  <a:srgbClr val="FFFFFF"/>
                </a:solidFill>
                <a:latin typeface="Arial"/>
                <a:ea typeface="Arial"/>
                <a:cs typeface="Arial"/>
                <a:sym typeface="Arial"/>
              </a:rPr>
              <a:t>C</a:t>
            </a:r>
            <a:endParaRPr b="1" i="0" sz="1800" u="none" cap="none" strike="noStrike">
              <a:solidFill>
                <a:srgbClr val="FFFFFF"/>
              </a:solidFill>
              <a:latin typeface="Arial"/>
              <a:ea typeface="Arial"/>
              <a:cs typeface="Arial"/>
              <a:sym typeface="Arial"/>
            </a:endParaRPr>
          </a:p>
        </p:txBody>
      </p:sp>
      <p:pic>
        <p:nvPicPr>
          <p:cNvPr descr="Image générée" id="393" name="Google Shape;393;p104"/>
          <p:cNvPicPr preferRelativeResize="0"/>
          <p:nvPr/>
        </p:nvPicPr>
        <p:blipFill rotWithShape="1">
          <a:blip r:embed="rId2">
            <a:alphaModFix/>
          </a:blip>
          <a:srcRect b="62431" l="6026" r="75345" t="25226"/>
          <a:stretch/>
        </p:blipFill>
        <p:spPr>
          <a:xfrm>
            <a:off x="233374" y="168983"/>
            <a:ext cx="506620" cy="503517"/>
          </a:xfrm>
          <a:prstGeom prst="rect">
            <a:avLst/>
          </a:prstGeom>
          <a:noFill/>
          <a:ln>
            <a:noFill/>
          </a:ln>
        </p:spPr>
      </p:pic>
    </p:spTree>
  </p:cSld>
  <p:clrMapOvr>
    <a:masterClrMapping/>
  </p:clrMapOvr>
</p:sldLayout>
</file>

<file path=ppt/slideLayouts/slideLayout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394" name="Shape 394"/>
        <p:cNvGrpSpPr/>
        <p:nvPr/>
      </p:nvGrpSpPr>
      <p:grpSpPr>
        <a:xfrm>
          <a:off x="0" y="0"/>
          <a:ext cx="0" cy="0"/>
          <a:chOff x="0" y="0"/>
          <a:chExt cx="0" cy="0"/>
        </a:xfrm>
      </p:grpSpPr>
      <p:sp>
        <p:nvSpPr>
          <p:cNvPr id="395" name="Google Shape;395;p120"/>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96" name="Google Shape;396;p120"/>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397" name="Google Shape;397;p12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98" name="Google Shape;398;p12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99" name="Google Shape;399;p12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solidFill>
                  <a:srgbClr val="888888"/>
                </a:solidFill>
              </a:defRPr>
            </a:lvl1pPr>
            <a:lvl2pPr indent="0" lvl="1" marL="0" algn="r">
              <a:spcBef>
                <a:spcPts val="0"/>
              </a:spcBef>
              <a:buNone/>
              <a:defRPr>
                <a:solidFill>
                  <a:srgbClr val="888888"/>
                </a:solidFill>
              </a:defRPr>
            </a:lvl2pPr>
            <a:lvl3pPr indent="0" lvl="2" marL="0" algn="r">
              <a:spcBef>
                <a:spcPts val="0"/>
              </a:spcBef>
              <a:buNone/>
              <a:defRPr>
                <a:solidFill>
                  <a:srgbClr val="888888"/>
                </a:solidFill>
              </a:defRPr>
            </a:lvl3pPr>
            <a:lvl4pPr indent="0" lvl="3" marL="0" algn="r">
              <a:spcBef>
                <a:spcPts val="0"/>
              </a:spcBef>
              <a:buNone/>
              <a:defRPr>
                <a:solidFill>
                  <a:srgbClr val="888888"/>
                </a:solidFill>
              </a:defRPr>
            </a:lvl4pPr>
            <a:lvl5pPr indent="0" lvl="4" marL="0" algn="r">
              <a:spcBef>
                <a:spcPts val="0"/>
              </a:spcBef>
              <a:buNone/>
              <a:defRPr>
                <a:solidFill>
                  <a:srgbClr val="888888"/>
                </a:solidFill>
              </a:defRPr>
            </a:lvl5pPr>
            <a:lvl6pPr indent="0" lvl="5" marL="0" algn="r">
              <a:spcBef>
                <a:spcPts val="0"/>
              </a:spcBef>
              <a:buNone/>
              <a:defRPr>
                <a:solidFill>
                  <a:srgbClr val="888888"/>
                </a:solidFill>
              </a:defRPr>
            </a:lvl6pPr>
            <a:lvl7pPr indent="0" lvl="6" marL="0" algn="r">
              <a:spcBef>
                <a:spcPts val="0"/>
              </a:spcBef>
              <a:buNone/>
              <a:defRPr>
                <a:solidFill>
                  <a:srgbClr val="888888"/>
                </a:solidFill>
              </a:defRPr>
            </a:lvl7pPr>
            <a:lvl8pPr indent="0" lvl="7" marL="0" algn="r">
              <a:spcBef>
                <a:spcPts val="0"/>
              </a:spcBef>
              <a:buNone/>
              <a:defRPr>
                <a:solidFill>
                  <a:srgbClr val="888888"/>
                </a:solidFill>
              </a:defRPr>
            </a:lvl8pPr>
            <a:lvl9pPr indent="0" lvl="8" marL="0"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400" name="Shape 400"/>
        <p:cNvGrpSpPr/>
        <p:nvPr/>
      </p:nvGrpSpPr>
      <p:grpSpPr>
        <a:xfrm>
          <a:off x="0" y="0"/>
          <a:ext cx="0" cy="0"/>
          <a:chOff x="0" y="0"/>
          <a:chExt cx="0" cy="0"/>
        </a:xfrm>
      </p:grpSpPr>
      <p:sp>
        <p:nvSpPr>
          <p:cNvPr id="401" name="Google Shape;401;p12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02" name="Google Shape;402;p121"/>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03" name="Google Shape;403;p12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04" name="Google Shape;404;p12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05" name="Google Shape;405;p12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solidFill>
                  <a:srgbClr val="888888"/>
                </a:solidFill>
              </a:defRPr>
            </a:lvl1pPr>
            <a:lvl2pPr indent="0" lvl="1" marL="0" algn="r">
              <a:spcBef>
                <a:spcPts val="0"/>
              </a:spcBef>
              <a:buNone/>
              <a:defRPr>
                <a:solidFill>
                  <a:srgbClr val="888888"/>
                </a:solidFill>
              </a:defRPr>
            </a:lvl2pPr>
            <a:lvl3pPr indent="0" lvl="2" marL="0" algn="r">
              <a:spcBef>
                <a:spcPts val="0"/>
              </a:spcBef>
              <a:buNone/>
              <a:defRPr>
                <a:solidFill>
                  <a:srgbClr val="888888"/>
                </a:solidFill>
              </a:defRPr>
            </a:lvl3pPr>
            <a:lvl4pPr indent="0" lvl="3" marL="0" algn="r">
              <a:spcBef>
                <a:spcPts val="0"/>
              </a:spcBef>
              <a:buNone/>
              <a:defRPr>
                <a:solidFill>
                  <a:srgbClr val="888888"/>
                </a:solidFill>
              </a:defRPr>
            </a:lvl4pPr>
            <a:lvl5pPr indent="0" lvl="4" marL="0" algn="r">
              <a:spcBef>
                <a:spcPts val="0"/>
              </a:spcBef>
              <a:buNone/>
              <a:defRPr>
                <a:solidFill>
                  <a:srgbClr val="888888"/>
                </a:solidFill>
              </a:defRPr>
            </a:lvl5pPr>
            <a:lvl6pPr indent="0" lvl="5" marL="0" algn="r">
              <a:spcBef>
                <a:spcPts val="0"/>
              </a:spcBef>
              <a:buNone/>
              <a:defRPr>
                <a:solidFill>
                  <a:srgbClr val="888888"/>
                </a:solidFill>
              </a:defRPr>
            </a:lvl6pPr>
            <a:lvl7pPr indent="0" lvl="6" marL="0" algn="r">
              <a:spcBef>
                <a:spcPts val="0"/>
              </a:spcBef>
              <a:buNone/>
              <a:defRPr>
                <a:solidFill>
                  <a:srgbClr val="888888"/>
                </a:solidFill>
              </a:defRPr>
            </a:lvl7pPr>
            <a:lvl8pPr indent="0" lvl="7" marL="0" algn="r">
              <a:spcBef>
                <a:spcPts val="0"/>
              </a:spcBef>
              <a:buNone/>
              <a:defRPr>
                <a:solidFill>
                  <a:srgbClr val="888888"/>
                </a:solidFill>
              </a:defRPr>
            </a:lvl8pPr>
            <a:lvl9pPr indent="0" lvl="8" marL="0"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406" name="Shape 406"/>
        <p:cNvGrpSpPr/>
        <p:nvPr/>
      </p:nvGrpSpPr>
      <p:grpSpPr>
        <a:xfrm>
          <a:off x="0" y="0"/>
          <a:ext cx="0" cy="0"/>
          <a:chOff x="0" y="0"/>
          <a:chExt cx="0" cy="0"/>
        </a:xfrm>
      </p:grpSpPr>
      <p:sp>
        <p:nvSpPr>
          <p:cNvPr id="407" name="Google Shape;407;p122"/>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08" name="Google Shape;408;p122"/>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09" name="Google Shape;409;p122"/>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10" name="Google Shape;410;p12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11" name="Google Shape;411;p12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12" name="Google Shape;412;p12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solidFill>
                  <a:srgbClr val="888888"/>
                </a:solidFill>
              </a:defRPr>
            </a:lvl1pPr>
            <a:lvl2pPr indent="0" lvl="1" marL="0" algn="r">
              <a:spcBef>
                <a:spcPts val="0"/>
              </a:spcBef>
              <a:buNone/>
              <a:defRPr>
                <a:solidFill>
                  <a:srgbClr val="888888"/>
                </a:solidFill>
              </a:defRPr>
            </a:lvl2pPr>
            <a:lvl3pPr indent="0" lvl="2" marL="0" algn="r">
              <a:spcBef>
                <a:spcPts val="0"/>
              </a:spcBef>
              <a:buNone/>
              <a:defRPr>
                <a:solidFill>
                  <a:srgbClr val="888888"/>
                </a:solidFill>
              </a:defRPr>
            </a:lvl3pPr>
            <a:lvl4pPr indent="0" lvl="3" marL="0" algn="r">
              <a:spcBef>
                <a:spcPts val="0"/>
              </a:spcBef>
              <a:buNone/>
              <a:defRPr>
                <a:solidFill>
                  <a:srgbClr val="888888"/>
                </a:solidFill>
              </a:defRPr>
            </a:lvl4pPr>
            <a:lvl5pPr indent="0" lvl="4" marL="0" algn="r">
              <a:spcBef>
                <a:spcPts val="0"/>
              </a:spcBef>
              <a:buNone/>
              <a:defRPr>
                <a:solidFill>
                  <a:srgbClr val="888888"/>
                </a:solidFill>
              </a:defRPr>
            </a:lvl5pPr>
            <a:lvl6pPr indent="0" lvl="5" marL="0" algn="r">
              <a:spcBef>
                <a:spcPts val="0"/>
              </a:spcBef>
              <a:buNone/>
              <a:defRPr>
                <a:solidFill>
                  <a:srgbClr val="888888"/>
                </a:solidFill>
              </a:defRPr>
            </a:lvl6pPr>
            <a:lvl7pPr indent="0" lvl="6" marL="0" algn="r">
              <a:spcBef>
                <a:spcPts val="0"/>
              </a:spcBef>
              <a:buNone/>
              <a:defRPr>
                <a:solidFill>
                  <a:srgbClr val="888888"/>
                </a:solidFill>
              </a:defRPr>
            </a:lvl7pPr>
            <a:lvl8pPr indent="0" lvl="7" marL="0" algn="r">
              <a:spcBef>
                <a:spcPts val="0"/>
              </a:spcBef>
              <a:buNone/>
              <a:defRPr>
                <a:solidFill>
                  <a:srgbClr val="888888"/>
                </a:solidFill>
              </a:defRPr>
            </a:lvl8pPr>
            <a:lvl9pPr indent="0" lvl="8" marL="0"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50" name="Shape 50"/>
        <p:cNvGrpSpPr/>
        <p:nvPr/>
      </p:nvGrpSpPr>
      <p:grpSpPr>
        <a:xfrm>
          <a:off x="0" y="0"/>
          <a:ext cx="0" cy="0"/>
          <a:chOff x="0" y="0"/>
          <a:chExt cx="0" cy="0"/>
        </a:xfrm>
      </p:grpSpPr>
      <p:sp>
        <p:nvSpPr>
          <p:cNvPr id="51" name="Google Shape;51;p163"/>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2" name="Google Shape;52;p163"/>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3" name="Google Shape;53;p16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4" name="Google Shape;54;p16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5" name="Google Shape;55;p16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solidFill>
                  <a:srgbClr val="888888"/>
                </a:solidFill>
              </a:defRPr>
            </a:lvl1pPr>
            <a:lvl2pPr indent="0" lvl="1" marL="0" algn="r">
              <a:spcBef>
                <a:spcPts val="0"/>
              </a:spcBef>
              <a:buNone/>
              <a:defRPr>
                <a:solidFill>
                  <a:srgbClr val="888888"/>
                </a:solidFill>
              </a:defRPr>
            </a:lvl2pPr>
            <a:lvl3pPr indent="0" lvl="2" marL="0" algn="r">
              <a:spcBef>
                <a:spcPts val="0"/>
              </a:spcBef>
              <a:buNone/>
              <a:defRPr>
                <a:solidFill>
                  <a:srgbClr val="888888"/>
                </a:solidFill>
              </a:defRPr>
            </a:lvl3pPr>
            <a:lvl4pPr indent="0" lvl="3" marL="0" algn="r">
              <a:spcBef>
                <a:spcPts val="0"/>
              </a:spcBef>
              <a:buNone/>
              <a:defRPr>
                <a:solidFill>
                  <a:srgbClr val="888888"/>
                </a:solidFill>
              </a:defRPr>
            </a:lvl4pPr>
            <a:lvl5pPr indent="0" lvl="4" marL="0" algn="r">
              <a:spcBef>
                <a:spcPts val="0"/>
              </a:spcBef>
              <a:buNone/>
              <a:defRPr>
                <a:solidFill>
                  <a:srgbClr val="888888"/>
                </a:solidFill>
              </a:defRPr>
            </a:lvl5pPr>
            <a:lvl6pPr indent="0" lvl="5" marL="0" algn="r">
              <a:spcBef>
                <a:spcPts val="0"/>
              </a:spcBef>
              <a:buNone/>
              <a:defRPr>
                <a:solidFill>
                  <a:srgbClr val="888888"/>
                </a:solidFill>
              </a:defRPr>
            </a:lvl6pPr>
            <a:lvl7pPr indent="0" lvl="6" marL="0" algn="r">
              <a:spcBef>
                <a:spcPts val="0"/>
              </a:spcBef>
              <a:buNone/>
              <a:defRPr>
                <a:solidFill>
                  <a:srgbClr val="888888"/>
                </a:solidFill>
              </a:defRPr>
            </a:lvl7pPr>
            <a:lvl8pPr indent="0" lvl="7" marL="0" algn="r">
              <a:spcBef>
                <a:spcPts val="0"/>
              </a:spcBef>
              <a:buNone/>
              <a:defRPr>
                <a:solidFill>
                  <a:srgbClr val="888888"/>
                </a:solidFill>
              </a:defRPr>
            </a:lvl8pPr>
            <a:lvl9pPr indent="0" lvl="8" marL="0"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413" name="Shape 413"/>
        <p:cNvGrpSpPr/>
        <p:nvPr/>
      </p:nvGrpSpPr>
      <p:grpSpPr>
        <a:xfrm>
          <a:off x="0" y="0"/>
          <a:ext cx="0" cy="0"/>
          <a:chOff x="0" y="0"/>
          <a:chExt cx="0" cy="0"/>
        </a:xfrm>
      </p:grpSpPr>
      <p:sp>
        <p:nvSpPr>
          <p:cNvPr id="414" name="Google Shape;414;p123"/>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15" name="Google Shape;415;p123"/>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16" name="Google Shape;416;p123"/>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17" name="Google Shape;417;p123"/>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18" name="Google Shape;418;p123"/>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19" name="Google Shape;419;p12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20" name="Google Shape;420;p12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21" name="Google Shape;421;p12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solidFill>
                  <a:srgbClr val="888888"/>
                </a:solidFill>
              </a:defRPr>
            </a:lvl1pPr>
            <a:lvl2pPr indent="0" lvl="1" marL="0" algn="r">
              <a:spcBef>
                <a:spcPts val="0"/>
              </a:spcBef>
              <a:buNone/>
              <a:defRPr>
                <a:solidFill>
                  <a:srgbClr val="888888"/>
                </a:solidFill>
              </a:defRPr>
            </a:lvl2pPr>
            <a:lvl3pPr indent="0" lvl="2" marL="0" algn="r">
              <a:spcBef>
                <a:spcPts val="0"/>
              </a:spcBef>
              <a:buNone/>
              <a:defRPr>
                <a:solidFill>
                  <a:srgbClr val="888888"/>
                </a:solidFill>
              </a:defRPr>
            </a:lvl3pPr>
            <a:lvl4pPr indent="0" lvl="3" marL="0" algn="r">
              <a:spcBef>
                <a:spcPts val="0"/>
              </a:spcBef>
              <a:buNone/>
              <a:defRPr>
                <a:solidFill>
                  <a:srgbClr val="888888"/>
                </a:solidFill>
              </a:defRPr>
            </a:lvl4pPr>
            <a:lvl5pPr indent="0" lvl="4" marL="0" algn="r">
              <a:spcBef>
                <a:spcPts val="0"/>
              </a:spcBef>
              <a:buNone/>
              <a:defRPr>
                <a:solidFill>
                  <a:srgbClr val="888888"/>
                </a:solidFill>
              </a:defRPr>
            </a:lvl5pPr>
            <a:lvl6pPr indent="0" lvl="5" marL="0" algn="r">
              <a:spcBef>
                <a:spcPts val="0"/>
              </a:spcBef>
              <a:buNone/>
              <a:defRPr>
                <a:solidFill>
                  <a:srgbClr val="888888"/>
                </a:solidFill>
              </a:defRPr>
            </a:lvl6pPr>
            <a:lvl7pPr indent="0" lvl="6" marL="0" algn="r">
              <a:spcBef>
                <a:spcPts val="0"/>
              </a:spcBef>
              <a:buNone/>
              <a:defRPr>
                <a:solidFill>
                  <a:srgbClr val="888888"/>
                </a:solidFill>
              </a:defRPr>
            </a:lvl7pPr>
            <a:lvl8pPr indent="0" lvl="7" marL="0" algn="r">
              <a:spcBef>
                <a:spcPts val="0"/>
              </a:spcBef>
              <a:buNone/>
              <a:defRPr>
                <a:solidFill>
                  <a:srgbClr val="888888"/>
                </a:solidFill>
              </a:defRPr>
            </a:lvl8pPr>
            <a:lvl9pPr indent="0" lvl="8" marL="0"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22" name="Shape 422"/>
        <p:cNvGrpSpPr/>
        <p:nvPr/>
      </p:nvGrpSpPr>
      <p:grpSpPr>
        <a:xfrm>
          <a:off x="0" y="0"/>
          <a:ext cx="0" cy="0"/>
          <a:chOff x="0" y="0"/>
          <a:chExt cx="0" cy="0"/>
        </a:xfrm>
      </p:grpSpPr>
      <p:sp>
        <p:nvSpPr>
          <p:cNvPr id="423" name="Google Shape;423;p124"/>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24" name="Google Shape;424;p12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25" name="Google Shape;425;p12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26" name="Google Shape;426;p12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solidFill>
                  <a:srgbClr val="888888"/>
                </a:solidFill>
              </a:defRPr>
            </a:lvl1pPr>
            <a:lvl2pPr indent="0" lvl="1" marL="0" algn="r">
              <a:spcBef>
                <a:spcPts val="0"/>
              </a:spcBef>
              <a:buNone/>
              <a:defRPr>
                <a:solidFill>
                  <a:srgbClr val="888888"/>
                </a:solidFill>
              </a:defRPr>
            </a:lvl2pPr>
            <a:lvl3pPr indent="0" lvl="2" marL="0" algn="r">
              <a:spcBef>
                <a:spcPts val="0"/>
              </a:spcBef>
              <a:buNone/>
              <a:defRPr>
                <a:solidFill>
                  <a:srgbClr val="888888"/>
                </a:solidFill>
              </a:defRPr>
            </a:lvl3pPr>
            <a:lvl4pPr indent="0" lvl="3" marL="0" algn="r">
              <a:spcBef>
                <a:spcPts val="0"/>
              </a:spcBef>
              <a:buNone/>
              <a:defRPr>
                <a:solidFill>
                  <a:srgbClr val="888888"/>
                </a:solidFill>
              </a:defRPr>
            </a:lvl4pPr>
            <a:lvl5pPr indent="0" lvl="4" marL="0" algn="r">
              <a:spcBef>
                <a:spcPts val="0"/>
              </a:spcBef>
              <a:buNone/>
              <a:defRPr>
                <a:solidFill>
                  <a:srgbClr val="888888"/>
                </a:solidFill>
              </a:defRPr>
            </a:lvl5pPr>
            <a:lvl6pPr indent="0" lvl="5" marL="0" algn="r">
              <a:spcBef>
                <a:spcPts val="0"/>
              </a:spcBef>
              <a:buNone/>
              <a:defRPr>
                <a:solidFill>
                  <a:srgbClr val="888888"/>
                </a:solidFill>
              </a:defRPr>
            </a:lvl6pPr>
            <a:lvl7pPr indent="0" lvl="6" marL="0" algn="r">
              <a:spcBef>
                <a:spcPts val="0"/>
              </a:spcBef>
              <a:buNone/>
              <a:defRPr>
                <a:solidFill>
                  <a:srgbClr val="888888"/>
                </a:solidFill>
              </a:defRPr>
            </a:lvl7pPr>
            <a:lvl8pPr indent="0" lvl="7" marL="0" algn="r">
              <a:spcBef>
                <a:spcPts val="0"/>
              </a:spcBef>
              <a:buNone/>
              <a:defRPr>
                <a:solidFill>
                  <a:srgbClr val="888888"/>
                </a:solidFill>
              </a:defRPr>
            </a:lvl8pPr>
            <a:lvl9pPr indent="0" lvl="8" marL="0"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27" name="Shape 427"/>
        <p:cNvGrpSpPr/>
        <p:nvPr/>
      </p:nvGrpSpPr>
      <p:grpSpPr>
        <a:xfrm>
          <a:off x="0" y="0"/>
          <a:ext cx="0" cy="0"/>
          <a:chOff x="0" y="0"/>
          <a:chExt cx="0" cy="0"/>
        </a:xfrm>
      </p:grpSpPr>
      <p:sp>
        <p:nvSpPr>
          <p:cNvPr id="428" name="Google Shape;428;p12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29" name="Google Shape;429;p12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30" name="Google Shape;430;p12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solidFill>
                  <a:srgbClr val="888888"/>
                </a:solidFill>
              </a:defRPr>
            </a:lvl1pPr>
            <a:lvl2pPr indent="0" lvl="1" marL="0" algn="r">
              <a:spcBef>
                <a:spcPts val="0"/>
              </a:spcBef>
              <a:buNone/>
              <a:defRPr>
                <a:solidFill>
                  <a:srgbClr val="888888"/>
                </a:solidFill>
              </a:defRPr>
            </a:lvl2pPr>
            <a:lvl3pPr indent="0" lvl="2" marL="0" algn="r">
              <a:spcBef>
                <a:spcPts val="0"/>
              </a:spcBef>
              <a:buNone/>
              <a:defRPr>
                <a:solidFill>
                  <a:srgbClr val="888888"/>
                </a:solidFill>
              </a:defRPr>
            </a:lvl3pPr>
            <a:lvl4pPr indent="0" lvl="3" marL="0" algn="r">
              <a:spcBef>
                <a:spcPts val="0"/>
              </a:spcBef>
              <a:buNone/>
              <a:defRPr>
                <a:solidFill>
                  <a:srgbClr val="888888"/>
                </a:solidFill>
              </a:defRPr>
            </a:lvl4pPr>
            <a:lvl5pPr indent="0" lvl="4" marL="0" algn="r">
              <a:spcBef>
                <a:spcPts val="0"/>
              </a:spcBef>
              <a:buNone/>
              <a:defRPr>
                <a:solidFill>
                  <a:srgbClr val="888888"/>
                </a:solidFill>
              </a:defRPr>
            </a:lvl5pPr>
            <a:lvl6pPr indent="0" lvl="5" marL="0" algn="r">
              <a:spcBef>
                <a:spcPts val="0"/>
              </a:spcBef>
              <a:buNone/>
              <a:defRPr>
                <a:solidFill>
                  <a:srgbClr val="888888"/>
                </a:solidFill>
              </a:defRPr>
            </a:lvl6pPr>
            <a:lvl7pPr indent="0" lvl="6" marL="0" algn="r">
              <a:spcBef>
                <a:spcPts val="0"/>
              </a:spcBef>
              <a:buNone/>
              <a:defRPr>
                <a:solidFill>
                  <a:srgbClr val="888888"/>
                </a:solidFill>
              </a:defRPr>
            </a:lvl7pPr>
            <a:lvl8pPr indent="0" lvl="7" marL="0" algn="r">
              <a:spcBef>
                <a:spcPts val="0"/>
              </a:spcBef>
              <a:buNone/>
              <a:defRPr>
                <a:solidFill>
                  <a:srgbClr val="888888"/>
                </a:solidFill>
              </a:defRPr>
            </a:lvl8pPr>
            <a:lvl9pPr indent="0" lvl="8" marL="0"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p:cSld name="Custom Layout">
    <p:spTree>
      <p:nvGrpSpPr>
        <p:cNvPr id="431" name="Shape 431"/>
        <p:cNvGrpSpPr/>
        <p:nvPr/>
      </p:nvGrpSpPr>
      <p:grpSpPr>
        <a:xfrm>
          <a:off x="0" y="0"/>
          <a:ext cx="0" cy="0"/>
          <a:chOff x="0" y="0"/>
          <a:chExt cx="0" cy="0"/>
        </a:xfrm>
      </p:grpSpPr>
      <p:sp>
        <p:nvSpPr>
          <p:cNvPr id="432" name="Google Shape;432;p126"/>
          <p:cNvSpPr/>
          <p:nvPr/>
        </p:nvSpPr>
        <p:spPr>
          <a:xfrm>
            <a:off x="1236924" y="706094"/>
            <a:ext cx="9678395" cy="5378639"/>
          </a:xfrm>
          <a:prstGeom prst="roundRect">
            <a:avLst>
              <a:gd fmla="val 2665" name="adj"/>
            </a:avLst>
          </a:prstGeom>
          <a:solidFill>
            <a:schemeClr val="lt1"/>
          </a:solidFill>
          <a:ln cap="flat" cmpd="sng" w="12700">
            <a:solidFill>
              <a:srgbClr val="D8D8D8"/>
            </a:solidFill>
            <a:prstDash val="solid"/>
            <a:miter lim="800000"/>
            <a:headEnd len="sm" w="sm" type="none"/>
            <a:tailEnd len="sm" w="sm" type="none"/>
          </a:ln>
          <a:effectLst>
            <a:outerShdw blurRad="63500" sx="102000" rotWithShape="0" algn="ctr" sy="102000">
              <a:srgbClr val="000000">
                <a:alpha val="6666"/>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id="433" name="Google Shape;433;p12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34" name="Google Shape;434;p12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35" name="Google Shape;435;p12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solidFill>
                  <a:srgbClr val="888888"/>
                </a:solidFill>
              </a:defRPr>
            </a:lvl1pPr>
            <a:lvl2pPr indent="0" lvl="1" marL="0" algn="r">
              <a:spcBef>
                <a:spcPts val="0"/>
              </a:spcBef>
              <a:buNone/>
              <a:defRPr>
                <a:solidFill>
                  <a:srgbClr val="888888"/>
                </a:solidFill>
              </a:defRPr>
            </a:lvl2pPr>
            <a:lvl3pPr indent="0" lvl="2" marL="0" algn="r">
              <a:spcBef>
                <a:spcPts val="0"/>
              </a:spcBef>
              <a:buNone/>
              <a:defRPr>
                <a:solidFill>
                  <a:srgbClr val="888888"/>
                </a:solidFill>
              </a:defRPr>
            </a:lvl3pPr>
            <a:lvl4pPr indent="0" lvl="3" marL="0" algn="r">
              <a:spcBef>
                <a:spcPts val="0"/>
              </a:spcBef>
              <a:buNone/>
              <a:defRPr>
                <a:solidFill>
                  <a:srgbClr val="888888"/>
                </a:solidFill>
              </a:defRPr>
            </a:lvl4pPr>
            <a:lvl5pPr indent="0" lvl="4" marL="0" algn="r">
              <a:spcBef>
                <a:spcPts val="0"/>
              </a:spcBef>
              <a:buNone/>
              <a:defRPr>
                <a:solidFill>
                  <a:srgbClr val="888888"/>
                </a:solidFill>
              </a:defRPr>
            </a:lvl5pPr>
            <a:lvl6pPr indent="0" lvl="5" marL="0" algn="r">
              <a:spcBef>
                <a:spcPts val="0"/>
              </a:spcBef>
              <a:buNone/>
              <a:defRPr>
                <a:solidFill>
                  <a:srgbClr val="888888"/>
                </a:solidFill>
              </a:defRPr>
            </a:lvl6pPr>
            <a:lvl7pPr indent="0" lvl="6" marL="0" algn="r">
              <a:spcBef>
                <a:spcPts val="0"/>
              </a:spcBef>
              <a:buNone/>
              <a:defRPr>
                <a:solidFill>
                  <a:srgbClr val="888888"/>
                </a:solidFill>
              </a:defRPr>
            </a:lvl7pPr>
            <a:lvl8pPr indent="0" lvl="7" marL="0" algn="r">
              <a:spcBef>
                <a:spcPts val="0"/>
              </a:spcBef>
              <a:buNone/>
              <a:defRPr>
                <a:solidFill>
                  <a:srgbClr val="888888"/>
                </a:solidFill>
              </a:defRPr>
            </a:lvl8pPr>
            <a:lvl9pPr indent="0" lvl="8" marL="0"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fr-FR"/>
              <a:t>‹#›</a:t>
            </a:fld>
            <a:endParaRPr/>
          </a:p>
        </p:txBody>
      </p:sp>
      <p:sp>
        <p:nvSpPr>
          <p:cNvPr id="436" name="Google Shape;436;p126"/>
          <p:cNvSpPr/>
          <p:nvPr/>
        </p:nvSpPr>
        <p:spPr>
          <a:xfrm>
            <a:off x="1360423" y="832901"/>
            <a:ext cx="9431497" cy="5153431"/>
          </a:xfrm>
          <a:prstGeom prst="rect">
            <a:avLst/>
          </a:prstGeom>
          <a:solidFill>
            <a:srgbClr val="E3EE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id="437" name="Google Shape;437;p126"/>
          <p:cNvSpPr/>
          <p:nvPr/>
        </p:nvSpPr>
        <p:spPr>
          <a:xfrm>
            <a:off x="1504652" y="958594"/>
            <a:ext cx="9143039" cy="4902044"/>
          </a:xfrm>
          <a:prstGeom prst="rect">
            <a:avLst/>
          </a:prstGeom>
          <a:solidFill>
            <a:schemeClr val="lt1"/>
          </a:solidFill>
          <a:ln>
            <a:noFill/>
          </a:ln>
          <a:effectLst>
            <a:outerShdw blurRad="63500" sx="102000" rotWithShape="0" algn="ctr" sy="102000">
              <a:srgbClr val="000000">
                <a:alpha val="4705"/>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id="438" name="Google Shape;438;p126"/>
          <p:cNvSpPr txBox="1"/>
          <p:nvPr>
            <p:ph type="title"/>
          </p:nvPr>
        </p:nvSpPr>
        <p:spPr>
          <a:xfrm>
            <a:off x="2209800" y="2311679"/>
            <a:ext cx="7772400" cy="2234643"/>
          </a:xfrm>
          <a:prstGeom prst="rect">
            <a:avLst/>
          </a:prstGeom>
          <a:noFill/>
          <a:ln>
            <a:noFill/>
          </a:ln>
        </p:spPr>
        <p:txBody>
          <a:bodyPr anchorCtr="0" anchor="ctr" bIns="45700" lIns="91425" spcFirstLastPara="1" rIns="91425" wrap="square" tIns="45700">
            <a:normAutofit/>
          </a:bodyPr>
          <a:lstStyle>
            <a:lvl1pPr lvl="0" algn="ctr">
              <a:lnSpc>
                <a:spcPct val="90000"/>
              </a:lnSpc>
              <a:spcBef>
                <a:spcPts val="0"/>
              </a:spcBef>
              <a:spcAft>
                <a:spcPts val="0"/>
              </a:spcAft>
              <a:buClr>
                <a:schemeClr val="dk2"/>
              </a:buClr>
              <a:buSzPts val="5400"/>
              <a:buFont typeface="Calibri"/>
              <a:buNone/>
              <a:defRPr b="1" sz="54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39" name="Google Shape;439;p126"/>
          <p:cNvSpPr/>
          <p:nvPr/>
        </p:nvSpPr>
        <p:spPr>
          <a:xfrm>
            <a:off x="1773169" y="5360163"/>
            <a:ext cx="8610496" cy="107033"/>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id="440" name="Google Shape;440;p126"/>
          <p:cNvSpPr/>
          <p:nvPr/>
        </p:nvSpPr>
        <p:spPr>
          <a:xfrm>
            <a:off x="5635784" y="1391337"/>
            <a:ext cx="920432" cy="920432"/>
          </a:xfrm>
          <a:prstGeom prst="rect">
            <a:avLst/>
          </a:prstGeom>
          <a:noFill/>
          <a:ln>
            <a:noFill/>
          </a:ln>
        </p:spPr>
      </p:sp>
    </p:spTree>
  </p:cSld>
  <p:clrMapOvr>
    <a:masterClrMapping/>
  </p:clrMapOvr>
</p:sldLayout>
</file>

<file path=ppt/slideLayouts/slideLayout4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441" name="Shape 441"/>
        <p:cNvGrpSpPr/>
        <p:nvPr/>
      </p:nvGrpSpPr>
      <p:grpSpPr>
        <a:xfrm>
          <a:off x="0" y="0"/>
          <a:ext cx="0" cy="0"/>
          <a:chOff x="0" y="0"/>
          <a:chExt cx="0" cy="0"/>
        </a:xfrm>
      </p:grpSpPr>
      <p:sp>
        <p:nvSpPr>
          <p:cNvPr id="442" name="Google Shape;442;p127"/>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43" name="Google Shape;443;p127"/>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444" name="Google Shape;444;p127"/>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445" name="Google Shape;445;p12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46" name="Google Shape;446;p12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47" name="Google Shape;447;p12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solidFill>
                  <a:srgbClr val="888888"/>
                </a:solidFill>
              </a:defRPr>
            </a:lvl1pPr>
            <a:lvl2pPr indent="0" lvl="1" marL="0" algn="r">
              <a:spcBef>
                <a:spcPts val="0"/>
              </a:spcBef>
              <a:buNone/>
              <a:defRPr>
                <a:solidFill>
                  <a:srgbClr val="888888"/>
                </a:solidFill>
              </a:defRPr>
            </a:lvl2pPr>
            <a:lvl3pPr indent="0" lvl="2" marL="0" algn="r">
              <a:spcBef>
                <a:spcPts val="0"/>
              </a:spcBef>
              <a:buNone/>
              <a:defRPr>
                <a:solidFill>
                  <a:srgbClr val="888888"/>
                </a:solidFill>
              </a:defRPr>
            </a:lvl3pPr>
            <a:lvl4pPr indent="0" lvl="3" marL="0" algn="r">
              <a:spcBef>
                <a:spcPts val="0"/>
              </a:spcBef>
              <a:buNone/>
              <a:defRPr>
                <a:solidFill>
                  <a:srgbClr val="888888"/>
                </a:solidFill>
              </a:defRPr>
            </a:lvl4pPr>
            <a:lvl5pPr indent="0" lvl="4" marL="0" algn="r">
              <a:spcBef>
                <a:spcPts val="0"/>
              </a:spcBef>
              <a:buNone/>
              <a:defRPr>
                <a:solidFill>
                  <a:srgbClr val="888888"/>
                </a:solidFill>
              </a:defRPr>
            </a:lvl5pPr>
            <a:lvl6pPr indent="0" lvl="5" marL="0" algn="r">
              <a:spcBef>
                <a:spcPts val="0"/>
              </a:spcBef>
              <a:buNone/>
              <a:defRPr>
                <a:solidFill>
                  <a:srgbClr val="888888"/>
                </a:solidFill>
              </a:defRPr>
            </a:lvl6pPr>
            <a:lvl7pPr indent="0" lvl="6" marL="0" algn="r">
              <a:spcBef>
                <a:spcPts val="0"/>
              </a:spcBef>
              <a:buNone/>
              <a:defRPr>
                <a:solidFill>
                  <a:srgbClr val="888888"/>
                </a:solidFill>
              </a:defRPr>
            </a:lvl7pPr>
            <a:lvl8pPr indent="0" lvl="7" marL="0" algn="r">
              <a:spcBef>
                <a:spcPts val="0"/>
              </a:spcBef>
              <a:buNone/>
              <a:defRPr>
                <a:solidFill>
                  <a:srgbClr val="888888"/>
                </a:solidFill>
              </a:defRPr>
            </a:lvl8pPr>
            <a:lvl9pPr indent="0" lvl="8" marL="0"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Slide">
  <p:cSld name="1_Title Slide">
    <p:bg>
      <p:bgPr>
        <a:solidFill>
          <a:srgbClr val="0070C0"/>
        </a:solidFill>
      </p:bgPr>
    </p:bg>
    <p:spTree>
      <p:nvGrpSpPr>
        <p:cNvPr id="448" name="Shape 448"/>
        <p:cNvGrpSpPr/>
        <p:nvPr/>
      </p:nvGrpSpPr>
      <p:grpSpPr>
        <a:xfrm>
          <a:off x="0" y="0"/>
          <a:ext cx="0" cy="0"/>
          <a:chOff x="0" y="0"/>
          <a:chExt cx="0" cy="0"/>
        </a:xfrm>
      </p:grpSpPr>
      <p:grpSp>
        <p:nvGrpSpPr>
          <p:cNvPr id="449" name="Google Shape;449;p128"/>
          <p:cNvGrpSpPr/>
          <p:nvPr/>
        </p:nvGrpSpPr>
        <p:grpSpPr>
          <a:xfrm>
            <a:off x="0" y="0"/>
            <a:ext cx="12192000" cy="6858001"/>
            <a:chOff x="0" y="0"/>
            <a:chExt cx="13716000" cy="10287000"/>
          </a:xfrm>
        </p:grpSpPr>
        <p:sp>
          <p:nvSpPr>
            <p:cNvPr id="450" name="Google Shape;450;p128"/>
            <p:cNvSpPr/>
            <p:nvPr/>
          </p:nvSpPr>
          <p:spPr>
            <a:xfrm>
              <a:off x="0" y="0"/>
              <a:ext cx="13716000" cy="10287000"/>
            </a:xfrm>
            <a:prstGeom prst="rect">
              <a:avLst/>
            </a:prstGeom>
            <a:solidFill>
              <a:srgbClr val="7030A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451" name="Google Shape;451;p128"/>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452" name="Google Shape;452;p128"/>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grpSp>
      <p:sp>
        <p:nvSpPr>
          <p:cNvPr id="453" name="Google Shape;453;p128"/>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Title Slide">
  <p:cSld name="2_Title Slide">
    <p:bg>
      <p:bgPr>
        <a:solidFill>
          <a:srgbClr val="002060"/>
        </a:solidFill>
      </p:bgPr>
    </p:bg>
    <p:spTree>
      <p:nvGrpSpPr>
        <p:cNvPr id="454" name="Shape 454"/>
        <p:cNvGrpSpPr/>
        <p:nvPr/>
      </p:nvGrpSpPr>
      <p:grpSpPr>
        <a:xfrm>
          <a:off x="0" y="0"/>
          <a:ext cx="0" cy="0"/>
          <a:chOff x="0" y="0"/>
          <a:chExt cx="0" cy="0"/>
        </a:xfrm>
      </p:grpSpPr>
      <p:grpSp>
        <p:nvGrpSpPr>
          <p:cNvPr id="455" name="Google Shape;455;p129"/>
          <p:cNvGrpSpPr/>
          <p:nvPr/>
        </p:nvGrpSpPr>
        <p:grpSpPr>
          <a:xfrm>
            <a:off x="0" y="0"/>
            <a:ext cx="12192000" cy="6858001"/>
            <a:chOff x="0" y="0"/>
            <a:chExt cx="13716000" cy="10287000"/>
          </a:xfrm>
        </p:grpSpPr>
        <p:sp>
          <p:nvSpPr>
            <p:cNvPr id="456" name="Google Shape;456;p129"/>
            <p:cNvSpPr/>
            <p:nvPr/>
          </p:nvSpPr>
          <p:spPr>
            <a:xfrm>
              <a:off x="0" y="0"/>
              <a:ext cx="13716000" cy="10287000"/>
            </a:xfrm>
            <a:prstGeom prst="rect">
              <a:avLst/>
            </a:prstGeom>
            <a:solidFill>
              <a:srgbClr val="8CD87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457" name="Google Shape;457;p129"/>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458" name="Google Shape;458;p129"/>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grpSp>
      <p:sp>
        <p:nvSpPr>
          <p:cNvPr id="459" name="Google Shape;459;p129"/>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Title Slide">
  <p:cSld name="3_Title Slide">
    <p:bg>
      <p:bgPr>
        <a:solidFill>
          <a:srgbClr val="002060"/>
        </a:solidFill>
      </p:bgPr>
    </p:bg>
    <p:spTree>
      <p:nvGrpSpPr>
        <p:cNvPr id="460" name="Shape 460"/>
        <p:cNvGrpSpPr/>
        <p:nvPr/>
      </p:nvGrpSpPr>
      <p:grpSpPr>
        <a:xfrm>
          <a:off x="0" y="0"/>
          <a:ext cx="0" cy="0"/>
          <a:chOff x="0" y="0"/>
          <a:chExt cx="0" cy="0"/>
        </a:xfrm>
      </p:grpSpPr>
      <p:grpSp>
        <p:nvGrpSpPr>
          <p:cNvPr id="461" name="Google Shape;461;p130"/>
          <p:cNvGrpSpPr/>
          <p:nvPr/>
        </p:nvGrpSpPr>
        <p:grpSpPr>
          <a:xfrm>
            <a:off x="0" y="0"/>
            <a:ext cx="12192000" cy="6858001"/>
            <a:chOff x="0" y="0"/>
            <a:chExt cx="13716000" cy="10287000"/>
          </a:xfrm>
        </p:grpSpPr>
        <p:sp>
          <p:nvSpPr>
            <p:cNvPr id="462" name="Google Shape;462;p130"/>
            <p:cNvSpPr/>
            <p:nvPr/>
          </p:nvSpPr>
          <p:spPr>
            <a:xfrm>
              <a:off x="0" y="0"/>
              <a:ext cx="13716000" cy="10287000"/>
            </a:xfrm>
            <a:prstGeom prst="rect">
              <a:avLst/>
            </a:prstGeom>
            <a:solidFill>
              <a:srgbClr val="D86CC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463" name="Google Shape;463;p130"/>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464" name="Google Shape;464;p130"/>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grpSp>
      <p:sp>
        <p:nvSpPr>
          <p:cNvPr id="465" name="Google Shape;465;p130"/>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Title Slide">
  <p:cSld name="4_Title Slide">
    <p:bg>
      <p:bgPr>
        <a:solidFill>
          <a:srgbClr val="002060"/>
        </a:solidFill>
      </p:bgPr>
    </p:bg>
    <p:spTree>
      <p:nvGrpSpPr>
        <p:cNvPr id="466" name="Shape 466"/>
        <p:cNvGrpSpPr/>
        <p:nvPr/>
      </p:nvGrpSpPr>
      <p:grpSpPr>
        <a:xfrm>
          <a:off x="0" y="0"/>
          <a:ext cx="0" cy="0"/>
          <a:chOff x="0" y="0"/>
          <a:chExt cx="0" cy="0"/>
        </a:xfrm>
      </p:grpSpPr>
      <p:grpSp>
        <p:nvGrpSpPr>
          <p:cNvPr id="467" name="Google Shape;467;p131"/>
          <p:cNvGrpSpPr/>
          <p:nvPr/>
        </p:nvGrpSpPr>
        <p:grpSpPr>
          <a:xfrm>
            <a:off x="0" y="0"/>
            <a:ext cx="12192000" cy="6858001"/>
            <a:chOff x="0" y="0"/>
            <a:chExt cx="13716000" cy="10287000"/>
          </a:xfrm>
        </p:grpSpPr>
        <p:sp>
          <p:nvSpPr>
            <p:cNvPr id="468" name="Google Shape;468;p131"/>
            <p:cNvSpPr/>
            <p:nvPr/>
          </p:nvSpPr>
          <p:spPr>
            <a:xfrm>
              <a:off x="0" y="0"/>
              <a:ext cx="13716000" cy="10287000"/>
            </a:xfrm>
            <a:prstGeom prst="rect">
              <a:avLst/>
            </a:prstGeom>
            <a:solidFill>
              <a:srgbClr val="5ECBF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469" name="Google Shape;469;p131"/>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470" name="Google Shape;470;p131"/>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grpSp>
      <p:sp>
        <p:nvSpPr>
          <p:cNvPr id="471" name="Google Shape;471;p131"/>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Title Slide">
  <p:cSld name="6_Title Slide">
    <p:bg>
      <p:bgPr>
        <a:solidFill>
          <a:srgbClr val="002060"/>
        </a:solidFill>
      </p:bgPr>
    </p:bg>
    <p:spTree>
      <p:nvGrpSpPr>
        <p:cNvPr id="472" name="Shape 472"/>
        <p:cNvGrpSpPr/>
        <p:nvPr/>
      </p:nvGrpSpPr>
      <p:grpSpPr>
        <a:xfrm>
          <a:off x="0" y="0"/>
          <a:ext cx="0" cy="0"/>
          <a:chOff x="0" y="0"/>
          <a:chExt cx="0" cy="0"/>
        </a:xfrm>
      </p:grpSpPr>
      <p:grpSp>
        <p:nvGrpSpPr>
          <p:cNvPr id="473" name="Google Shape;473;p132"/>
          <p:cNvGrpSpPr/>
          <p:nvPr/>
        </p:nvGrpSpPr>
        <p:grpSpPr>
          <a:xfrm>
            <a:off x="0" y="0"/>
            <a:ext cx="12192000" cy="6858001"/>
            <a:chOff x="0" y="0"/>
            <a:chExt cx="13716000" cy="10287000"/>
          </a:xfrm>
        </p:grpSpPr>
        <p:sp>
          <p:nvSpPr>
            <p:cNvPr id="474" name="Google Shape;474;p132"/>
            <p:cNvSpPr/>
            <p:nvPr/>
          </p:nvSpPr>
          <p:spPr>
            <a:xfrm>
              <a:off x="0" y="0"/>
              <a:ext cx="13716000" cy="10287000"/>
            </a:xfrm>
            <a:prstGeom prst="rect">
              <a:avLst/>
            </a:prstGeom>
            <a:solidFill>
              <a:srgbClr val="F2A98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475" name="Google Shape;475;p132"/>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476" name="Google Shape;476;p132"/>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grpSp>
      <p:sp>
        <p:nvSpPr>
          <p:cNvPr id="477" name="Google Shape;477;p132"/>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56" name="Shape 56"/>
        <p:cNvGrpSpPr/>
        <p:nvPr/>
      </p:nvGrpSpPr>
      <p:grpSpPr>
        <a:xfrm>
          <a:off x="0" y="0"/>
          <a:ext cx="0" cy="0"/>
          <a:chOff x="0" y="0"/>
          <a:chExt cx="0" cy="0"/>
        </a:xfrm>
      </p:grpSpPr>
      <p:sp>
        <p:nvSpPr>
          <p:cNvPr id="57" name="Google Shape;57;p164"/>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8" name="Google Shape;58;p164"/>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9" name="Google Shape;59;p164"/>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0" name="Google Shape;60;p16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1" name="Google Shape;61;p16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2" name="Google Shape;62;p16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solidFill>
                  <a:srgbClr val="888888"/>
                </a:solidFill>
              </a:defRPr>
            </a:lvl1pPr>
            <a:lvl2pPr indent="0" lvl="1" marL="0" algn="r">
              <a:spcBef>
                <a:spcPts val="0"/>
              </a:spcBef>
              <a:buNone/>
              <a:defRPr>
                <a:solidFill>
                  <a:srgbClr val="888888"/>
                </a:solidFill>
              </a:defRPr>
            </a:lvl2pPr>
            <a:lvl3pPr indent="0" lvl="2" marL="0" algn="r">
              <a:spcBef>
                <a:spcPts val="0"/>
              </a:spcBef>
              <a:buNone/>
              <a:defRPr>
                <a:solidFill>
                  <a:srgbClr val="888888"/>
                </a:solidFill>
              </a:defRPr>
            </a:lvl3pPr>
            <a:lvl4pPr indent="0" lvl="3" marL="0" algn="r">
              <a:spcBef>
                <a:spcPts val="0"/>
              </a:spcBef>
              <a:buNone/>
              <a:defRPr>
                <a:solidFill>
                  <a:srgbClr val="888888"/>
                </a:solidFill>
              </a:defRPr>
            </a:lvl4pPr>
            <a:lvl5pPr indent="0" lvl="4" marL="0" algn="r">
              <a:spcBef>
                <a:spcPts val="0"/>
              </a:spcBef>
              <a:buNone/>
              <a:defRPr>
                <a:solidFill>
                  <a:srgbClr val="888888"/>
                </a:solidFill>
              </a:defRPr>
            </a:lvl5pPr>
            <a:lvl6pPr indent="0" lvl="5" marL="0" algn="r">
              <a:spcBef>
                <a:spcPts val="0"/>
              </a:spcBef>
              <a:buNone/>
              <a:defRPr>
                <a:solidFill>
                  <a:srgbClr val="888888"/>
                </a:solidFill>
              </a:defRPr>
            </a:lvl6pPr>
            <a:lvl7pPr indent="0" lvl="6" marL="0" algn="r">
              <a:spcBef>
                <a:spcPts val="0"/>
              </a:spcBef>
              <a:buNone/>
              <a:defRPr>
                <a:solidFill>
                  <a:srgbClr val="888888"/>
                </a:solidFill>
              </a:defRPr>
            </a:lvl7pPr>
            <a:lvl8pPr indent="0" lvl="7" marL="0" algn="r">
              <a:spcBef>
                <a:spcPts val="0"/>
              </a:spcBef>
              <a:buNone/>
              <a:defRPr>
                <a:solidFill>
                  <a:srgbClr val="888888"/>
                </a:solidFill>
              </a:defRPr>
            </a:lvl8pPr>
            <a:lvl9pPr indent="0" lvl="8" marL="0"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_Title Slide">
  <p:cSld name="7_Title Slide">
    <p:bg>
      <p:bgPr>
        <a:solidFill>
          <a:srgbClr val="002060"/>
        </a:solidFill>
      </p:bgPr>
    </p:bg>
    <p:spTree>
      <p:nvGrpSpPr>
        <p:cNvPr id="478" name="Shape 478"/>
        <p:cNvGrpSpPr/>
        <p:nvPr/>
      </p:nvGrpSpPr>
      <p:grpSpPr>
        <a:xfrm>
          <a:off x="0" y="0"/>
          <a:ext cx="0" cy="0"/>
          <a:chOff x="0" y="0"/>
          <a:chExt cx="0" cy="0"/>
        </a:xfrm>
      </p:grpSpPr>
      <p:grpSp>
        <p:nvGrpSpPr>
          <p:cNvPr id="479" name="Google Shape;479;p133"/>
          <p:cNvGrpSpPr/>
          <p:nvPr/>
        </p:nvGrpSpPr>
        <p:grpSpPr>
          <a:xfrm>
            <a:off x="0" y="0"/>
            <a:ext cx="12192000" cy="6858001"/>
            <a:chOff x="0" y="0"/>
            <a:chExt cx="13716000" cy="10287000"/>
          </a:xfrm>
        </p:grpSpPr>
        <p:sp>
          <p:nvSpPr>
            <p:cNvPr id="480" name="Google Shape;480;p133"/>
            <p:cNvSpPr/>
            <p:nvPr/>
          </p:nvSpPr>
          <p:spPr>
            <a:xfrm>
              <a:off x="0" y="0"/>
              <a:ext cx="13716000" cy="10287000"/>
            </a:xfrm>
            <a:prstGeom prst="rect">
              <a:avLst/>
            </a:prstGeom>
            <a:solidFill>
              <a:srgbClr val="B2709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481" name="Google Shape;481;p133"/>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482" name="Google Shape;482;p133"/>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grpSp>
      <p:sp>
        <p:nvSpPr>
          <p:cNvPr id="483" name="Google Shape;483;p133"/>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_Title Slide">
  <p:cSld name="8_Title Slide">
    <p:bg>
      <p:bgPr>
        <a:solidFill>
          <a:srgbClr val="002060"/>
        </a:solidFill>
      </p:bgPr>
    </p:bg>
    <p:spTree>
      <p:nvGrpSpPr>
        <p:cNvPr id="484" name="Shape 484"/>
        <p:cNvGrpSpPr/>
        <p:nvPr/>
      </p:nvGrpSpPr>
      <p:grpSpPr>
        <a:xfrm>
          <a:off x="0" y="0"/>
          <a:ext cx="0" cy="0"/>
          <a:chOff x="0" y="0"/>
          <a:chExt cx="0" cy="0"/>
        </a:xfrm>
      </p:grpSpPr>
      <p:grpSp>
        <p:nvGrpSpPr>
          <p:cNvPr id="485" name="Google Shape;485;p134"/>
          <p:cNvGrpSpPr/>
          <p:nvPr/>
        </p:nvGrpSpPr>
        <p:grpSpPr>
          <a:xfrm>
            <a:off x="0" y="0"/>
            <a:ext cx="12192000" cy="6858001"/>
            <a:chOff x="0" y="0"/>
            <a:chExt cx="13716000" cy="10287000"/>
          </a:xfrm>
        </p:grpSpPr>
        <p:sp>
          <p:nvSpPr>
            <p:cNvPr id="486" name="Google Shape;486;p134"/>
            <p:cNvSpPr/>
            <p:nvPr/>
          </p:nvSpPr>
          <p:spPr>
            <a:xfrm>
              <a:off x="0" y="0"/>
              <a:ext cx="13716000" cy="10287000"/>
            </a:xfrm>
            <a:prstGeom prst="rect">
              <a:avLst/>
            </a:prstGeom>
            <a:solidFill>
              <a:srgbClr val="2A7AD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487" name="Google Shape;487;p134"/>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488" name="Google Shape;488;p134"/>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grpSp>
      <p:sp>
        <p:nvSpPr>
          <p:cNvPr id="489" name="Google Shape;489;p134"/>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9_Title Slide">
  <p:cSld name="9_Title Slide">
    <p:bg>
      <p:bgPr>
        <a:solidFill>
          <a:srgbClr val="002060"/>
        </a:solidFill>
      </p:bgPr>
    </p:bg>
    <p:spTree>
      <p:nvGrpSpPr>
        <p:cNvPr id="490" name="Shape 490"/>
        <p:cNvGrpSpPr/>
        <p:nvPr/>
      </p:nvGrpSpPr>
      <p:grpSpPr>
        <a:xfrm>
          <a:off x="0" y="0"/>
          <a:ext cx="0" cy="0"/>
          <a:chOff x="0" y="0"/>
          <a:chExt cx="0" cy="0"/>
        </a:xfrm>
      </p:grpSpPr>
      <p:grpSp>
        <p:nvGrpSpPr>
          <p:cNvPr id="491" name="Google Shape;491;p135"/>
          <p:cNvGrpSpPr/>
          <p:nvPr/>
        </p:nvGrpSpPr>
        <p:grpSpPr>
          <a:xfrm>
            <a:off x="0" y="0"/>
            <a:ext cx="12192000" cy="6858001"/>
            <a:chOff x="0" y="0"/>
            <a:chExt cx="13716000" cy="10287000"/>
          </a:xfrm>
        </p:grpSpPr>
        <p:sp>
          <p:nvSpPr>
            <p:cNvPr id="492" name="Google Shape;492;p135"/>
            <p:cNvSpPr/>
            <p:nvPr/>
          </p:nvSpPr>
          <p:spPr>
            <a:xfrm>
              <a:off x="0" y="0"/>
              <a:ext cx="13716000" cy="10287000"/>
            </a:xfrm>
            <a:prstGeom prst="rect">
              <a:avLst/>
            </a:prstGeom>
            <a:solidFill>
              <a:srgbClr val="74747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493" name="Google Shape;493;p135"/>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494" name="Google Shape;494;p135"/>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grpSp>
      <p:sp>
        <p:nvSpPr>
          <p:cNvPr id="495" name="Google Shape;495;p135"/>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0_Title Slide">
  <p:cSld name="10_Title Slide">
    <p:bg>
      <p:bgPr>
        <a:solidFill>
          <a:srgbClr val="002060"/>
        </a:solidFill>
      </p:bgPr>
    </p:bg>
    <p:spTree>
      <p:nvGrpSpPr>
        <p:cNvPr id="496" name="Shape 496"/>
        <p:cNvGrpSpPr/>
        <p:nvPr/>
      </p:nvGrpSpPr>
      <p:grpSpPr>
        <a:xfrm>
          <a:off x="0" y="0"/>
          <a:ext cx="0" cy="0"/>
          <a:chOff x="0" y="0"/>
          <a:chExt cx="0" cy="0"/>
        </a:xfrm>
      </p:grpSpPr>
      <p:grpSp>
        <p:nvGrpSpPr>
          <p:cNvPr id="497" name="Google Shape;497;p136"/>
          <p:cNvGrpSpPr/>
          <p:nvPr/>
        </p:nvGrpSpPr>
        <p:grpSpPr>
          <a:xfrm>
            <a:off x="0" y="0"/>
            <a:ext cx="12192000" cy="6858001"/>
            <a:chOff x="0" y="0"/>
            <a:chExt cx="13716000" cy="10287000"/>
          </a:xfrm>
        </p:grpSpPr>
        <p:sp>
          <p:nvSpPr>
            <p:cNvPr id="498" name="Google Shape;498;p136"/>
            <p:cNvSpPr/>
            <p:nvPr/>
          </p:nvSpPr>
          <p:spPr>
            <a:xfrm>
              <a:off x="0" y="0"/>
              <a:ext cx="13716000" cy="10287000"/>
            </a:xfrm>
            <a:prstGeom prst="rect">
              <a:avLst/>
            </a:prstGeom>
            <a:solidFill>
              <a:srgbClr val="FF656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499" name="Google Shape;499;p136"/>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500" name="Google Shape;500;p136"/>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grpSp>
      <p:sp>
        <p:nvSpPr>
          <p:cNvPr id="501" name="Google Shape;501;p136"/>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5_Title Slide">
  <p:cSld name="35_Title Slide">
    <p:bg>
      <p:bgPr>
        <a:solidFill>
          <a:srgbClr val="002060"/>
        </a:solidFill>
      </p:bgPr>
    </p:bg>
    <p:spTree>
      <p:nvGrpSpPr>
        <p:cNvPr id="502" name="Shape 502"/>
        <p:cNvGrpSpPr/>
        <p:nvPr/>
      </p:nvGrpSpPr>
      <p:grpSpPr>
        <a:xfrm>
          <a:off x="0" y="0"/>
          <a:ext cx="0" cy="0"/>
          <a:chOff x="0" y="0"/>
          <a:chExt cx="0" cy="0"/>
        </a:xfrm>
      </p:grpSpPr>
      <p:grpSp>
        <p:nvGrpSpPr>
          <p:cNvPr id="503" name="Google Shape;503;p137"/>
          <p:cNvGrpSpPr/>
          <p:nvPr/>
        </p:nvGrpSpPr>
        <p:grpSpPr>
          <a:xfrm>
            <a:off x="0" y="0"/>
            <a:ext cx="12192000" cy="6858001"/>
            <a:chOff x="0" y="0"/>
            <a:chExt cx="13716000" cy="10287000"/>
          </a:xfrm>
        </p:grpSpPr>
        <p:sp>
          <p:nvSpPr>
            <p:cNvPr id="504" name="Google Shape;504;p137"/>
            <p:cNvSpPr/>
            <p:nvPr/>
          </p:nvSpPr>
          <p:spPr>
            <a:xfrm>
              <a:off x="0" y="0"/>
              <a:ext cx="13716000" cy="10287000"/>
            </a:xfrm>
            <a:prstGeom prst="rect">
              <a:avLst/>
            </a:prstGeom>
            <a:solidFill>
              <a:srgbClr val="FF656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505" name="Google Shape;505;p137"/>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506" name="Google Shape;506;p137"/>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grpSp>
      <p:sp>
        <p:nvSpPr>
          <p:cNvPr id="507" name="Google Shape;507;p137"/>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4_Title Slide">
  <p:cSld name="34_Title Slide">
    <p:bg>
      <p:bgPr>
        <a:solidFill>
          <a:srgbClr val="002060"/>
        </a:solidFill>
      </p:bgPr>
    </p:bg>
    <p:spTree>
      <p:nvGrpSpPr>
        <p:cNvPr id="508" name="Shape 508"/>
        <p:cNvGrpSpPr/>
        <p:nvPr/>
      </p:nvGrpSpPr>
      <p:grpSpPr>
        <a:xfrm>
          <a:off x="0" y="0"/>
          <a:ext cx="0" cy="0"/>
          <a:chOff x="0" y="0"/>
          <a:chExt cx="0" cy="0"/>
        </a:xfrm>
      </p:grpSpPr>
      <p:grpSp>
        <p:nvGrpSpPr>
          <p:cNvPr id="509" name="Google Shape;509;p138"/>
          <p:cNvGrpSpPr/>
          <p:nvPr/>
        </p:nvGrpSpPr>
        <p:grpSpPr>
          <a:xfrm>
            <a:off x="0" y="0"/>
            <a:ext cx="12192000" cy="6858001"/>
            <a:chOff x="0" y="0"/>
            <a:chExt cx="13716000" cy="10287000"/>
          </a:xfrm>
        </p:grpSpPr>
        <p:sp>
          <p:nvSpPr>
            <p:cNvPr id="510" name="Google Shape;510;p138"/>
            <p:cNvSpPr/>
            <p:nvPr/>
          </p:nvSpPr>
          <p:spPr>
            <a:xfrm>
              <a:off x="0" y="0"/>
              <a:ext cx="13716000" cy="10287000"/>
            </a:xfrm>
            <a:prstGeom prst="rect">
              <a:avLst/>
            </a:prstGeom>
            <a:solidFill>
              <a:srgbClr val="FF656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511" name="Google Shape;511;p138"/>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512" name="Google Shape;512;p138"/>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grpSp>
      <p:sp>
        <p:nvSpPr>
          <p:cNvPr id="513" name="Google Shape;513;p138"/>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3_Title Slide">
  <p:cSld name="33_Title Slide">
    <p:bg>
      <p:bgPr>
        <a:solidFill>
          <a:srgbClr val="002060"/>
        </a:solidFill>
      </p:bgPr>
    </p:bg>
    <p:spTree>
      <p:nvGrpSpPr>
        <p:cNvPr id="514" name="Shape 514"/>
        <p:cNvGrpSpPr/>
        <p:nvPr/>
      </p:nvGrpSpPr>
      <p:grpSpPr>
        <a:xfrm>
          <a:off x="0" y="0"/>
          <a:ext cx="0" cy="0"/>
          <a:chOff x="0" y="0"/>
          <a:chExt cx="0" cy="0"/>
        </a:xfrm>
      </p:grpSpPr>
      <p:grpSp>
        <p:nvGrpSpPr>
          <p:cNvPr id="515" name="Google Shape;515;p139"/>
          <p:cNvGrpSpPr/>
          <p:nvPr/>
        </p:nvGrpSpPr>
        <p:grpSpPr>
          <a:xfrm>
            <a:off x="0" y="0"/>
            <a:ext cx="12192000" cy="6858001"/>
            <a:chOff x="0" y="0"/>
            <a:chExt cx="13716000" cy="10287000"/>
          </a:xfrm>
        </p:grpSpPr>
        <p:sp>
          <p:nvSpPr>
            <p:cNvPr id="516" name="Google Shape;516;p139"/>
            <p:cNvSpPr/>
            <p:nvPr/>
          </p:nvSpPr>
          <p:spPr>
            <a:xfrm>
              <a:off x="0" y="0"/>
              <a:ext cx="13716000" cy="10287000"/>
            </a:xfrm>
            <a:prstGeom prst="rect">
              <a:avLst/>
            </a:prstGeom>
            <a:solidFill>
              <a:srgbClr val="FF656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517" name="Google Shape;517;p139"/>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518" name="Google Shape;518;p139"/>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grpSp>
      <p:sp>
        <p:nvSpPr>
          <p:cNvPr id="519" name="Google Shape;519;p139"/>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2_Title Slide">
  <p:cSld name="32_Title Slide">
    <p:bg>
      <p:bgPr>
        <a:solidFill>
          <a:srgbClr val="002060"/>
        </a:solidFill>
      </p:bgPr>
    </p:bg>
    <p:spTree>
      <p:nvGrpSpPr>
        <p:cNvPr id="520" name="Shape 520"/>
        <p:cNvGrpSpPr/>
        <p:nvPr/>
      </p:nvGrpSpPr>
      <p:grpSpPr>
        <a:xfrm>
          <a:off x="0" y="0"/>
          <a:ext cx="0" cy="0"/>
          <a:chOff x="0" y="0"/>
          <a:chExt cx="0" cy="0"/>
        </a:xfrm>
      </p:grpSpPr>
      <p:grpSp>
        <p:nvGrpSpPr>
          <p:cNvPr id="521" name="Google Shape;521;p140"/>
          <p:cNvGrpSpPr/>
          <p:nvPr/>
        </p:nvGrpSpPr>
        <p:grpSpPr>
          <a:xfrm>
            <a:off x="0" y="0"/>
            <a:ext cx="12192000" cy="6858001"/>
            <a:chOff x="0" y="0"/>
            <a:chExt cx="13716000" cy="10287000"/>
          </a:xfrm>
        </p:grpSpPr>
        <p:sp>
          <p:nvSpPr>
            <p:cNvPr id="522" name="Google Shape;522;p140"/>
            <p:cNvSpPr/>
            <p:nvPr/>
          </p:nvSpPr>
          <p:spPr>
            <a:xfrm>
              <a:off x="0" y="0"/>
              <a:ext cx="13716000" cy="10287000"/>
            </a:xfrm>
            <a:prstGeom prst="rect">
              <a:avLst/>
            </a:prstGeom>
            <a:solidFill>
              <a:srgbClr val="FF656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523" name="Google Shape;523;p140"/>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524" name="Google Shape;524;p140"/>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grpSp>
      <p:sp>
        <p:nvSpPr>
          <p:cNvPr id="525" name="Google Shape;525;p140"/>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1_Title Slide">
  <p:cSld name="31_Title Slide">
    <p:bg>
      <p:bgPr>
        <a:solidFill>
          <a:srgbClr val="002060"/>
        </a:solidFill>
      </p:bgPr>
    </p:bg>
    <p:spTree>
      <p:nvGrpSpPr>
        <p:cNvPr id="526" name="Shape 526"/>
        <p:cNvGrpSpPr/>
        <p:nvPr/>
      </p:nvGrpSpPr>
      <p:grpSpPr>
        <a:xfrm>
          <a:off x="0" y="0"/>
          <a:ext cx="0" cy="0"/>
          <a:chOff x="0" y="0"/>
          <a:chExt cx="0" cy="0"/>
        </a:xfrm>
      </p:grpSpPr>
      <p:grpSp>
        <p:nvGrpSpPr>
          <p:cNvPr id="527" name="Google Shape;527;p141"/>
          <p:cNvGrpSpPr/>
          <p:nvPr/>
        </p:nvGrpSpPr>
        <p:grpSpPr>
          <a:xfrm>
            <a:off x="0" y="0"/>
            <a:ext cx="12192000" cy="6858001"/>
            <a:chOff x="0" y="0"/>
            <a:chExt cx="13716000" cy="10287000"/>
          </a:xfrm>
        </p:grpSpPr>
        <p:sp>
          <p:nvSpPr>
            <p:cNvPr id="528" name="Google Shape;528;p141"/>
            <p:cNvSpPr/>
            <p:nvPr/>
          </p:nvSpPr>
          <p:spPr>
            <a:xfrm>
              <a:off x="0" y="0"/>
              <a:ext cx="13716000" cy="10287000"/>
            </a:xfrm>
            <a:prstGeom prst="rect">
              <a:avLst/>
            </a:prstGeom>
            <a:solidFill>
              <a:srgbClr val="FF656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529" name="Google Shape;529;p141"/>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530" name="Google Shape;530;p141"/>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grpSp>
      <p:sp>
        <p:nvSpPr>
          <p:cNvPr id="531" name="Google Shape;531;p141"/>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0_Title Slide">
  <p:cSld name="30_Title Slide">
    <p:bg>
      <p:bgPr>
        <a:solidFill>
          <a:srgbClr val="002060"/>
        </a:solidFill>
      </p:bgPr>
    </p:bg>
    <p:spTree>
      <p:nvGrpSpPr>
        <p:cNvPr id="532" name="Shape 532"/>
        <p:cNvGrpSpPr/>
        <p:nvPr/>
      </p:nvGrpSpPr>
      <p:grpSpPr>
        <a:xfrm>
          <a:off x="0" y="0"/>
          <a:ext cx="0" cy="0"/>
          <a:chOff x="0" y="0"/>
          <a:chExt cx="0" cy="0"/>
        </a:xfrm>
      </p:grpSpPr>
      <p:grpSp>
        <p:nvGrpSpPr>
          <p:cNvPr id="533" name="Google Shape;533;p142"/>
          <p:cNvGrpSpPr/>
          <p:nvPr/>
        </p:nvGrpSpPr>
        <p:grpSpPr>
          <a:xfrm>
            <a:off x="0" y="0"/>
            <a:ext cx="12192000" cy="6858001"/>
            <a:chOff x="0" y="0"/>
            <a:chExt cx="13716000" cy="10287000"/>
          </a:xfrm>
        </p:grpSpPr>
        <p:sp>
          <p:nvSpPr>
            <p:cNvPr id="534" name="Google Shape;534;p142"/>
            <p:cNvSpPr/>
            <p:nvPr/>
          </p:nvSpPr>
          <p:spPr>
            <a:xfrm>
              <a:off x="0" y="0"/>
              <a:ext cx="13716000" cy="10287000"/>
            </a:xfrm>
            <a:prstGeom prst="rect">
              <a:avLst/>
            </a:prstGeom>
            <a:solidFill>
              <a:srgbClr val="FF656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535" name="Google Shape;535;p142"/>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536" name="Google Shape;536;p142"/>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grpSp>
      <p:sp>
        <p:nvSpPr>
          <p:cNvPr id="537" name="Google Shape;537;p142"/>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63" name="Shape 63"/>
        <p:cNvGrpSpPr/>
        <p:nvPr/>
      </p:nvGrpSpPr>
      <p:grpSpPr>
        <a:xfrm>
          <a:off x="0" y="0"/>
          <a:ext cx="0" cy="0"/>
          <a:chOff x="0" y="0"/>
          <a:chExt cx="0" cy="0"/>
        </a:xfrm>
      </p:grpSpPr>
      <p:sp>
        <p:nvSpPr>
          <p:cNvPr id="64" name="Google Shape;64;p165"/>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5" name="Google Shape;65;p165"/>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66" name="Google Shape;66;p165"/>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7" name="Google Shape;67;p165"/>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68" name="Google Shape;68;p165"/>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9" name="Google Shape;69;p16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0" name="Google Shape;70;p16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1" name="Google Shape;71;p16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solidFill>
                  <a:srgbClr val="888888"/>
                </a:solidFill>
              </a:defRPr>
            </a:lvl1pPr>
            <a:lvl2pPr indent="0" lvl="1" marL="0" algn="r">
              <a:spcBef>
                <a:spcPts val="0"/>
              </a:spcBef>
              <a:buNone/>
              <a:defRPr>
                <a:solidFill>
                  <a:srgbClr val="888888"/>
                </a:solidFill>
              </a:defRPr>
            </a:lvl2pPr>
            <a:lvl3pPr indent="0" lvl="2" marL="0" algn="r">
              <a:spcBef>
                <a:spcPts val="0"/>
              </a:spcBef>
              <a:buNone/>
              <a:defRPr>
                <a:solidFill>
                  <a:srgbClr val="888888"/>
                </a:solidFill>
              </a:defRPr>
            </a:lvl3pPr>
            <a:lvl4pPr indent="0" lvl="3" marL="0" algn="r">
              <a:spcBef>
                <a:spcPts val="0"/>
              </a:spcBef>
              <a:buNone/>
              <a:defRPr>
                <a:solidFill>
                  <a:srgbClr val="888888"/>
                </a:solidFill>
              </a:defRPr>
            </a:lvl4pPr>
            <a:lvl5pPr indent="0" lvl="4" marL="0" algn="r">
              <a:spcBef>
                <a:spcPts val="0"/>
              </a:spcBef>
              <a:buNone/>
              <a:defRPr>
                <a:solidFill>
                  <a:srgbClr val="888888"/>
                </a:solidFill>
              </a:defRPr>
            </a:lvl5pPr>
            <a:lvl6pPr indent="0" lvl="5" marL="0" algn="r">
              <a:spcBef>
                <a:spcPts val="0"/>
              </a:spcBef>
              <a:buNone/>
              <a:defRPr>
                <a:solidFill>
                  <a:srgbClr val="888888"/>
                </a:solidFill>
              </a:defRPr>
            </a:lvl6pPr>
            <a:lvl7pPr indent="0" lvl="6" marL="0" algn="r">
              <a:spcBef>
                <a:spcPts val="0"/>
              </a:spcBef>
              <a:buNone/>
              <a:defRPr>
                <a:solidFill>
                  <a:srgbClr val="888888"/>
                </a:solidFill>
              </a:defRPr>
            </a:lvl7pPr>
            <a:lvl8pPr indent="0" lvl="7" marL="0" algn="r">
              <a:spcBef>
                <a:spcPts val="0"/>
              </a:spcBef>
              <a:buNone/>
              <a:defRPr>
                <a:solidFill>
                  <a:srgbClr val="888888"/>
                </a:solidFill>
              </a:defRPr>
            </a:lvl8pPr>
            <a:lvl9pPr indent="0" lvl="8" marL="0"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9_Title Slide">
  <p:cSld name="29_Title Slide">
    <p:bg>
      <p:bgPr>
        <a:solidFill>
          <a:srgbClr val="002060"/>
        </a:solidFill>
      </p:bgPr>
    </p:bg>
    <p:spTree>
      <p:nvGrpSpPr>
        <p:cNvPr id="538" name="Shape 538"/>
        <p:cNvGrpSpPr/>
        <p:nvPr/>
      </p:nvGrpSpPr>
      <p:grpSpPr>
        <a:xfrm>
          <a:off x="0" y="0"/>
          <a:ext cx="0" cy="0"/>
          <a:chOff x="0" y="0"/>
          <a:chExt cx="0" cy="0"/>
        </a:xfrm>
      </p:grpSpPr>
      <p:grpSp>
        <p:nvGrpSpPr>
          <p:cNvPr id="539" name="Google Shape;539;p143"/>
          <p:cNvGrpSpPr/>
          <p:nvPr/>
        </p:nvGrpSpPr>
        <p:grpSpPr>
          <a:xfrm>
            <a:off x="0" y="0"/>
            <a:ext cx="12192000" cy="6858001"/>
            <a:chOff x="0" y="0"/>
            <a:chExt cx="13716000" cy="10287000"/>
          </a:xfrm>
        </p:grpSpPr>
        <p:sp>
          <p:nvSpPr>
            <p:cNvPr id="540" name="Google Shape;540;p143"/>
            <p:cNvSpPr/>
            <p:nvPr/>
          </p:nvSpPr>
          <p:spPr>
            <a:xfrm>
              <a:off x="0" y="0"/>
              <a:ext cx="13716000" cy="10287000"/>
            </a:xfrm>
            <a:prstGeom prst="rect">
              <a:avLst/>
            </a:prstGeom>
            <a:solidFill>
              <a:srgbClr val="FF656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541" name="Google Shape;541;p143"/>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542" name="Google Shape;542;p143"/>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grpSp>
      <p:sp>
        <p:nvSpPr>
          <p:cNvPr id="543" name="Google Shape;543;p143"/>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8_Title Slide">
  <p:cSld name="28_Title Slide">
    <p:bg>
      <p:bgPr>
        <a:solidFill>
          <a:srgbClr val="002060"/>
        </a:solidFill>
      </p:bgPr>
    </p:bg>
    <p:spTree>
      <p:nvGrpSpPr>
        <p:cNvPr id="544" name="Shape 544"/>
        <p:cNvGrpSpPr/>
        <p:nvPr/>
      </p:nvGrpSpPr>
      <p:grpSpPr>
        <a:xfrm>
          <a:off x="0" y="0"/>
          <a:ext cx="0" cy="0"/>
          <a:chOff x="0" y="0"/>
          <a:chExt cx="0" cy="0"/>
        </a:xfrm>
      </p:grpSpPr>
      <p:grpSp>
        <p:nvGrpSpPr>
          <p:cNvPr id="545" name="Google Shape;545;p144"/>
          <p:cNvGrpSpPr/>
          <p:nvPr/>
        </p:nvGrpSpPr>
        <p:grpSpPr>
          <a:xfrm>
            <a:off x="0" y="0"/>
            <a:ext cx="12192000" cy="6858001"/>
            <a:chOff x="0" y="0"/>
            <a:chExt cx="13716000" cy="10287000"/>
          </a:xfrm>
        </p:grpSpPr>
        <p:sp>
          <p:nvSpPr>
            <p:cNvPr id="546" name="Google Shape;546;p144"/>
            <p:cNvSpPr/>
            <p:nvPr/>
          </p:nvSpPr>
          <p:spPr>
            <a:xfrm>
              <a:off x="0" y="0"/>
              <a:ext cx="13716000" cy="10287000"/>
            </a:xfrm>
            <a:prstGeom prst="rect">
              <a:avLst/>
            </a:prstGeom>
            <a:solidFill>
              <a:srgbClr val="FF656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547" name="Google Shape;547;p144"/>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548" name="Google Shape;548;p144"/>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grpSp>
      <p:sp>
        <p:nvSpPr>
          <p:cNvPr id="549" name="Google Shape;549;p144"/>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7_Title Slide">
  <p:cSld name="27_Title Slide">
    <p:bg>
      <p:bgPr>
        <a:solidFill>
          <a:srgbClr val="002060"/>
        </a:solidFill>
      </p:bgPr>
    </p:bg>
    <p:spTree>
      <p:nvGrpSpPr>
        <p:cNvPr id="550" name="Shape 550"/>
        <p:cNvGrpSpPr/>
        <p:nvPr/>
      </p:nvGrpSpPr>
      <p:grpSpPr>
        <a:xfrm>
          <a:off x="0" y="0"/>
          <a:ext cx="0" cy="0"/>
          <a:chOff x="0" y="0"/>
          <a:chExt cx="0" cy="0"/>
        </a:xfrm>
      </p:grpSpPr>
      <p:grpSp>
        <p:nvGrpSpPr>
          <p:cNvPr id="551" name="Google Shape;551;p145"/>
          <p:cNvGrpSpPr/>
          <p:nvPr/>
        </p:nvGrpSpPr>
        <p:grpSpPr>
          <a:xfrm>
            <a:off x="0" y="0"/>
            <a:ext cx="12192000" cy="6858001"/>
            <a:chOff x="0" y="0"/>
            <a:chExt cx="13716000" cy="10287000"/>
          </a:xfrm>
        </p:grpSpPr>
        <p:sp>
          <p:nvSpPr>
            <p:cNvPr id="552" name="Google Shape;552;p145"/>
            <p:cNvSpPr/>
            <p:nvPr/>
          </p:nvSpPr>
          <p:spPr>
            <a:xfrm>
              <a:off x="0" y="0"/>
              <a:ext cx="13716000" cy="10287000"/>
            </a:xfrm>
            <a:prstGeom prst="rect">
              <a:avLst/>
            </a:prstGeom>
            <a:solidFill>
              <a:srgbClr val="FF656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553" name="Google Shape;553;p145"/>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554" name="Google Shape;554;p145"/>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grpSp>
      <p:sp>
        <p:nvSpPr>
          <p:cNvPr id="555" name="Google Shape;555;p145"/>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6_Title Slide">
  <p:cSld name="26_Title Slide">
    <p:bg>
      <p:bgPr>
        <a:solidFill>
          <a:srgbClr val="002060"/>
        </a:solidFill>
      </p:bgPr>
    </p:bg>
    <p:spTree>
      <p:nvGrpSpPr>
        <p:cNvPr id="556" name="Shape 556"/>
        <p:cNvGrpSpPr/>
        <p:nvPr/>
      </p:nvGrpSpPr>
      <p:grpSpPr>
        <a:xfrm>
          <a:off x="0" y="0"/>
          <a:ext cx="0" cy="0"/>
          <a:chOff x="0" y="0"/>
          <a:chExt cx="0" cy="0"/>
        </a:xfrm>
      </p:grpSpPr>
      <p:grpSp>
        <p:nvGrpSpPr>
          <p:cNvPr id="557" name="Google Shape;557;p146"/>
          <p:cNvGrpSpPr/>
          <p:nvPr/>
        </p:nvGrpSpPr>
        <p:grpSpPr>
          <a:xfrm>
            <a:off x="0" y="0"/>
            <a:ext cx="12192000" cy="6858001"/>
            <a:chOff x="0" y="0"/>
            <a:chExt cx="13716000" cy="10287000"/>
          </a:xfrm>
        </p:grpSpPr>
        <p:sp>
          <p:nvSpPr>
            <p:cNvPr id="558" name="Google Shape;558;p146"/>
            <p:cNvSpPr/>
            <p:nvPr/>
          </p:nvSpPr>
          <p:spPr>
            <a:xfrm>
              <a:off x="0" y="0"/>
              <a:ext cx="13716000" cy="10287000"/>
            </a:xfrm>
            <a:prstGeom prst="rect">
              <a:avLst/>
            </a:prstGeom>
            <a:solidFill>
              <a:srgbClr val="FF656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559" name="Google Shape;559;p146"/>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560" name="Google Shape;560;p146"/>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grpSp>
      <p:sp>
        <p:nvSpPr>
          <p:cNvPr id="561" name="Google Shape;561;p146"/>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5_Title Slide">
  <p:cSld name="25_Title Slide">
    <p:bg>
      <p:bgPr>
        <a:solidFill>
          <a:srgbClr val="002060"/>
        </a:solidFill>
      </p:bgPr>
    </p:bg>
    <p:spTree>
      <p:nvGrpSpPr>
        <p:cNvPr id="562" name="Shape 562"/>
        <p:cNvGrpSpPr/>
        <p:nvPr/>
      </p:nvGrpSpPr>
      <p:grpSpPr>
        <a:xfrm>
          <a:off x="0" y="0"/>
          <a:ext cx="0" cy="0"/>
          <a:chOff x="0" y="0"/>
          <a:chExt cx="0" cy="0"/>
        </a:xfrm>
      </p:grpSpPr>
      <p:grpSp>
        <p:nvGrpSpPr>
          <p:cNvPr id="563" name="Google Shape;563;p147"/>
          <p:cNvGrpSpPr/>
          <p:nvPr/>
        </p:nvGrpSpPr>
        <p:grpSpPr>
          <a:xfrm>
            <a:off x="0" y="0"/>
            <a:ext cx="12192000" cy="6858001"/>
            <a:chOff x="0" y="0"/>
            <a:chExt cx="13716000" cy="10287000"/>
          </a:xfrm>
        </p:grpSpPr>
        <p:sp>
          <p:nvSpPr>
            <p:cNvPr id="564" name="Google Shape;564;p147"/>
            <p:cNvSpPr/>
            <p:nvPr/>
          </p:nvSpPr>
          <p:spPr>
            <a:xfrm>
              <a:off x="0" y="0"/>
              <a:ext cx="13716000" cy="10287000"/>
            </a:xfrm>
            <a:prstGeom prst="rect">
              <a:avLst/>
            </a:prstGeom>
            <a:solidFill>
              <a:srgbClr val="FF656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565" name="Google Shape;565;p147"/>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566" name="Google Shape;566;p147"/>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grpSp>
      <p:sp>
        <p:nvSpPr>
          <p:cNvPr id="567" name="Google Shape;567;p147"/>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4_Title Slide">
  <p:cSld name="24_Title Slide">
    <p:bg>
      <p:bgPr>
        <a:solidFill>
          <a:srgbClr val="002060"/>
        </a:solidFill>
      </p:bgPr>
    </p:bg>
    <p:spTree>
      <p:nvGrpSpPr>
        <p:cNvPr id="568" name="Shape 568"/>
        <p:cNvGrpSpPr/>
        <p:nvPr/>
      </p:nvGrpSpPr>
      <p:grpSpPr>
        <a:xfrm>
          <a:off x="0" y="0"/>
          <a:ext cx="0" cy="0"/>
          <a:chOff x="0" y="0"/>
          <a:chExt cx="0" cy="0"/>
        </a:xfrm>
      </p:grpSpPr>
      <p:grpSp>
        <p:nvGrpSpPr>
          <p:cNvPr id="569" name="Google Shape;569;p148"/>
          <p:cNvGrpSpPr/>
          <p:nvPr/>
        </p:nvGrpSpPr>
        <p:grpSpPr>
          <a:xfrm>
            <a:off x="0" y="0"/>
            <a:ext cx="12192000" cy="6858001"/>
            <a:chOff x="0" y="0"/>
            <a:chExt cx="13716000" cy="10287000"/>
          </a:xfrm>
        </p:grpSpPr>
        <p:sp>
          <p:nvSpPr>
            <p:cNvPr id="570" name="Google Shape;570;p148"/>
            <p:cNvSpPr/>
            <p:nvPr/>
          </p:nvSpPr>
          <p:spPr>
            <a:xfrm>
              <a:off x="0" y="0"/>
              <a:ext cx="13716000" cy="10287000"/>
            </a:xfrm>
            <a:prstGeom prst="rect">
              <a:avLst/>
            </a:prstGeom>
            <a:solidFill>
              <a:srgbClr val="FF656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571" name="Google Shape;571;p148"/>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572" name="Google Shape;572;p148"/>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grpSp>
      <p:sp>
        <p:nvSpPr>
          <p:cNvPr id="573" name="Google Shape;573;p148"/>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3_Title Slide">
  <p:cSld name="23_Title Slide">
    <p:bg>
      <p:bgPr>
        <a:solidFill>
          <a:srgbClr val="002060"/>
        </a:solidFill>
      </p:bgPr>
    </p:bg>
    <p:spTree>
      <p:nvGrpSpPr>
        <p:cNvPr id="574" name="Shape 574"/>
        <p:cNvGrpSpPr/>
        <p:nvPr/>
      </p:nvGrpSpPr>
      <p:grpSpPr>
        <a:xfrm>
          <a:off x="0" y="0"/>
          <a:ext cx="0" cy="0"/>
          <a:chOff x="0" y="0"/>
          <a:chExt cx="0" cy="0"/>
        </a:xfrm>
      </p:grpSpPr>
      <p:grpSp>
        <p:nvGrpSpPr>
          <p:cNvPr id="575" name="Google Shape;575;p149"/>
          <p:cNvGrpSpPr/>
          <p:nvPr/>
        </p:nvGrpSpPr>
        <p:grpSpPr>
          <a:xfrm>
            <a:off x="0" y="0"/>
            <a:ext cx="12192000" cy="6858001"/>
            <a:chOff x="0" y="0"/>
            <a:chExt cx="13716000" cy="10287000"/>
          </a:xfrm>
        </p:grpSpPr>
        <p:sp>
          <p:nvSpPr>
            <p:cNvPr id="576" name="Google Shape;576;p149"/>
            <p:cNvSpPr/>
            <p:nvPr/>
          </p:nvSpPr>
          <p:spPr>
            <a:xfrm>
              <a:off x="0" y="0"/>
              <a:ext cx="13716000" cy="10287000"/>
            </a:xfrm>
            <a:prstGeom prst="rect">
              <a:avLst/>
            </a:prstGeom>
            <a:solidFill>
              <a:srgbClr val="FF656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577" name="Google Shape;577;p149"/>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578" name="Google Shape;578;p149"/>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grpSp>
      <p:sp>
        <p:nvSpPr>
          <p:cNvPr id="579" name="Google Shape;579;p149"/>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2_Title Slide">
  <p:cSld name="22_Title Slide">
    <p:bg>
      <p:bgPr>
        <a:solidFill>
          <a:srgbClr val="002060"/>
        </a:solidFill>
      </p:bgPr>
    </p:bg>
    <p:spTree>
      <p:nvGrpSpPr>
        <p:cNvPr id="580" name="Shape 580"/>
        <p:cNvGrpSpPr/>
        <p:nvPr/>
      </p:nvGrpSpPr>
      <p:grpSpPr>
        <a:xfrm>
          <a:off x="0" y="0"/>
          <a:ext cx="0" cy="0"/>
          <a:chOff x="0" y="0"/>
          <a:chExt cx="0" cy="0"/>
        </a:xfrm>
      </p:grpSpPr>
      <p:grpSp>
        <p:nvGrpSpPr>
          <p:cNvPr id="581" name="Google Shape;581;p150"/>
          <p:cNvGrpSpPr/>
          <p:nvPr/>
        </p:nvGrpSpPr>
        <p:grpSpPr>
          <a:xfrm>
            <a:off x="0" y="0"/>
            <a:ext cx="12192000" cy="6858001"/>
            <a:chOff x="0" y="0"/>
            <a:chExt cx="13716000" cy="10287000"/>
          </a:xfrm>
        </p:grpSpPr>
        <p:sp>
          <p:nvSpPr>
            <p:cNvPr id="582" name="Google Shape;582;p150"/>
            <p:cNvSpPr/>
            <p:nvPr/>
          </p:nvSpPr>
          <p:spPr>
            <a:xfrm>
              <a:off x="0" y="0"/>
              <a:ext cx="13716000" cy="10287000"/>
            </a:xfrm>
            <a:prstGeom prst="rect">
              <a:avLst/>
            </a:prstGeom>
            <a:solidFill>
              <a:srgbClr val="FF656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583" name="Google Shape;583;p150"/>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584" name="Google Shape;584;p150"/>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grpSp>
      <p:sp>
        <p:nvSpPr>
          <p:cNvPr id="585" name="Google Shape;585;p150"/>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1_Title Slide">
  <p:cSld name="21_Title Slide">
    <p:bg>
      <p:bgPr>
        <a:solidFill>
          <a:srgbClr val="002060"/>
        </a:solidFill>
      </p:bgPr>
    </p:bg>
    <p:spTree>
      <p:nvGrpSpPr>
        <p:cNvPr id="586" name="Shape 586"/>
        <p:cNvGrpSpPr/>
        <p:nvPr/>
      </p:nvGrpSpPr>
      <p:grpSpPr>
        <a:xfrm>
          <a:off x="0" y="0"/>
          <a:ext cx="0" cy="0"/>
          <a:chOff x="0" y="0"/>
          <a:chExt cx="0" cy="0"/>
        </a:xfrm>
      </p:grpSpPr>
      <p:grpSp>
        <p:nvGrpSpPr>
          <p:cNvPr id="587" name="Google Shape;587;p151"/>
          <p:cNvGrpSpPr/>
          <p:nvPr/>
        </p:nvGrpSpPr>
        <p:grpSpPr>
          <a:xfrm>
            <a:off x="0" y="0"/>
            <a:ext cx="12192000" cy="6858001"/>
            <a:chOff x="0" y="0"/>
            <a:chExt cx="13716000" cy="10287000"/>
          </a:xfrm>
        </p:grpSpPr>
        <p:sp>
          <p:nvSpPr>
            <p:cNvPr id="588" name="Google Shape;588;p151"/>
            <p:cNvSpPr/>
            <p:nvPr/>
          </p:nvSpPr>
          <p:spPr>
            <a:xfrm>
              <a:off x="0" y="0"/>
              <a:ext cx="13716000" cy="10287000"/>
            </a:xfrm>
            <a:prstGeom prst="rect">
              <a:avLst/>
            </a:prstGeom>
            <a:solidFill>
              <a:srgbClr val="FF656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589" name="Google Shape;589;p151"/>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590" name="Google Shape;590;p151"/>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grpSp>
      <p:sp>
        <p:nvSpPr>
          <p:cNvPr id="591" name="Google Shape;591;p151"/>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0_Title Slide">
  <p:cSld name="20_Title Slide">
    <p:bg>
      <p:bgPr>
        <a:solidFill>
          <a:srgbClr val="002060"/>
        </a:solidFill>
      </p:bgPr>
    </p:bg>
    <p:spTree>
      <p:nvGrpSpPr>
        <p:cNvPr id="592" name="Shape 592"/>
        <p:cNvGrpSpPr/>
        <p:nvPr/>
      </p:nvGrpSpPr>
      <p:grpSpPr>
        <a:xfrm>
          <a:off x="0" y="0"/>
          <a:ext cx="0" cy="0"/>
          <a:chOff x="0" y="0"/>
          <a:chExt cx="0" cy="0"/>
        </a:xfrm>
      </p:grpSpPr>
      <p:grpSp>
        <p:nvGrpSpPr>
          <p:cNvPr id="593" name="Google Shape;593;p152"/>
          <p:cNvGrpSpPr/>
          <p:nvPr/>
        </p:nvGrpSpPr>
        <p:grpSpPr>
          <a:xfrm>
            <a:off x="0" y="0"/>
            <a:ext cx="12192000" cy="6858001"/>
            <a:chOff x="0" y="0"/>
            <a:chExt cx="13716000" cy="10287000"/>
          </a:xfrm>
        </p:grpSpPr>
        <p:sp>
          <p:nvSpPr>
            <p:cNvPr id="594" name="Google Shape;594;p152"/>
            <p:cNvSpPr/>
            <p:nvPr/>
          </p:nvSpPr>
          <p:spPr>
            <a:xfrm>
              <a:off x="0" y="0"/>
              <a:ext cx="13716000" cy="10287000"/>
            </a:xfrm>
            <a:prstGeom prst="rect">
              <a:avLst/>
            </a:prstGeom>
            <a:solidFill>
              <a:srgbClr val="FF656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595" name="Google Shape;595;p152"/>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596" name="Google Shape;596;p152"/>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grpSp>
      <p:sp>
        <p:nvSpPr>
          <p:cNvPr id="597" name="Google Shape;597;p152"/>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72" name="Shape 72"/>
        <p:cNvGrpSpPr/>
        <p:nvPr/>
      </p:nvGrpSpPr>
      <p:grpSpPr>
        <a:xfrm>
          <a:off x="0" y="0"/>
          <a:ext cx="0" cy="0"/>
          <a:chOff x="0" y="0"/>
          <a:chExt cx="0" cy="0"/>
        </a:xfrm>
      </p:grpSpPr>
      <p:sp>
        <p:nvSpPr>
          <p:cNvPr id="73" name="Google Shape;73;p166"/>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4" name="Google Shape;74;p16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5" name="Google Shape;75;p16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6" name="Google Shape;76;p16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solidFill>
                  <a:srgbClr val="888888"/>
                </a:solidFill>
              </a:defRPr>
            </a:lvl1pPr>
            <a:lvl2pPr indent="0" lvl="1" marL="0" algn="r">
              <a:spcBef>
                <a:spcPts val="0"/>
              </a:spcBef>
              <a:buNone/>
              <a:defRPr>
                <a:solidFill>
                  <a:srgbClr val="888888"/>
                </a:solidFill>
              </a:defRPr>
            </a:lvl2pPr>
            <a:lvl3pPr indent="0" lvl="2" marL="0" algn="r">
              <a:spcBef>
                <a:spcPts val="0"/>
              </a:spcBef>
              <a:buNone/>
              <a:defRPr>
                <a:solidFill>
                  <a:srgbClr val="888888"/>
                </a:solidFill>
              </a:defRPr>
            </a:lvl3pPr>
            <a:lvl4pPr indent="0" lvl="3" marL="0" algn="r">
              <a:spcBef>
                <a:spcPts val="0"/>
              </a:spcBef>
              <a:buNone/>
              <a:defRPr>
                <a:solidFill>
                  <a:srgbClr val="888888"/>
                </a:solidFill>
              </a:defRPr>
            </a:lvl4pPr>
            <a:lvl5pPr indent="0" lvl="4" marL="0" algn="r">
              <a:spcBef>
                <a:spcPts val="0"/>
              </a:spcBef>
              <a:buNone/>
              <a:defRPr>
                <a:solidFill>
                  <a:srgbClr val="888888"/>
                </a:solidFill>
              </a:defRPr>
            </a:lvl5pPr>
            <a:lvl6pPr indent="0" lvl="5" marL="0" algn="r">
              <a:spcBef>
                <a:spcPts val="0"/>
              </a:spcBef>
              <a:buNone/>
              <a:defRPr>
                <a:solidFill>
                  <a:srgbClr val="888888"/>
                </a:solidFill>
              </a:defRPr>
            </a:lvl6pPr>
            <a:lvl7pPr indent="0" lvl="6" marL="0" algn="r">
              <a:spcBef>
                <a:spcPts val="0"/>
              </a:spcBef>
              <a:buNone/>
              <a:defRPr>
                <a:solidFill>
                  <a:srgbClr val="888888"/>
                </a:solidFill>
              </a:defRPr>
            </a:lvl7pPr>
            <a:lvl8pPr indent="0" lvl="7" marL="0" algn="r">
              <a:spcBef>
                <a:spcPts val="0"/>
              </a:spcBef>
              <a:buNone/>
              <a:defRPr>
                <a:solidFill>
                  <a:srgbClr val="888888"/>
                </a:solidFill>
              </a:defRPr>
            </a:lvl8pPr>
            <a:lvl9pPr indent="0" lvl="8" marL="0"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9_Title Slide">
  <p:cSld name="19_Title Slide">
    <p:bg>
      <p:bgPr>
        <a:solidFill>
          <a:srgbClr val="002060"/>
        </a:solidFill>
      </p:bgPr>
    </p:bg>
    <p:spTree>
      <p:nvGrpSpPr>
        <p:cNvPr id="598" name="Shape 598"/>
        <p:cNvGrpSpPr/>
        <p:nvPr/>
      </p:nvGrpSpPr>
      <p:grpSpPr>
        <a:xfrm>
          <a:off x="0" y="0"/>
          <a:ext cx="0" cy="0"/>
          <a:chOff x="0" y="0"/>
          <a:chExt cx="0" cy="0"/>
        </a:xfrm>
      </p:grpSpPr>
      <p:grpSp>
        <p:nvGrpSpPr>
          <p:cNvPr id="599" name="Google Shape;599;p153"/>
          <p:cNvGrpSpPr/>
          <p:nvPr/>
        </p:nvGrpSpPr>
        <p:grpSpPr>
          <a:xfrm>
            <a:off x="0" y="0"/>
            <a:ext cx="12192000" cy="6858001"/>
            <a:chOff x="0" y="0"/>
            <a:chExt cx="13716000" cy="10287000"/>
          </a:xfrm>
        </p:grpSpPr>
        <p:sp>
          <p:nvSpPr>
            <p:cNvPr id="600" name="Google Shape;600;p153"/>
            <p:cNvSpPr/>
            <p:nvPr/>
          </p:nvSpPr>
          <p:spPr>
            <a:xfrm>
              <a:off x="0" y="0"/>
              <a:ext cx="13716000" cy="10287000"/>
            </a:xfrm>
            <a:prstGeom prst="rect">
              <a:avLst/>
            </a:prstGeom>
            <a:solidFill>
              <a:srgbClr val="FF656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601" name="Google Shape;601;p153"/>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602" name="Google Shape;602;p153"/>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grpSp>
      <p:sp>
        <p:nvSpPr>
          <p:cNvPr id="603" name="Google Shape;603;p153"/>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7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8_Title Slide">
  <p:cSld name="18_Title Slide">
    <p:bg>
      <p:bgPr>
        <a:solidFill>
          <a:srgbClr val="002060"/>
        </a:solidFill>
      </p:bgPr>
    </p:bg>
    <p:spTree>
      <p:nvGrpSpPr>
        <p:cNvPr id="604" name="Shape 604"/>
        <p:cNvGrpSpPr/>
        <p:nvPr/>
      </p:nvGrpSpPr>
      <p:grpSpPr>
        <a:xfrm>
          <a:off x="0" y="0"/>
          <a:ext cx="0" cy="0"/>
          <a:chOff x="0" y="0"/>
          <a:chExt cx="0" cy="0"/>
        </a:xfrm>
      </p:grpSpPr>
      <p:grpSp>
        <p:nvGrpSpPr>
          <p:cNvPr id="605" name="Google Shape;605;p154"/>
          <p:cNvGrpSpPr/>
          <p:nvPr/>
        </p:nvGrpSpPr>
        <p:grpSpPr>
          <a:xfrm>
            <a:off x="0" y="0"/>
            <a:ext cx="12192000" cy="6858001"/>
            <a:chOff x="0" y="0"/>
            <a:chExt cx="13716000" cy="10287000"/>
          </a:xfrm>
        </p:grpSpPr>
        <p:sp>
          <p:nvSpPr>
            <p:cNvPr id="606" name="Google Shape;606;p154"/>
            <p:cNvSpPr/>
            <p:nvPr/>
          </p:nvSpPr>
          <p:spPr>
            <a:xfrm>
              <a:off x="0" y="0"/>
              <a:ext cx="13716000" cy="10287000"/>
            </a:xfrm>
            <a:prstGeom prst="rect">
              <a:avLst/>
            </a:prstGeom>
            <a:solidFill>
              <a:srgbClr val="FF656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607" name="Google Shape;607;p154"/>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608" name="Google Shape;608;p154"/>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grpSp>
      <p:sp>
        <p:nvSpPr>
          <p:cNvPr id="609" name="Google Shape;609;p154"/>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7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7_Title Slide">
  <p:cSld name="17_Title Slide">
    <p:bg>
      <p:bgPr>
        <a:solidFill>
          <a:srgbClr val="002060"/>
        </a:solidFill>
      </p:bgPr>
    </p:bg>
    <p:spTree>
      <p:nvGrpSpPr>
        <p:cNvPr id="610" name="Shape 610"/>
        <p:cNvGrpSpPr/>
        <p:nvPr/>
      </p:nvGrpSpPr>
      <p:grpSpPr>
        <a:xfrm>
          <a:off x="0" y="0"/>
          <a:ext cx="0" cy="0"/>
          <a:chOff x="0" y="0"/>
          <a:chExt cx="0" cy="0"/>
        </a:xfrm>
      </p:grpSpPr>
      <p:grpSp>
        <p:nvGrpSpPr>
          <p:cNvPr id="611" name="Google Shape;611;p155"/>
          <p:cNvGrpSpPr/>
          <p:nvPr/>
        </p:nvGrpSpPr>
        <p:grpSpPr>
          <a:xfrm>
            <a:off x="0" y="0"/>
            <a:ext cx="12192000" cy="6858001"/>
            <a:chOff x="0" y="0"/>
            <a:chExt cx="13716000" cy="10287000"/>
          </a:xfrm>
        </p:grpSpPr>
        <p:sp>
          <p:nvSpPr>
            <p:cNvPr id="612" name="Google Shape;612;p155"/>
            <p:cNvSpPr/>
            <p:nvPr/>
          </p:nvSpPr>
          <p:spPr>
            <a:xfrm>
              <a:off x="0" y="0"/>
              <a:ext cx="13716000" cy="10287000"/>
            </a:xfrm>
            <a:prstGeom prst="rect">
              <a:avLst/>
            </a:prstGeom>
            <a:solidFill>
              <a:srgbClr val="FF656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613" name="Google Shape;613;p155"/>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614" name="Google Shape;614;p155"/>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grpSp>
      <p:sp>
        <p:nvSpPr>
          <p:cNvPr id="615" name="Google Shape;615;p155"/>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7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6_Title Slide">
  <p:cSld name="16_Title Slide">
    <p:bg>
      <p:bgPr>
        <a:solidFill>
          <a:srgbClr val="002060"/>
        </a:solidFill>
      </p:bgPr>
    </p:bg>
    <p:spTree>
      <p:nvGrpSpPr>
        <p:cNvPr id="616" name="Shape 616"/>
        <p:cNvGrpSpPr/>
        <p:nvPr/>
      </p:nvGrpSpPr>
      <p:grpSpPr>
        <a:xfrm>
          <a:off x="0" y="0"/>
          <a:ext cx="0" cy="0"/>
          <a:chOff x="0" y="0"/>
          <a:chExt cx="0" cy="0"/>
        </a:xfrm>
      </p:grpSpPr>
      <p:grpSp>
        <p:nvGrpSpPr>
          <p:cNvPr id="617" name="Google Shape;617;p156"/>
          <p:cNvGrpSpPr/>
          <p:nvPr/>
        </p:nvGrpSpPr>
        <p:grpSpPr>
          <a:xfrm>
            <a:off x="0" y="0"/>
            <a:ext cx="12192000" cy="6858001"/>
            <a:chOff x="0" y="0"/>
            <a:chExt cx="13716000" cy="10287000"/>
          </a:xfrm>
        </p:grpSpPr>
        <p:sp>
          <p:nvSpPr>
            <p:cNvPr id="618" name="Google Shape;618;p156"/>
            <p:cNvSpPr/>
            <p:nvPr/>
          </p:nvSpPr>
          <p:spPr>
            <a:xfrm>
              <a:off x="0" y="0"/>
              <a:ext cx="13716000" cy="10287000"/>
            </a:xfrm>
            <a:prstGeom prst="rect">
              <a:avLst/>
            </a:prstGeom>
            <a:solidFill>
              <a:srgbClr val="FF656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619" name="Google Shape;619;p156"/>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620" name="Google Shape;620;p156"/>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grpSp>
      <p:sp>
        <p:nvSpPr>
          <p:cNvPr id="621" name="Google Shape;621;p156"/>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7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5_Title Slide">
  <p:cSld name="15_Title Slide">
    <p:bg>
      <p:bgPr>
        <a:solidFill>
          <a:srgbClr val="002060"/>
        </a:solidFill>
      </p:bgPr>
    </p:bg>
    <p:spTree>
      <p:nvGrpSpPr>
        <p:cNvPr id="622" name="Shape 622"/>
        <p:cNvGrpSpPr/>
        <p:nvPr/>
      </p:nvGrpSpPr>
      <p:grpSpPr>
        <a:xfrm>
          <a:off x="0" y="0"/>
          <a:ext cx="0" cy="0"/>
          <a:chOff x="0" y="0"/>
          <a:chExt cx="0" cy="0"/>
        </a:xfrm>
      </p:grpSpPr>
      <p:grpSp>
        <p:nvGrpSpPr>
          <p:cNvPr id="623" name="Google Shape;623;p157"/>
          <p:cNvGrpSpPr/>
          <p:nvPr/>
        </p:nvGrpSpPr>
        <p:grpSpPr>
          <a:xfrm>
            <a:off x="0" y="0"/>
            <a:ext cx="12192000" cy="6858001"/>
            <a:chOff x="0" y="0"/>
            <a:chExt cx="13716000" cy="10287000"/>
          </a:xfrm>
        </p:grpSpPr>
        <p:sp>
          <p:nvSpPr>
            <p:cNvPr id="624" name="Google Shape;624;p157"/>
            <p:cNvSpPr/>
            <p:nvPr/>
          </p:nvSpPr>
          <p:spPr>
            <a:xfrm>
              <a:off x="0" y="0"/>
              <a:ext cx="13716000" cy="10287000"/>
            </a:xfrm>
            <a:prstGeom prst="rect">
              <a:avLst/>
            </a:prstGeom>
            <a:solidFill>
              <a:srgbClr val="FF656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625" name="Google Shape;625;p157"/>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626" name="Google Shape;626;p157"/>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grpSp>
      <p:sp>
        <p:nvSpPr>
          <p:cNvPr id="627" name="Google Shape;627;p157"/>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7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4_Title Slide">
  <p:cSld name="14_Title Slide">
    <p:bg>
      <p:bgPr>
        <a:solidFill>
          <a:srgbClr val="002060"/>
        </a:solidFill>
      </p:bgPr>
    </p:bg>
    <p:spTree>
      <p:nvGrpSpPr>
        <p:cNvPr id="628" name="Shape 628"/>
        <p:cNvGrpSpPr/>
        <p:nvPr/>
      </p:nvGrpSpPr>
      <p:grpSpPr>
        <a:xfrm>
          <a:off x="0" y="0"/>
          <a:ext cx="0" cy="0"/>
          <a:chOff x="0" y="0"/>
          <a:chExt cx="0" cy="0"/>
        </a:xfrm>
      </p:grpSpPr>
      <p:grpSp>
        <p:nvGrpSpPr>
          <p:cNvPr id="629" name="Google Shape;629;p158"/>
          <p:cNvGrpSpPr/>
          <p:nvPr/>
        </p:nvGrpSpPr>
        <p:grpSpPr>
          <a:xfrm>
            <a:off x="0" y="0"/>
            <a:ext cx="12192000" cy="6858001"/>
            <a:chOff x="0" y="0"/>
            <a:chExt cx="13716000" cy="10287000"/>
          </a:xfrm>
        </p:grpSpPr>
        <p:sp>
          <p:nvSpPr>
            <p:cNvPr id="630" name="Google Shape;630;p158"/>
            <p:cNvSpPr/>
            <p:nvPr/>
          </p:nvSpPr>
          <p:spPr>
            <a:xfrm>
              <a:off x="0" y="0"/>
              <a:ext cx="13716000" cy="10287000"/>
            </a:xfrm>
            <a:prstGeom prst="rect">
              <a:avLst/>
            </a:prstGeom>
            <a:solidFill>
              <a:srgbClr val="FF656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631" name="Google Shape;631;p158"/>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632" name="Google Shape;632;p158"/>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grpSp>
      <p:sp>
        <p:nvSpPr>
          <p:cNvPr id="633" name="Google Shape;633;p158"/>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7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3_Title Slide">
  <p:cSld name="13_Title Slide">
    <p:bg>
      <p:bgPr>
        <a:solidFill>
          <a:srgbClr val="002060"/>
        </a:solidFill>
      </p:bgPr>
    </p:bg>
    <p:spTree>
      <p:nvGrpSpPr>
        <p:cNvPr id="634" name="Shape 634"/>
        <p:cNvGrpSpPr/>
        <p:nvPr/>
      </p:nvGrpSpPr>
      <p:grpSpPr>
        <a:xfrm>
          <a:off x="0" y="0"/>
          <a:ext cx="0" cy="0"/>
          <a:chOff x="0" y="0"/>
          <a:chExt cx="0" cy="0"/>
        </a:xfrm>
      </p:grpSpPr>
      <p:grpSp>
        <p:nvGrpSpPr>
          <p:cNvPr id="635" name="Google Shape;635;p159"/>
          <p:cNvGrpSpPr/>
          <p:nvPr/>
        </p:nvGrpSpPr>
        <p:grpSpPr>
          <a:xfrm>
            <a:off x="0" y="0"/>
            <a:ext cx="12192000" cy="6858001"/>
            <a:chOff x="0" y="0"/>
            <a:chExt cx="13716000" cy="10287000"/>
          </a:xfrm>
        </p:grpSpPr>
        <p:sp>
          <p:nvSpPr>
            <p:cNvPr id="636" name="Google Shape;636;p159"/>
            <p:cNvSpPr/>
            <p:nvPr/>
          </p:nvSpPr>
          <p:spPr>
            <a:xfrm>
              <a:off x="0" y="0"/>
              <a:ext cx="13716000" cy="10287000"/>
            </a:xfrm>
            <a:prstGeom prst="rect">
              <a:avLst/>
            </a:prstGeom>
            <a:solidFill>
              <a:srgbClr val="FF656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637" name="Google Shape;637;p159"/>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638" name="Google Shape;638;p159"/>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grpSp>
      <p:sp>
        <p:nvSpPr>
          <p:cNvPr id="639" name="Google Shape;639;p159"/>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7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1_Title Slide">
  <p:cSld name="11_Title Slide">
    <p:bg>
      <p:bgPr>
        <a:solidFill>
          <a:srgbClr val="002060"/>
        </a:solidFill>
      </p:bgPr>
    </p:bg>
    <p:spTree>
      <p:nvGrpSpPr>
        <p:cNvPr id="640" name="Shape 640"/>
        <p:cNvGrpSpPr/>
        <p:nvPr/>
      </p:nvGrpSpPr>
      <p:grpSpPr>
        <a:xfrm>
          <a:off x="0" y="0"/>
          <a:ext cx="0" cy="0"/>
          <a:chOff x="0" y="0"/>
          <a:chExt cx="0" cy="0"/>
        </a:xfrm>
      </p:grpSpPr>
      <p:grpSp>
        <p:nvGrpSpPr>
          <p:cNvPr id="641" name="Google Shape;641;p160"/>
          <p:cNvGrpSpPr/>
          <p:nvPr/>
        </p:nvGrpSpPr>
        <p:grpSpPr>
          <a:xfrm>
            <a:off x="0" y="0"/>
            <a:ext cx="12192000" cy="6858001"/>
            <a:chOff x="0" y="0"/>
            <a:chExt cx="13716000" cy="10287000"/>
          </a:xfrm>
        </p:grpSpPr>
        <p:sp>
          <p:nvSpPr>
            <p:cNvPr id="642" name="Google Shape;642;p160"/>
            <p:cNvSpPr/>
            <p:nvPr/>
          </p:nvSpPr>
          <p:spPr>
            <a:xfrm>
              <a:off x="0" y="0"/>
              <a:ext cx="13716000" cy="10287000"/>
            </a:xfrm>
            <a:prstGeom prst="rect">
              <a:avLst/>
            </a:prstGeom>
            <a:solidFill>
              <a:srgbClr val="DC94DE"/>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643" name="Google Shape;643;p160"/>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644" name="Google Shape;644;p160"/>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grpSp>
      <p:sp>
        <p:nvSpPr>
          <p:cNvPr id="645" name="Google Shape;645;p160"/>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7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2_Title Slide">
  <p:cSld name="12_Title Slide">
    <p:spTree>
      <p:nvGrpSpPr>
        <p:cNvPr id="646" name="Shape 646"/>
        <p:cNvGrpSpPr/>
        <p:nvPr/>
      </p:nvGrpSpPr>
      <p:grpSpPr>
        <a:xfrm>
          <a:off x="0" y="0"/>
          <a:ext cx="0" cy="0"/>
          <a:chOff x="0" y="0"/>
          <a:chExt cx="0" cy="0"/>
        </a:xfrm>
      </p:grpSpPr>
      <p:grpSp>
        <p:nvGrpSpPr>
          <p:cNvPr id="647" name="Google Shape;647;p161"/>
          <p:cNvGrpSpPr/>
          <p:nvPr/>
        </p:nvGrpSpPr>
        <p:grpSpPr>
          <a:xfrm>
            <a:off x="-1" y="-38042"/>
            <a:ext cx="12192000" cy="6896042"/>
            <a:chOff x="0" y="0"/>
            <a:chExt cx="13716000" cy="10287000"/>
          </a:xfrm>
        </p:grpSpPr>
        <p:sp>
          <p:nvSpPr>
            <p:cNvPr id="648" name="Google Shape;648;p161"/>
            <p:cNvSpPr/>
            <p:nvPr/>
          </p:nvSpPr>
          <p:spPr>
            <a:xfrm>
              <a:off x="0" y="0"/>
              <a:ext cx="13716000" cy="10287000"/>
            </a:xfrm>
            <a:prstGeom prst="rect">
              <a:avLst/>
            </a:prstGeom>
            <a:solidFill>
              <a:srgbClr val="10658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649" name="Google Shape;649;p161"/>
            <p:cNvSpPr/>
            <p:nvPr/>
          </p:nvSpPr>
          <p:spPr>
            <a:xfrm>
              <a:off x="304801" y="1158873"/>
              <a:ext cx="13106399"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650" name="Google Shape;650;p161"/>
            <p:cNvSpPr/>
            <p:nvPr/>
          </p:nvSpPr>
          <p:spPr>
            <a:xfrm>
              <a:off x="304801" y="281335"/>
              <a:ext cx="13106399"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grpSp>
      <p:sp>
        <p:nvSpPr>
          <p:cNvPr id="651" name="Google Shape;651;p161"/>
          <p:cNvSpPr/>
          <p:nvPr/>
        </p:nvSpPr>
        <p:spPr>
          <a:xfrm flipH="1" rot="10800000">
            <a:off x="586408" y="297925"/>
            <a:ext cx="366091" cy="224705"/>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1350">
              <a:solidFill>
                <a:srgbClr val="7F7F7F"/>
              </a:solidFill>
              <a:latin typeface="Dosis"/>
              <a:ea typeface="Dosis"/>
              <a:cs typeface="Dosis"/>
              <a:sym typeface="Dosis"/>
            </a:endParaRPr>
          </a:p>
        </p:txBody>
      </p:sp>
      <p:sp>
        <p:nvSpPr>
          <p:cNvPr id="652" name="Google Shape;652;p161"/>
          <p:cNvSpPr txBox="1"/>
          <p:nvPr>
            <p:ph type="title"/>
          </p:nvPr>
        </p:nvSpPr>
        <p:spPr>
          <a:xfrm>
            <a:off x="1015448" y="195946"/>
            <a:ext cx="10161104" cy="470617"/>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rgbClr val="747474"/>
              </a:buClr>
              <a:buSzPts val="2000"/>
              <a:buFont typeface="Calibri"/>
              <a:buNone/>
              <a:defRPr b="1" sz="2000">
                <a:solidFill>
                  <a:srgbClr val="747474"/>
                </a:solidFill>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53" name="Google Shape;653;p161"/>
          <p:cNvSpPr txBox="1"/>
          <p:nvPr>
            <p:ph idx="1" type="body"/>
          </p:nvPr>
        </p:nvSpPr>
        <p:spPr>
          <a:xfrm>
            <a:off x="996949" y="685688"/>
            <a:ext cx="10179603" cy="29244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rgbClr val="AEAEAE"/>
              </a:buClr>
              <a:buSzPts val="1400"/>
              <a:buNone/>
              <a:defRPr i="1" sz="1400">
                <a:solidFill>
                  <a:srgbClr val="AEAEAE"/>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7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660" name="Shape 660"/>
        <p:cNvGrpSpPr/>
        <p:nvPr/>
      </p:nvGrpSpPr>
      <p:grpSpPr>
        <a:xfrm>
          <a:off x="0" y="0"/>
          <a:ext cx="0" cy="0"/>
          <a:chOff x="0" y="0"/>
          <a:chExt cx="0" cy="0"/>
        </a:xfrm>
      </p:grpSpPr>
      <p:sp>
        <p:nvSpPr>
          <p:cNvPr id="661" name="Google Shape;661;p8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62" name="Google Shape;662;p8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63" name="Google Shape;663;p8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solidFill>
                  <a:srgbClr val="888888"/>
                </a:solidFill>
              </a:defRPr>
            </a:lvl1pPr>
            <a:lvl2pPr indent="0" lvl="1" marL="0" algn="r">
              <a:spcBef>
                <a:spcPts val="0"/>
              </a:spcBef>
              <a:buNone/>
              <a:defRPr>
                <a:solidFill>
                  <a:srgbClr val="888888"/>
                </a:solidFill>
              </a:defRPr>
            </a:lvl2pPr>
            <a:lvl3pPr indent="0" lvl="2" marL="0" algn="r">
              <a:spcBef>
                <a:spcPts val="0"/>
              </a:spcBef>
              <a:buNone/>
              <a:defRPr>
                <a:solidFill>
                  <a:srgbClr val="888888"/>
                </a:solidFill>
              </a:defRPr>
            </a:lvl3pPr>
            <a:lvl4pPr indent="0" lvl="3" marL="0" algn="r">
              <a:spcBef>
                <a:spcPts val="0"/>
              </a:spcBef>
              <a:buNone/>
              <a:defRPr>
                <a:solidFill>
                  <a:srgbClr val="888888"/>
                </a:solidFill>
              </a:defRPr>
            </a:lvl4pPr>
            <a:lvl5pPr indent="0" lvl="4" marL="0" algn="r">
              <a:spcBef>
                <a:spcPts val="0"/>
              </a:spcBef>
              <a:buNone/>
              <a:defRPr>
                <a:solidFill>
                  <a:srgbClr val="888888"/>
                </a:solidFill>
              </a:defRPr>
            </a:lvl5pPr>
            <a:lvl6pPr indent="0" lvl="5" marL="0" algn="r">
              <a:spcBef>
                <a:spcPts val="0"/>
              </a:spcBef>
              <a:buNone/>
              <a:defRPr>
                <a:solidFill>
                  <a:srgbClr val="888888"/>
                </a:solidFill>
              </a:defRPr>
            </a:lvl6pPr>
            <a:lvl7pPr indent="0" lvl="6" marL="0" algn="r">
              <a:spcBef>
                <a:spcPts val="0"/>
              </a:spcBef>
              <a:buNone/>
              <a:defRPr>
                <a:solidFill>
                  <a:srgbClr val="888888"/>
                </a:solidFill>
              </a:defRPr>
            </a:lvl7pPr>
            <a:lvl8pPr indent="0" lvl="7" marL="0" algn="r">
              <a:spcBef>
                <a:spcPts val="0"/>
              </a:spcBef>
              <a:buNone/>
              <a:defRPr>
                <a:solidFill>
                  <a:srgbClr val="888888"/>
                </a:solidFill>
              </a:defRPr>
            </a:lvl8pPr>
            <a:lvl9pPr indent="0" lvl="8" marL="0"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77" name="Shape 77"/>
        <p:cNvGrpSpPr/>
        <p:nvPr/>
      </p:nvGrpSpPr>
      <p:grpSpPr>
        <a:xfrm>
          <a:off x="0" y="0"/>
          <a:ext cx="0" cy="0"/>
          <a:chOff x="0" y="0"/>
          <a:chExt cx="0" cy="0"/>
        </a:xfrm>
      </p:grpSpPr>
      <p:sp>
        <p:nvSpPr>
          <p:cNvPr id="78" name="Google Shape;78;p16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9" name="Google Shape;79;p16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0" name="Google Shape;80;p16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solidFill>
                  <a:srgbClr val="888888"/>
                </a:solidFill>
              </a:defRPr>
            </a:lvl1pPr>
            <a:lvl2pPr indent="0" lvl="1" marL="0" algn="r">
              <a:spcBef>
                <a:spcPts val="0"/>
              </a:spcBef>
              <a:buNone/>
              <a:defRPr>
                <a:solidFill>
                  <a:srgbClr val="888888"/>
                </a:solidFill>
              </a:defRPr>
            </a:lvl2pPr>
            <a:lvl3pPr indent="0" lvl="2" marL="0" algn="r">
              <a:spcBef>
                <a:spcPts val="0"/>
              </a:spcBef>
              <a:buNone/>
              <a:defRPr>
                <a:solidFill>
                  <a:srgbClr val="888888"/>
                </a:solidFill>
              </a:defRPr>
            </a:lvl3pPr>
            <a:lvl4pPr indent="0" lvl="3" marL="0" algn="r">
              <a:spcBef>
                <a:spcPts val="0"/>
              </a:spcBef>
              <a:buNone/>
              <a:defRPr>
                <a:solidFill>
                  <a:srgbClr val="888888"/>
                </a:solidFill>
              </a:defRPr>
            </a:lvl4pPr>
            <a:lvl5pPr indent="0" lvl="4" marL="0" algn="r">
              <a:spcBef>
                <a:spcPts val="0"/>
              </a:spcBef>
              <a:buNone/>
              <a:defRPr>
                <a:solidFill>
                  <a:srgbClr val="888888"/>
                </a:solidFill>
              </a:defRPr>
            </a:lvl5pPr>
            <a:lvl6pPr indent="0" lvl="5" marL="0" algn="r">
              <a:spcBef>
                <a:spcPts val="0"/>
              </a:spcBef>
              <a:buNone/>
              <a:defRPr>
                <a:solidFill>
                  <a:srgbClr val="888888"/>
                </a:solidFill>
              </a:defRPr>
            </a:lvl6pPr>
            <a:lvl7pPr indent="0" lvl="6" marL="0" algn="r">
              <a:spcBef>
                <a:spcPts val="0"/>
              </a:spcBef>
              <a:buNone/>
              <a:defRPr>
                <a:solidFill>
                  <a:srgbClr val="888888"/>
                </a:solidFill>
              </a:defRPr>
            </a:lvl7pPr>
            <a:lvl8pPr indent="0" lvl="7" marL="0" algn="r">
              <a:spcBef>
                <a:spcPts val="0"/>
              </a:spcBef>
              <a:buNone/>
              <a:defRPr>
                <a:solidFill>
                  <a:srgbClr val="888888"/>
                </a:solidFill>
              </a:defRPr>
            </a:lvl8pPr>
            <a:lvl9pPr indent="0" lvl="8" marL="0"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able of contents">
  <p:cSld name="Table of contents">
    <p:spTree>
      <p:nvGrpSpPr>
        <p:cNvPr id="664" name="Shape 664"/>
        <p:cNvGrpSpPr/>
        <p:nvPr/>
      </p:nvGrpSpPr>
      <p:grpSpPr>
        <a:xfrm>
          <a:off x="0" y="0"/>
          <a:ext cx="0" cy="0"/>
          <a:chOff x="0" y="0"/>
          <a:chExt cx="0" cy="0"/>
        </a:xfrm>
      </p:grpSpPr>
      <p:sp>
        <p:nvSpPr>
          <p:cNvPr id="665" name="Google Shape;665;p82"/>
          <p:cNvSpPr txBox="1"/>
          <p:nvPr>
            <p:ph type="title"/>
          </p:nvPr>
        </p:nvSpPr>
        <p:spPr>
          <a:xfrm>
            <a:off x="2621731" y="2174785"/>
            <a:ext cx="3074005" cy="602004"/>
          </a:xfrm>
          <a:prstGeom prst="rect">
            <a:avLst/>
          </a:prstGeom>
          <a:noFill/>
          <a:ln>
            <a:noFill/>
          </a:ln>
        </p:spPr>
        <p:txBody>
          <a:bodyPr anchorCtr="0" anchor="ctr" bIns="68550" lIns="91425" spcFirstLastPara="1" rIns="91425" wrap="square" tIns="6855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66" name="Google Shape;666;p82"/>
          <p:cNvSpPr txBox="1"/>
          <p:nvPr>
            <p:ph idx="1" type="subTitle"/>
          </p:nvPr>
        </p:nvSpPr>
        <p:spPr>
          <a:xfrm>
            <a:off x="2621743" y="2838919"/>
            <a:ext cx="3074005" cy="646395"/>
          </a:xfrm>
          <a:prstGeom prst="rect">
            <a:avLst/>
          </a:prstGeom>
          <a:noFill/>
          <a:ln>
            <a:noFill/>
          </a:ln>
        </p:spPr>
        <p:txBody>
          <a:bodyPr anchorCtr="0" anchor="ctr" bIns="68550" lIns="91425" spcFirstLastPara="1" rIns="91425" wrap="square" tIns="68550">
            <a:noAutofit/>
          </a:bodyPr>
          <a:lstStyle>
            <a:lvl1pPr lvl="0" algn="l">
              <a:lnSpc>
                <a:spcPct val="100000"/>
              </a:lnSpc>
              <a:spcBef>
                <a:spcPts val="0"/>
              </a:spcBef>
              <a:spcAft>
                <a:spcPts val="0"/>
              </a:spcAft>
              <a:buClr>
                <a:schemeClr val="dk1"/>
              </a:buClr>
              <a:buSzPts val="1867"/>
              <a:buNone/>
              <a:defRPr sz="1867"/>
            </a:lvl1pPr>
            <a:lvl2pPr lvl="1" algn="l">
              <a:lnSpc>
                <a:spcPct val="90000"/>
              </a:lnSpc>
              <a:spcBef>
                <a:spcPts val="500"/>
              </a:spcBef>
              <a:spcAft>
                <a:spcPts val="0"/>
              </a:spcAft>
              <a:buClr>
                <a:schemeClr val="dk1"/>
              </a:buClr>
              <a:buSzPts val="1800"/>
              <a:buChar char="•"/>
              <a:defRPr/>
            </a:lvl2pPr>
            <a:lvl3pPr lvl="2" algn="l">
              <a:lnSpc>
                <a:spcPct val="90000"/>
              </a:lnSpc>
              <a:spcBef>
                <a:spcPts val="500"/>
              </a:spcBef>
              <a:spcAft>
                <a:spcPts val="0"/>
              </a:spcAft>
              <a:buClr>
                <a:schemeClr val="dk1"/>
              </a:buClr>
              <a:buSzPts val="1800"/>
              <a:buChar char="•"/>
              <a:defRPr/>
            </a:lvl3pPr>
            <a:lvl4pPr lvl="3" algn="l">
              <a:lnSpc>
                <a:spcPct val="90000"/>
              </a:lnSpc>
              <a:spcBef>
                <a:spcPts val="500"/>
              </a:spcBef>
              <a:spcAft>
                <a:spcPts val="0"/>
              </a:spcAft>
              <a:buClr>
                <a:schemeClr val="dk1"/>
              </a:buClr>
              <a:buSzPts val="1800"/>
              <a:buChar char="•"/>
              <a:defRPr/>
            </a:lvl4pPr>
            <a:lvl5pPr lvl="4" algn="l">
              <a:lnSpc>
                <a:spcPct val="90000"/>
              </a:lnSpc>
              <a:spcBef>
                <a:spcPts val="500"/>
              </a:spcBef>
              <a:spcAft>
                <a:spcPts val="0"/>
              </a:spcAft>
              <a:buClr>
                <a:schemeClr val="dk1"/>
              </a:buClr>
              <a:buSzPts val="1800"/>
              <a:buChar char="•"/>
              <a:defRPr/>
            </a:lvl5pPr>
            <a:lvl6pPr lvl="5" algn="l">
              <a:lnSpc>
                <a:spcPct val="90000"/>
              </a:lnSpc>
              <a:spcBef>
                <a:spcPts val="500"/>
              </a:spcBef>
              <a:spcAft>
                <a:spcPts val="0"/>
              </a:spcAft>
              <a:buClr>
                <a:schemeClr val="dk1"/>
              </a:buClr>
              <a:buSzPts val="1800"/>
              <a:buChar char="•"/>
              <a:defRPr/>
            </a:lvl6pPr>
            <a:lvl7pPr lvl="6" algn="l">
              <a:lnSpc>
                <a:spcPct val="90000"/>
              </a:lnSpc>
              <a:spcBef>
                <a:spcPts val="500"/>
              </a:spcBef>
              <a:spcAft>
                <a:spcPts val="0"/>
              </a:spcAft>
              <a:buClr>
                <a:schemeClr val="dk1"/>
              </a:buClr>
              <a:buSzPts val="1800"/>
              <a:buChar char="•"/>
              <a:defRPr/>
            </a:lvl7pPr>
            <a:lvl8pPr lvl="7" algn="l">
              <a:lnSpc>
                <a:spcPct val="90000"/>
              </a:lnSpc>
              <a:spcBef>
                <a:spcPts val="500"/>
              </a:spcBef>
              <a:spcAft>
                <a:spcPts val="0"/>
              </a:spcAft>
              <a:buClr>
                <a:schemeClr val="dk1"/>
              </a:buClr>
              <a:buSzPts val="1800"/>
              <a:buChar char="•"/>
              <a:defRPr/>
            </a:lvl8pPr>
            <a:lvl9pPr lvl="8" algn="l">
              <a:lnSpc>
                <a:spcPct val="90000"/>
              </a:lnSpc>
              <a:spcBef>
                <a:spcPts val="500"/>
              </a:spcBef>
              <a:spcAft>
                <a:spcPts val="0"/>
              </a:spcAft>
              <a:buClr>
                <a:schemeClr val="dk1"/>
              </a:buClr>
              <a:buSzPts val="1800"/>
              <a:buChar char="•"/>
              <a:defRPr/>
            </a:lvl9pPr>
          </a:lstStyle>
          <a:p/>
        </p:txBody>
      </p:sp>
      <p:sp>
        <p:nvSpPr>
          <p:cNvPr id="667" name="Google Shape;667;p82"/>
          <p:cNvSpPr txBox="1"/>
          <p:nvPr>
            <p:ph idx="2" type="subTitle"/>
          </p:nvPr>
        </p:nvSpPr>
        <p:spPr>
          <a:xfrm>
            <a:off x="8020251" y="2838919"/>
            <a:ext cx="3074005" cy="646395"/>
          </a:xfrm>
          <a:prstGeom prst="rect">
            <a:avLst/>
          </a:prstGeom>
          <a:noFill/>
          <a:ln>
            <a:noFill/>
          </a:ln>
        </p:spPr>
        <p:txBody>
          <a:bodyPr anchorCtr="0" anchor="ctr" bIns="68550" lIns="91425" spcFirstLastPara="1" rIns="91425" wrap="square" tIns="68550">
            <a:noAutofit/>
          </a:bodyPr>
          <a:lstStyle>
            <a:lvl1pPr lvl="0" algn="l">
              <a:lnSpc>
                <a:spcPct val="100000"/>
              </a:lnSpc>
              <a:spcBef>
                <a:spcPts val="0"/>
              </a:spcBef>
              <a:spcAft>
                <a:spcPts val="0"/>
              </a:spcAft>
              <a:buClr>
                <a:schemeClr val="dk1"/>
              </a:buClr>
              <a:buSzPts val="1867"/>
              <a:buNone/>
              <a:defRPr sz="1867"/>
            </a:lvl1pPr>
            <a:lvl2pPr lvl="1" algn="l">
              <a:lnSpc>
                <a:spcPct val="90000"/>
              </a:lnSpc>
              <a:spcBef>
                <a:spcPts val="500"/>
              </a:spcBef>
              <a:spcAft>
                <a:spcPts val="0"/>
              </a:spcAft>
              <a:buClr>
                <a:schemeClr val="dk1"/>
              </a:buClr>
              <a:buSzPts val="1800"/>
              <a:buChar char="•"/>
              <a:defRPr/>
            </a:lvl2pPr>
            <a:lvl3pPr lvl="2" algn="l">
              <a:lnSpc>
                <a:spcPct val="90000"/>
              </a:lnSpc>
              <a:spcBef>
                <a:spcPts val="500"/>
              </a:spcBef>
              <a:spcAft>
                <a:spcPts val="0"/>
              </a:spcAft>
              <a:buClr>
                <a:schemeClr val="dk1"/>
              </a:buClr>
              <a:buSzPts val="1800"/>
              <a:buChar char="•"/>
              <a:defRPr/>
            </a:lvl3pPr>
            <a:lvl4pPr lvl="3" algn="l">
              <a:lnSpc>
                <a:spcPct val="90000"/>
              </a:lnSpc>
              <a:spcBef>
                <a:spcPts val="500"/>
              </a:spcBef>
              <a:spcAft>
                <a:spcPts val="0"/>
              </a:spcAft>
              <a:buClr>
                <a:schemeClr val="dk1"/>
              </a:buClr>
              <a:buSzPts val="1800"/>
              <a:buChar char="•"/>
              <a:defRPr/>
            </a:lvl4pPr>
            <a:lvl5pPr lvl="4" algn="l">
              <a:lnSpc>
                <a:spcPct val="90000"/>
              </a:lnSpc>
              <a:spcBef>
                <a:spcPts val="500"/>
              </a:spcBef>
              <a:spcAft>
                <a:spcPts val="0"/>
              </a:spcAft>
              <a:buClr>
                <a:schemeClr val="dk1"/>
              </a:buClr>
              <a:buSzPts val="1800"/>
              <a:buChar char="•"/>
              <a:defRPr/>
            </a:lvl5pPr>
            <a:lvl6pPr lvl="5" algn="l">
              <a:lnSpc>
                <a:spcPct val="90000"/>
              </a:lnSpc>
              <a:spcBef>
                <a:spcPts val="500"/>
              </a:spcBef>
              <a:spcAft>
                <a:spcPts val="0"/>
              </a:spcAft>
              <a:buClr>
                <a:schemeClr val="dk1"/>
              </a:buClr>
              <a:buSzPts val="1800"/>
              <a:buChar char="•"/>
              <a:defRPr/>
            </a:lvl6pPr>
            <a:lvl7pPr lvl="6" algn="l">
              <a:lnSpc>
                <a:spcPct val="90000"/>
              </a:lnSpc>
              <a:spcBef>
                <a:spcPts val="500"/>
              </a:spcBef>
              <a:spcAft>
                <a:spcPts val="0"/>
              </a:spcAft>
              <a:buClr>
                <a:schemeClr val="dk1"/>
              </a:buClr>
              <a:buSzPts val="1800"/>
              <a:buChar char="•"/>
              <a:defRPr/>
            </a:lvl7pPr>
            <a:lvl8pPr lvl="7" algn="l">
              <a:lnSpc>
                <a:spcPct val="90000"/>
              </a:lnSpc>
              <a:spcBef>
                <a:spcPts val="500"/>
              </a:spcBef>
              <a:spcAft>
                <a:spcPts val="0"/>
              </a:spcAft>
              <a:buClr>
                <a:schemeClr val="dk1"/>
              </a:buClr>
              <a:buSzPts val="1800"/>
              <a:buChar char="•"/>
              <a:defRPr/>
            </a:lvl8pPr>
            <a:lvl9pPr lvl="8" algn="l">
              <a:lnSpc>
                <a:spcPct val="90000"/>
              </a:lnSpc>
              <a:spcBef>
                <a:spcPts val="500"/>
              </a:spcBef>
              <a:spcAft>
                <a:spcPts val="0"/>
              </a:spcAft>
              <a:buClr>
                <a:schemeClr val="dk1"/>
              </a:buClr>
              <a:buSzPts val="1800"/>
              <a:buChar char="•"/>
              <a:defRPr/>
            </a:lvl9pPr>
          </a:lstStyle>
          <a:p/>
        </p:txBody>
      </p:sp>
      <p:sp>
        <p:nvSpPr>
          <p:cNvPr id="668" name="Google Shape;668;p82"/>
          <p:cNvSpPr txBox="1"/>
          <p:nvPr>
            <p:ph idx="3" type="title"/>
          </p:nvPr>
        </p:nvSpPr>
        <p:spPr>
          <a:xfrm>
            <a:off x="2621767" y="4184037"/>
            <a:ext cx="3074005" cy="703600"/>
          </a:xfrm>
          <a:prstGeom prst="rect">
            <a:avLst/>
          </a:prstGeom>
          <a:noFill/>
          <a:ln>
            <a:noFill/>
          </a:ln>
        </p:spPr>
        <p:txBody>
          <a:bodyPr anchorCtr="0" anchor="ctr" bIns="68550" lIns="91425" spcFirstLastPara="1" rIns="91425" wrap="square" tIns="6855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69" name="Google Shape;669;p82"/>
          <p:cNvSpPr txBox="1"/>
          <p:nvPr>
            <p:ph idx="4" type="subTitle"/>
          </p:nvPr>
        </p:nvSpPr>
        <p:spPr>
          <a:xfrm>
            <a:off x="2621743" y="4835432"/>
            <a:ext cx="3074005" cy="646395"/>
          </a:xfrm>
          <a:prstGeom prst="rect">
            <a:avLst/>
          </a:prstGeom>
          <a:noFill/>
          <a:ln>
            <a:noFill/>
          </a:ln>
        </p:spPr>
        <p:txBody>
          <a:bodyPr anchorCtr="0" anchor="ctr" bIns="68550" lIns="91425" spcFirstLastPara="1" rIns="91425" wrap="square" tIns="68550">
            <a:noAutofit/>
          </a:bodyPr>
          <a:lstStyle>
            <a:lvl1pPr lvl="0" algn="l">
              <a:lnSpc>
                <a:spcPct val="100000"/>
              </a:lnSpc>
              <a:spcBef>
                <a:spcPts val="0"/>
              </a:spcBef>
              <a:spcAft>
                <a:spcPts val="0"/>
              </a:spcAft>
              <a:buClr>
                <a:schemeClr val="dk1"/>
              </a:buClr>
              <a:buSzPts val="1867"/>
              <a:buNone/>
              <a:defRPr sz="1867"/>
            </a:lvl1pPr>
            <a:lvl2pPr lvl="1" algn="l">
              <a:lnSpc>
                <a:spcPct val="90000"/>
              </a:lnSpc>
              <a:spcBef>
                <a:spcPts val="500"/>
              </a:spcBef>
              <a:spcAft>
                <a:spcPts val="0"/>
              </a:spcAft>
              <a:buClr>
                <a:schemeClr val="dk1"/>
              </a:buClr>
              <a:buSzPts val="1800"/>
              <a:buChar char="•"/>
              <a:defRPr/>
            </a:lvl2pPr>
            <a:lvl3pPr lvl="2" algn="l">
              <a:lnSpc>
                <a:spcPct val="90000"/>
              </a:lnSpc>
              <a:spcBef>
                <a:spcPts val="500"/>
              </a:spcBef>
              <a:spcAft>
                <a:spcPts val="0"/>
              </a:spcAft>
              <a:buClr>
                <a:schemeClr val="dk1"/>
              </a:buClr>
              <a:buSzPts val="1800"/>
              <a:buChar char="•"/>
              <a:defRPr/>
            </a:lvl3pPr>
            <a:lvl4pPr lvl="3" algn="l">
              <a:lnSpc>
                <a:spcPct val="90000"/>
              </a:lnSpc>
              <a:spcBef>
                <a:spcPts val="500"/>
              </a:spcBef>
              <a:spcAft>
                <a:spcPts val="0"/>
              </a:spcAft>
              <a:buClr>
                <a:schemeClr val="dk1"/>
              </a:buClr>
              <a:buSzPts val="1800"/>
              <a:buChar char="•"/>
              <a:defRPr/>
            </a:lvl4pPr>
            <a:lvl5pPr lvl="4" algn="l">
              <a:lnSpc>
                <a:spcPct val="90000"/>
              </a:lnSpc>
              <a:spcBef>
                <a:spcPts val="500"/>
              </a:spcBef>
              <a:spcAft>
                <a:spcPts val="0"/>
              </a:spcAft>
              <a:buClr>
                <a:schemeClr val="dk1"/>
              </a:buClr>
              <a:buSzPts val="1800"/>
              <a:buChar char="•"/>
              <a:defRPr/>
            </a:lvl5pPr>
            <a:lvl6pPr lvl="5" algn="l">
              <a:lnSpc>
                <a:spcPct val="90000"/>
              </a:lnSpc>
              <a:spcBef>
                <a:spcPts val="500"/>
              </a:spcBef>
              <a:spcAft>
                <a:spcPts val="0"/>
              </a:spcAft>
              <a:buClr>
                <a:schemeClr val="dk1"/>
              </a:buClr>
              <a:buSzPts val="1800"/>
              <a:buChar char="•"/>
              <a:defRPr/>
            </a:lvl6pPr>
            <a:lvl7pPr lvl="6" algn="l">
              <a:lnSpc>
                <a:spcPct val="90000"/>
              </a:lnSpc>
              <a:spcBef>
                <a:spcPts val="500"/>
              </a:spcBef>
              <a:spcAft>
                <a:spcPts val="0"/>
              </a:spcAft>
              <a:buClr>
                <a:schemeClr val="dk1"/>
              </a:buClr>
              <a:buSzPts val="1800"/>
              <a:buChar char="•"/>
              <a:defRPr/>
            </a:lvl7pPr>
            <a:lvl8pPr lvl="7" algn="l">
              <a:lnSpc>
                <a:spcPct val="90000"/>
              </a:lnSpc>
              <a:spcBef>
                <a:spcPts val="500"/>
              </a:spcBef>
              <a:spcAft>
                <a:spcPts val="0"/>
              </a:spcAft>
              <a:buClr>
                <a:schemeClr val="dk1"/>
              </a:buClr>
              <a:buSzPts val="1800"/>
              <a:buChar char="•"/>
              <a:defRPr/>
            </a:lvl8pPr>
            <a:lvl9pPr lvl="8" algn="l">
              <a:lnSpc>
                <a:spcPct val="90000"/>
              </a:lnSpc>
              <a:spcBef>
                <a:spcPts val="500"/>
              </a:spcBef>
              <a:spcAft>
                <a:spcPts val="0"/>
              </a:spcAft>
              <a:buClr>
                <a:schemeClr val="dk1"/>
              </a:buClr>
              <a:buSzPts val="1800"/>
              <a:buChar char="•"/>
              <a:defRPr/>
            </a:lvl9pPr>
          </a:lstStyle>
          <a:p/>
        </p:txBody>
      </p:sp>
      <p:sp>
        <p:nvSpPr>
          <p:cNvPr id="670" name="Google Shape;670;p82"/>
          <p:cNvSpPr txBox="1"/>
          <p:nvPr>
            <p:ph idx="5" type="subTitle"/>
          </p:nvPr>
        </p:nvSpPr>
        <p:spPr>
          <a:xfrm>
            <a:off x="8020251" y="4835432"/>
            <a:ext cx="3074005" cy="646395"/>
          </a:xfrm>
          <a:prstGeom prst="rect">
            <a:avLst/>
          </a:prstGeom>
          <a:noFill/>
          <a:ln>
            <a:noFill/>
          </a:ln>
        </p:spPr>
        <p:txBody>
          <a:bodyPr anchorCtr="0" anchor="ctr" bIns="68550" lIns="91425" spcFirstLastPara="1" rIns="91425" wrap="square" tIns="68550">
            <a:noAutofit/>
          </a:bodyPr>
          <a:lstStyle>
            <a:lvl1pPr lvl="0" algn="l">
              <a:lnSpc>
                <a:spcPct val="100000"/>
              </a:lnSpc>
              <a:spcBef>
                <a:spcPts val="0"/>
              </a:spcBef>
              <a:spcAft>
                <a:spcPts val="0"/>
              </a:spcAft>
              <a:buClr>
                <a:schemeClr val="dk1"/>
              </a:buClr>
              <a:buSzPts val="1867"/>
              <a:buNone/>
              <a:defRPr sz="1867"/>
            </a:lvl1pPr>
            <a:lvl2pPr lvl="1" algn="l">
              <a:lnSpc>
                <a:spcPct val="90000"/>
              </a:lnSpc>
              <a:spcBef>
                <a:spcPts val="500"/>
              </a:spcBef>
              <a:spcAft>
                <a:spcPts val="0"/>
              </a:spcAft>
              <a:buClr>
                <a:schemeClr val="dk1"/>
              </a:buClr>
              <a:buSzPts val="1800"/>
              <a:buChar char="•"/>
              <a:defRPr/>
            </a:lvl2pPr>
            <a:lvl3pPr lvl="2" algn="l">
              <a:lnSpc>
                <a:spcPct val="90000"/>
              </a:lnSpc>
              <a:spcBef>
                <a:spcPts val="500"/>
              </a:spcBef>
              <a:spcAft>
                <a:spcPts val="0"/>
              </a:spcAft>
              <a:buClr>
                <a:schemeClr val="dk1"/>
              </a:buClr>
              <a:buSzPts val="1800"/>
              <a:buChar char="•"/>
              <a:defRPr/>
            </a:lvl3pPr>
            <a:lvl4pPr lvl="3" algn="l">
              <a:lnSpc>
                <a:spcPct val="90000"/>
              </a:lnSpc>
              <a:spcBef>
                <a:spcPts val="500"/>
              </a:spcBef>
              <a:spcAft>
                <a:spcPts val="0"/>
              </a:spcAft>
              <a:buClr>
                <a:schemeClr val="dk1"/>
              </a:buClr>
              <a:buSzPts val="1800"/>
              <a:buChar char="•"/>
              <a:defRPr/>
            </a:lvl4pPr>
            <a:lvl5pPr lvl="4" algn="l">
              <a:lnSpc>
                <a:spcPct val="90000"/>
              </a:lnSpc>
              <a:spcBef>
                <a:spcPts val="500"/>
              </a:spcBef>
              <a:spcAft>
                <a:spcPts val="0"/>
              </a:spcAft>
              <a:buClr>
                <a:schemeClr val="dk1"/>
              </a:buClr>
              <a:buSzPts val="1800"/>
              <a:buChar char="•"/>
              <a:defRPr/>
            </a:lvl5pPr>
            <a:lvl6pPr lvl="5" algn="l">
              <a:lnSpc>
                <a:spcPct val="90000"/>
              </a:lnSpc>
              <a:spcBef>
                <a:spcPts val="500"/>
              </a:spcBef>
              <a:spcAft>
                <a:spcPts val="0"/>
              </a:spcAft>
              <a:buClr>
                <a:schemeClr val="dk1"/>
              </a:buClr>
              <a:buSzPts val="1800"/>
              <a:buChar char="•"/>
              <a:defRPr/>
            </a:lvl6pPr>
            <a:lvl7pPr lvl="6" algn="l">
              <a:lnSpc>
                <a:spcPct val="90000"/>
              </a:lnSpc>
              <a:spcBef>
                <a:spcPts val="500"/>
              </a:spcBef>
              <a:spcAft>
                <a:spcPts val="0"/>
              </a:spcAft>
              <a:buClr>
                <a:schemeClr val="dk1"/>
              </a:buClr>
              <a:buSzPts val="1800"/>
              <a:buChar char="•"/>
              <a:defRPr/>
            </a:lvl7pPr>
            <a:lvl8pPr lvl="7" algn="l">
              <a:lnSpc>
                <a:spcPct val="90000"/>
              </a:lnSpc>
              <a:spcBef>
                <a:spcPts val="500"/>
              </a:spcBef>
              <a:spcAft>
                <a:spcPts val="0"/>
              </a:spcAft>
              <a:buClr>
                <a:schemeClr val="dk1"/>
              </a:buClr>
              <a:buSzPts val="1800"/>
              <a:buChar char="•"/>
              <a:defRPr/>
            </a:lvl8pPr>
            <a:lvl9pPr lvl="8" algn="l">
              <a:lnSpc>
                <a:spcPct val="90000"/>
              </a:lnSpc>
              <a:spcBef>
                <a:spcPts val="500"/>
              </a:spcBef>
              <a:spcAft>
                <a:spcPts val="0"/>
              </a:spcAft>
              <a:buClr>
                <a:schemeClr val="dk1"/>
              </a:buClr>
              <a:buSzPts val="1800"/>
              <a:buChar char="•"/>
              <a:defRPr/>
            </a:lvl9pPr>
          </a:lstStyle>
          <a:p/>
        </p:txBody>
      </p:sp>
      <p:sp>
        <p:nvSpPr>
          <p:cNvPr id="671" name="Google Shape;671;p82"/>
          <p:cNvSpPr txBox="1"/>
          <p:nvPr>
            <p:ph idx="6" type="title"/>
          </p:nvPr>
        </p:nvSpPr>
        <p:spPr>
          <a:xfrm>
            <a:off x="1097755" y="2420599"/>
            <a:ext cx="1524000" cy="763596"/>
          </a:xfrm>
          <a:prstGeom prst="rect">
            <a:avLst/>
          </a:prstGeom>
          <a:noFill/>
          <a:ln>
            <a:noFill/>
          </a:ln>
        </p:spPr>
        <p:txBody>
          <a:bodyPr anchorCtr="1" anchor="ctr" bIns="68550" lIns="91425" spcFirstLastPara="1" rIns="91425" wrap="square" tIns="68550">
            <a:noAutofit/>
          </a:bodyPr>
          <a:lstStyle>
            <a:lvl1pPr lvl="0" algn="ctr">
              <a:lnSpc>
                <a:spcPct val="90000"/>
              </a:lnSpc>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72" name="Google Shape;672;p82"/>
          <p:cNvSpPr txBox="1"/>
          <p:nvPr>
            <p:ph idx="7" type="title"/>
          </p:nvPr>
        </p:nvSpPr>
        <p:spPr>
          <a:xfrm>
            <a:off x="1097755" y="4465491"/>
            <a:ext cx="1524000" cy="763596"/>
          </a:xfrm>
          <a:prstGeom prst="rect">
            <a:avLst/>
          </a:prstGeom>
          <a:noFill/>
          <a:ln>
            <a:noFill/>
          </a:ln>
        </p:spPr>
        <p:txBody>
          <a:bodyPr anchorCtr="1" anchor="ctr" bIns="68550" lIns="91425" spcFirstLastPara="1" rIns="91425" wrap="square" tIns="68550">
            <a:noAutofit/>
          </a:bodyPr>
          <a:lstStyle>
            <a:lvl1pPr lvl="0" algn="ctr">
              <a:lnSpc>
                <a:spcPct val="90000"/>
              </a:lnSpc>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73" name="Google Shape;673;p82"/>
          <p:cNvSpPr txBox="1"/>
          <p:nvPr>
            <p:ph idx="8" type="title"/>
          </p:nvPr>
        </p:nvSpPr>
        <p:spPr>
          <a:xfrm>
            <a:off x="6496263" y="2420599"/>
            <a:ext cx="1524000" cy="763596"/>
          </a:xfrm>
          <a:prstGeom prst="rect">
            <a:avLst/>
          </a:prstGeom>
          <a:noFill/>
          <a:ln>
            <a:noFill/>
          </a:ln>
        </p:spPr>
        <p:txBody>
          <a:bodyPr anchorCtr="1" anchor="ctr" bIns="68550" lIns="91425" spcFirstLastPara="1" rIns="91425" wrap="square" tIns="68550">
            <a:noAutofit/>
          </a:bodyPr>
          <a:lstStyle>
            <a:lvl1pPr lvl="0" algn="ctr">
              <a:lnSpc>
                <a:spcPct val="90000"/>
              </a:lnSpc>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74" name="Google Shape;674;p82"/>
          <p:cNvSpPr txBox="1"/>
          <p:nvPr>
            <p:ph idx="9" type="title"/>
          </p:nvPr>
        </p:nvSpPr>
        <p:spPr>
          <a:xfrm>
            <a:off x="6496263" y="4465491"/>
            <a:ext cx="1524000" cy="763596"/>
          </a:xfrm>
          <a:prstGeom prst="rect">
            <a:avLst/>
          </a:prstGeom>
          <a:noFill/>
          <a:ln>
            <a:noFill/>
          </a:ln>
        </p:spPr>
        <p:txBody>
          <a:bodyPr anchorCtr="1" anchor="ctr" bIns="68550" lIns="91425" spcFirstLastPara="1" rIns="91425" wrap="square" tIns="68550">
            <a:noAutofit/>
          </a:bodyPr>
          <a:lstStyle>
            <a:lvl1pPr lvl="0" algn="ctr">
              <a:lnSpc>
                <a:spcPct val="90000"/>
              </a:lnSpc>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75" name="Google Shape;675;p82"/>
          <p:cNvSpPr txBox="1"/>
          <p:nvPr>
            <p:ph idx="13" type="title"/>
          </p:nvPr>
        </p:nvSpPr>
        <p:spPr>
          <a:xfrm>
            <a:off x="8020263" y="2174785"/>
            <a:ext cx="3074005" cy="602004"/>
          </a:xfrm>
          <a:prstGeom prst="rect">
            <a:avLst/>
          </a:prstGeom>
          <a:noFill/>
          <a:ln>
            <a:noFill/>
          </a:ln>
        </p:spPr>
        <p:txBody>
          <a:bodyPr anchorCtr="0" anchor="ctr" bIns="68550" lIns="91425" spcFirstLastPara="1" rIns="91425" wrap="square" tIns="6855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76" name="Google Shape;676;p82"/>
          <p:cNvSpPr txBox="1"/>
          <p:nvPr>
            <p:ph idx="14" type="title"/>
          </p:nvPr>
        </p:nvSpPr>
        <p:spPr>
          <a:xfrm>
            <a:off x="8020299" y="4184037"/>
            <a:ext cx="3074005" cy="703600"/>
          </a:xfrm>
          <a:prstGeom prst="rect">
            <a:avLst/>
          </a:prstGeom>
          <a:noFill/>
          <a:ln>
            <a:noFill/>
          </a:ln>
        </p:spPr>
        <p:txBody>
          <a:bodyPr anchorCtr="0" anchor="ctr" bIns="68550" lIns="91425" spcFirstLastPara="1" rIns="91425" wrap="square" tIns="6855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77" name="Google Shape;677;p82"/>
          <p:cNvSpPr txBox="1"/>
          <p:nvPr>
            <p:ph idx="15" type="title"/>
          </p:nvPr>
        </p:nvSpPr>
        <p:spPr>
          <a:xfrm>
            <a:off x="959997" y="593373"/>
            <a:ext cx="10272003" cy="763596"/>
          </a:xfrm>
          <a:prstGeom prst="rect">
            <a:avLst/>
          </a:prstGeom>
          <a:noFill/>
          <a:ln>
            <a:noFill/>
          </a:ln>
        </p:spPr>
        <p:txBody>
          <a:bodyPr anchorCtr="0" anchor="t" bIns="68550" lIns="91425" spcFirstLastPara="1" rIns="91425" wrap="square" tIns="68550">
            <a:noAutofit/>
          </a:bodyPr>
          <a:lstStyle>
            <a:lvl1pPr lvl="0" algn="l">
              <a:lnSpc>
                <a:spcPct val="90000"/>
              </a:lnSpc>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Tree>
  </p:cSld>
  <p:clrMapOvr>
    <a:masterClrMapping/>
  </p:clrMapOvr>
</p:sldLayout>
</file>

<file path=ppt/slideLayouts/slideLayout8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678" name="Shape 678"/>
        <p:cNvGrpSpPr/>
        <p:nvPr/>
      </p:nvGrpSpPr>
      <p:grpSpPr>
        <a:xfrm>
          <a:off x="0" y="0"/>
          <a:ext cx="0" cy="0"/>
          <a:chOff x="0" y="0"/>
          <a:chExt cx="0" cy="0"/>
        </a:xfrm>
      </p:grpSpPr>
      <p:sp>
        <p:nvSpPr>
          <p:cNvPr id="679" name="Google Shape;679;p83"/>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80" name="Google Shape;680;p83"/>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81" name="Google Shape;681;p8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82" name="Google Shape;682;p8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83" name="Google Shape;683;p8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solidFill>
                  <a:srgbClr val="888888"/>
                </a:solidFill>
              </a:defRPr>
            </a:lvl1pPr>
            <a:lvl2pPr indent="0" lvl="1" marL="0" algn="r">
              <a:spcBef>
                <a:spcPts val="0"/>
              </a:spcBef>
              <a:buNone/>
              <a:defRPr>
                <a:solidFill>
                  <a:srgbClr val="888888"/>
                </a:solidFill>
              </a:defRPr>
            </a:lvl2pPr>
            <a:lvl3pPr indent="0" lvl="2" marL="0" algn="r">
              <a:spcBef>
                <a:spcPts val="0"/>
              </a:spcBef>
              <a:buNone/>
              <a:defRPr>
                <a:solidFill>
                  <a:srgbClr val="888888"/>
                </a:solidFill>
              </a:defRPr>
            </a:lvl3pPr>
            <a:lvl4pPr indent="0" lvl="3" marL="0" algn="r">
              <a:spcBef>
                <a:spcPts val="0"/>
              </a:spcBef>
              <a:buNone/>
              <a:defRPr>
                <a:solidFill>
                  <a:srgbClr val="888888"/>
                </a:solidFill>
              </a:defRPr>
            </a:lvl4pPr>
            <a:lvl5pPr indent="0" lvl="4" marL="0" algn="r">
              <a:spcBef>
                <a:spcPts val="0"/>
              </a:spcBef>
              <a:buNone/>
              <a:defRPr>
                <a:solidFill>
                  <a:srgbClr val="888888"/>
                </a:solidFill>
              </a:defRPr>
            </a:lvl5pPr>
            <a:lvl6pPr indent="0" lvl="5" marL="0" algn="r">
              <a:spcBef>
                <a:spcPts val="0"/>
              </a:spcBef>
              <a:buNone/>
              <a:defRPr>
                <a:solidFill>
                  <a:srgbClr val="888888"/>
                </a:solidFill>
              </a:defRPr>
            </a:lvl6pPr>
            <a:lvl7pPr indent="0" lvl="6" marL="0" algn="r">
              <a:spcBef>
                <a:spcPts val="0"/>
              </a:spcBef>
              <a:buNone/>
              <a:defRPr>
                <a:solidFill>
                  <a:srgbClr val="888888"/>
                </a:solidFill>
              </a:defRPr>
            </a:lvl7pPr>
            <a:lvl8pPr indent="0" lvl="7" marL="0" algn="r">
              <a:spcBef>
                <a:spcPts val="0"/>
              </a:spcBef>
              <a:buNone/>
              <a:defRPr>
                <a:solidFill>
                  <a:srgbClr val="888888"/>
                </a:solidFill>
              </a:defRPr>
            </a:lvl8pPr>
            <a:lvl9pPr indent="0" lvl="8" marL="0"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8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 Ouverture">
  <p:cSld name="Slide Ouverture">
    <p:spTree>
      <p:nvGrpSpPr>
        <p:cNvPr id="684" name="Shape 684"/>
        <p:cNvGrpSpPr/>
        <p:nvPr/>
      </p:nvGrpSpPr>
      <p:grpSpPr>
        <a:xfrm>
          <a:off x="0" y="0"/>
          <a:ext cx="0" cy="0"/>
          <a:chOff x="0" y="0"/>
          <a:chExt cx="0" cy="0"/>
        </a:xfrm>
      </p:grpSpPr>
      <p:grpSp>
        <p:nvGrpSpPr>
          <p:cNvPr id="685" name="Google Shape;685;p90"/>
          <p:cNvGrpSpPr/>
          <p:nvPr/>
        </p:nvGrpSpPr>
        <p:grpSpPr>
          <a:xfrm>
            <a:off x="0" y="1"/>
            <a:ext cx="12192000" cy="6858001"/>
            <a:chOff x="0" y="0"/>
            <a:chExt cx="13716000" cy="10287000"/>
          </a:xfrm>
        </p:grpSpPr>
        <p:sp>
          <p:nvSpPr>
            <p:cNvPr id="686" name="Google Shape;686;p90"/>
            <p:cNvSpPr/>
            <p:nvPr/>
          </p:nvSpPr>
          <p:spPr>
            <a:xfrm>
              <a:off x="0" y="0"/>
              <a:ext cx="13716000" cy="10287000"/>
            </a:xfrm>
            <a:prstGeom prst="rect">
              <a:avLst/>
            </a:prstGeom>
            <a:solidFill>
              <a:srgbClr val="F19D1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sp>
          <p:nvSpPr>
            <p:cNvPr id="687" name="Google Shape;687;p90"/>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sp>
          <p:nvSpPr>
            <p:cNvPr id="688" name="Google Shape;688;p90"/>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grpSp>
      <p:sp>
        <p:nvSpPr>
          <p:cNvPr id="689" name="Google Shape;689;p90"/>
          <p:cNvSpPr txBox="1"/>
          <p:nvPr>
            <p:ph type="title"/>
          </p:nvPr>
        </p:nvSpPr>
        <p:spPr>
          <a:xfrm>
            <a:off x="778058" y="318293"/>
            <a:ext cx="10529279" cy="267549"/>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600"/>
              <a:buFont typeface="Calibri"/>
              <a:buNone/>
              <a:defRPr b="1" sz="1600">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90" name="Google Shape;690;p90"/>
          <p:cNvSpPr txBox="1"/>
          <p:nvPr>
            <p:ph idx="1" type="body"/>
          </p:nvPr>
        </p:nvSpPr>
        <p:spPr>
          <a:xfrm>
            <a:off x="530225" y="1136650"/>
            <a:ext cx="11179175" cy="5389563"/>
          </a:xfrm>
          <a:prstGeom prst="rect">
            <a:avLst/>
          </a:prstGeom>
          <a:noFill/>
          <a:ln>
            <a:noFill/>
          </a:ln>
        </p:spPr>
        <p:txBody>
          <a:bodyPr anchorCtr="0" anchor="t" bIns="45700" lIns="91425" spcFirstLastPara="1" rIns="91425" wrap="square" tIns="45700">
            <a:normAutofit/>
          </a:bodyPr>
          <a:lstStyle>
            <a:lvl1pPr indent="-355600" lvl="0" marL="457200" algn="l">
              <a:lnSpc>
                <a:spcPct val="90000"/>
              </a:lnSpc>
              <a:spcBef>
                <a:spcPts val="1000"/>
              </a:spcBef>
              <a:spcAft>
                <a:spcPts val="0"/>
              </a:spcAft>
              <a:buClr>
                <a:schemeClr val="dk1"/>
              </a:buClr>
              <a:buSzPts val="2000"/>
              <a:buChar char="•"/>
              <a:defRPr sz="2000">
                <a:latin typeface="Calibri"/>
                <a:ea typeface="Calibri"/>
                <a:cs typeface="Calibri"/>
                <a:sym typeface="Calibri"/>
              </a:defRPr>
            </a:lvl1pPr>
            <a:lvl2pPr indent="-355600" lvl="1" marL="914400" algn="l">
              <a:lnSpc>
                <a:spcPct val="90000"/>
              </a:lnSpc>
              <a:spcBef>
                <a:spcPts val="500"/>
              </a:spcBef>
              <a:spcAft>
                <a:spcPts val="0"/>
              </a:spcAft>
              <a:buClr>
                <a:schemeClr val="dk1"/>
              </a:buClr>
              <a:buSzPts val="2000"/>
              <a:buChar char="•"/>
              <a:defRPr sz="2000">
                <a:latin typeface="Calibri"/>
                <a:ea typeface="Calibri"/>
                <a:cs typeface="Calibri"/>
                <a:sym typeface="Calibri"/>
              </a:defRPr>
            </a:lvl2pPr>
            <a:lvl3pPr indent="-355600" lvl="2" marL="1371600" algn="l">
              <a:lnSpc>
                <a:spcPct val="90000"/>
              </a:lnSpc>
              <a:spcBef>
                <a:spcPts val="500"/>
              </a:spcBef>
              <a:spcAft>
                <a:spcPts val="0"/>
              </a:spcAft>
              <a:buClr>
                <a:schemeClr val="dk1"/>
              </a:buClr>
              <a:buSzPts val="2000"/>
              <a:buChar char="•"/>
              <a:defRPr sz="2000">
                <a:latin typeface="Calibri"/>
                <a:ea typeface="Calibri"/>
                <a:cs typeface="Calibri"/>
                <a:sym typeface="Calibri"/>
              </a:defRPr>
            </a:lvl3pPr>
            <a:lvl4pPr indent="-355600" lvl="3" marL="1828800" algn="l">
              <a:lnSpc>
                <a:spcPct val="90000"/>
              </a:lnSpc>
              <a:spcBef>
                <a:spcPts val="500"/>
              </a:spcBef>
              <a:spcAft>
                <a:spcPts val="0"/>
              </a:spcAft>
              <a:buClr>
                <a:schemeClr val="dk1"/>
              </a:buClr>
              <a:buSzPts val="2000"/>
              <a:buChar char="•"/>
              <a:defRPr sz="2000">
                <a:latin typeface="Calibri"/>
                <a:ea typeface="Calibri"/>
                <a:cs typeface="Calibri"/>
                <a:sym typeface="Calibri"/>
              </a:defRPr>
            </a:lvl4pPr>
            <a:lvl5pPr indent="-355600" lvl="4" marL="2286000" algn="l">
              <a:lnSpc>
                <a:spcPct val="90000"/>
              </a:lnSpc>
              <a:spcBef>
                <a:spcPts val="500"/>
              </a:spcBef>
              <a:spcAft>
                <a:spcPts val="0"/>
              </a:spcAft>
              <a:buClr>
                <a:schemeClr val="dk1"/>
              </a:buClr>
              <a:buSzPts val="2000"/>
              <a:buChar char="•"/>
              <a:defRPr sz="2000">
                <a:latin typeface="Calibri"/>
                <a:ea typeface="Calibri"/>
                <a:cs typeface="Calibri"/>
                <a:sym typeface="Calibri"/>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91" name="Google Shape;691;p90"/>
          <p:cNvSpPr txBox="1"/>
          <p:nvPr>
            <p:ph idx="2" type="body"/>
          </p:nvPr>
        </p:nvSpPr>
        <p:spPr>
          <a:xfrm>
            <a:off x="778058" y="668338"/>
            <a:ext cx="10529705" cy="268287"/>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050"/>
              <a:buNone/>
              <a:defRPr i="1" sz="1050">
                <a:latin typeface="Calibri"/>
                <a:ea typeface="Calibri"/>
                <a:cs typeface="Calibri"/>
                <a:sym typeface="Calibri"/>
              </a:defRPr>
            </a:lvl1pPr>
            <a:lvl2pPr indent="-304800" lvl="1" marL="914400" algn="l">
              <a:lnSpc>
                <a:spcPct val="90000"/>
              </a:lnSpc>
              <a:spcBef>
                <a:spcPts val="500"/>
              </a:spcBef>
              <a:spcAft>
                <a:spcPts val="0"/>
              </a:spcAft>
              <a:buClr>
                <a:schemeClr val="dk1"/>
              </a:buClr>
              <a:buSzPts val="1200"/>
              <a:buChar char="•"/>
              <a:defRPr i="1" sz="1200">
                <a:latin typeface="Calibri"/>
                <a:ea typeface="Calibri"/>
                <a:cs typeface="Calibri"/>
                <a:sym typeface="Calibri"/>
              </a:defRPr>
            </a:lvl2pPr>
            <a:lvl3pPr indent="-304800" lvl="2" marL="1371600" algn="l">
              <a:lnSpc>
                <a:spcPct val="90000"/>
              </a:lnSpc>
              <a:spcBef>
                <a:spcPts val="500"/>
              </a:spcBef>
              <a:spcAft>
                <a:spcPts val="0"/>
              </a:spcAft>
              <a:buClr>
                <a:schemeClr val="dk1"/>
              </a:buClr>
              <a:buSzPts val="1200"/>
              <a:buChar char="•"/>
              <a:defRPr i="1" sz="1200">
                <a:latin typeface="Calibri"/>
                <a:ea typeface="Calibri"/>
                <a:cs typeface="Calibri"/>
                <a:sym typeface="Calibri"/>
              </a:defRPr>
            </a:lvl3pPr>
            <a:lvl4pPr indent="-304800" lvl="3" marL="1828800" algn="l">
              <a:lnSpc>
                <a:spcPct val="90000"/>
              </a:lnSpc>
              <a:spcBef>
                <a:spcPts val="500"/>
              </a:spcBef>
              <a:spcAft>
                <a:spcPts val="0"/>
              </a:spcAft>
              <a:buClr>
                <a:schemeClr val="dk1"/>
              </a:buClr>
              <a:buSzPts val="1200"/>
              <a:buChar char="•"/>
              <a:defRPr i="1" sz="1200">
                <a:latin typeface="Calibri"/>
                <a:ea typeface="Calibri"/>
                <a:cs typeface="Calibri"/>
                <a:sym typeface="Calibri"/>
              </a:defRPr>
            </a:lvl4pPr>
            <a:lvl5pPr indent="-304800" lvl="4" marL="2286000" algn="l">
              <a:lnSpc>
                <a:spcPct val="90000"/>
              </a:lnSpc>
              <a:spcBef>
                <a:spcPts val="500"/>
              </a:spcBef>
              <a:spcAft>
                <a:spcPts val="0"/>
              </a:spcAft>
              <a:buClr>
                <a:schemeClr val="dk1"/>
              </a:buClr>
              <a:buSzPts val="1200"/>
              <a:buChar char="•"/>
              <a:defRPr i="1" sz="1200">
                <a:latin typeface="Calibri"/>
                <a:ea typeface="Calibri"/>
                <a:cs typeface="Calibri"/>
                <a:sym typeface="Calibri"/>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692" name="Google Shape;692;p90"/>
          <p:cNvGrpSpPr/>
          <p:nvPr/>
        </p:nvGrpSpPr>
        <p:grpSpPr>
          <a:xfrm>
            <a:off x="11779124" y="79508"/>
            <a:ext cx="232364" cy="304873"/>
            <a:chOff x="3292012" y="1302714"/>
            <a:chExt cx="867138" cy="384316"/>
          </a:xfrm>
        </p:grpSpPr>
        <p:sp>
          <p:nvSpPr>
            <p:cNvPr id="693" name="Google Shape;693;p90"/>
            <p:cNvSpPr/>
            <p:nvPr/>
          </p:nvSpPr>
          <p:spPr>
            <a:xfrm>
              <a:off x="3292012" y="1302714"/>
              <a:ext cx="867138" cy="384316"/>
            </a:xfrm>
            <a:prstGeom prst="rect">
              <a:avLst/>
            </a:prstGeom>
            <a:solidFill>
              <a:srgbClr val="F19D19"/>
            </a:solidFill>
            <a:ln cap="flat" cmpd="sng" w="25400">
              <a:solidFill>
                <a:srgbClr val="F19D19"/>
              </a:solidFill>
              <a:prstDash val="solid"/>
              <a:round/>
              <a:headEnd len="sm" w="sm" type="none"/>
              <a:tailEnd len="sm" w="sm" type="none"/>
            </a:ln>
          </p:spPr>
          <p:txBody>
            <a:bodyPr anchorCtr="1" anchor="ctr" bIns="45700" lIns="91425" spcFirstLastPara="1" rIns="91425" wrap="square" tIns="45700">
              <a:noAutofit/>
            </a:bodyPr>
            <a:lstStyle/>
            <a:p>
              <a:pPr indent="0" lvl="0" marL="0" marR="0" rtl="0" algn="ctr">
                <a:spcBef>
                  <a:spcPts val="0"/>
                </a:spcBef>
                <a:spcAft>
                  <a:spcPts val="0"/>
                </a:spcAft>
                <a:buNone/>
              </a:pPr>
              <a:r>
                <a:t/>
              </a:r>
              <a:endParaRPr sz="900">
                <a:solidFill>
                  <a:srgbClr val="F7C475"/>
                </a:solidFill>
                <a:latin typeface="Arial"/>
                <a:ea typeface="Arial"/>
                <a:cs typeface="Arial"/>
                <a:sym typeface="Arial"/>
              </a:endParaRPr>
            </a:p>
          </p:txBody>
        </p:sp>
        <p:sp>
          <p:nvSpPr>
            <p:cNvPr id="694" name="Google Shape;694;p90"/>
            <p:cNvSpPr/>
            <p:nvPr/>
          </p:nvSpPr>
          <p:spPr>
            <a:xfrm>
              <a:off x="3351780" y="1310206"/>
              <a:ext cx="789749" cy="369332"/>
            </a:xfrm>
            <a:prstGeom prst="rect">
              <a:avLst/>
            </a:prstGeom>
            <a:solidFill>
              <a:srgbClr val="F19D19"/>
            </a:solidFill>
            <a:ln cap="flat" cmpd="sng" w="9525">
              <a:solidFill>
                <a:srgbClr val="F19D19"/>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spcBef>
                  <a:spcPts val="0"/>
                </a:spcBef>
                <a:spcAft>
                  <a:spcPts val="0"/>
                </a:spcAft>
                <a:buNone/>
              </a:pPr>
              <a:r>
                <a:rPr b="1" i="0" lang="fr-FR" sz="1800" u="none" cap="none" strike="noStrike">
                  <a:solidFill>
                    <a:srgbClr val="FFFFFF"/>
                  </a:solidFill>
                  <a:latin typeface="Arial"/>
                  <a:ea typeface="Arial"/>
                  <a:cs typeface="Arial"/>
                  <a:sym typeface="Arial"/>
                </a:rPr>
                <a:t>O</a:t>
              </a:r>
              <a:endParaRPr b="1" sz="1800">
                <a:solidFill>
                  <a:srgbClr val="FFFFFF"/>
                </a:solidFill>
                <a:latin typeface="Arial"/>
                <a:ea typeface="Arial"/>
                <a:cs typeface="Arial"/>
                <a:sym typeface="Arial"/>
              </a:endParaRPr>
            </a:p>
          </p:txBody>
        </p:sp>
      </p:grpSp>
      <p:pic>
        <p:nvPicPr>
          <p:cNvPr descr="Image générée" id="695" name="Google Shape;695;p90"/>
          <p:cNvPicPr preferRelativeResize="0"/>
          <p:nvPr/>
        </p:nvPicPr>
        <p:blipFill rotWithShape="1">
          <a:blip r:embed="rId2">
            <a:alphaModFix/>
          </a:blip>
          <a:srcRect b="62431" l="6026" r="75345" t="25226"/>
          <a:stretch/>
        </p:blipFill>
        <p:spPr>
          <a:xfrm>
            <a:off x="233374" y="168983"/>
            <a:ext cx="506620" cy="503517"/>
          </a:xfrm>
          <a:prstGeom prst="rect">
            <a:avLst/>
          </a:prstGeom>
          <a:noFill/>
          <a:ln>
            <a:noFill/>
          </a:ln>
        </p:spPr>
      </p:pic>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8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696" name="Shape 696"/>
        <p:cNvGrpSpPr/>
        <p:nvPr/>
      </p:nvGrpSpPr>
      <p:grpSpPr>
        <a:xfrm>
          <a:off x="0" y="0"/>
          <a:ext cx="0" cy="0"/>
          <a:chOff x="0" y="0"/>
          <a:chExt cx="0" cy="0"/>
        </a:xfrm>
      </p:grpSpPr>
      <p:sp>
        <p:nvSpPr>
          <p:cNvPr id="697" name="Google Shape;697;p269"/>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98" name="Google Shape;698;p269"/>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699" name="Google Shape;699;p26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00" name="Google Shape;700;p26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01" name="Google Shape;701;p26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solidFill>
                  <a:srgbClr val="888888"/>
                </a:solidFill>
              </a:defRPr>
            </a:lvl1pPr>
            <a:lvl2pPr indent="0" lvl="1" marL="0" algn="r">
              <a:spcBef>
                <a:spcPts val="0"/>
              </a:spcBef>
              <a:buNone/>
              <a:defRPr>
                <a:solidFill>
                  <a:srgbClr val="888888"/>
                </a:solidFill>
              </a:defRPr>
            </a:lvl2pPr>
            <a:lvl3pPr indent="0" lvl="2" marL="0" algn="r">
              <a:spcBef>
                <a:spcPts val="0"/>
              </a:spcBef>
              <a:buNone/>
              <a:defRPr>
                <a:solidFill>
                  <a:srgbClr val="888888"/>
                </a:solidFill>
              </a:defRPr>
            </a:lvl3pPr>
            <a:lvl4pPr indent="0" lvl="3" marL="0" algn="r">
              <a:spcBef>
                <a:spcPts val="0"/>
              </a:spcBef>
              <a:buNone/>
              <a:defRPr>
                <a:solidFill>
                  <a:srgbClr val="888888"/>
                </a:solidFill>
              </a:defRPr>
            </a:lvl4pPr>
            <a:lvl5pPr indent="0" lvl="4" marL="0" algn="r">
              <a:spcBef>
                <a:spcPts val="0"/>
              </a:spcBef>
              <a:buNone/>
              <a:defRPr>
                <a:solidFill>
                  <a:srgbClr val="888888"/>
                </a:solidFill>
              </a:defRPr>
            </a:lvl5pPr>
            <a:lvl6pPr indent="0" lvl="5" marL="0" algn="r">
              <a:spcBef>
                <a:spcPts val="0"/>
              </a:spcBef>
              <a:buNone/>
              <a:defRPr>
                <a:solidFill>
                  <a:srgbClr val="888888"/>
                </a:solidFill>
              </a:defRPr>
            </a:lvl6pPr>
            <a:lvl7pPr indent="0" lvl="6" marL="0" algn="r">
              <a:spcBef>
                <a:spcPts val="0"/>
              </a:spcBef>
              <a:buNone/>
              <a:defRPr>
                <a:solidFill>
                  <a:srgbClr val="888888"/>
                </a:solidFill>
              </a:defRPr>
            </a:lvl7pPr>
            <a:lvl8pPr indent="0" lvl="7" marL="0" algn="r">
              <a:spcBef>
                <a:spcPts val="0"/>
              </a:spcBef>
              <a:buNone/>
              <a:defRPr>
                <a:solidFill>
                  <a:srgbClr val="888888"/>
                </a:solidFill>
              </a:defRPr>
            </a:lvl8pPr>
            <a:lvl9pPr indent="0" lvl="8" marL="0"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8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702" name="Shape 702"/>
        <p:cNvGrpSpPr/>
        <p:nvPr/>
      </p:nvGrpSpPr>
      <p:grpSpPr>
        <a:xfrm>
          <a:off x="0" y="0"/>
          <a:ext cx="0" cy="0"/>
          <a:chOff x="0" y="0"/>
          <a:chExt cx="0" cy="0"/>
        </a:xfrm>
      </p:grpSpPr>
      <p:sp>
        <p:nvSpPr>
          <p:cNvPr id="703" name="Google Shape;703;p270"/>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04" name="Google Shape;704;p270"/>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05" name="Google Shape;705;p270"/>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06" name="Google Shape;706;p27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07" name="Google Shape;707;p27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08" name="Google Shape;708;p27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solidFill>
                  <a:srgbClr val="888888"/>
                </a:solidFill>
              </a:defRPr>
            </a:lvl1pPr>
            <a:lvl2pPr indent="0" lvl="1" marL="0" algn="r">
              <a:spcBef>
                <a:spcPts val="0"/>
              </a:spcBef>
              <a:buNone/>
              <a:defRPr>
                <a:solidFill>
                  <a:srgbClr val="888888"/>
                </a:solidFill>
              </a:defRPr>
            </a:lvl2pPr>
            <a:lvl3pPr indent="0" lvl="2" marL="0" algn="r">
              <a:spcBef>
                <a:spcPts val="0"/>
              </a:spcBef>
              <a:buNone/>
              <a:defRPr>
                <a:solidFill>
                  <a:srgbClr val="888888"/>
                </a:solidFill>
              </a:defRPr>
            </a:lvl3pPr>
            <a:lvl4pPr indent="0" lvl="3" marL="0" algn="r">
              <a:spcBef>
                <a:spcPts val="0"/>
              </a:spcBef>
              <a:buNone/>
              <a:defRPr>
                <a:solidFill>
                  <a:srgbClr val="888888"/>
                </a:solidFill>
              </a:defRPr>
            </a:lvl4pPr>
            <a:lvl5pPr indent="0" lvl="4" marL="0" algn="r">
              <a:spcBef>
                <a:spcPts val="0"/>
              </a:spcBef>
              <a:buNone/>
              <a:defRPr>
                <a:solidFill>
                  <a:srgbClr val="888888"/>
                </a:solidFill>
              </a:defRPr>
            </a:lvl5pPr>
            <a:lvl6pPr indent="0" lvl="5" marL="0" algn="r">
              <a:spcBef>
                <a:spcPts val="0"/>
              </a:spcBef>
              <a:buNone/>
              <a:defRPr>
                <a:solidFill>
                  <a:srgbClr val="888888"/>
                </a:solidFill>
              </a:defRPr>
            </a:lvl6pPr>
            <a:lvl7pPr indent="0" lvl="6" marL="0" algn="r">
              <a:spcBef>
                <a:spcPts val="0"/>
              </a:spcBef>
              <a:buNone/>
              <a:defRPr>
                <a:solidFill>
                  <a:srgbClr val="888888"/>
                </a:solidFill>
              </a:defRPr>
            </a:lvl7pPr>
            <a:lvl8pPr indent="0" lvl="7" marL="0" algn="r">
              <a:spcBef>
                <a:spcPts val="0"/>
              </a:spcBef>
              <a:buNone/>
              <a:defRPr>
                <a:solidFill>
                  <a:srgbClr val="888888"/>
                </a:solidFill>
              </a:defRPr>
            </a:lvl8pPr>
            <a:lvl9pPr indent="0" lvl="8" marL="0"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8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709" name="Shape 709"/>
        <p:cNvGrpSpPr/>
        <p:nvPr/>
      </p:nvGrpSpPr>
      <p:grpSpPr>
        <a:xfrm>
          <a:off x="0" y="0"/>
          <a:ext cx="0" cy="0"/>
          <a:chOff x="0" y="0"/>
          <a:chExt cx="0" cy="0"/>
        </a:xfrm>
      </p:grpSpPr>
      <p:sp>
        <p:nvSpPr>
          <p:cNvPr id="710" name="Google Shape;710;p271"/>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11" name="Google Shape;711;p271"/>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712" name="Google Shape;712;p271"/>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13" name="Google Shape;713;p271"/>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714" name="Google Shape;714;p271"/>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15" name="Google Shape;715;p27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16" name="Google Shape;716;p27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17" name="Google Shape;717;p27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solidFill>
                  <a:srgbClr val="888888"/>
                </a:solidFill>
              </a:defRPr>
            </a:lvl1pPr>
            <a:lvl2pPr indent="0" lvl="1" marL="0" algn="r">
              <a:spcBef>
                <a:spcPts val="0"/>
              </a:spcBef>
              <a:buNone/>
              <a:defRPr>
                <a:solidFill>
                  <a:srgbClr val="888888"/>
                </a:solidFill>
              </a:defRPr>
            </a:lvl2pPr>
            <a:lvl3pPr indent="0" lvl="2" marL="0" algn="r">
              <a:spcBef>
                <a:spcPts val="0"/>
              </a:spcBef>
              <a:buNone/>
              <a:defRPr>
                <a:solidFill>
                  <a:srgbClr val="888888"/>
                </a:solidFill>
              </a:defRPr>
            </a:lvl3pPr>
            <a:lvl4pPr indent="0" lvl="3" marL="0" algn="r">
              <a:spcBef>
                <a:spcPts val="0"/>
              </a:spcBef>
              <a:buNone/>
              <a:defRPr>
                <a:solidFill>
                  <a:srgbClr val="888888"/>
                </a:solidFill>
              </a:defRPr>
            </a:lvl4pPr>
            <a:lvl5pPr indent="0" lvl="4" marL="0" algn="r">
              <a:spcBef>
                <a:spcPts val="0"/>
              </a:spcBef>
              <a:buNone/>
              <a:defRPr>
                <a:solidFill>
                  <a:srgbClr val="888888"/>
                </a:solidFill>
              </a:defRPr>
            </a:lvl5pPr>
            <a:lvl6pPr indent="0" lvl="5" marL="0" algn="r">
              <a:spcBef>
                <a:spcPts val="0"/>
              </a:spcBef>
              <a:buNone/>
              <a:defRPr>
                <a:solidFill>
                  <a:srgbClr val="888888"/>
                </a:solidFill>
              </a:defRPr>
            </a:lvl6pPr>
            <a:lvl7pPr indent="0" lvl="6" marL="0" algn="r">
              <a:spcBef>
                <a:spcPts val="0"/>
              </a:spcBef>
              <a:buNone/>
              <a:defRPr>
                <a:solidFill>
                  <a:srgbClr val="888888"/>
                </a:solidFill>
              </a:defRPr>
            </a:lvl7pPr>
            <a:lvl8pPr indent="0" lvl="7" marL="0" algn="r">
              <a:spcBef>
                <a:spcPts val="0"/>
              </a:spcBef>
              <a:buNone/>
              <a:defRPr>
                <a:solidFill>
                  <a:srgbClr val="888888"/>
                </a:solidFill>
              </a:defRPr>
            </a:lvl8pPr>
            <a:lvl9pPr indent="0" lvl="8" marL="0"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8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718" name="Shape 718"/>
        <p:cNvGrpSpPr/>
        <p:nvPr/>
      </p:nvGrpSpPr>
      <p:grpSpPr>
        <a:xfrm>
          <a:off x="0" y="0"/>
          <a:ext cx="0" cy="0"/>
          <a:chOff x="0" y="0"/>
          <a:chExt cx="0" cy="0"/>
        </a:xfrm>
      </p:grpSpPr>
      <p:sp>
        <p:nvSpPr>
          <p:cNvPr id="719" name="Google Shape;719;p272"/>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20" name="Google Shape;720;p27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21" name="Google Shape;721;p27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22" name="Google Shape;722;p27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solidFill>
                  <a:srgbClr val="888888"/>
                </a:solidFill>
              </a:defRPr>
            </a:lvl1pPr>
            <a:lvl2pPr indent="0" lvl="1" marL="0" algn="r">
              <a:spcBef>
                <a:spcPts val="0"/>
              </a:spcBef>
              <a:buNone/>
              <a:defRPr>
                <a:solidFill>
                  <a:srgbClr val="888888"/>
                </a:solidFill>
              </a:defRPr>
            </a:lvl2pPr>
            <a:lvl3pPr indent="0" lvl="2" marL="0" algn="r">
              <a:spcBef>
                <a:spcPts val="0"/>
              </a:spcBef>
              <a:buNone/>
              <a:defRPr>
                <a:solidFill>
                  <a:srgbClr val="888888"/>
                </a:solidFill>
              </a:defRPr>
            </a:lvl3pPr>
            <a:lvl4pPr indent="0" lvl="3" marL="0" algn="r">
              <a:spcBef>
                <a:spcPts val="0"/>
              </a:spcBef>
              <a:buNone/>
              <a:defRPr>
                <a:solidFill>
                  <a:srgbClr val="888888"/>
                </a:solidFill>
              </a:defRPr>
            </a:lvl4pPr>
            <a:lvl5pPr indent="0" lvl="4" marL="0" algn="r">
              <a:spcBef>
                <a:spcPts val="0"/>
              </a:spcBef>
              <a:buNone/>
              <a:defRPr>
                <a:solidFill>
                  <a:srgbClr val="888888"/>
                </a:solidFill>
              </a:defRPr>
            </a:lvl5pPr>
            <a:lvl6pPr indent="0" lvl="5" marL="0" algn="r">
              <a:spcBef>
                <a:spcPts val="0"/>
              </a:spcBef>
              <a:buNone/>
              <a:defRPr>
                <a:solidFill>
                  <a:srgbClr val="888888"/>
                </a:solidFill>
              </a:defRPr>
            </a:lvl6pPr>
            <a:lvl7pPr indent="0" lvl="6" marL="0" algn="r">
              <a:spcBef>
                <a:spcPts val="0"/>
              </a:spcBef>
              <a:buNone/>
              <a:defRPr>
                <a:solidFill>
                  <a:srgbClr val="888888"/>
                </a:solidFill>
              </a:defRPr>
            </a:lvl7pPr>
            <a:lvl8pPr indent="0" lvl="7" marL="0" algn="r">
              <a:spcBef>
                <a:spcPts val="0"/>
              </a:spcBef>
              <a:buNone/>
              <a:defRPr>
                <a:solidFill>
                  <a:srgbClr val="888888"/>
                </a:solidFill>
              </a:defRPr>
            </a:lvl8pPr>
            <a:lvl9pPr indent="0" lvl="8" marL="0"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8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p:cSld name="Custom Layout">
    <p:spTree>
      <p:nvGrpSpPr>
        <p:cNvPr id="723" name="Shape 723"/>
        <p:cNvGrpSpPr/>
        <p:nvPr/>
      </p:nvGrpSpPr>
      <p:grpSpPr>
        <a:xfrm>
          <a:off x="0" y="0"/>
          <a:ext cx="0" cy="0"/>
          <a:chOff x="0" y="0"/>
          <a:chExt cx="0" cy="0"/>
        </a:xfrm>
      </p:grpSpPr>
      <p:sp>
        <p:nvSpPr>
          <p:cNvPr id="724" name="Google Shape;724;p273"/>
          <p:cNvSpPr/>
          <p:nvPr/>
        </p:nvSpPr>
        <p:spPr>
          <a:xfrm>
            <a:off x="1236924" y="706094"/>
            <a:ext cx="9678395" cy="5378639"/>
          </a:xfrm>
          <a:prstGeom prst="roundRect">
            <a:avLst>
              <a:gd fmla="val 2665" name="adj"/>
            </a:avLst>
          </a:prstGeom>
          <a:solidFill>
            <a:schemeClr val="lt1"/>
          </a:solidFill>
          <a:ln cap="flat" cmpd="sng" w="12700">
            <a:solidFill>
              <a:srgbClr val="D8D8D8"/>
            </a:solidFill>
            <a:prstDash val="solid"/>
            <a:miter lim="800000"/>
            <a:headEnd len="sm" w="sm" type="none"/>
            <a:tailEnd len="sm" w="sm" type="none"/>
          </a:ln>
          <a:effectLst>
            <a:outerShdw blurRad="63500" sx="102000" rotWithShape="0" algn="ctr" sy="102000">
              <a:srgbClr val="000000">
                <a:alpha val="6666"/>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id="725" name="Google Shape;725;p27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26" name="Google Shape;726;p27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27" name="Google Shape;727;p27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solidFill>
                  <a:srgbClr val="888888"/>
                </a:solidFill>
              </a:defRPr>
            </a:lvl1pPr>
            <a:lvl2pPr indent="0" lvl="1" marL="0" algn="r">
              <a:spcBef>
                <a:spcPts val="0"/>
              </a:spcBef>
              <a:buNone/>
              <a:defRPr>
                <a:solidFill>
                  <a:srgbClr val="888888"/>
                </a:solidFill>
              </a:defRPr>
            </a:lvl2pPr>
            <a:lvl3pPr indent="0" lvl="2" marL="0" algn="r">
              <a:spcBef>
                <a:spcPts val="0"/>
              </a:spcBef>
              <a:buNone/>
              <a:defRPr>
                <a:solidFill>
                  <a:srgbClr val="888888"/>
                </a:solidFill>
              </a:defRPr>
            </a:lvl3pPr>
            <a:lvl4pPr indent="0" lvl="3" marL="0" algn="r">
              <a:spcBef>
                <a:spcPts val="0"/>
              </a:spcBef>
              <a:buNone/>
              <a:defRPr>
                <a:solidFill>
                  <a:srgbClr val="888888"/>
                </a:solidFill>
              </a:defRPr>
            </a:lvl4pPr>
            <a:lvl5pPr indent="0" lvl="4" marL="0" algn="r">
              <a:spcBef>
                <a:spcPts val="0"/>
              </a:spcBef>
              <a:buNone/>
              <a:defRPr>
                <a:solidFill>
                  <a:srgbClr val="888888"/>
                </a:solidFill>
              </a:defRPr>
            </a:lvl5pPr>
            <a:lvl6pPr indent="0" lvl="5" marL="0" algn="r">
              <a:spcBef>
                <a:spcPts val="0"/>
              </a:spcBef>
              <a:buNone/>
              <a:defRPr>
                <a:solidFill>
                  <a:srgbClr val="888888"/>
                </a:solidFill>
              </a:defRPr>
            </a:lvl6pPr>
            <a:lvl7pPr indent="0" lvl="6" marL="0" algn="r">
              <a:spcBef>
                <a:spcPts val="0"/>
              </a:spcBef>
              <a:buNone/>
              <a:defRPr>
                <a:solidFill>
                  <a:srgbClr val="888888"/>
                </a:solidFill>
              </a:defRPr>
            </a:lvl7pPr>
            <a:lvl8pPr indent="0" lvl="7" marL="0" algn="r">
              <a:spcBef>
                <a:spcPts val="0"/>
              </a:spcBef>
              <a:buNone/>
              <a:defRPr>
                <a:solidFill>
                  <a:srgbClr val="888888"/>
                </a:solidFill>
              </a:defRPr>
            </a:lvl8pPr>
            <a:lvl9pPr indent="0" lvl="8" marL="0"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fr-FR"/>
              <a:t>‹#›</a:t>
            </a:fld>
            <a:endParaRPr/>
          </a:p>
        </p:txBody>
      </p:sp>
      <p:sp>
        <p:nvSpPr>
          <p:cNvPr id="728" name="Google Shape;728;p273"/>
          <p:cNvSpPr/>
          <p:nvPr/>
        </p:nvSpPr>
        <p:spPr>
          <a:xfrm>
            <a:off x="1360423" y="832901"/>
            <a:ext cx="9431497" cy="5153431"/>
          </a:xfrm>
          <a:prstGeom prst="rect">
            <a:avLst/>
          </a:prstGeom>
          <a:solidFill>
            <a:srgbClr val="E3EE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id="729" name="Google Shape;729;p273"/>
          <p:cNvSpPr/>
          <p:nvPr/>
        </p:nvSpPr>
        <p:spPr>
          <a:xfrm>
            <a:off x="1504652" y="958594"/>
            <a:ext cx="9143039" cy="4902044"/>
          </a:xfrm>
          <a:prstGeom prst="rect">
            <a:avLst/>
          </a:prstGeom>
          <a:solidFill>
            <a:schemeClr val="lt1"/>
          </a:solidFill>
          <a:ln>
            <a:noFill/>
          </a:ln>
          <a:effectLst>
            <a:outerShdw blurRad="63500" sx="102000" rotWithShape="0" algn="ctr" sy="102000">
              <a:srgbClr val="000000">
                <a:alpha val="4705"/>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id="730" name="Google Shape;730;p273"/>
          <p:cNvSpPr txBox="1"/>
          <p:nvPr>
            <p:ph type="title"/>
          </p:nvPr>
        </p:nvSpPr>
        <p:spPr>
          <a:xfrm>
            <a:off x="2209800" y="2311679"/>
            <a:ext cx="7772400" cy="2234643"/>
          </a:xfrm>
          <a:prstGeom prst="rect">
            <a:avLst/>
          </a:prstGeom>
          <a:noFill/>
          <a:ln>
            <a:noFill/>
          </a:ln>
        </p:spPr>
        <p:txBody>
          <a:bodyPr anchorCtr="0" anchor="ctr" bIns="45700" lIns="91425" spcFirstLastPara="1" rIns="91425" wrap="square" tIns="45700">
            <a:normAutofit/>
          </a:bodyPr>
          <a:lstStyle>
            <a:lvl1pPr lvl="0" algn="ctr">
              <a:lnSpc>
                <a:spcPct val="90000"/>
              </a:lnSpc>
              <a:spcBef>
                <a:spcPts val="0"/>
              </a:spcBef>
              <a:spcAft>
                <a:spcPts val="0"/>
              </a:spcAft>
              <a:buClr>
                <a:schemeClr val="dk2"/>
              </a:buClr>
              <a:buSzPts val="5400"/>
              <a:buFont typeface="Calibri"/>
              <a:buNone/>
              <a:defRPr b="1" sz="54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31" name="Google Shape;731;p273"/>
          <p:cNvSpPr/>
          <p:nvPr/>
        </p:nvSpPr>
        <p:spPr>
          <a:xfrm>
            <a:off x="1773169" y="5360163"/>
            <a:ext cx="8610496" cy="107033"/>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pic>
        <p:nvPicPr>
          <p:cNvPr id="732" name="Google Shape;732;p273"/>
          <p:cNvPicPr preferRelativeResize="0"/>
          <p:nvPr/>
        </p:nvPicPr>
        <p:blipFill rotWithShape="1">
          <a:blip r:embed="rId2">
            <a:alphaModFix/>
          </a:blip>
          <a:srcRect b="0" l="0" r="0" t="0"/>
          <a:stretch/>
        </p:blipFill>
        <p:spPr>
          <a:xfrm>
            <a:off x="5635784" y="1391337"/>
            <a:ext cx="920432" cy="920432"/>
          </a:xfrm>
          <a:prstGeom prst="rect">
            <a:avLst/>
          </a:prstGeom>
          <a:noFill/>
          <a:ln>
            <a:noFill/>
          </a:ln>
        </p:spPr>
      </p:pic>
    </p:spTree>
  </p:cSld>
  <p:clrMapOvr>
    <a:masterClrMapping/>
  </p:clrMapOvr>
</p:sldLayout>
</file>

<file path=ppt/slideLayouts/slideLayout8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733" name="Shape 733"/>
        <p:cNvGrpSpPr/>
        <p:nvPr/>
      </p:nvGrpSpPr>
      <p:grpSpPr>
        <a:xfrm>
          <a:off x="0" y="0"/>
          <a:ext cx="0" cy="0"/>
          <a:chOff x="0" y="0"/>
          <a:chExt cx="0" cy="0"/>
        </a:xfrm>
      </p:grpSpPr>
      <p:sp>
        <p:nvSpPr>
          <p:cNvPr id="734" name="Google Shape;734;p274"/>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35" name="Google Shape;735;p274"/>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736" name="Google Shape;736;p274"/>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737" name="Google Shape;737;p27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38" name="Google Shape;738;p27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39" name="Google Shape;739;p27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solidFill>
                  <a:srgbClr val="888888"/>
                </a:solidFill>
              </a:defRPr>
            </a:lvl1pPr>
            <a:lvl2pPr indent="0" lvl="1" marL="0" algn="r">
              <a:spcBef>
                <a:spcPts val="0"/>
              </a:spcBef>
              <a:buNone/>
              <a:defRPr>
                <a:solidFill>
                  <a:srgbClr val="888888"/>
                </a:solidFill>
              </a:defRPr>
            </a:lvl2pPr>
            <a:lvl3pPr indent="0" lvl="2" marL="0" algn="r">
              <a:spcBef>
                <a:spcPts val="0"/>
              </a:spcBef>
              <a:buNone/>
              <a:defRPr>
                <a:solidFill>
                  <a:srgbClr val="888888"/>
                </a:solidFill>
              </a:defRPr>
            </a:lvl3pPr>
            <a:lvl4pPr indent="0" lvl="3" marL="0" algn="r">
              <a:spcBef>
                <a:spcPts val="0"/>
              </a:spcBef>
              <a:buNone/>
              <a:defRPr>
                <a:solidFill>
                  <a:srgbClr val="888888"/>
                </a:solidFill>
              </a:defRPr>
            </a:lvl4pPr>
            <a:lvl5pPr indent="0" lvl="4" marL="0" algn="r">
              <a:spcBef>
                <a:spcPts val="0"/>
              </a:spcBef>
              <a:buNone/>
              <a:defRPr>
                <a:solidFill>
                  <a:srgbClr val="888888"/>
                </a:solidFill>
              </a:defRPr>
            </a:lvl5pPr>
            <a:lvl6pPr indent="0" lvl="5" marL="0" algn="r">
              <a:spcBef>
                <a:spcPts val="0"/>
              </a:spcBef>
              <a:buNone/>
              <a:defRPr>
                <a:solidFill>
                  <a:srgbClr val="888888"/>
                </a:solidFill>
              </a:defRPr>
            </a:lvl6pPr>
            <a:lvl7pPr indent="0" lvl="6" marL="0" algn="r">
              <a:spcBef>
                <a:spcPts val="0"/>
              </a:spcBef>
              <a:buNone/>
              <a:defRPr>
                <a:solidFill>
                  <a:srgbClr val="888888"/>
                </a:solidFill>
              </a:defRPr>
            </a:lvl7pPr>
            <a:lvl8pPr indent="0" lvl="7" marL="0" algn="r">
              <a:spcBef>
                <a:spcPts val="0"/>
              </a:spcBef>
              <a:buNone/>
              <a:defRPr>
                <a:solidFill>
                  <a:srgbClr val="888888"/>
                </a:solidFill>
              </a:defRPr>
            </a:lvl8pPr>
            <a:lvl9pPr indent="0" lvl="8" marL="0"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8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Title Slide">
  <p:cSld name="2_Title Slide">
    <p:spTree>
      <p:nvGrpSpPr>
        <p:cNvPr id="740" name="Shape 740"/>
        <p:cNvGrpSpPr/>
        <p:nvPr/>
      </p:nvGrpSpPr>
      <p:grpSpPr>
        <a:xfrm>
          <a:off x="0" y="0"/>
          <a:ext cx="0" cy="0"/>
          <a:chOff x="0" y="0"/>
          <a:chExt cx="0" cy="0"/>
        </a:xfrm>
      </p:grpSpPr>
      <p:grpSp>
        <p:nvGrpSpPr>
          <p:cNvPr id="741" name="Google Shape;741;p275"/>
          <p:cNvGrpSpPr/>
          <p:nvPr/>
        </p:nvGrpSpPr>
        <p:grpSpPr>
          <a:xfrm>
            <a:off x="0" y="0"/>
            <a:ext cx="12192000" cy="6858001"/>
            <a:chOff x="0" y="0"/>
            <a:chExt cx="13716000" cy="10287000"/>
          </a:xfrm>
        </p:grpSpPr>
        <p:sp>
          <p:nvSpPr>
            <p:cNvPr id="742" name="Google Shape;742;p275"/>
            <p:cNvSpPr/>
            <p:nvPr/>
          </p:nvSpPr>
          <p:spPr>
            <a:xfrm>
              <a:off x="0" y="0"/>
              <a:ext cx="13716000" cy="10287000"/>
            </a:xfrm>
            <a:prstGeom prst="rect">
              <a:avLst/>
            </a:prstGeom>
            <a:solidFill>
              <a:srgbClr val="F6C37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743" name="Google Shape;743;p275"/>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744" name="Google Shape;744;p275"/>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grpSp>
      <p:sp>
        <p:nvSpPr>
          <p:cNvPr id="745" name="Google Shape;745;p275"/>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p:cSld name="Custom Layout">
    <p:spTree>
      <p:nvGrpSpPr>
        <p:cNvPr id="81" name="Shape 81"/>
        <p:cNvGrpSpPr/>
        <p:nvPr/>
      </p:nvGrpSpPr>
      <p:grpSpPr>
        <a:xfrm>
          <a:off x="0" y="0"/>
          <a:ext cx="0" cy="0"/>
          <a:chOff x="0" y="0"/>
          <a:chExt cx="0" cy="0"/>
        </a:xfrm>
      </p:grpSpPr>
      <p:sp>
        <p:nvSpPr>
          <p:cNvPr id="82" name="Google Shape;82;p168"/>
          <p:cNvSpPr/>
          <p:nvPr/>
        </p:nvSpPr>
        <p:spPr>
          <a:xfrm>
            <a:off x="1236924" y="706094"/>
            <a:ext cx="9678395" cy="5378639"/>
          </a:xfrm>
          <a:prstGeom prst="roundRect">
            <a:avLst>
              <a:gd fmla="val 2665" name="adj"/>
            </a:avLst>
          </a:prstGeom>
          <a:solidFill>
            <a:schemeClr val="lt1"/>
          </a:solidFill>
          <a:ln cap="flat" cmpd="sng" w="12700">
            <a:solidFill>
              <a:srgbClr val="D8D8D8"/>
            </a:solidFill>
            <a:prstDash val="solid"/>
            <a:miter lim="800000"/>
            <a:headEnd len="sm" w="sm" type="none"/>
            <a:tailEnd len="sm" w="sm" type="none"/>
          </a:ln>
          <a:effectLst>
            <a:outerShdw blurRad="63500" sx="102000" rotWithShape="0" algn="ctr" sy="102000">
              <a:srgbClr val="000000">
                <a:alpha val="6666"/>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id="83" name="Google Shape;83;p16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4" name="Google Shape;84;p16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5" name="Google Shape;85;p16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solidFill>
                  <a:srgbClr val="888888"/>
                </a:solidFill>
              </a:defRPr>
            </a:lvl1pPr>
            <a:lvl2pPr indent="0" lvl="1" marL="0" algn="r">
              <a:spcBef>
                <a:spcPts val="0"/>
              </a:spcBef>
              <a:buNone/>
              <a:defRPr>
                <a:solidFill>
                  <a:srgbClr val="888888"/>
                </a:solidFill>
              </a:defRPr>
            </a:lvl2pPr>
            <a:lvl3pPr indent="0" lvl="2" marL="0" algn="r">
              <a:spcBef>
                <a:spcPts val="0"/>
              </a:spcBef>
              <a:buNone/>
              <a:defRPr>
                <a:solidFill>
                  <a:srgbClr val="888888"/>
                </a:solidFill>
              </a:defRPr>
            </a:lvl3pPr>
            <a:lvl4pPr indent="0" lvl="3" marL="0" algn="r">
              <a:spcBef>
                <a:spcPts val="0"/>
              </a:spcBef>
              <a:buNone/>
              <a:defRPr>
                <a:solidFill>
                  <a:srgbClr val="888888"/>
                </a:solidFill>
              </a:defRPr>
            </a:lvl4pPr>
            <a:lvl5pPr indent="0" lvl="4" marL="0" algn="r">
              <a:spcBef>
                <a:spcPts val="0"/>
              </a:spcBef>
              <a:buNone/>
              <a:defRPr>
                <a:solidFill>
                  <a:srgbClr val="888888"/>
                </a:solidFill>
              </a:defRPr>
            </a:lvl5pPr>
            <a:lvl6pPr indent="0" lvl="5" marL="0" algn="r">
              <a:spcBef>
                <a:spcPts val="0"/>
              </a:spcBef>
              <a:buNone/>
              <a:defRPr>
                <a:solidFill>
                  <a:srgbClr val="888888"/>
                </a:solidFill>
              </a:defRPr>
            </a:lvl6pPr>
            <a:lvl7pPr indent="0" lvl="6" marL="0" algn="r">
              <a:spcBef>
                <a:spcPts val="0"/>
              </a:spcBef>
              <a:buNone/>
              <a:defRPr>
                <a:solidFill>
                  <a:srgbClr val="888888"/>
                </a:solidFill>
              </a:defRPr>
            </a:lvl7pPr>
            <a:lvl8pPr indent="0" lvl="7" marL="0" algn="r">
              <a:spcBef>
                <a:spcPts val="0"/>
              </a:spcBef>
              <a:buNone/>
              <a:defRPr>
                <a:solidFill>
                  <a:srgbClr val="888888"/>
                </a:solidFill>
              </a:defRPr>
            </a:lvl8pPr>
            <a:lvl9pPr indent="0" lvl="8" marL="0"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fr-FR"/>
              <a:t>‹#›</a:t>
            </a:fld>
            <a:endParaRPr/>
          </a:p>
        </p:txBody>
      </p:sp>
      <p:sp>
        <p:nvSpPr>
          <p:cNvPr id="86" name="Google Shape;86;p168"/>
          <p:cNvSpPr/>
          <p:nvPr/>
        </p:nvSpPr>
        <p:spPr>
          <a:xfrm>
            <a:off x="1360423" y="832901"/>
            <a:ext cx="9431497" cy="5153431"/>
          </a:xfrm>
          <a:prstGeom prst="rect">
            <a:avLst/>
          </a:prstGeom>
          <a:solidFill>
            <a:srgbClr val="E3EE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id="87" name="Google Shape;87;p168"/>
          <p:cNvSpPr/>
          <p:nvPr/>
        </p:nvSpPr>
        <p:spPr>
          <a:xfrm>
            <a:off x="1504652" y="958594"/>
            <a:ext cx="9143039" cy="4902044"/>
          </a:xfrm>
          <a:prstGeom prst="rect">
            <a:avLst/>
          </a:prstGeom>
          <a:solidFill>
            <a:schemeClr val="lt1"/>
          </a:solidFill>
          <a:ln>
            <a:noFill/>
          </a:ln>
          <a:effectLst>
            <a:outerShdw blurRad="63500" sx="102000" rotWithShape="0" algn="ctr" sy="102000">
              <a:srgbClr val="000000">
                <a:alpha val="4705"/>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id="88" name="Google Shape;88;p168"/>
          <p:cNvSpPr txBox="1"/>
          <p:nvPr>
            <p:ph type="title"/>
          </p:nvPr>
        </p:nvSpPr>
        <p:spPr>
          <a:xfrm>
            <a:off x="2209800" y="2311679"/>
            <a:ext cx="7772400" cy="2234643"/>
          </a:xfrm>
          <a:prstGeom prst="rect">
            <a:avLst/>
          </a:prstGeom>
          <a:noFill/>
          <a:ln>
            <a:noFill/>
          </a:ln>
        </p:spPr>
        <p:txBody>
          <a:bodyPr anchorCtr="0" anchor="ctr" bIns="45700" lIns="91425" spcFirstLastPara="1" rIns="91425" wrap="square" tIns="45700">
            <a:normAutofit/>
          </a:bodyPr>
          <a:lstStyle>
            <a:lvl1pPr lvl="0" algn="ctr">
              <a:lnSpc>
                <a:spcPct val="90000"/>
              </a:lnSpc>
              <a:spcBef>
                <a:spcPts val="0"/>
              </a:spcBef>
              <a:spcAft>
                <a:spcPts val="0"/>
              </a:spcAft>
              <a:buClr>
                <a:schemeClr val="dk2"/>
              </a:buClr>
              <a:buSzPts val="5400"/>
              <a:buFont typeface="Calibri"/>
              <a:buNone/>
              <a:defRPr b="1" sz="54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9" name="Google Shape;89;p168"/>
          <p:cNvSpPr/>
          <p:nvPr/>
        </p:nvSpPr>
        <p:spPr>
          <a:xfrm>
            <a:off x="1773169" y="5360163"/>
            <a:ext cx="8610496" cy="107033"/>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pic>
        <p:nvPicPr>
          <p:cNvPr id="90" name="Google Shape;90;p168"/>
          <p:cNvPicPr preferRelativeResize="0"/>
          <p:nvPr/>
        </p:nvPicPr>
        <p:blipFill rotWithShape="1">
          <a:blip r:embed="rId2">
            <a:alphaModFix/>
          </a:blip>
          <a:srcRect b="0" l="0" r="0" t="0"/>
          <a:stretch/>
        </p:blipFill>
        <p:spPr>
          <a:xfrm>
            <a:off x="5635784" y="1391337"/>
            <a:ext cx="920432" cy="920432"/>
          </a:xfrm>
          <a:prstGeom prst="rect">
            <a:avLst/>
          </a:prstGeom>
          <a:noFill/>
          <a:ln>
            <a:noFill/>
          </a:ln>
        </p:spPr>
      </p:pic>
    </p:spTree>
  </p:cSld>
  <p:clrMapOvr>
    <a:masterClrMapping/>
  </p:clrMapOvr>
</p:sldLayout>
</file>

<file path=ppt/slideLayouts/slideLayout9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Title Slide">
  <p:cSld name="3_Title Slide">
    <p:spTree>
      <p:nvGrpSpPr>
        <p:cNvPr id="746" name="Shape 746"/>
        <p:cNvGrpSpPr/>
        <p:nvPr/>
      </p:nvGrpSpPr>
      <p:grpSpPr>
        <a:xfrm>
          <a:off x="0" y="0"/>
          <a:ext cx="0" cy="0"/>
          <a:chOff x="0" y="0"/>
          <a:chExt cx="0" cy="0"/>
        </a:xfrm>
      </p:grpSpPr>
      <p:grpSp>
        <p:nvGrpSpPr>
          <p:cNvPr id="747" name="Google Shape;747;p276"/>
          <p:cNvGrpSpPr/>
          <p:nvPr/>
        </p:nvGrpSpPr>
        <p:grpSpPr>
          <a:xfrm>
            <a:off x="0" y="0"/>
            <a:ext cx="12192000" cy="6858001"/>
            <a:chOff x="0" y="0"/>
            <a:chExt cx="13716000" cy="10287000"/>
          </a:xfrm>
        </p:grpSpPr>
        <p:sp>
          <p:nvSpPr>
            <p:cNvPr id="748" name="Google Shape;748;p276"/>
            <p:cNvSpPr/>
            <p:nvPr/>
          </p:nvSpPr>
          <p:spPr>
            <a:xfrm>
              <a:off x="0" y="0"/>
              <a:ext cx="13716000" cy="10287000"/>
            </a:xfrm>
            <a:prstGeom prst="rect">
              <a:avLst/>
            </a:prstGeom>
            <a:solidFill>
              <a:srgbClr val="EA875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749" name="Google Shape;749;p276"/>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750" name="Google Shape;750;p276"/>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grpSp>
      <p:sp>
        <p:nvSpPr>
          <p:cNvPr id="751" name="Google Shape;751;p276"/>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9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Title Slide">
  <p:cSld name="4_Title Slide">
    <p:spTree>
      <p:nvGrpSpPr>
        <p:cNvPr id="752" name="Shape 752"/>
        <p:cNvGrpSpPr/>
        <p:nvPr/>
      </p:nvGrpSpPr>
      <p:grpSpPr>
        <a:xfrm>
          <a:off x="0" y="0"/>
          <a:ext cx="0" cy="0"/>
          <a:chOff x="0" y="0"/>
          <a:chExt cx="0" cy="0"/>
        </a:xfrm>
      </p:grpSpPr>
      <p:grpSp>
        <p:nvGrpSpPr>
          <p:cNvPr id="753" name="Google Shape;753;p277"/>
          <p:cNvGrpSpPr/>
          <p:nvPr/>
        </p:nvGrpSpPr>
        <p:grpSpPr>
          <a:xfrm>
            <a:off x="0" y="0"/>
            <a:ext cx="12192000" cy="6858001"/>
            <a:chOff x="0" y="0"/>
            <a:chExt cx="13716000" cy="10287000"/>
          </a:xfrm>
        </p:grpSpPr>
        <p:sp>
          <p:nvSpPr>
            <p:cNvPr id="754" name="Google Shape;754;p277"/>
            <p:cNvSpPr/>
            <p:nvPr/>
          </p:nvSpPr>
          <p:spPr>
            <a:xfrm>
              <a:off x="0" y="0"/>
              <a:ext cx="13716000" cy="10287000"/>
            </a:xfrm>
            <a:prstGeom prst="rect">
              <a:avLst/>
            </a:prstGeom>
            <a:solidFill>
              <a:srgbClr val="5EACE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755" name="Google Shape;755;p277"/>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756" name="Google Shape;756;p277"/>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grpSp>
      <p:sp>
        <p:nvSpPr>
          <p:cNvPr id="757" name="Google Shape;757;p277"/>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9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_Title Slide">
  <p:cSld name="5_Title Slide">
    <p:spTree>
      <p:nvGrpSpPr>
        <p:cNvPr id="758" name="Shape 758"/>
        <p:cNvGrpSpPr/>
        <p:nvPr/>
      </p:nvGrpSpPr>
      <p:grpSpPr>
        <a:xfrm>
          <a:off x="0" y="0"/>
          <a:ext cx="0" cy="0"/>
          <a:chOff x="0" y="0"/>
          <a:chExt cx="0" cy="0"/>
        </a:xfrm>
      </p:grpSpPr>
      <p:grpSp>
        <p:nvGrpSpPr>
          <p:cNvPr id="759" name="Google Shape;759;p278"/>
          <p:cNvGrpSpPr/>
          <p:nvPr/>
        </p:nvGrpSpPr>
        <p:grpSpPr>
          <a:xfrm>
            <a:off x="0" y="0"/>
            <a:ext cx="12192000" cy="6858001"/>
            <a:chOff x="0" y="0"/>
            <a:chExt cx="13716000" cy="10287000"/>
          </a:xfrm>
        </p:grpSpPr>
        <p:sp>
          <p:nvSpPr>
            <p:cNvPr id="760" name="Google Shape;760;p278"/>
            <p:cNvSpPr/>
            <p:nvPr/>
          </p:nvSpPr>
          <p:spPr>
            <a:xfrm>
              <a:off x="0" y="0"/>
              <a:ext cx="13716000" cy="10287000"/>
            </a:xfrm>
            <a:prstGeom prst="rect">
              <a:avLst/>
            </a:prstGeom>
            <a:solidFill>
              <a:srgbClr val="85CFE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761" name="Google Shape;761;p278"/>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762" name="Google Shape;762;p278"/>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grpSp>
      <p:sp>
        <p:nvSpPr>
          <p:cNvPr id="763" name="Google Shape;763;p278"/>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9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Title Slide">
  <p:cSld name="6_Title Slide">
    <p:spTree>
      <p:nvGrpSpPr>
        <p:cNvPr id="764" name="Shape 764"/>
        <p:cNvGrpSpPr/>
        <p:nvPr/>
      </p:nvGrpSpPr>
      <p:grpSpPr>
        <a:xfrm>
          <a:off x="0" y="0"/>
          <a:ext cx="0" cy="0"/>
          <a:chOff x="0" y="0"/>
          <a:chExt cx="0" cy="0"/>
        </a:xfrm>
      </p:grpSpPr>
      <p:grpSp>
        <p:nvGrpSpPr>
          <p:cNvPr id="765" name="Google Shape;765;p279"/>
          <p:cNvGrpSpPr/>
          <p:nvPr/>
        </p:nvGrpSpPr>
        <p:grpSpPr>
          <a:xfrm>
            <a:off x="0" y="0"/>
            <a:ext cx="12192000" cy="6858001"/>
            <a:chOff x="0" y="0"/>
            <a:chExt cx="13716000" cy="10287000"/>
          </a:xfrm>
        </p:grpSpPr>
        <p:sp>
          <p:nvSpPr>
            <p:cNvPr id="766" name="Google Shape;766;p279"/>
            <p:cNvSpPr/>
            <p:nvPr/>
          </p:nvSpPr>
          <p:spPr>
            <a:xfrm>
              <a:off x="0" y="0"/>
              <a:ext cx="13716000" cy="10287000"/>
            </a:xfrm>
            <a:prstGeom prst="rect">
              <a:avLst/>
            </a:prstGeom>
            <a:solidFill>
              <a:srgbClr val="B8D98E"/>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767" name="Google Shape;767;p279"/>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768" name="Google Shape;768;p279"/>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grpSp>
      <p:sp>
        <p:nvSpPr>
          <p:cNvPr id="769" name="Google Shape;769;p279"/>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9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_Title Slide">
  <p:cSld name="7_Title Slide">
    <p:spTree>
      <p:nvGrpSpPr>
        <p:cNvPr id="770" name="Shape 770"/>
        <p:cNvGrpSpPr/>
        <p:nvPr/>
      </p:nvGrpSpPr>
      <p:grpSpPr>
        <a:xfrm>
          <a:off x="0" y="0"/>
          <a:ext cx="0" cy="0"/>
          <a:chOff x="0" y="0"/>
          <a:chExt cx="0" cy="0"/>
        </a:xfrm>
      </p:grpSpPr>
      <p:grpSp>
        <p:nvGrpSpPr>
          <p:cNvPr id="771" name="Google Shape;771;p280"/>
          <p:cNvGrpSpPr/>
          <p:nvPr/>
        </p:nvGrpSpPr>
        <p:grpSpPr>
          <a:xfrm>
            <a:off x="0" y="0"/>
            <a:ext cx="12192000" cy="6858001"/>
            <a:chOff x="0" y="0"/>
            <a:chExt cx="13716000" cy="10287000"/>
          </a:xfrm>
        </p:grpSpPr>
        <p:sp>
          <p:nvSpPr>
            <p:cNvPr id="772" name="Google Shape;772;p280"/>
            <p:cNvSpPr/>
            <p:nvPr/>
          </p:nvSpPr>
          <p:spPr>
            <a:xfrm>
              <a:off x="0" y="0"/>
              <a:ext cx="13716000" cy="10287000"/>
            </a:xfrm>
            <a:prstGeom prst="rect">
              <a:avLst/>
            </a:prstGeom>
            <a:solidFill>
              <a:srgbClr val="B2709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773" name="Google Shape;773;p280"/>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774" name="Google Shape;774;p280"/>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grpSp>
      <p:sp>
        <p:nvSpPr>
          <p:cNvPr id="775" name="Google Shape;775;p280"/>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9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_Title Slide">
  <p:cSld name="8_Title Slide">
    <p:spTree>
      <p:nvGrpSpPr>
        <p:cNvPr id="776" name="Shape 776"/>
        <p:cNvGrpSpPr/>
        <p:nvPr/>
      </p:nvGrpSpPr>
      <p:grpSpPr>
        <a:xfrm>
          <a:off x="0" y="0"/>
          <a:ext cx="0" cy="0"/>
          <a:chOff x="0" y="0"/>
          <a:chExt cx="0" cy="0"/>
        </a:xfrm>
      </p:grpSpPr>
      <p:grpSp>
        <p:nvGrpSpPr>
          <p:cNvPr id="777" name="Google Shape;777;p281"/>
          <p:cNvGrpSpPr/>
          <p:nvPr/>
        </p:nvGrpSpPr>
        <p:grpSpPr>
          <a:xfrm>
            <a:off x="0" y="0"/>
            <a:ext cx="12192000" cy="6858001"/>
            <a:chOff x="0" y="0"/>
            <a:chExt cx="13716000" cy="10287000"/>
          </a:xfrm>
        </p:grpSpPr>
        <p:sp>
          <p:nvSpPr>
            <p:cNvPr id="778" name="Google Shape;778;p281"/>
            <p:cNvSpPr/>
            <p:nvPr/>
          </p:nvSpPr>
          <p:spPr>
            <a:xfrm>
              <a:off x="0" y="0"/>
              <a:ext cx="13716000" cy="10287000"/>
            </a:xfrm>
            <a:prstGeom prst="rect">
              <a:avLst/>
            </a:prstGeom>
            <a:solidFill>
              <a:srgbClr val="8296B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779" name="Google Shape;779;p281"/>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780" name="Google Shape;780;p281"/>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grpSp>
      <p:sp>
        <p:nvSpPr>
          <p:cNvPr id="781" name="Google Shape;781;p281"/>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9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9_Title Slide">
  <p:cSld name="9_Title Slide">
    <p:spTree>
      <p:nvGrpSpPr>
        <p:cNvPr id="782" name="Shape 782"/>
        <p:cNvGrpSpPr/>
        <p:nvPr/>
      </p:nvGrpSpPr>
      <p:grpSpPr>
        <a:xfrm>
          <a:off x="0" y="0"/>
          <a:ext cx="0" cy="0"/>
          <a:chOff x="0" y="0"/>
          <a:chExt cx="0" cy="0"/>
        </a:xfrm>
      </p:grpSpPr>
      <p:grpSp>
        <p:nvGrpSpPr>
          <p:cNvPr id="783" name="Google Shape;783;p282"/>
          <p:cNvGrpSpPr/>
          <p:nvPr/>
        </p:nvGrpSpPr>
        <p:grpSpPr>
          <a:xfrm>
            <a:off x="0" y="0"/>
            <a:ext cx="12192000" cy="6858001"/>
            <a:chOff x="0" y="0"/>
            <a:chExt cx="13716000" cy="10287000"/>
          </a:xfrm>
        </p:grpSpPr>
        <p:sp>
          <p:nvSpPr>
            <p:cNvPr id="784" name="Google Shape;784;p282"/>
            <p:cNvSpPr/>
            <p:nvPr/>
          </p:nvSpPr>
          <p:spPr>
            <a:xfrm>
              <a:off x="0" y="0"/>
              <a:ext cx="13716000" cy="10287000"/>
            </a:xfrm>
            <a:prstGeom prst="rect">
              <a:avLst/>
            </a:prstGeom>
            <a:solidFill>
              <a:srgbClr val="75707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785" name="Google Shape;785;p282"/>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786" name="Google Shape;786;p282"/>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grpSp>
      <p:sp>
        <p:nvSpPr>
          <p:cNvPr id="787" name="Google Shape;787;p282"/>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9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0_Title Slide">
  <p:cSld name="10_Title Slide">
    <p:spTree>
      <p:nvGrpSpPr>
        <p:cNvPr id="788" name="Shape 788"/>
        <p:cNvGrpSpPr/>
        <p:nvPr/>
      </p:nvGrpSpPr>
      <p:grpSpPr>
        <a:xfrm>
          <a:off x="0" y="0"/>
          <a:ext cx="0" cy="0"/>
          <a:chOff x="0" y="0"/>
          <a:chExt cx="0" cy="0"/>
        </a:xfrm>
      </p:grpSpPr>
      <p:grpSp>
        <p:nvGrpSpPr>
          <p:cNvPr id="789" name="Google Shape;789;p283"/>
          <p:cNvGrpSpPr/>
          <p:nvPr/>
        </p:nvGrpSpPr>
        <p:grpSpPr>
          <a:xfrm>
            <a:off x="0" y="0"/>
            <a:ext cx="12192000" cy="6858001"/>
            <a:chOff x="0" y="0"/>
            <a:chExt cx="13716000" cy="10287000"/>
          </a:xfrm>
        </p:grpSpPr>
        <p:sp>
          <p:nvSpPr>
            <p:cNvPr id="790" name="Google Shape;790;p283"/>
            <p:cNvSpPr/>
            <p:nvPr/>
          </p:nvSpPr>
          <p:spPr>
            <a:xfrm>
              <a:off x="0" y="0"/>
              <a:ext cx="13716000" cy="10287000"/>
            </a:xfrm>
            <a:prstGeom prst="rect">
              <a:avLst/>
            </a:prstGeom>
            <a:solidFill>
              <a:srgbClr val="FF656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791" name="Google Shape;791;p283"/>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792" name="Google Shape;792;p283"/>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grpSp>
      <p:sp>
        <p:nvSpPr>
          <p:cNvPr id="793" name="Google Shape;793;p283"/>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9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1_Title Slide">
  <p:cSld name="11_Title Slide">
    <p:spTree>
      <p:nvGrpSpPr>
        <p:cNvPr id="794" name="Shape 794"/>
        <p:cNvGrpSpPr/>
        <p:nvPr/>
      </p:nvGrpSpPr>
      <p:grpSpPr>
        <a:xfrm>
          <a:off x="0" y="0"/>
          <a:ext cx="0" cy="0"/>
          <a:chOff x="0" y="0"/>
          <a:chExt cx="0" cy="0"/>
        </a:xfrm>
      </p:grpSpPr>
      <p:grpSp>
        <p:nvGrpSpPr>
          <p:cNvPr id="795" name="Google Shape;795;p284"/>
          <p:cNvGrpSpPr/>
          <p:nvPr/>
        </p:nvGrpSpPr>
        <p:grpSpPr>
          <a:xfrm>
            <a:off x="0" y="0"/>
            <a:ext cx="12192000" cy="6858001"/>
            <a:chOff x="0" y="0"/>
            <a:chExt cx="13716000" cy="10287000"/>
          </a:xfrm>
        </p:grpSpPr>
        <p:sp>
          <p:nvSpPr>
            <p:cNvPr id="796" name="Google Shape;796;p284"/>
            <p:cNvSpPr/>
            <p:nvPr/>
          </p:nvSpPr>
          <p:spPr>
            <a:xfrm>
              <a:off x="0" y="0"/>
              <a:ext cx="13716000" cy="10287000"/>
            </a:xfrm>
            <a:prstGeom prst="rect">
              <a:avLst/>
            </a:prstGeom>
            <a:solidFill>
              <a:srgbClr val="DC94DE"/>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797" name="Google Shape;797;p284"/>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798" name="Google Shape;798;p284"/>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grpSp>
      <p:sp>
        <p:nvSpPr>
          <p:cNvPr id="799" name="Google Shape;799;p284"/>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9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age de garde">
  <p:cSld name="Page de garde">
    <p:spTree>
      <p:nvGrpSpPr>
        <p:cNvPr id="800" name="Shape 800"/>
        <p:cNvGrpSpPr/>
        <p:nvPr/>
      </p:nvGrpSpPr>
      <p:grpSpPr>
        <a:xfrm>
          <a:off x="0" y="0"/>
          <a:ext cx="0" cy="0"/>
          <a:chOff x="0" y="0"/>
          <a:chExt cx="0" cy="0"/>
        </a:xfrm>
      </p:grpSpPr>
      <p:sp>
        <p:nvSpPr>
          <p:cNvPr id="801" name="Google Shape;801;p285"/>
          <p:cNvSpPr txBox="1"/>
          <p:nvPr/>
        </p:nvSpPr>
        <p:spPr>
          <a:xfrm>
            <a:off x="10470737" y="1351027"/>
            <a:ext cx="1278303" cy="443198"/>
          </a:xfrm>
          <a:prstGeom prst="rect">
            <a:avLst/>
          </a:prstGeom>
          <a:noFill/>
          <a:ln>
            <a:noFill/>
          </a:ln>
        </p:spPr>
        <p:txBody>
          <a:bodyPr anchorCtr="1" anchor="t" bIns="0" lIns="0" spcFirstLastPara="1" rIns="0" wrap="square" tIns="0">
            <a:spAutoFit/>
          </a:bodyPr>
          <a:lstStyle/>
          <a:p>
            <a:pPr indent="0" lvl="0" marL="0" marR="0" rtl="0" algn="ctr">
              <a:lnSpc>
                <a:spcPct val="183502"/>
              </a:lnSpc>
              <a:spcBef>
                <a:spcPts val="0"/>
              </a:spcBef>
              <a:spcAft>
                <a:spcPts val="0"/>
              </a:spcAft>
              <a:buNone/>
            </a:pPr>
            <a:r>
              <a:rPr b="1" i="0" lang="fr-FR" sz="1800" u="none" cap="none" strike="noStrike">
                <a:solidFill>
                  <a:srgbClr val="FFFFFF"/>
                </a:solidFill>
                <a:latin typeface="Calibri"/>
                <a:ea typeface="Calibri"/>
                <a:cs typeface="Calibri"/>
                <a:sym typeface="Calibri"/>
              </a:rPr>
              <a:t>Niveau</a:t>
            </a:r>
            <a:r>
              <a:rPr b="1" i="0" lang="fr-FR" sz="1200" u="none" cap="none" strike="noStrike">
                <a:solidFill>
                  <a:srgbClr val="FFFFFF"/>
                </a:solidFill>
                <a:latin typeface="Dosis"/>
                <a:ea typeface="Dosis"/>
                <a:cs typeface="Dosis"/>
                <a:sym typeface="Dosis"/>
              </a:rPr>
              <a:t>    </a:t>
            </a:r>
            <a:r>
              <a:rPr b="1" i="0" lang="fr-FR" sz="1000" u="none" cap="none" strike="noStrike">
                <a:solidFill>
                  <a:srgbClr val="FFFFFF"/>
                </a:solidFill>
                <a:latin typeface="Dosis"/>
                <a:ea typeface="Dosis"/>
                <a:cs typeface="Dosis"/>
                <a:sym typeface="Dosis"/>
              </a:rPr>
              <a:t>            </a:t>
            </a:r>
            <a:r>
              <a:rPr b="1" i="0" lang="fr-FR" sz="1200" u="none" cap="none" strike="noStrike">
                <a:solidFill>
                  <a:srgbClr val="FFFFFF"/>
                </a:solidFill>
                <a:latin typeface="Dosis"/>
                <a:ea typeface="Dosis"/>
                <a:cs typeface="Dosis"/>
                <a:sym typeface="Dosis"/>
              </a:rPr>
              <a:t>             </a:t>
            </a:r>
            <a:endParaRPr sz="1100">
              <a:solidFill>
                <a:srgbClr val="000000"/>
              </a:solidFill>
              <a:latin typeface="Calibri"/>
              <a:ea typeface="Calibri"/>
              <a:cs typeface="Calibri"/>
              <a:sym typeface="Calibri"/>
            </a:endParaRPr>
          </a:p>
        </p:txBody>
      </p:sp>
      <p:pic>
        <p:nvPicPr>
          <p:cNvPr id="802" name="Google Shape;802;p285"/>
          <p:cNvPicPr preferRelativeResize="0"/>
          <p:nvPr/>
        </p:nvPicPr>
        <p:blipFill rotWithShape="1">
          <a:blip r:embed="rId2">
            <a:alphaModFix/>
          </a:blip>
          <a:srcRect b="0" l="0" r="0" t="0"/>
          <a:stretch/>
        </p:blipFill>
        <p:spPr>
          <a:xfrm>
            <a:off x="10400923" y="1260711"/>
            <a:ext cx="1519859" cy="1217796"/>
          </a:xfrm>
          <a:prstGeom prst="rect">
            <a:avLst/>
          </a:prstGeom>
          <a:noFill/>
          <a:ln>
            <a:noFill/>
          </a:ln>
        </p:spPr>
      </p:pic>
      <p:sp>
        <p:nvSpPr>
          <p:cNvPr id="803" name="Google Shape;803;p285"/>
          <p:cNvSpPr txBox="1"/>
          <p:nvPr/>
        </p:nvSpPr>
        <p:spPr>
          <a:xfrm>
            <a:off x="10521700" y="1400907"/>
            <a:ext cx="1278303" cy="443198"/>
          </a:xfrm>
          <a:prstGeom prst="rect">
            <a:avLst/>
          </a:prstGeom>
          <a:noFill/>
          <a:ln>
            <a:noFill/>
          </a:ln>
        </p:spPr>
        <p:txBody>
          <a:bodyPr anchorCtr="1" anchor="t" bIns="0" lIns="0" spcFirstLastPara="1" rIns="0" wrap="square" tIns="0">
            <a:spAutoFit/>
          </a:bodyPr>
          <a:lstStyle/>
          <a:p>
            <a:pPr indent="0" lvl="0" marL="0" marR="0" rtl="0" algn="ctr">
              <a:lnSpc>
                <a:spcPct val="183502"/>
              </a:lnSpc>
              <a:spcBef>
                <a:spcPts val="0"/>
              </a:spcBef>
              <a:spcAft>
                <a:spcPts val="0"/>
              </a:spcAft>
              <a:buNone/>
            </a:pPr>
            <a:r>
              <a:rPr b="1" i="0" lang="fr-FR" sz="1800" u="none" cap="none" strike="noStrike">
                <a:solidFill>
                  <a:srgbClr val="FFFFFF"/>
                </a:solidFill>
                <a:latin typeface="Calibri"/>
                <a:ea typeface="Calibri"/>
                <a:cs typeface="Calibri"/>
                <a:sym typeface="Calibri"/>
              </a:rPr>
              <a:t>Niveau</a:t>
            </a:r>
            <a:r>
              <a:rPr b="1" i="0" lang="fr-FR" sz="1600" u="none" cap="none" strike="noStrike">
                <a:solidFill>
                  <a:srgbClr val="FFFFFF"/>
                </a:solidFill>
                <a:latin typeface="Calibri"/>
                <a:ea typeface="Calibri"/>
                <a:cs typeface="Calibri"/>
                <a:sym typeface="Calibri"/>
              </a:rPr>
              <a:t>         </a:t>
            </a:r>
            <a:endParaRPr sz="1800">
              <a:solidFill>
                <a:srgbClr val="000000"/>
              </a:solidFill>
              <a:latin typeface="Calibri"/>
              <a:ea typeface="Calibri"/>
              <a:cs typeface="Calibri"/>
              <a:sym typeface="Calibri"/>
            </a:endParaRPr>
          </a:p>
        </p:txBody>
      </p:sp>
      <p:sp>
        <p:nvSpPr>
          <p:cNvPr id="804" name="Google Shape;804;p285"/>
          <p:cNvSpPr txBox="1"/>
          <p:nvPr/>
        </p:nvSpPr>
        <p:spPr>
          <a:xfrm>
            <a:off x="10599248" y="1869610"/>
            <a:ext cx="1123203" cy="346210"/>
          </a:xfrm>
          <a:prstGeom prst="rect">
            <a:avLst/>
          </a:prstGeom>
          <a:noFill/>
          <a:ln>
            <a:noFill/>
          </a:ln>
        </p:spPr>
        <p:txBody>
          <a:bodyPr anchorCtr="1" anchor="t" bIns="34250" lIns="68550" spcFirstLastPara="1" rIns="68550" wrap="square" tIns="34250">
            <a:spAutoFit/>
          </a:bodyPr>
          <a:lstStyle/>
          <a:p>
            <a:pPr indent="0" lvl="0" marL="0" marR="0" rtl="0" algn="ctr">
              <a:spcBef>
                <a:spcPts val="0"/>
              </a:spcBef>
              <a:spcAft>
                <a:spcPts val="0"/>
              </a:spcAft>
              <a:buNone/>
            </a:pPr>
            <a:r>
              <a:rPr b="1" i="0" lang="fr-FR" sz="1800" u="none" cap="none" strike="noStrike">
                <a:solidFill>
                  <a:srgbClr val="FCBF18"/>
                </a:solidFill>
                <a:latin typeface="Calibri"/>
                <a:ea typeface="Calibri"/>
                <a:cs typeface="Calibri"/>
                <a:sym typeface="Calibri"/>
              </a:rPr>
              <a:t> </a:t>
            </a:r>
            <a:endParaRPr/>
          </a:p>
        </p:txBody>
      </p:sp>
      <p:sp>
        <p:nvSpPr>
          <p:cNvPr id="805" name="Google Shape;805;p285"/>
          <p:cNvSpPr/>
          <p:nvPr/>
        </p:nvSpPr>
        <p:spPr>
          <a:xfrm>
            <a:off x="271218" y="4592685"/>
            <a:ext cx="6693265" cy="522000"/>
          </a:xfrm>
          <a:prstGeom prst="rect">
            <a:avLst/>
          </a:prstGeom>
          <a:solidFill>
            <a:srgbClr val="0F9ED5"/>
          </a:solidFill>
          <a:ln>
            <a:noFill/>
          </a:ln>
        </p:spPr>
        <p:txBody>
          <a:bodyPr anchorCtr="0" anchor="ctr" bIns="34250" lIns="68550" spcFirstLastPara="1" rIns="68550" wrap="square" tIns="34250">
            <a:noAutofit/>
          </a:bodyPr>
          <a:lstStyle/>
          <a:p>
            <a:pPr indent="0" lvl="0" marL="0" marR="0" rtl="0" algn="l">
              <a:spcBef>
                <a:spcPts val="0"/>
              </a:spcBef>
              <a:spcAft>
                <a:spcPts val="0"/>
              </a:spcAft>
              <a:buNone/>
            </a:pPr>
            <a:r>
              <a:t/>
            </a:r>
            <a:endParaRPr b="1" sz="1800">
              <a:solidFill>
                <a:srgbClr val="FFFFFF"/>
              </a:solidFill>
              <a:latin typeface="Calibri"/>
              <a:ea typeface="Calibri"/>
              <a:cs typeface="Calibri"/>
              <a:sym typeface="Calibri"/>
            </a:endParaRPr>
          </a:p>
        </p:txBody>
      </p:sp>
      <p:sp>
        <p:nvSpPr>
          <p:cNvPr id="806" name="Google Shape;806;p285"/>
          <p:cNvSpPr/>
          <p:nvPr/>
        </p:nvSpPr>
        <p:spPr>
          <a:xfrm>
            <a:off x="271218" y="5289789"/>
            <a:ext cx="6693265" cy="522000"/>
          </a:xfrm>
          <a:prstGeom prst="rect">
            <a:avLst/>
          </a:prstGeom>
          <a:solidFill>
            <a:srgbClr val="336FB6"/>
          </a:solidFill>
          <a:ln>
            <a:noFill/>
          </a:ln>
        </p:spPr>
        <p:txBody>
          <a:bodyPr anchorCtr="0" anchor="ctr" bIns="34250" lIns="68550" spcFirstLastPara="1" rIns="68550" wrap="square" tIns="34250">
            <a:noAutofit/>
          </a:bodyPr>
          <a:lstStyle/>
          <a:p>
            <a:pPr indent="0" lvl="0" marL="0" marR="0" rtl="0" algn="l">
              <a:spcBef>
                <a:spcPts val="0"/>
              </a:spcBef>
              <a:spcAft>
                <a:spcPts val="0"/>
              </a:spcAft>
              <a:buNone/>
            </a:pPr>
            <a:r>
              <a:rPr b="1" i="0" lang="fr-FR" sz="1800" u="none" cap="none" strike="noStrike">
                <a:solidFill>
                  <a:srgbClr val="FFFFFF"/>
                </a:solidFill>
                <a:latin typeface="Calibri"/>
                <a:ea typeface="Calibri"/>
                <a:cs typeface="Calibri"/>
                <a:sym typeface="Calibri"/>
              </a:rPr>
              <a:t> </a:t>
            </a:r>
            <a:r>
              <a:rPr b="1" i="0" lang="fr-FR" sz="2000" u="none" cap="none" strike="noStrike">
                <a:solidFill>
                  <a:srgbClr val="FFFFFF"/>
                </a:solidFill>
                <a:latin typeface="Calibri"/>
                <a:ea typeface="Calibri"/>
                <a:cs typeface="Calibri"/>
                <a:sym typeface="Calibri"/>
              </a:rPr>
              <a:t> </a:t>
            </a:r>
            <a:endParaRPr/>
          </a:p>
        </p:txBody>
      </p:sp>
      <p:pic>
        <p:nvPicPr>
          <p:cNvPr descr="الصفحة الرئيسية" id="807" name="Google Shape;807;p285"/>
          <p:cNvPicPr preferRelativeResize="0"/>
          <p:nvPr/>
        </p:nvPicPr>
        <p:blipFill rotWithShape="1">
          <a:blip r:embed="rId3">
            <a:alphaModFix/>
          </a:blip>
          <a:srcRect b="0" l="0" r="0" t="0"/>
          <a:stretch/>
        </p:blipFill>
        <p:spPr>
          <a:xfrm>
            <a:off x="3668233" y="0"/>
            <a:ext cx="4855535" cy="736270"/>
          </a:xfrm>
          <a:prstGeom prst="rect">
            <a:avLst/>
          </a:prstGeom>
          <a:noFill/>
          <a:ln>
            <a:noFill/>
          </a:ln>
        </p:spPr>
      </p:pic>
      <p:sp>
        <p:nvSpPr>
          <p:cNvPr id="808" name="Google Shape;808;p285"/>
          <p:cNvSpPr txBox="1"/>
          <p:nvPr>
            <p:ph idx="1" type="body"/>
          </p:nvPr>
        </p:nvSpPr>
        <p:spPr>
          <a:xfrm>
            <a:off x="10803924" y="1882678"/>
            <a:ext cx="717129" cy="346211"/>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rgbClr val="FCBF18"/>
              </a:buClr>
              <a:buSzPts val="1800"/>
              <a:buNone/>
              <a:defRPr b="1" i="0" sz="1800" u="none" cap="none" strike="noStrike">
                <a:solidFill>
                  <a:srgbClr val="FCBF18"/>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09" name="Google Shape;809;p285"/>
          <p:cNvSpPr txBox="1"/>
          <p:nvPr>
            <p:ph idx="2" type="body"/>
          </p:nvPr>
        </p:nvSpPr>
        <p:spPr>
          <a:xfrm>
            <a:off x="1686856" y="2366503"/>
            <a:ext cx="409473" cy="52200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0070C0"/>
              </a:buClr>
              <a:buSzPts val="3000"/>
              <a:buNone/>
              <a:defRPr b="1" i="0" sz="3000" u="none" cap="none" strike="noStrike">
                <a:solidFill>
                  <a:srgbClr val="0070C0"/>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10" name="Google Shape;810;p285"/>
          <p:cNvSpPr txBox="1"/>
          <p:nvPr/>
        </p:nvSpPr>
        <p:spPr>
          <a:xfrm>
            <a:off x="391997" y="1378425"/>
            <a:ext cx="4855536" cy="92333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5400">
                <a:solidFill>
                  <a:srgbClr val="002060"/>
                </a:solidFill>
                <a:latin typeface="Calibri"/>
                <a:ea typeface="Calibri"/>
                <a:cs typeface="Calibri"/>
                <a:sym typeface="Calibri"/>
              </a:rPr>
              <a:t>Physique chimie</a:t>
            </a:r>
            <a:endParaRPr/>
          </a:p>
        </p:txBody>
      </p:sp>
      <p:sp>
        <p:nvSpPr>
          <p:cNvPr id="811" name="Google Shape;811;p285"/>
          <p:cNvSpPr txBox="1"/>
          <p:nvPr/>
        </p:nvSpPr>
        <p:spPr>
          <a:xfrm>
            <a:off x="391997" y="2305050"/>
            <a:ext cx="1519200" cy="553998"/>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3000">
                <a:solidFill>
                  <a:srgbClr val="0070C0"/>
                </a:solidFill>
                <a:latin typeface="Calibri"/>
                <a:ea typeface="Calibri"/>
                <a:cs typeface="Calibri"/>
                <a:sym typeface="Calibri"/>
              </a:rPr>
              <a:t>Période</a:t>
            </a:r>
            <a:endParaRPr b="1" sz="3000">
              <a:solidFill>
                <a:srgbClr val="0070C0"/>
              </a:solidFill>
              <a:latin typeface="Calibri"/>
              <a:ea typeface="Calibri"/>
              <a:cs typeface="Calibri"/>
              <a:sym typeface="Calibri"/>
            </a:endParaRPr>
          </a:p>
        </p:txBody>
      </p:sp>
      <p:sp>
        <p:nvSpPr>
          <p:cNvPr id="812" name="Google Shape;812;p285"/>
          <p:cNvSpPr txBox="1"/>
          <p:nvPr>
            <p:ph idx="3" type="body"/>
          </p:nvPr>
        </p:nvSpPr>
        <p:spPr>
          <a:xfrm>
            <a:off x="2120815" y="4591216"/>
            <a:ext cx="4843667" cy="521999"/>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rgbClr val="FFFFFF"/>
              </a:buClr>
              <a:buSzPts val="1800"/>
              <a:buNone/>
              <a:defRPr b="1" sz="1800">
                <a:solidFill>
                  <a:srgbClr val="FFFFFF"/>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13" name="Google Shape;813;p285"/>
          <p:cNvSpPr txBox="1"/>
          <p:nvPr>
            <p:ph idx="4" type="body"/>
          </p:nvPr>
        </p:nvSpPr>
        <p:spPr>
          <a:xfrm>
            <a:off x="271217" y="4591216"/>
            <a:ext cx="1288409" cy="521999"/>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rgbClr val="FFFFFF"/>
              </a:buClr>
              <a:buSzPts val="1800"/>
              <a:buNone/>
              <a:defRPr b="1" sz="1800">
                <a:solidFill>
                  <a:srgbClr val="FFFFFF"/>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14" name="Google Shape;814;p285"/>
          <p:cNvSpPr txBox="1"/>
          <p:nvPr>
            <p:ph idx="5" type="body"/>
          </p:nvPr>
        </p:nvSpPr>
        <p:spPr>
          <a:xfrm>
            <a:off x="271217" y="5288319"/>
            <a:ext cx="1288409" cy="521999"/>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rgbClr val="FFFFFF"/>
              </a:buClr>
              <a:buSzPts val="1800"/>
              <a:buNone/>
              <a:defRPr b="1" sz="1800">
                <a:solidFill>
                  <a:srgbClr val="FFFFFF"/>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15" name="Google Shape;815;p285"/>
          <p:cNvSpPr txBox="1"/>
          <p:nvPr>
            <p:ph idx="6" type="body"/>
          </p:nvPr>
        </p:nvSpPr>
        <p:spPr>
          <a:xfrm>
            <a:off x="2120815" y="5288319"/>
            <a:ext cx="4843667" cy="521999"/>
          </a:xfrm>
          <a:prstGeom prst="rect">
            <a:avLst/>
          </a:prstGeom>
          <a:noFill/>
          <a:ln>
            <a:noFill/>
          </a:ln>
        </p:spPr>
        <p:txBody>
          <a:bodyPr anchorCtr="0" anchor="ctr" bIns="45700" lIns="91425" spcFirstLastPara="1" rIns="91425" wrap="square" tIns="45700">
            <a:normAutofit/>
          </a:bodyPr>
          <a:lstStyle>
            <a:lvl1pPr indent="-228600" lvl="0" marL="457200" marR="0" algn="l">
              <a:lnSpc>
                <a:spcPct val="90000"/>
              </a:lnSpc>
              <a:spcBef>
                <a:spcPts val="1000"/>
              </a:spcBef>
              <a:spcAft>
                <a:spcPts val="0"/>
              </a:spcAft>
              <a:buClr>
                <a:srgbClr val="FFFFFF"/>
              </a:buClr>
              <a:buSzPts val="1800"/>
              <a:buFont typeface="Arial"/>
              <a:buNone/>
              <a:defRPr b="1" sz="1800">
                <a:solidFill>
                  <a:srgbClr val="FFFFFF"/>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16" name="Google Shape;816;p285"/>
          <p:cNvSpPr/>
          <p:nvPr/>
        </p:nvSpPr>
        <p:spPr>
          <a:xfrm>
            <a:off x="271217" y="3894112"/>
            <a:ext cx="6693265" cy="522000"/>
          </a:xfrm>
          <a:prstGeom prst="rect">
            <a:avLst/>
          </a:prstGeom>
          <a:solidFill>
            <a:srgbClr val="336FB6"/>
          </a:solidFill>
          <a:ln>
            <a:noFill/>
          </a:ln>
        </p:spPr>
        <p:txBody>
          <a:bodyPr anchorCtr="0" anchor="ctr" bIns="34250" lIns="68550" spcFirstLastPara="1" rIns="68550" wrap="square" tIns="34250">
            <a:noAutofit/>
          </a:bodyPr>
          <a:lstStyle/>
          <a:p>
            <a:pPr indent="0" lvl="0" marL="0" marR="0" rtl="0" algn="l">
              <a:spcBef>
                <a:spcPts val="0"/>
              </a:spcBef>
              <a:spcAft>
                <a:spcPts val="0"/>
              </a:spcAft>
              <a:buNone/>
            </a:pPr>
            <a:r>
              <a:t/>
            </a:r>
            <a:endParaRPr b="1" sz="1800">
              <a:solidFill>
                <a:srgbClr val="FFFFFF"/>
              </a:solidFill>
              <a:latin typeface="Calibri"/>
              <a:ea typeface="Calibri"/>
              <a:cs typeface="Calibri"/>
              <a:sym typeface="Calibri"/>
            </a:endParaRPr>
          </a:p>
        </p:txBody>
      </p:sp>
      <p:sp>
        <p:nvSpPr>
          <p:cNvPr id="817" name="Google Shape;817;p285"/>
          <p:cNvSpPr txBox="1"/>
          <p:nvPr>
            <p:ph idx="7" type="body"/>
          </p:nvPr>
        </p:nvSpPr>
        <p:spPr>
          <a:xfrm>
            <a:off x="2120814" y="3892643"/>
            <a:ext cx="4843667" cy="521999"/>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rgbClr val="FFFFFF"/>
              </a:buClr>
              <a:buSzPts val="1800"/>
              <a:buNone/>
              <a:defRPr b="1" sz="1800">
                <a:solidFill>
                  <a:srgbClr val="FFFFFF"/>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18" name="Google Shape;818;p285"/>
          <p:cNvSpPr txBox="1"/>
          <p:nvPr>
            <p:ph idx="8" type="body"/>
          </p:nvPr>
        </p:nvSpPr>
        <p:spPr>
          <a:xfrm>
            <a:off x="271216" y="3892643"/>
            <a:ext cx="1288409" cy="521999"/>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rgbClr val="FFFFFF"/>
              </a:buClr>
              <a:buSzPts val="1800"/>
              <a:buNone/>
              <a:defRPr b="1" sz="1800">
                <a:solidFill>
                  <a:srgbClr val="FFFFFF"/>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id="819" name="Google Shape;819;p285"/>
          <p:cNvPicPr preferRelativeResize="0"/>
          <p:nvPr/>
        </p:nvPicPr>
        <p:blipFill rotWithShape="1">
          <a:blip r:embed="rId4">
            <a:alphaModFix/>
          </a:blip>
          <a:srcRect b="0" l="0" r="0" t="0"/>
          <a:stretch/>
        </p:blipFill>
        <p:spPr>
          <a:xfrm>
            <a:off x="7966502" y="3495345"/>
            <a:ext cx="3952359" cy="2925971"/>
          </a:xfrm>
          <a:prstGeom prst="rect">
            <a:avLst/>
          </a:prstGeom>
          <a:noFill/>
          <a:ln>
            <a:noFill/>
          </a:ln>
        </p:spPr>
      </p:pic>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Masters/_rels/slideMaster1.xml.rels><?xml version="1.0" encoding="UTF-8" standalone="yes"?><Relationships xmlns="http://schemas.openxmlformats.org/package/2006/relationships"><Relationship Id="rId20" Type="http://schemas.openxmlformats.org/officeDocument/2006/relationships/slideLayout" Target="../slideLayouts/slideLayout20.xml"/><Relationship Id="rId22" Type="http://schemas.openxmlformats.org/officeDocument/2006/relationships/slideLayout" Target="../slideLayouts/slideLayout22.xml"/><Relationship Id="rId21" Type="http://schemas.openxmlformats.org/officeDocument/2006/relationships/slideLayout" Target="../slideLayouts/slideLayout21.xml"/><Relationship Id="rId24" Type="http://schemas.openxmlformats.org/officeDocument/2006/relationships/slideLayout" Target="../slideLayouts/slideLayout24.xml"/><Relationship Id="rId23" Type="http://schemas.openxmlformats.org/officeDocument/2006/relationships/slideLayout" Target="../slideLayouts/slideLayout23.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26" Type="http://schemas.openxmlformats.org/officeDocument/2006/relationships/slideLayout" Target="../slideLayouts/slideLayout26.xml"/><Relationship Id="rId25" Type="http://schemas.openxmlformats.org/officeDocument/2006/relationships/slideLayout" Target="../slideLayouts/slideLayout25.xml"/><Relationship Id="rId28" Type="http://schemas.openxmlformats.org/officeDocument/2006/relationships/slideLayout" Target="../slideLayouts/slideLayout28.xml"/><Relationship Id="rId27" Type="http://schemas.openxmlformats.org/officeDocument/2006/relationships/slideLayout" Target="../slideLayouts/slideLayout27.xml"/><Relationship Id="rId5" Type="http://schemas.openxmlformats.org/officeDocument/2006/relationships/slideLayout" Target="../slideLayouts/slideLayout5.xml"/><Relationship Id="rId6" Type="http://schemas.openxmlformats.org/officeDocument/2006/relationships/slideLayout" Target="../slideLayouts/slideLayout6.xml"/><Relationship Id="rId29" Type="http://schemas.openxmlformats.org/officeDocument/2006/relationships/theme" Target="../theme/theme4.xml"/><Relationship Id="rId7" Type="http://schemas.openxmlformats.org/officeDocument/2006/relationships/slideLayout" Target="../slideLayouts/slideLayout7.xml"/><Relationship Id="rId8" Type="http://schemas.openxmlformats.org/officeDocument/2006/relationships/slideLayout" Target="../slideLayouts/slideLayout8.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19" Type="http://schemas.openxmlformats.org/officeDocument/2006/relationships/slideLayout" Target="../slideLayouts/slideLayout19.xml"/><Relationship Id="rId18" Type="http://schemas.openxmlformats.org/officeDocument/2006/relationships/slideLayout" Target="../slideLayouts/slideLayout18.xml"/></Relationships>
</file>

<file path=ppt/slideMasters/_rels/slideMaster2.xml.rels><?xml version="1.0" encoding="UTF-8" standalone="yes"?><Relationships xmlns="http://schemas.openxmlformats.org/package/2006/relationships"><Relationship Id="rId40" Type="http://schemas.openxmlformats.org/officeDocument/2006/relationships/slideLayout" Target="../slideLayouts/slideLayout68.xml"/><Relationship Id="rId42" Type="http://schemas.openxmlformats.org/officeDocument/2006/relationships/slideLayout" Target="../slideLayouts/slideLayout70.xml"/><Relationship Id="rId41" Type="http://schemas.openxmlformats.org/officeDocument/2006/relationships/slideLayout" Target="../slideLayouts/slideLayout69.xml"/><Relationship Id="rId44" Type="http://schemas.openxmlformats.org/officeDocument/2006/relationships/slideLayout" Target="../slideLayouts/slideLayout72.xml"/><Relationship Id="rId43" Type="http://schemas.openxmlformats.org/officeDocument/2006/relationships/slideLayout" Target="../slideLayouts/slideLayout71.xml"/><Relationship Id="rId46" Type="http://schemas.openxmlformats.org/officeDocument/2006/relationships/slideLayout" Target="../slideLayouts/slideLayout74.xml"/><Relationship Id="rId45" Type="http://schemas.openxmlformats.org/officeDocument/2006/relationships/slideLayout" Target="../slideLayouts/slideLayout73.xml"/><Relationship Id="rId1" Type="http://schemas.openxmlformats.org/officeDocument/2006/relationships/slideLayout" Target="../slideLayouts/slideLayout29.xml"/><Relationship Id="rId2" Type="http://schemas.openxmlformats.org/officeDocument/2006/relationships/slideLayout" Target="../slideLayouts/slideLayout30.xml"/><Relationship Id="rId3" Type="http://schemas.openxmlformats.org/officeDocument/2006/relationships/slideLayout" Target="../slideLayouts/slideLayout31.xml"/><Relationship Id="rId4" Type="http://schemas.openxmlformats.org/officeDocument/2006/relationships/slideLayout" Target="../slideLayouts/slideLayout32.xml"/><Relationship Id="rId9" Type="http://schemas.openxmlformats.org/officeDocument/2006/relationships/slideLayout" Target="../slideLayouts/slideLayout37.xml"/><Relationship Id="rId48" Type="http://schemas.openxmlformats.org/officeDocument/2006/relationships/slideLayout" Target="../slideLayouts/slideLayout76.xml"/><Relationship Id="rId47" Type="http://schemas.openxmlformats.org/officeDocument/2006/relationships/slideLayout" Target="../slideLayouts/slideLayout75.xml"/><Relationship Id="rId49" Type="http://schemas.openxmlformats.org/officeDocument/2006/relationships/slideLayout" Target="../slideLayouts/slideLayout77.xml"/><Relationship Id="rId5" Type="http://schemas.openxmlformats.org/officeDocument/2006/relationships/slideLayout" Target="../slideLayouts/slideLayout33.xml"/><Relationship Id="rId6" Type="http://schemas.openxmlformats.org/officeDocument/2006/relationships/slideLayout" Target="../slideLayouts/slideLayout34.xml"/><Relationship Id="rId7" Type="http://schemas.openxmlformats.org/officeDocument/2006/relationships/slideLayout" Target="../slideLayouts/slideLayout35.xml"/><Relationship Id="rId8" Type="http://schemas.openxmlformats.org/officeDocument/2006/relationships/slideLayout" Target="../slideLayouts/slideLayout36.xml"/><Relationship Id="rId31" Type="http://schemas.openxmlformats.org/officeDocument/2006/relationships/slideLayout" Target="../slideLayouts/slideLayout59.xml"/><Relationship Id="rId30" Type="http://schemas.openxmlformats.org/officeDocument/2006/relationships/slideLayout" Target="../slideLayouts/slideLayout58.xml"/><Relationship Id="rId33" Type="http://schemas.openxmlformats.org/officeDocument/2006/relationships/slideLayout" Target="../slideLayouts/slideLayout61.xml"/><Relationship Id="rId32" Type="http://schemas.openxmlformats.org/officeDocument/2006/relationships/slideLayout" Target="../slideLayouts/slideLayout60.xml"/><Relationship Id="rId35" Type="http://schemas.openxmlformats.org/officeDocument/2006/relationships/slideLayout" Target="../slideLayouts/slideLayout63.xml"/><Relationship Id="rId34" Type="http://schemas.openxmlformats.org/officeDocument/2006/relationships/slideLayout" Target="../slideLayouts/slideLayout62.xml"/><Relationship Id="rId37" Type="http://schemas.openxmlformats.org/officeDocument/2006/relationships/slideLayout" Target="../slideLayouts/slideLayout65.xml"/><Relationship Id="rId36" Type="http://schemas.openxmlformats.org/officeDocument/2006/relationships/slideLayout" Target="../slideLayouts/slideLayout64.xml"/><Relationship Id="rId39" Type="http://schemas.openxmlformats.org/officeDocument/2006/relationships/slideLayout" Target="../slideLayouts/slideLayout67.xml"/><Relationship Id="rId38" Type="http://schemas.openxmlformats.org/officeDocument/2006/relationships/slideLayout" Target="../slideLayouts/slideLayout66.xml"/><Relationship Id="rId20" Type="http://schemas.openxmlformats.org/officeDocument/2006/relationships/slideLayout" Target="../slideLayouts/slideLayout48.xml"/><Relationship Id="rId22" Type="http://schemas.openxmlformats.org/officeDocument/2006/relationships/slideLayout" Target="../slideLayouts/slideLayout50.xml"/><Relationship Id="rId21" Type="http://schemas.openxmlformats.org/officeDocument/2006/relationships/slideLayout" Target="../slideLayouts/slideLayout49.xml"/><Relationship Id="rId24" Type="http://schemas.openxmlformats.org/officeDocument/2006/relationships/slideLayout" Target="../slideLayouts/slideLayout52.xml"/><Relationship Id="rId23" Type="http://schemas.openxmlformats.org/officeDocument/2006/relationships/slideLayout" Target="../slideLayouts/slideLayout51.xml"/><Relationship Id="rId26" Type="http://schemas.openxmlformats.org/officeDocument/2006/relationships/slideLayout" Target="../slideLayouts/slideLayout54.xml"/><Relationship Id="rId25" Type="http://schemas.openxmlformats.org/officeDocument/2006/relationships/slideLayout" Target="../slideLayouts/slideLayout53.xml"/><Relationship Id="rId28" Type="http://schemas.openxmlformats.org/officeDocument/2006/relationships/slideLayout" Target="../slideLayouts/slideLayout56.xml"/><Relationship Id="rId27" Type="http://schemas.openxmlformats.org/officeDocument/2006/relationships/slideLayout" Target="../slideLayouts/slideLayout55.xml"/><Relationship Id="rId29" Type="http://schemas.openxmlformats.org/officeDocument/2006/relationships/slideLayout" Target="../slideLayouts/slideLayout57.xml"/><Relationship Id="rId51" Type="http://schemas.openxmlformats.org/officeDocument/2006/relationships/theme" Target="../theme/theme1.xml"/><Relationship Id="rId50" Type="http://schemas.openxmlformats.org/officeDocument/2006/relationships/slideLayout" Target="../slideLayouts/slideLayout78.xml"/><Relationship Id="rId11" Type="http://schemas.openxmlformats.org/officeDocument/2006/relationships/slideLayout" Target="../slideLayouts/slideLayout39.xml"/><Relationship Id="rId10" Type="http://schemas.openxmlformats.org/officeDocument/2006/relationships/slideLayout" Target="../slideLayouts/slideLayout38.xml"/><Relationship Id="rId13" Type="http://schemas.openxmlformats.org/officeDocument/2006/relationships/slideLayout" Target="../slideLayouts/slideLayout41.xml"/><Relationship Id="rId12" Type="http://schemas.openxmlformats.org/officeDocument/2006/relationships/slideLayout" Target="../slideLayouts/slideLayout40.xml"/><Relationship Id="rId15" Type="http://schemas.openxmlformats.org/officeDocument/2006/relationships/slideLayout" Target="../slideLayouts/slideLayout43.xml"/><Relationship Id="rId14" Type="http://schemas.openxmlformats.org/officeDocument/2006/relationships/slideLayout" Target="../slideLayouts/slideLayout42.xml"/><Relationship Id="rId17" Type="http://schemas.openxmlformats.org/officeDocument/2006/relationships/slideLayout" Target="../slideLayouts/slideLayout45.xml"/><Relationship Id="rId16" Type="http://schemas.openxmlformats.org/officeDocument/2006/relationships/slideLayout" Target="../slideLayouts/slideLayout44.xml"/><Relationship Id="rId19" Type="http://schemas.openxmlformats.org/officeDocument/2006/relationships/slideLayout" Target="../slideLayouts/slideLayout47.xml"/><Relationship Id="rId18" Type="http://schemas.openxmlformats.org/officeDocument/2006/relationships/slideLayout" Target="../slideLayouts/slideLayout46.xml"/></Relationships>
</file>

<file path=ppt/slideMasters/_rels/slideMaster3.xml.rels><?xml version="1.0" encoding="UTF-8" standalone="yes"?><Relationships xmlns="http://schemas.openxmlformats.org/package/2006/relationships"><Relationship Id="rId1" Type="http://schemas.openxmlformats.org/officeDocument/2006/relationships/slideLayout" Target="../slideLayouts/slideLayout79.xml"/><Relationship Id="rId2" Type="http://schemas.openxmlformats.org/officeDocument/2006/relationships/slideLayout" Target="../slideLayouts/slideLayout80.xml"/><Relationship Id="rId3" Type="http://schemas.openxmlformats.org/officeDocument/2006/relationships/slideLayout" Target="../slideLayouts/slideLayout81.xml"/><Relationship Id="rId4" Type="http://schemas.openxmlformats.org/officeDocument/2006/relationships/slideLayout" Target="../slideLayouts/slideLayout82.xml"/><Relationship Id="rId9" Type="http://schemas.openxmlformats.org/officeDocument/2006/relationships/slideLayout" Target="../slideLayouts/slideLayout87.xml"/><Relationship Id="rId5" Type="http://schemas.openxmlformats.org/officeDocument/2006/relationships/slideLayout" Target="../slideLayouts/slideLayout83.xml"/><Relationship Id="rId6" Type="http://schemas.openxmlformats.org/officeDocument/2006/relationships/slideLayout" Target="../slideLayouts/slideLayout84.xml"/><Relationship Id="rId7" Type="http://schemas.openxmlformats.org/officeDocument/2006/relationships/slideLayout" Target="../slideLayouts/slideLayout85.xml"/><Relationship Id="rId8" Type="http://schemas.openxmlformats.org/officeDocument/2006/relationships/slideLayout" Target="../slideLayouts/slideLayout86.xml"/><Relationship Id="rId31" Type="http://schemas.openxmlformats.org/officeDocument/2006/relationships/theme" Target="../theme/theme5.xml"/><Relationship Id="rId30" Type="http://schemas.openxmlformats.org/officeDocument/2006/relationships/slideLayout" Target="../slideLayouts/slideLayout108.xml"/><Relationship Id="rId20" Type="http://schemas.openxmlformats.org/officeDocument/2006/relationships/slideLayout" Target="../slideLayouts/slideLayout98.xml"/><Relationship Id="rId22" Type="http://schemas.openxmlformats.org/officeDocument/2006/relationships/slideLayout" Target="../slideLayouts/slideLayout100.xml"/><Relationship Id="rId21" Type="http://schemas.openxmlformats.org/officeDocument/2006/relationships/slideLayout" Target="../slideLayouts/slideLayout99.xml"/><Relationship Id="rId24" Type="http://schemas.openxmlformats.org/officeDocument/2006/relationships/slideLayout" Target="../slideLayouts/slideLayout102.xml"/><Relationship Id="rId23" Type="http://schemas.openxmlformats.org/officeDocument/2006/relationships/slideLayout" Target="../slideLayouts/slideLayout101.xml"/><Relationship Id="rId26" Type="http://schemas.openxmlformats.org/officeDocument/2006/relationships/slideLayout" Target="../slideLayouts/slideLayout104.xml"/><Relationship Id="rId25" Type="http://schemas.openxmlformats.org/officeDocument/2006/relationships/slideLayout" Target="../slideLayouts/slideLayout103.xml"/><Relationship Id="rId28" Type="http://schemas.openxmlformats.org/officeDocument/2006/relationships/slideLayout" Target="../slideLayouts/slideLayout106.xml"/><Relationship Id="rId27" Type="http://schemas.openxmlformats.org/officeDocument/2006/relationships/slideLayout" Target="../slideLayouts/slideLayout105.xml"/><Relationship Id="rId29" Type="http://schemas.openxmlformats.org/officeDocument/2006/relationships/slideLayout" Target="../slideLayouts/slideLayout107.xml"/><Relationship Id="rId11" Type="http://schemas.openxmlformats.org/officeDocument/2006/relationships/slideLayout" Target="../slideLayouts/slideLayout89.xml"/><Relationship Id="rId10" Type="http://schemas.openxmlformats.org/officeDocument/2006/relationships/slideLayout" Target="../slideLayouts/slideLayout88.xml"/><Relationship Id="rId13" Type="http://schemas.openxmlformats.org/officeDocument/2006/relationships/slideLayout" Target="../slideLayouts/slideLayout91.xml"/><Relationship Id="rId12" Type="http://schemas.openxmlformats.org/officeDocument/2006/relationships/slideLayout" Target="../slideLayouts/slideLayout90.xml"/><Relationship Id="rId15" Type="http://schemas.openxmlformats.org/officeDocument/2006/relationships/slideLayout" Target="../slideLayouts/slideLayout93.xml"/><Relationship Id="rId14" Type="http://schemas.openxmlformats.org/officeDocument/2006/relationships/slideLayout" Target="../slideLayouts/slideLayout92.xml"/><Relationship Id="rId17" Type="http://schemas.openxmlformats.org/officeDocument/2006/relationships/slideLayout" Target="../slideLayouts/slideLayout95.xml"/><Relationship Id="rId16" Type="http://schemas.openxmlformats.org/officeDocument/2006/relationships/slideLayout" Target="../slideLayouts/slideLayout94.xml"/><Relationship Id="rId19" Type="http://schemas.openxmlformats.org/officeDocument/2006/relationships/slideLayout" Target="../slideLayouts/slideLayout97.xml"/><Relationship Id="rId18" Type="http://schemas.openxmlformats.org/officeDocument/2006/relationships/slideLayout" Target="../slideLayouts/slideLayout96.xml"/></Relationships>
</file>

<file path=ppt/slideMasters/_rels/slideMaster4.xml.rels><?xml version="1.0" encoding="UTF-8" standalone="yes"?><Relationships xmlns="http://schemas.openxmlformats.org/package/2006/relationships"><Relationship Id="rId1" Type="http://schemas.openxmlformats.org/officeDocument/2006/relationships/slideLayout" Target="../slideLayouts/slideLayout109.xml"/><Relationship Id="rId2" Type="http://schemas.openxmlformats.org/officeDocument/2006/relationships/slideLayout" Target="../slideLayouts/slideLayout110.xml"/><Relationship Id="rId3" Type="http://schemas.openxmlformats.org/officeDocument/2006/relationships/slideLayout" Target="../slideLayouts/slideLayout111.xml"/><Relationship Id="rId4" Type="http://schemas.openxmlformats.org/officeDocument/2006/relationships/slideLayout" Target="../slideLayouts/slideLayout112.xml"/><Relationship Id="rId9" Type="http://schemas.openxmlformats.org/officeDocument/2006/relationships/slideLayout" Target="../slideLayouts/slideLayout117.xml"/><Relationship Id="rId5" Type="http://schemas.openxmlformats.org/officeDocument/2006/relationships/slideLayout" Target="../slideLayouts/slideLayout113.xml"/><Relationship Id="rId6" Type="http://schemas.openxmlformats.org/officeDocument/2006/relationships/slideLayout" Target="../slideLayouts/slideLayout114.xml"/><Relationship Id="rId7" Type="http://schemas.openxmlformats.org/officeDocument/2006/relationships/slideLayout" Target="../slideLayouts/slideLayout115.xml"/><Relationship Id="rId8" Type="http://schemas.openxmlformats.org/officeDocument/2006/relationships/slideLayout" Target="../slideLayouts/slideLayout116.xml"/><Relationship Id="rId20" Type="http://schemas.openxmlformats.org/officeDocument/2006/relationships/slideLayout" Target="../slideLayouts/slideLayout128.xml"/><Relationship Id="rId22" Type="http://schemas.openxmlformats.org/officeDocument/2006/relationships/theme" Target="../theme/theme6.xml"/><Relationship Id="rId21" Type="http://schemas.openxmlformats.org/officeDocument/2006/relationships/slideLayout" Target="../slideLayouts/slideLayout129.xml"/><Relationship Id="rId11" Type="http://schemas.openxmlformats.org/officeDocument/2006/relationships/slideLayout" Target="../slideLayouts/slideLayout119.xml"/><Relationship Id="rId10" Type="http://schemas.openxmlformats.org/officeDocument/2006/relationships/slideLayout" Target="../slideLayouts/slideLayout118.xml"/><Relationship Id="rId13" Type="http://schemas.openxmlformats.org/officeDocument/2006/relationships/slideLayout" Target="../slideLayouts/slideLayout121.xml"/><Relationship Id="rId12" Type="http://schemas.openxmlformats.org/officeDocument/2006/relationships/slideLayout" Target="../slideLayouts/slideLayout120.xml"/><Relationship Id="rId15" Type="http://schemas.openxmlformats.org/officeDocument/2006/relationships/slideLayout" Target="../slideLayouts/slideLayout123.xml"/><Relationship Id="rId14" Type="http://schemas.openxmlformats.org/officeDocument/2006/relationships/slideLayout" Target="../slideLayouts/slideLayout122.xml"/><Relationship Id="rId17" Type="http://schemas.openxmlformats.org/officeDocument/2006/relationships/slideLayout" Target="../slideLayouts/slideLayout125.xml"/><Relationship Id="rId16" Type="http://schemas.openxmlformats.org/officeDocument/2006/relationships/slideLayout" Target="../slideLayouts/slideLayout124.xml"/><Relationship Id="rId19" Type="http://schemas.openxmlformats.org/officeDocument/2006/relationships/slideLayout" Target="../slideLayouts/slideLayout127.xml"/><Relationship Id="rId18" Type="http://schemas.openxmlformats.org/officeDocument/2006/relationships/slideLayout" Target="../slideLayouts/slideLayout126.xml"/></Relationships>
</file>

<file path=ppt/slideMasters/_rels/slideMaster5.xml.rels><?xml version="1.0" encoding="UTF-8" standalone="yes"?><Relationships xmlns="http://schemas.openxmlformats.org/package/2006/relationships"><Relationship Id="rId1" Type="http://schemas.openxmlformats.org/officeDocument/2006/relationships/slideLayout" Target="../slideLayouts/slideLayout130.xml"/><Relationship Id="rId2" Type="http://schemas.openxmlformats.org/officeDocument/2006/relationships/slideLayout" Target="../slideLayouts/slideLayout131.xml"/><Relationship Id="rId3" Type="http://schemas.openxmlformats.org/officeDocument/2006/relationships/slideLayout" Target="../slideLayouts/slideLayout132.xml"/><Relationship Id="rId4" Type="http://schemas.openxmlformats.org/officeDocument/2006/relationships/slideLayout" Target="../slideLayouts/slideLayout133.xml"/><Relationship Id="rId9" Type="http://schemas.openxmlformats.org/officeDocument/2006/relationships/slideLayout" Target="../slideLayouts/slideLayout138.xml"/><Relationship Id="rId5" Type="http://schemas.openxmlformats.org/officeDocument/2006/relationships/slideLayout" Target="../slideLayouts/slideLayout134.xml"/><Relationship Id="rId6" Type="http://schemas.openxmlformats.org/officeDocument/2006/relationships/slideLayout" Target="../slideLayouts/slideLayout135.xml"/><Relationship Id="rId7" Type="http://schemas.openxmlformats.org/officeDocument/2006/relationships/slideLayout" Target="../slideLayouts/slideLayout136.xml"/><Relationship Id="rId8" Type="http://schemas.openxmlformats.org/officeDocument/2006/relationships/slideLayout" Target="../slideLayouts/slideLayout137.xml"/><Relationship Id="rId20" Type="http://schemas.openxmlformats.org/officeDocument/2006/relationships/slideLayout" Target="../slideLayouts/slideLayout149.xml"/><Relationship Id="rId22" Type="http://schemas.openxmlformats.org/officeDocument/2006/relationships/slideLayout" Target="../slideLayouts/slideLayout151.xml"/><Relationship Id="rId21" Type="http://schemas.openxmlformats.org/officeDocument/2006/relationships/slideLayout" Target="../slideLayouts/slideLayout150.xml"/><Relationship Id="rId24" Type="http://schemas.openxmlformats.org/officeDocument/2006/relationships/slideLayout" Target="../slideLayouts/slideLayout153.xml"/><Relationship Id="rId23" Type="http://schemas.openxmlformats.org/officeDocument/2006/relationships/slideLayout" Target="../slideLayouts/slideLayout152.xml"/><Relationship Id="rId26" Type="http://schemas.openxmlformats.org/officeDocument/2006/relationships/slideLayout" Target="../slideLayouts/slideLayout155.xml"/><Relationship Id="rId25" Type="http://schemas.openxmlformats.org/officeDocument/2006/relationships/slideLayout" Target="../slideLayouts/slideLayout154.xml"/><Relationship Id="rId28" Type="http://schemas.openxmlformats.org/officeDocument/2006/relationships/slideLayout" Target="../slideLayouts/slideLayout157.xml"/><Relationship Id="rId27" Type="http://schemas.openxmlformats.org/officeDocument/2006/relationships/slideLayout" Target="../slideLayouts/slideLayout156.xml"/><Relationship Id="rId29" Type="http://schemas.openxmlformats.org/officeDocument/2006/relationships/theme" Target="../theme/theme7.xml"/><Relationship Id="rId11" Type="http://schemas.openxmlformats.org/officeDocument/2006/relationships/slideLayout" Target="../slideLayouts/slideLayout140.xml"/><Relationship Id="rId10" Type="http://schemas.openxmlformats.org/officeDocument/2006/relationships/slideLayout" Target="../slideLayouts/slideLayout139.xml"/><Relationship Id="rId13" Type="http://schemas.openxmlformats.org/officeDocument/2006/relationships/slideLayout" Target="../slideLayouts/slideLayout142.xml"/><Relationship Id="rId12" Type="http://schemas.openxmlformats.org/officeDocument/2006/relationships/slideLayout" Target="../slideLayouts/slideLayout141.xml"/><Relationship Id="rId15" Type="http://schemas.openxmlformats.org/officeDocument/2006/relationships/slideLayout" Target="../slideLayouts/slideLayout144.xml"/><Relationship Id="rId14" Type="http://schemas.openxmlformats.org/officeDocument/2006/relationships/slideLayout" Target="../slideLayouts/slideLayout143.xml"/><Relationship Id="rId17" Type="http://schemas.openxmlformats.org/officeDocument/2006/relationships/slideLayout" Target="../slideLayouts/slideLayout146.xml"/><Relationship Id="rId16" Type="http://schemas.openxmlformats.org/officeDocument/2006/relationships/slideLayout" Target="../slideLayouts/slideLayout145.xml"/><Relationship Id="rId19" Type="http://schemas.openxmlformats.org/officeDocument/2006/relationships/slideLayout" Target="../slideLayouts/slideLayout148.xml"/><Relationship Id="rId18" Type="http://schemas.openxmlformats.org/officeDocument/2006/relationships/slideLayout" Target="../slideLayouts/slideLayout147.xml"/></Relationships>
</file>

<file path=ppt/slideMasters/_rels/slideMaster6.xml.rels><?xml version="1.0" encoding="UTF-8" standalone="yes"?><Relationships xmlns="http://schemas.openxmlformats.org/package/2006/relationships"><Relationship Id="rId1" Type="http://schemas.openxmlformats.org/officeDocument/2006/relationships/slideLayout" Target="../slideLayouts/slideLayout158.xml"/><Relationship Id="rId2" Type="http://schemas.openxmlformats.org/officeDocument/2006/relationships/slideLayout" Target="../slideLayouts/slideLayout159.xml"/><Relationship Id="rId3" Type="http://schemas.openxmlformats.org/officeDocument/2006/relationships/slideLayout" Target="../slideLayouts/slideLayout160.xml"/><Relationship Id="rId4" Type="http://schemas.openxmlformats.org/officeDocument/2006/relationships/slideLayout" Target="../slideLayouts/slideLayout161.xml"/><Relationship Id="rId9" Type="http://schemas.openxmlformats.org/officeDocument/2006/relationships/slideLayout" Target="../slideLayouts/slideLayout166.xml"/><Relationship Id="rId5" Type="http://schemas.openxmlformats.org/officeDocument/2006/relationships/slideLayout" Target="../slideLayouts/slideLayout162.xml"/><Relationship Id="rId6" Type="http://schemas.openxmlformats.org/officeDocument/2006/relationships/slideLayout" Target="../slideLayouts/slideLayout163.xml"/><Relationship Id="rId7" Type="http://schemas.openxmlformats.org/officeDocument/2006/relationships/slideLayout" Target="../slideLayouts/slideLayout164.xml"/><Relationship Id="rId8" Type="http://schemas.openxmlformats.org/officeDocument/2006/relationships/slideLayout" Target="../slideLayouts/slideLayout165.xml"/><Relationship Id="rId20" Type="http://schemas.openxmlformats.org/officeDocument/2006/relationships/slideLayout" Target="../slideLayouts/slideLayout177.xml"/><Relationship Id="rId22" Type="http://schemas.openxmlformats.org/officeDocument/2006/relationships/slideLayout" Target="../slideLayouts/slideLayout179.xml"/><Relationship Id="rId21" Type="http://schemas.openxmlformats.org/officeDocument/2006/relationships/slideLayout" Target="../slideLayouts/slideLayout178.xml"/><Relationship Id="rId24" Type="http://schemas.openxmlformats.org/officeDocument/2006/relationships/slideLayout" Target="../slideLayouts/slideLayout181.xml"/><Relationship Id="rId23" Type="http://schemas.openxmlformats.org/officeDocument/2006/relationships/slideLayout" Target="../slideLayouts/slideLayout180.xml"/><Relationship Id="rId26" Type="http://schemas.openxmlformats.org/officeDocument/2006/relationships/slideLayout" Target="../slideLayouts/slideLayout183.xml"/><Relationship Id="rId25" Type="http://schemas.openxmlformats.org/officeDocument/2006/relationships/slideLayout" Target="../slideLayouts/slideLayout182.xml"/><Relationship Id="rId28" Type="http://schemas.openxmlformats.org/officeDocument/2006/relationships/slideLayout" Target="../slideLayouts/slideLayout185.xml"/><Relationship Id="rId27" Type="http://schemas.openxmlformats.org/officeDocument/2006/relationships/slideLayout" Target="../slideLayouts/slideLayout184.xml"/><Relationship Id="rId29" Type="http://schemas.openxmlformats.org/officeDocument/2006/relationships/theme" Target="../theme/theme2.xml"/><Relationship Id="rId11" Type="http://schemas.openxmlformats.org/officeDocument/2006/relationships/slideLayout" Target="../slideLayouts/slideLayout168.xml"/><Relationship Id="rId10" Type="http://schemas.openxmlformats.org/officeDocument/2006/relationships/slideLayout" Target="../slideLayouts/slideLayout167.xml"/><Relationship Id="rId13" Type="http://schemas.openxmlformats.org/officeDocument/2006/relationships/slideLayout" Target="../slideLayouts/slideLayout170.xml"/><Relationship Id="rId12" Type="http://schemas.openxmlformats.org/officeDocument/2006/relationships/slideLayout" Target="../slideLayouts/slideLayout169.xml"/><Relationship Id="rId15" Type="http://schemas.openxmlformats.org/officeDocument/2006/relationships/slideLayout" Target="../slideLayouts/slideLayout172.xml"/><Relationship Id="rId14" Type="http://schemas.openxmlformats.org/officeDocument/2006/relationships/slideLayout" Target="../slideLayouts/slideLayout171.xml"/><Relationship Id="rId17" Type="http://schemas.openxmlformats.org/officeDocument/2006/relationships/slideLayout" Target="../slideLayouts/slideLayout174.xml"/><Relationship Id="rId16" Type="http://schemas.openxmlformats.org/officeDocument/2006/relationships/slideLayout" Target="../slideLayouts/slideLayout173.xml"/><Relationship Id="rId19" Type="http://schemas.openxmlformats.org/officeDocument/2006/relationships/slideLayout" Target="../slideLayouts/slideLayout176.xml"/><Relationship Id="rId18" Type="http://schemas.openxmlformats.org/officeDocument/2006/relationships/slideLayout" Target="../slideLayouts/slideLayout175.xml"/></Relationships>
</file>

<file path=ppt/slideMasters/_rels/slideMaster7.xml.rels><?xml version="1.0" encoding="UTF-8" standalone="yes"?><Relationships xmlns="http://schemas.openxmlformats.org/package/2006/relationships"><Relationship Id="rId1" Type="http://schemas.openxmlformats.org/officeDocument/2006/relationships/slideLayout" Target="../slideLayouts/slideLayout186.xml"/><Relationship Id="rId2" Type="http://schemas.openxmlformats.org/officeDocument/2006/relationships/slideLayout" Target="../slideLayouts/slideLayout187.xml"/><Relationship Id="rId3" Type="http://schemas.openxmlformats.org/officeDocument/2006/relationships/slideLayout" Target="../slideLayouts/slideLayout188.xml"/><Relationship Id="rId4" Type="http://schemas.openxmlformats.org/officeDocument/2006/relationships/slideLayout" Target="../slideLayouts/slideLayout189.xml"/><Relationship Id="rId9" Type="http://schemas.openxmlformats.org/officeDocument/2006/relationships/slideLayout" Target="../slideLayouts/slideLayout194.xml"/><Relationship Id="rId5" Type="http://schemas.openxmlformats.org/officeDocument/2006/relationships/slideLayout" Target="../slideLayouts/slideLayout190.xml"/><Relationship Id="rId6" Type="http://schemas.openxmlformats.org/officeDocument/2006/relationships/slideLayout" Target="../slideLayouts/slideLayout191.xml"/><Relationship Id="rId7" Type="http://schemas.openxmlformats.org/officeDocument/2006/relationships/slideLayout" Target="../slideLayouts/slideLayout192.xml"/><Relationship Id="rId8" Type="http://schemas.openxmlformats.org/officeDocument/2006/relationships/slideLayout" Target="../slideLayouts/slideLayout193.xml"/><Relationship Id="rId20" Type="http://schemas.openxmlformats.org/officeDocument/2006/relationships/slideLayout" Target="../slideLayouts/slideLayout205.xml"/><Relationship Id="rId22" Type="http://schemas.openxmlformats.org/officeDocument/2006/relationships/slideLayout" Target="../slideLayouts/slideLayout207.xml"/><Relationship Id="rId21" Type="http://schemas.openxmlformats.org/officeDocument/2006/relationships/slideLayout" Target="../slideLayouts/slideLayout206.xml"/><Relationship Id="rId24" Type="http://schemas.openxmlformats.org/officeDocument/2006/relationships/slideLayout" Target="../slideLayouts/slideLayout209.xml"/><Relationship Id="rId23" Type="http://schemas.openxmlformats.org/officeDocument/2006/relationships/slideLayout" Target="../slideLayouts/slideLayout208.xml"/><Relationship Id="rId26" Type="http://schemas.openxmlformats.org/officeDocument/2006/relationships/slideLayout" Target="../slideLayouts/slideLayout211.xml"/><Relationship Id="rId25" Type="http://schemas.openxmlformats.org/officeDocument/2006/relationships/slideLayout" Target="../slideLayouts/slideLayout210.xml"/><Relationship Id="rId28" Type="http://schemas.openxmlformats.org/officeDocument/2006/relationships/slideLayout" Target="../slideLayouts/slideLayout213.xml"/><Relationship Id="rId27" Type="http://schemas.openxmlformats.org/officeDocument/2006/relationships/slideLayout" Target="../slideLayouts/slideLayout212.xml"/><Relationship Id="rId29" Type="http://schemas.openxmlformats.org/officeDocument/2006/relationships/theme" Target="../theme/theme3.xml"/><Relationship Id="rId11" Type="http://schemas.openxmlformats.org/officeDocument/2006/relationships/slideLayout" Target="../slideLayouts/slideLayout196.xml"/><Relationship Id="rId10" Type="http://schemas.openxmlformats.org/officeDocument/2006/relationships/slideLayout" Target="../slideLayouts/slideLayout195.xml"/><Relationship Id="rId13" Type="http://schemas.openxmlformats.org/officeDocument/2006/relationships/slideLayout" Target="../slideLayouts/slideLayout198.xml"/><Relationship Id="rId12" Type="http://schemas.openxmlformats.org/officeDocument/2006/relationships/slideLayout" Target="../slideLayouts/slideLayout197.xml"/><Relationship Id="rId15" Type="http://schemas.openxmlformats.org/officeDocument/2006/relationships/slideLayout" Target="../slideLayouts/slideLayout200.xml"/><Relationship Id="rId14" Type="http://schemas.openxmlformats.org/officeDocument/2006/relationships/slideLayout" Target="../slideLayouts/slideLayout199.xml"/><Relationship Id="rId17" Type="http://schemas.openxmlformats.org/officeDocument/2006/relationships/slideLayout" Target="../slideLayouts/slideLayout202.xml"/><Relationship Id="rId16" Type="http://schemas.openxmlformats.org/officeDocument/2006/relationships/slideLayout" Target="../slideLayouts/slideLayout201.xml"/><Relationship Id="rId19" Type="http://schemas.openxmlformats.org/officeDocument/2006/relationships/slideLayout" Target="../slideLayouts/slideLayout204.xml"/><Relationship Id="rId18" Type="http://schemas.openxmlformats.org/officeDocument/2006/relationships/slideLayout" Target="../slideLayouts/slideLayout203.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CE6F2"/>
        </a:solidFill>
      </p:bgPr>
    </p:bg>
    <p:spTree>
      <p:nvGrpSpPr>
        <p:cNvPr id="9" name="Shape 9"/>
        <p:cNvGrpSpPr/>
        <p:nvPr/>
      </p:nvGrpSpPr>
      <p:grpSpPr>
        <a:xfrm>
          <a:off x="0" y="0"/>
          <a:ext cx="0" cy="0"/>
          <a:chOff x="0" y="0"/>
          <a:chExt cx="0" cy="0"/>
        </a:xfrm>
      </p:grpSpPr>
      <p:sp>
        <p:nvSpPr>
          <p:cNvPr id="10" name="Google Shape;10;p75"/>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1" name="Google Shape;11;p75"/>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 name="Google Shape;12;p7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3" name="Google Shape;13;p7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4" name="Google Shape;14;p7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fr-FR"/>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 id="2147483671" r:id="rId23"/>
    <p:sldLayoutId id="2147483672" r:id="rId24"/>
    <p:sldLayoutId id="2147483673" r:id="rId25"/>
    <p:sldLayoutId id="2147483674" r:id="rId26"/>
    <p:sldLayoutId id="2147483675" r:id="rId27"/>
    <p:sldLayoutId id="2147483676" r:id="rId28"/>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CE6F2"/>
        </a:solidFill>
      </p:bgPr>
    </p:bg>
    <p:spTree>
      <p:nvGrpSpPr>
        <p:cNvPr id="256" name="Shape 256"/>
        <p:cNvGrpSpPr/>
        <p:nvPr/>
      </p:nvGrpSpPr>
      <p:grpSpPr>
        <a:xfrm>
          <a:off x="0" y="0"/>
          <a:ext cx="0" cy="0"/>
          <a:chOff x="0" y="0"/>
          <a:chExt cx="0" cy="0"/>
        </a:xfrm>
      </p:grpSpPr>
      <p:sp>
        <p:nvSpPr>
          <p:cNvPr id="257" name="Google Shape;257;p77"/>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258" name="Google Shape;258;p77"/>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59" name="Google Shape;259;p7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sz="1200">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260" name="Google Shape;260;p7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sz="1200">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261" name="Google Shape;261;p7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sz="1200">
                <a:solidFill>
                  <a:srgbClr val="888888"/>
                </a:solidFill>
                <a:latin typeface="Calibri"/>
                <a:ea typeface="Calibri"/>
                <a:cs typeface="Calibri"/>
                <a:sym typeface="Calibri"/>
              </a:defRPr>
            </a:lvl1pPr>
            <a:lvl2pPr indent="0" lvl="1" marL="0" marR="0" rtl="0" algn="r">
              <a:spcBef>
                <a:spcPts val="0"/>
              </a:spcBef>
              <a:buNone/>
              <a:defRPr sz="1200">
                <a:solidFill>
                  <a:srgbClr val="888888"/>
                </a:solidFill>
                <a:latin typeface="Calibri"/>
                <a:ea typeface="Calibri"/>
                <a:cs typeface="Calibri"/>
                <a:sym typeface="Calibri"/>
              </a:defRPr>
            </a:lvl2pPr>
            <a:lvl3pPr indent="0" lvl="2" marL="0" marR="0" rtl="0" algn="r">
              <a:spcBef>
                <a:spcPts val="0"/>
              </a:spcBef>
              <a:buNone/>
              <a:defRPr sz="1200">
                <a:solidFill>
                  <a:srgbClr val="888888"/>
                </a:solidFill>
                <a:latin typeface="Calibri"/>
                <a:ea typeface="Calibri"/>
                <a:cs typeface="Calibri"/>
                <a:sym typeface="Calibri"/>
              </a:defRPr>
            </a:lvl3pPr>
            <a:lvl4pPr indent="0" lvl="3" marL="0" marR="0" rtl="0" algn="r">
              <a:spcBef>
                <a:spcPts val="0"/>
              </a:spcBef>
              <a:buNone/>
              <a:defRPr sz="1200">
                <a:solidFill>
                  <a:srgbClr val="888888"/>
                </a:solidFill>
                <a:latin typeface="Calibri"/>
                <a:ea typeface="Calibri"/>
                <a:cs typeface="Calibri"/>
                <a:sym typeface="Calibri"/>
              </a:defRPr>
            </a:lvl4pPr>
            <a:lvl5pPr indent="0" lvl="4" marL="0" marR="0" rtl="0" algn="r">
              <a:spcBef>
                <a:spcPts val="0"/>
              </a:spcBef>
              <a:buNone/>
              <a:defRPr sz="1200">
                <a:solidFill>
                  <a:srgbClr val="888888"/>
                </a:solidFill>
                <a:latin typeface="Calibri"/>
                <a:ea typeface="Calibri"/>
                <a:cs typeface="Calibri"/>
                <a:sym typeface="Calibri"/>
              </a:defRPr>
            </a:lvl5pPr>
            <a:lvl6pPr indent="0" lvl="5" marL="0" marR="0" rtl="0" algn="r">
              <a:spcBef>
                <a:spcPts val="0"/>
              </a:spcBef>
              <a:buNone/>
              <a:defRPr sz="1200">
                <a:solidFill>
                  <a:srgbClr val="888888"/>
                </a:solidFill>
                <a:latin typeface="Calibri"/>
                <a:ea typeface="Calibri"/>
                <a:cs typeface="Calibri"/>
                <a:sym typeface="Calibri"/>
              </a:defRPr>
            </a:lvl6pPr>
            <a:lvl7pPr indent="0" lvl="6" marL="0" marR="0" rtl="0" algn="r">
              <a:spcBef>
                <a:spcPts val="0"/>
              </a:spcBef>
              <a:buNone/>
              <a:defRPr sz="1200">
                <a:solidFill>
                  <a:srgbClr val="888888"/>
                </a:solidFill>
                <a:latin typeface="Calibri"/>
                <a:ea typeface="Calibri"/>
                <a:cs typeface="Calibri"/>
                <a:sym typeface="Calibri"/>
              </a:defRPr>
            </a:lvl7pPr>
            <a:lvl8pPr indent="0" lvl="7" marL="0" marR="0" rtl="0" algn="r">
              <a:spcBef>
                <a:spcPts val="0"/>
              </a:spcBef>
              <a:buNone/>
              <a:defRPr sz="1200">
                <a:solidFill>
                  <a:srgbClr val="888888"/>
                </a:solidFill>
                <a:latin typeface="Calibri"/>
                <a:ea typeface="Calibri"/>
                <a:cs typeface="Calibri"/>
                <a:sym typeface="Calibri"/>
              </a:defRPr>
            </a:lvl8pPr>
            <a:lvl9pPr indent="0" lvl="8" marL="0" marR="0" rtl="0" algn="r">
              <a:spcBef>
                <a:spcPts val="0"/>
              </a:spcBef>
              <a:buNone/>
              <a:defRPr sz="1200">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fr-FR"/>
              <a:t>‹#›</a:t>
            </a:fld>
            <a:endParaRPr/>
          </a:p>
        </p:txBody>
      </p:sp>
    </p:spTree>
  </p:cSld>
  <p:clrMap accent1="accent1" accent2="accent2" accent3="accent3" accent4="accent4" accent5="accent5" accent6="accent6" bg1="lt1" bg2="dk2" tx1="dk1" tx2="lt2" folHlink="folHlink" hlink="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 id="2147483689" r:id="rId12"/>
    <p:sldLayoutId id="2147483690" r:id="rId13"/>
    <p:sldLayoutId id="2147483691" r:id="rId14"/>
    <p:sldLayoutId id="2147483692" r:id="rId15"/>
    <p:sldLayoutId id="2147483693" r:id="rId16"/>
    <p:sldLayoutId id="2147483694" r:id="rId17"/>
    <p:sldLayoutId id="2147483695" r:id="rId18"/>
    <p:sldLayoutId id="2147483696" r:id="rId19"/>
    <p:sldLayoutId id="2147483697" r:id="rId20"/>
    <p:sldLayoutId id="2147483698" r:id="rId21"/>
    <p:sldLayoutId id="2147483699" r:id="rId22"/>
    <p:sldLayoutId id="2147483700" r:id="rId23"/>
    <p:sldLayoutId id="2147483701" r:id="rId24"/>
    <p:sldLayoutId id="2147483702" r:id="rId25"/>
    <p:sldLayoutId id="2147483703" r:id="rId26"/>
    <p:sldLayoutId id="2147483704" r:id="rId27"/>
    <p:sldLayoutId id="2147483705" r:id="rId28"/>
    <p:sldLayoutId id="2147483706" r:id="rId29"/>
    <p:sldLayoutId id="2147483707" r:id="rId30"/>
    <p:sldLayoutId id="2147483708" r:id="rId31"/>
    <p:sldLayoutId id="2147483709" r:id="rId32"/>
    <p:sldLayoutId id="2147483710" r:id="rId33"/>
    <p:sldLayoutId id="2147483711" r:id="rId34"/>
    <p:sldLayoutId id="2147483712" r:id="rId35"/>
    <p:sldLayoutId id="2147483713" r:id="rId36"/>
    <p:sldLayoutId id="2147483714" r:id="rId37"/>
    <p:sldLayoutId id="2147483715" r:id="rId38"/>
    <p:sldLayoutId id="2147483716" r:id="rId39"/>
    <p:sldLayoutId id="2147483717" r:id="rId40"/>
    <p:sldLayoutId id="2147483718" r:id="rId41"/>
    <p:sldLayoutId id="2147483719" r:id="rId42"/>
    <p:sldLayoutId id="2147483720" r:id="rId43"/>
    <p:sldLayoutId id="2147483721" r:id="rId44"/>
    <p:sldLayoutId id="2147483722" r:id="rId45"/>
    <p:sldLayoutId id="2147483723" r:id="rId46"/>
    <p:sldLayoutId id="2147483724" r:id="rId47"/>
    <p:sldLayoutId id="2147483725" r:id="rId48"/>
    <p:sldLayoutId id="2147483726" r:id="rId49"/>
    <p:sldLayoutId id="2147483727" r:id="rId50"/>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CE6F2"/>
        </a:solidFill>
      </p:bgPr>
    </p:bg>
    <p:spTree>
      <p:nvGrpSpPr>
        <p:cNvPr id="654" name="Shape 654"/>
        <p:cNvGrpSpPr/>
        <p:nvPr/>
      </p:nvGrpSpPr>
      <p:grpSpPr>
        <a:xfrm>
          <a:off x="0" y="0"/>
          <a:ext cx="0" cy="0"/>
          <a:chOff x="0" y="0"/>
          <a:chExt cx="0" cy="0"/>
        </a:xfrm>
      </p:grpSpPr>
      <p:sp>
        <p:nvSpPr>
          <p:cNvPr id="655" name="Google Shape;655;p80"/>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656" name="Google Shape;656;p80"/>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57" name="Google Shape;657;p8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sz="1200">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658" name="Google Shape;658;p8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sz="1200">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659" name="Google Shape;659;p8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sz="1200">
                <a:solidFill>
                  <a:srgbClr val="888888"/>
                </a:solidFill>
                <a:latin typeface="Calibri"/>
                <a:ea typeface="Calibri"/>
                <a:cs typeface="Calibri"/>
                <a:sym typeface="Calibri"/>
              </a:defRPr>
            </a:lvl1pPr>
            <a:lvl2pPr indent="0" lvl="1" marL="0" marR="0" rtl="0" algn="r">
              <a:spcBef>
                <a:spcPts val="0"/>
              </a:spcBef>
              <a:buNone/>
              <a:defRPr sz="1200">
                <a:solidFill>
                  <a:srgbClr val="888888"/>
                </a:solidFill>
                <a:latin typeface="Calibri"/>
                <a:ea typeface="Calibri"/>
                <a:cs typeface="Calibri"/>
                <a:sym typeface="Calibri"/>
              </a:defRPr>
            </a:lvl2pPr>
            <a:lvl3pPr indent="0" lvl="2" marL="0" marR="0" rtl="0" algn="r">
              <a:spcBef>
                <a:spcPts val="0"/>
              </a:spcBef>
              <a:buNone/>
              <a:defRPr sz="1200">
                <a:solidFill>
                  <a:srgbClr val="888888"/>
                </a:solidFill>
                <a:latin typeface="Calibri"/>
                <a:ea typeface="Calibri"/>
                <a:cs typeface="Calibri"/>
                <a:sym typeface="Calibri"/>
              </a:defRPr>
            </a:lvl3pPr>
            <a:lvl4pPr indent="0" lvl="3" marL="0" marR="0" rtl="0" algn="r">
              <a:spcBef>
                <a:spcPts val="0"/>
              </a:spcBef>
              <a:buNone/>
              <a:defRPr sz="1200">
                <a:solidFill>
                  <a:srgbClr val="888888"/>
                </a:solidFill>
                <a:latin typeface="Calibri"/>
                <a:ea typeface="Calibri"/>
                <a:cs typeface="Calibri"/>
                <a:sym typeface="Calibri"/>
              </a:defRPr>
            </a:lvl4pPr>
            <a:lvl5pPr indent="0" lvl="4" marL="0" marR="0" rtl="0" algn="r">
              <a:spcBef>
                <a:spcPts val="0"/>
              </a:spcBef>
              <a:buNone/>
              <a:defRPr sz="1200">
                <a:solidFill>
                  <a:srgbClr val="888888"/>
                </a:solidFill>
                <a:latin typeface="Calibri"/>
                <a:ea typeface="Calibri"/>
                <a:cs typeface="Calibri"/>
                <a:sym typeface="Calibri"/>
              </a:defRPr>
            </a:lvl5pPr>
            <a:lvl6pPr indent="0" lvl="5" marL="0" marR="0" rtl="0" algn="r">
              <a:spcBef>
                <a:spcPts val="0"/>
              </a:spcBef>
              <a:buNone/>
              <a:defRPr sz="1200">
                <a:solidFill>
                  <a:srgbClr val="888888"/>
                </a:solidFill>
                <a:latin typeface="Calibri"/>
                <a:ea typeface="Calibri"/>
                <a:cs typeface="Calibri"/>
                <a:sym typeface="Calibri"/>
              </a:defRPr>
            </a:lvl6pPr>
            <a:lvl7pPr indent="0" lvl="6" marL="0" marR="0" rtl="0" algn="r">
              <a:spcBef>
                <a:spcPts val="0"/>
              </a:spcBef>
              <a:buNone/>
              <a:defRPr sz="1200">
                <a:solidFill>
                  <a:srgbClr val="888888"/>
                </a:solidFill>
                <a:latin typeface="Calibri"/>
                <a:ea typeface="Calibri"/>
                <a:cs typeface="Calibri"/>
                <a:sym typeface="Calibri"/>
              </a:defRPr>
            </a:lvl7pPr>
            <a:lvl8pPr indent="0" lvl="7" marL="0" marR="0" rtl="0" algn="r">
              <a:spcBef>
                <a:spcPts val="0"/>
              </a:spcBef>
              <a:buNone/>
              <a:defRPr sz="1200">
                <a:solidFill>
                  <a:srgbClr val="888888"/>
                </a:solidFill>
                <a:latin typeface="Calibri"/>
                <a:ea typeface="Calibri"/>
                <a:cs typeface="Calibri"/>
                <a:sym typeface="Calibri"/>
              </a:defRPr>
            </a:lvl8pPr>
            <a:lvl9pPr indent="0" lvl="8" marL="0" marR="0" rtl="0" algn="r">
              <a:spcBef>
                <a:spcPts val="0"/>
              </a:spcBef>
              <a:buNone/>
              <a:defRPr sz="1200">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fr-FR"/>
              <a:t>‹#›</a:t>
            </a:fld>
            <a:endParaRPr/>
          </a:p>
        </p:txBody>
      </p:sp>
    </p:spTree>
  </p:cSld>
  <p:clrMap accent1="accent1" accent2="accent2" accent3="accent3" accent4="accent4" accent5="accent5" accent6="accent6" bg1="lt1" bg2="dk2" tx1="dk1" tx2="lt2" folHlink="folHlink" hlink="hlink"/>
  <p:sldLayoutIdLst>
    <p:sldLayoutId id="2147483729" r:id="rId1"/>
    <p:sldLayoutId id="2147483730" r:id="rId2"/>
    <p:sldLayoutId id="2147483731" r:id="rId3"/>
    <p:sldLayoutId id="2147483732" r:id="rId4"/>
    <p:sldLayoutId id="2147483733" r:id="rId5"/>
    <p:sldLayoutId id="2147483734" r:id="rId6"/>
    <p:sldLayoutId id="2147483735" r:id="rId7"/>
    <p:sldLayoutId id="2147483736" r:id="rId8"/>
    <p:sldLayoutId id="2147483737" r:id="rId9"/>
    <p:sldLayoutId id="2147483738" r:id="rId10"/>
    <p:sldLayoutId id="2147483739" r:id="rId11"/>
    <p:sldLayoutId id="2147483740" r:id="rId12"/>
    <p:sldLayoutId id="2147483741" r:id="rId13"/>
    <p:sldLayoutId id="2147483742" r:id="rId14"/>
    <p:sldLayoutId id="2147483743" r:id="rId15"/>
    <p:sldLayoutId id="2147483744" r:id="rId16"/>
    <p:sldLayoutId id="2147483745" r:id="rId17"/>
    <p:sldLayoutId id="2147483746" r:id="rId18"/>
    <p:sldLayoutId id="2147483747" r:id="rId19"/>
    <p:sldLayoutId id="2147483748" r:id="rId20"/>
    <p:sldLayoutId id="2147483749" r:id="rId21"/>
    <p:sldLayoutId id="2147483750" r:id="rId22"/>
    <p:sldLayoutId id="2147483751" r:id="rId23"/>
    <p:sldLayoutId id="2147483752" r:id="rId24"/>
    <p:sldLayoutId id="2147483753" r:id="rId25"/>
    <p:sldLayoutId id="2147483754" r:id="rId26"/>
    <p:sldLayoutId id="2147483755" r:id="rId27"/>
    <p:sldLayoutId id="2147483756" r:id="rId28"/>
    <p:sldLayoutId id="2147483757" r:id="rId29"/>
    <p:sldLayoutId id="2147483758" r:id="rId30"/>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CE6F2"/>
        </a:solidFill>
      </p:bgPr>
    </p:bg>
    <p:spTree>
      <p:nvGrpSpPr>
        <p:cNvPr id="923" name="Shape 923"/>
        <p:cNvGrpSpPr/>
        <p:nvPr/>
      </p:nvGrpSpPr>
      <p:grpSpPr>
        <a:xfrm>
          <a:off x="0" y="0"/>
          <a:ext cx="0" cy="0"/>
          <a:chOff x="0" y="0"/>
          <a:chExt cx="0" cy="0"/>
        </a:xfrm>
      </p:grpSpPr>
      <p:sp>
        <p:nvSpPr>
          <p:cNvPr id="924" name="Google Shape;924;p87"/>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925" name="Google Shape;925;p87"/>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926" name="Google Shape;926;p8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sz="1200">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927" name="Google Shape;927;p8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sz="1200">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928" name="Google Shape;928;p8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sz="1200">
                <a:solidFill>
                  <a:srgbClr val="888888"/>
                </a:solidFill>
                <a:latin typeface="Calibri"/>
                <a:ea typeface="Calibri"/>
                <a:cs typeface="Calibri"/>
                <a:sym typeface="Calibri"/>
              </a:defRPr>
            </a:lvl1pPr>
            <a:lvl2pPr indent="0" lvl="1" marL="0" marR="0" rtl="0" algn="r">
              <a:spcBef>
                <a:spcPts val="0"/>
              </a:spcBef>
              <a:buNone/>
              <a:defRPr sz="1200">
                <a:solidFill>
                  <a:srgbClr val="888888"/>
                </a:solidFill>
                <a:latin typeface="Calibri"/>
                <a:ea typeface="Calibri"/>
                <a:cs typeface="Calibri"/>
                <a:sym typeface="Calibri"/>
              </a:defRPr>
            </a:lvl2pPr>
            <a:lvl3pPr indent="0" lvl="2" marL="0" marR="0" rtl="0" algn="r">
              <a:spcBef>
                <a:spcPts val="0"/>
              </a:spcBef>
              <a:buNone/>
              <a:defRPr sz="1200">
                <a:solidFill>
                  <a:srgbClr val="888888"/>
                </a:solidFill>
                <a:latin typeface="Calibri"/>
                <a:ea typeface="Calibri"/>
                <a:cs typeface="Calibri"/>
                <a:sym typeface="Calibri"/>
              </a:defRPr>
            </a:lvl3pPr>
            <a:lvl4pPr indent="0" lvl="3" marL="0" marR="0" rtl="0" algn="r">
              <a:spcBef>
                <a:spcPts val="0"/>
              </a:spcBef>
              <a:buNone/>
              <a:defRPr sz="1200">
                <a:solidFill>
                  <a:srgbClr val="888888"/>
                </a:solidFill>
                <a:latin typeface="Calibri"/>
                <a:ea typeface="Calibri"/>
                <a:cs typeface="Calibri"/>
                <a:sym typeface="Calibri"/>
              </a:defRPr>
            </a:lvl4pPr>
            <a:lvl5pPr indent="0" lvl="4" marL="0" marR="0" rtl="0" algn="r">
              <a:spcBef>
                <a:spcPts val="0"/>
              </a:spcBef>
              <a:buNone/>
              <a:defRPr sz="1200">
                <a:solidFill>
                  <a:srgbClr val="888888"/>
                </a:solidFill>
                <a:latin typeface="Calibri"/>
                <a:ea typeface="Calibri"/>
                <a:cs typeface="Calibri"/>
                <a:sym typeface="Calibri"/>
              </a:defRPr>
            </a:lvl5pPr>
            <a:lvl6pPr indent="0" lvl="5" marL="0" marR="0" rtl="0" algn="r">
              <a:spcBef>
                <a:spcPts val="0"/>
              </a:spcBef>
              <a:buNone/>
              <a:defRPr sz="1200">
                <a:solidFill>
                  <a:srgbClr val="888888"/>
                </a:solidFill>
                <a:latin typeface="Calibri"/>
                <a:ea typeface="Calibri"/>
                <a:cs typeface="Calibri"/>
                <a:sym typeface="Calibri"/>
              </a:defRPr>
            </a:lvl6pPr>
            <a:lvl7pPr indent="0" lvl="6" marL="0" marR="0" rtl="0" algn="r">
              <a:spcBef>
                <a:spcPts val="0"/>
              </a:spcBef>
              <a:buNone/>
              <a:defRPr sz="1200">
                <a:solidFill>
                  <a:srgbClr val="888888"/>
                </a:solidFill>
                <a:latin typeface="Calibri"/>
                <a:ea typeface="Calibri"/>
                <a:cs typeface="Calibri"/>
                <a:sym typeface="Calibri"/>
              </a:defRPr>
            </a:lvl7pPr>
            <a:lvl8pPr indent="0" lvl="7" marL="0" marR="0" rtl="0" algn="r">
              <a:spcBef>
                <a:spcPts val="0"/>
              </a:spcBef>
              <a:buNone/>
              <a:defRPr sz="1200">
                <a:solidFill>
                  <a:srgbClr val="888888"/>
                </a:solidFill>
                <a:latin typeface="Calibri"/>
                <a:ea typeface="Calibri"/>
                <a:cs typeface="Calibri"/>
                <a:sym typeface="Calibri"/>
              </a:defRPr>
            </a:lvl8pPr>
            <a:lvl9pPr indent="0" lvl="8" marL="0" marR="0" rtl="0" algn="r">
              <a:spcBef>
                <a:spcPts val="0"/>
              </a:spcBef>
              <a:buNone/>
              <a:defRPr sz="1200">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fr-FR"/>
              <a:t>‹#›</a:t>
            </a:fld>
            <a:endParaRPr/>
          </a:p>
        </p:txBody>
      </p:sp>
    </p:spTree>
  </p:cSld>
  <p:clrMap accent1="accent1" accent2="accent2" accent3="accent3" accent4="accent4" accent5="accent5" accent6="accent6" bg1="lt1" bg2="dk2" tx1="dk1" tx2="lt2" folHlink="folHlink" hlink="hlink"/>
  <p:sldLayoutIdLst>
    <p:sldLayoutId id="2147483760" r:id="rId1"/>
    <p:sldLayoutId id="2147483761" r:id="rId2"/>
    <p:sldLayoutId id="2147483762" r:id="rId3"/>
    <p:sldLayoutId id="2147483763" r:id="rId4"/>
    <p:sldLayoutId id="2147483764" r:id="rId5"/>
    <p:sldLayoutId id="2147483765" r:id="rId6"/>
    <p:sldLayoutId id="2147483766" r:id="rId7"/>
    <p:sldLayoutId id="2147483767" r:id="rId8"/>
    <p:sldLayoutId id="2147483768" r:id="rId9"/>
    <p:sldLayoutId id="2147483769" r:id="rId10"/>
    <p:sldLayoutId id="2147483770" r:id="rId11"/>
    <p:sldLayoutId id="2147483771" r:id="rId12"/>
    <p:sldLayoutId id="2147483772" r:id="rId13"/>
    <p:sldLayoutId id="2147483773" r:id="rId14"/>
    <p:sldLayoutId id="2147483774" r:id="rId15"/>
    <p:sldLayoutId id="2147483775" r:id="rId16"/>
    <p:sldLayoutId id="2147483776" r:id="rId17"/>
    <p:sldLayoutId id="2147483777" r:id="rId18"/>
    <p:sldLayoutId id="2147483778" r:id="rId19"/>
    <p:sldLayoutId id="2147483779" r:id="rId20"/>
    <p:sldLayoutId id="2147483780" r:id="rId2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5.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CE6F2"/>
        </a:solidFill>
      </p:bgPr>
    </p:bg>
    <p:spTree>
      <p:nvGrpSpPr>
        <p:cNvPr id="1080" name="Shape 1080"/>
        <p:cNvGrpSpPr/>
        <p:nvPr/>
      </p:nvGrpSpPr>
      <p:grpSpPr>
        <a:xfrm>
          <a:off x="0" y="0"/>
          <a:ext cx="0" cy="0"/>
          <a:chOff x="0" y="0"/>
          <a:chExt cx="0" cy="0"/>
        </a:xfrm>
      </p:grpSpPr>
      <p:sp>
        <p:nvSpPr>
          <p:cNvPr id="1081" name="Google Shape;1081;p9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082" name="Google Shape;1082;p91"/>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083" name="Google Shape;1083;p9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sz="1200">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084" name="Google Shape;1084;p9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sz="1200">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085" name="Google Shape;1085;p9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sz="1200">
                <a:solidFill>
                  <a:srgbClr val="888888"/>
                </a:solidFill>
                <a:latin typeface="Calibri"/>
                <a:ea typeface="Calibri"/>
                <a:cs typeface="Calibri"/>
                <a:sym typeface="Calibri"/>
              </a:defRPr>
            </a:lvl1pPr>
            <a:lvl2pPr indent="0" lvl="1" marL="0" marR="0" rtl="0" algn="r">
              <a:spcBef>
                <a:spcPts val="0"/>
              </a:spcBef>
              <a:buNone/>
              <a:defRPr sz="1200">
                <a:solidFill>
                  <a:srgbClr val="888888"/>
                </a:solidFill>
                <a:latin typeface="Calibri"/>
                <a:ea typeface="Calibri"/>
                <a:cs typeface="Calibri"/>
                <a:sym typeface="Calibri"/>
              </a:defRPr>
            </a:lvl2pPr>
            <a:lvl3pPr indent="0" lvl="2" marL="0" marR="0" rtl="0" algn="r">
              <a:spcBef>
                <a:spcPts val="0"/>
              </a:spcBef>
              <a:buNone/>
              <a:defRPr sz="1200">
                <a:solidFill>
                  <a:srgbClr val="888888"/>
                </a:solidFill>
                <a:latin typeface="Calibri"/>
                <a:ea typeface="Calibri"/>
                <a:cs typeface="Calibri"/>
                <a:sym typeface="Calibri"/>
              </a:defRPr>
            </a:lvl3pPr>
            <a:lvl4pPr indent="0" lvl="3" marL="0" marR="0" rtl="0" algn="r">
              <a:spcBef>
                <a:spcPts val="0"/>
              </a:spcBef>
              <a:buNone/>
              <a:defRPr sz="1200">
                <a:solidFill>
                  <a:srgbClr val="888888"/>
                </a:solidFill>
                <a:latin typeface="Calibri"/>
                <a:ea typeface="Calibri"/>
                <a:cs typeface="Calibri"/>
                <a:sym typeface="Calibri"/>
              </a:defRPr>
            </a:lvl4pPr>
            <a:lvl5pPr indent="0" lvl="4" marL="0" marR="0" rtl="0" algn="r">
              <a:spcBef>
                <a:spcPts val="0"/>
              </a:spcBef>
              <a:buNone/>
              <a:defRPr sz="1200">
                <a:solidFill>
                  <a:srgbClr val="888888"/>
                </a:solidFill>
                <a:latin typeface="Calibri"/>
                <a:ea typeface="Calibri"/>
                <a:cs typeface="Calibri"/>
                <a:sym typeface="Calibri"/>
              </a:defRPr>
            </a:lvl5pPr>
            <a:lvl6pPr indent="0" lvl="5" marL="0" marR="0" rtl="0" algn="r">
              <a:spcBef>
                <a:spcPts val="0"/>
              </a:spcBef>
              <a:buNone/>
              <a:defRPr sz="1200">
                <a:solidFill>
                  <a:srgbClr val="888888"/>
                </a:solidFill>
                <a:latin typeface="Calibri"/>
                <a:ea typeface="Calibri"/>
                <a:cs typeface="Calibri"/>
                <a:sym typeface="Calibri"/>
              </a:defRPr>
            </a:lvl6pPr>
            <a:lvl7pPr indent="0" lvl="6" marL="0" marR="0" rtl="0" algn="r">
              <a:spcBef>
                <a:spcPts val="0"/>
              </a:spcBef>
              <a:buNone/>
              <a:defRPr sz="1200">
                <a:solidFill>
                  <a:srgbClr val="888888"/>
                </a:solidFill>
                <a:latin typeface="Calibri"/>
                <a:ea typeface="Calibri"/>
                <a:cs typeface="Calibri"/>
                <a:sym typeface="Calibri"/>
              </a:defRPr>
            </a:lvl7pPr>
            <a:lvl8pPr indent="0" lvl="7" marL="0" marR="0" rtl="0" algn="r">
              <a:spcBef>
                <a:spcPts val="0"/>
              </a:spcBef>
              <a:buNone/>
              <a:defRPr sz="1200">
                <a:solidFill>
                  <a:srgbClr val="888888"/>
                </a:solidFill>
                <a:latin typeface="Calibri"/>
                <a:ea typeface="Calibri"/>
                <a:cs typeface="Calibri"/>
                <a:sym typeface="Calibri"/>
              </a:defRPr>
            </a:lvl8pPr>
            <a:lvl9pPr indent="0" lvl="8" marL="0" marR="0" rtl="0" algn="r">
              <a:spcBef>
                <a:spcPts val="0"/>
              </a:spcBef>
              <a:buNone/>
              <a:defRPr sz="1200">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fr-FR"/>
              <a:t>‹#›</a:t>
            </a:fld>
            <a:endParaRPr/>
          </a:p>
        </p:txBody>
      </p:sp>
    </p:spTree>
  </p:cSld>
  <p:clrMap accent1="accent1" accent2="accent2" accent3="accent3" accent4="accent4" accent5="accent5" accent6="accent6" bg1="lt1" bg2="dk2" tx1="dk1" tx2="lt2" folHlink="folHlink" hlink="hlink"/>
  <p:sldLayoutIdLst>
    <p:sldLayoutId id="2147483782" r:id="rId1"/>
    <p:sldLayoutId id="2147483783" r:id="rId2"/>
    <p:sldLayoutId id="2147483784" r:id="rId3"/>
    <p:sldLayoutId id="2147483785" r:id="rId4"/>
    <p:sldLayoutId id="2147483786" r:id="rId5"/>
    <p:sldLayoutId id="2147483787" r:id="rId6"/>
    <p:sldLayoutId id="2147483788" r:id="rId7"/>
    <p:sldLayoutId id="2147483789" r:id="rId8"/>
    <p:sldLayoutId id="2147483790" r:id="rId9"/>
    <p:sldLayoutId id="2147483791" r:id="rId10"/>
    <p:sldLayoutId id="2147483792" r:id="rId11"/>
    <p:sldLayoutId id="2147483793" r:id="rId12"/>
    <p:sldLayoutId id="2147483794" r:id="rId13"/>
    <p:sldLayoutId id="2147483795" r:id="rId14"/>
    <p:sldLayoutId id="2147483796" r:id="rId15"/>
    <p:sldLayoutId id="2147483797" r:id="rId16"/>
    <p:sldLayoutId id="2147483798" r:id="rId17"/>
    <p:sldLayoutId id="2147483799" r:id="rId18"/>
    <p:sldLayoutId id="2147483800" r:id="rId19"/>
    <p:sldLayoutId id="2147483801" r:id="rId20"/>
    <p:sldLayoutId id="2147483802" r:id="rId21"/>
    <p:sldLayoutId id="2147483803" r:id="rId22"/>
    <p:sldLayoutId id="2147483804" r:id="rId23"/>
    <p:sldLayoutId id="2147483805" r:id="rId24"/>
    <p:sldLayoutId id="2147483806" r:id="rId25"/>
    <p:sldLayoutId id="2147483807" r:id="rId26"/>
    <p:sldLayoutId id="2147483808" r:id="rId27"/>
    <p:sldLayoutId id="2147483809" r:id="rId28"/>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6.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CE6F2"/>
        </a:solidFill>
      </p:bgPr>
    </p:bg>
    <p:spTree>
      <p:nvGrpSpPr>
        <p:cNvPr id="1328" name="Shape 1328"/>
        <p:cNvGrpSpPr/>
        <p:nvPr/>
      </p:nvGrpSpPr>
      <p:grpSpPr>
        <a:xfrm>
          <a:off x="0" y="0"/>
          <a:ext cx="0" cy="0"/>
          <a:chOff x="0" y="0"/>
          <a:chExt cx="0" cy="0"/>
        </a:xfrm>
      </p:grpSpPr>
      <p:sp>
        <p:nvSpPr>
          <p:cNvPr id="1329" name="Google Shape;1329;p95"/>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330" name="Google Shape;1330;p95"/>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331" name="Google Shape;1331;p9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sz="1200">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332" name="Google Shape;1332;p9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sz="1200">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333" name="Google Shape;1333;p9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sz="1200">
                <a:solidFill>
                  <a:srgbClr val="888888"/>
                </a:solidFill>
                <a:latin typeface="Calibri"/>
                <a:ea typeface="Calibri"/>
                <a:cs typeface="Calibri"/>
                <a:sym typeface="Calibri"/>
              </a:defRPr>
            </a:lvl1pPr>
            <a:lvl2pPr indent="0" lvl="1" marL="0" marR="0" rtl="0" algn="r">
              <a:spcBef>
                <a:spcPts val="0"/>
              </a:spcBef>
              <a:buNone/>
              <a:defRPr sz="1200">
                <a:solidFill>
                  <a:srgbClr val="888888"/>
                </a:solidFill>
                <a:latin typeface="Calibri"/>
                <a:ea typeface="Calibri"/>
                <a:cs typeface="Calibri"/>
                <a:sym typeface="Calibri"/>
              </a:defRPr>
            </a:lvl2pPr>
            <a:lvl3pPr indent="0" lvl="2" marL="0" marR="0" rtl="0" algn="r">
              <a:spcBef>
                <a:spcPts val="0"/>
              </a:spcBef>
              <a:buNone/>
              <a:defRPr sz="1200">
                <a:solidFill>
                  <a:srgbClr val="888888"/>
                </a:solidFill>
                <a:latin typeface="Calibri"/>
                <a:ea typeface="Calibri"/>
                <a:cs typeface="Calibri"/>
                <a:sym typeface="Calibri"/>
              </a:defRPr>
            </a:lvl3pPr>
            <a:lvl4pPr indent="0" lvl="3" marL="0" marR="0" rtl="0" algn="r">
              <a:spcBef>
                <a:spcPts val="0"/>
              </a:spcBef>
              <a:buNone/>
              <a:defRPr sz="1200">
                <a:solidFill>
                  <a:srgbClr val="888888"/>
                </a:solidFill>
                <a:latin typeface="Calibri"/>
                <a:ea typeface="Calibri"/>
                <a:cs typeface="Calibri"/>
                <a:sym typeface="Calibri"/>
              </a:defRPr>
            </a:lvl4pPr>
            <a:lvl5pPr indent="0" lvl="4" marL="0" marR="0" rtl="0" algn="r">
              <a:spcBef>
                <a:spcPts val="0"/>
              </a:spcBef>
              <a:buNone/>
              <a:defRPr sz="1200">
                <a:solidFill>
                  <a:srgbClr val="888888"/>
                </a:solidFill>
                <a:latin typeface="Calibri"/>
                <a:ea typeface="Calibri"/>
                <a:cs typeface="Calibri"/>
                <a:sym typeface="Calibri"/>
              </a:defRPr>
            </a:lvl5pPr>
            <a:lvl6pPr indent="0" lvl="5" marL="0" marR="0" rtl="0" algn="r">
              <a:spcBef>
                <a:spcPts val="0"/>
              </a:spcBef>
              <a:buNone/>
              <a:defRPr sz="1200">
                <a:solidFill>
                  <a:srgbClr val="888888"/>
                </a:solidFill>
                <a:latin typeface="Calibri"/>
                <a:ea typeface="Calibri"/>
                <a:cs typeface="Calibri"/>
                <a:sym typeface="Calibri"/>
              </a:defRPr>
            </a:lvl6pPr>
            <a:lvl7pPr indent="0" lvl="6" marL="0" marR="0" rtl="0" algn="r">
              <a:spcBef>
                <a:spcPts val="0"/>
              </a:spcBef>
              <a:buNone/>
              <a:defRPr sz="1200">
                <a:solidFill>
                  <a:srgbClr val="888888"/>
                </a:solidFill>
                <a:latin typeface="Calibri"/>
                <a:ea typeface="Calibri"/>
                <a:cs typeface="Calibri"/>
                <a:sym typeface="Calibri"/>
              </a:defRPr>
            </a:lvl7pPr>
            <a:lvl8pPr indent="0" lvl="7" marL="0" marR="0" rtl="0" algn="r">
              <a:spcBef>
                <a:spcPts val="0"/>
              </a:spcBef>
              <a:buNone/>
              <a:defRPr sz="1200">
                <a:solidFill>
                  <a:srgbClr val="888888"/>
                </a:solidFill>
                <a:latin typeface="Calibri"/>
                <a:ea typeface="Calibri"/>
                <a:cs typeface="Calibri"/>
                <a:sym typeface="Calibri"/>
              </a:defRPr>
            </a:lvl8pPr>
            <a:lvl9pPr indent="0" lvl="8" marL="0" marR="0" rtl="0" algn="r">
              <a:spcBef>
                <a:spcPts val="0"/>
              </a:spcBef>
              <a:buNone/>
              <a:defRPr sz="1200">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fr-FR"/>
              <a:t>‹#›</a:t>
            </a:fld>
            <a:endParaRPr/>
          </a:p>
        </p:txBody>
      </p:sp>
    </p:spTree>
  </p:cSld>
  <p:clrMap accent1="accent1" accent2="accent2" accent3="accent3" accent4="accent4" accent5="accent5" accent6="accent6" bg1="lt1" bg2="dk2" tx1="dk1" tx2="lt2" folHlink="folHlink" hlink="hlink"/>
  <p:sldLayoutIdLst>
    <p:sldLayoutId id="2147483811" r:id="rId1"/>
    <p:sldLayoutId id="2147483812" r:id="rId2"/>
    <p:sldLayoutId id="2147483813" r:id="rId3"/>
    <p:sldLayoutId id="2147483814" r:id="rId4"/>
    <p:sldLayoutId id="2147483815" r:id="rId5"/>
    <p:sldLayoutId id="2147483816" r:id="rId6"/>
    <p:sldLayoutId id="2147483817" r:id="rId7"/>
    <p:sldLayoutId id="2147483818" r:id="rId8"/>
    <p:sldLayoutId id="2147483819" r:id="rId9"/>
    <p:sldLayoutId id="2147483820" r:id="rId10"/>
    <p:sldLayoutId id="2147483821" r:id="rId11"/>
    <p:sldLayoutId id="2147483822" r:id="rId12"/>
    <p:sldLayoutId id="2147483823" r:id="rId13"/>
    <p:sldLayoutId id="2147483824" r:id="rId14"/>
    <p:sldLayoutId id="2147483825" r:id="rId15"/>
    <p:sldLayoutId id="2147483826" r:id="rId16"/>
    <p:sldLayoutId id="2147483827" r:id="rId17"/>
    <p:sldLayoutId id="2147483828" r:id="rId18"/>
    <p:sldLayoutId id="2147483829" r:id="rId19"/>
    <p:sldLayoutId id="2147483830" r:id="rId20"/>
    <p:sldLayoutId id="2147483831" r:id="rId21"/>
    <p:sldLayoutId id="2147483832" r:id="rId22"/>
    <p:sldLayoutId id="2147483833" r:id="rId23"/>
    <p:sldLayoutId id="2147483834" r:id="rId24"/>
    <p:sldLayoutId id="2147483835" r:id="rId25"/>
    <p:sldLayoutId id="2147483836" r:id="rId26"/>
    <p:sldLayoutId id="2147483837" r:id="rId27"/>
    <p:sldLayoutId id="2147483838" r:id="rId28"/>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7.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CE6F2"/>
        </a:solidFill>
      </p:bgPr>
    </p:bg>
    <p:spTree>
      <p:nvGrpSpPr>
        <p:cNvPr id="1576" name="Shape 1576"/>
        <p:cNvGrpSpPr/>
        <p:nvPr/>
      </p:nvGrpSpPr>
      <p:grpSpPr>
        <a:xfrm>
          <a:off x="0" y="0"/>
          <a:ext cx="0" cy="0"/>
          <a:chOff x="0" y="0"/>
          <a:chExt cx="0" cy="0"/>
        </a:xfrm>
      </p:grpSpPr>
      <p:sp>
        <p:nvSpPr>
          <p:cNvPr id="1577" name="Google Shape;1577;p98"/>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578" name="Google Shape;1578;p98"/>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579" name="Google Shape;1579;p9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sz="1200">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580" name="Google Shape;1580;p9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sz="1200">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581" name="Google Shape;1581;p9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sz="1200">
                <a:solidFill>
                  <a:srgbClr val="888888"/>
                </a:solidFill>
                <a:latin typeface="Calibri"/>
                <a:ea typeface="Calibri"/>
                <a:cs typeface="Calibri"/>
                <a:sym typeface="Calibri"/>
              </a:defRPr>
            </a:lvl1pPr>
            <a:lvl2pPr indent="0" lvl="1" marL="0" marR="0" rtl="0" algn="r">
              <a:spcBef>
                <a:spcPts val="0"/>
              </a:spcBef>
              <a:buNone/>
              <a:defRPr sz="1200">
                <a:solidFill>
                  <a:srgbClr val="888888"/>
                </a:solidFill>
                <a:latin typeface="Calibri"/>
                <a:ea typeface="Calibri"/>
                <a:cs typeface="Calibri"/>
                <a:sym typeface="Calibri"/>
              </a:defRPr>
            </a:lvl2pPr>
            <a:lvl3pPr indent="0" lvl="2" marL="0" marR="0" rtl="0" algn="r">
              <a:spcBef>
                <a:spcPts val="0"/>
              </a:spcBef>
              <a:buNone/>
              <a:defRPr sz="1200">
                <a:solidFill>
                  <a:srgbClr val="888888"/>
                </a:solidFill>
                <a:latin typeface="Calibri"/>
                <a:ea typeface="Calibri"/>
                <a:cs typeface="Calibri"/>
                <a:sym typeface="Calibri"/>
              </a:defRPr>
            </a:lvl3pPr>
            <a:lvl4pPr indent="0" lvl="3" marL="0" marR="0" rtl="0" algn="r">
              <a:spcBef>
                <a:spcPts val="0"/>
              </a:spcBef>
              <a:buNone/>
              <a:defRPr sz="1200">
                <a:solidFill>
                  <a:srgbClr val="888888"/>
                </a:solidFill>
                <a:latin typeface="Calibri"/>
                <a:ea typeface="Calibri"/>
                <a:cs typeface="Calibri"/>
                <a:sym typeface="Calibri"/>
              </a:defRPr>
            </a:lvl4pPr>
            <a:lvl5pPr indent="0" lvl="4" marL="0" marR="0" rtl="0" algn="r">
              <a:spcBef>
                <a:spcPts val="0"/>
              </a:spcBef>
              <a:buNone/>
              <a:defRPr sz="1200">
                <a:solidFill>
                  <a:srgbClr val="888888"/>
                </a:solidFill>
                <a:latin typeface="Calibri"/>
                <a:ea typeface="Calibri"/>
                <a:cs typeface="Calibri"/>
                <a:sym typeface="Calibri"/>
              </a:defRPr>
            </a:lvl5pPr>
            <a:lvl6pPr indent="0" lvl="5" marL="0" marR="0" rtl="0" algn="r">
              <a:spcBef>
                <a:spcPts val="0"/>
              </a:spcBef>
              <a:buNone/>
              <a:defRPr sz="1200">
                <a:solidFill>
                  <a:srgbClr val="888888"/>
                </a:solidFill>
                <a:latin typeface="Calibri"/>
                <a:ea typeface="Calibri"/>
                <a:cs typeface="Calibri"/>
                <a:sym typeface="Calibri"/>
              </a:defRPr>
            </a:lvl6pPr>
            <a:lvl7pPr indent="0" lvl="6" marL="0" marR="0" rtl="0" algn="r">
              <a:spcBef>
                <a:spcPts val="0"/>
              </a:spcBef>
              <a:buNone/>
              <a:defRPr sz="1200">
                <a:solidFill>
                  <a:srgbClr val="888888"/>
                </a:solidFill>
                <a:latin typeface="Calibri"/>
                <a:ea typeface="Calibri"/>
                <a:cs typeface="Calibri"/>
                <a:sym typeface="Calibri"/>
              </a:defRPr>
            </a:lvl7pPr>
            <a:lvl8pPr indent="0" lvl="7" marL="0" marR="0" rtl="0" algn="r">
              <a:spcBef>
                <a:spcPts val="0"/>
              </a:spcBef>
              <a:buNone/>
              <a:defRPr sz="1200">
                <a:solidFill>
                  <a:srgbClr val="888888"/>
                </a:solidFill>
                <a:latin typeface="Calibri"/>
                <a:ea typeface="Calibri"/>
                <a:cs typeface="Calibri"/>
                <a:sym typeface="Calibri"/>
              </a:defRPr>
            </a:lvl8pPr>
            <a:lvl9pPr indent="0" lvl="8" marL="0" marR="0" rtl="0" algn="r">
              <a:spcBef>
                <a:spcPts val="0"/>
              </a:spcBef>
              <a:buNone/>
              <a:defRPr sz="1200">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fr-FR"/>
              <a:t>‹#›</a:t>
            </a:fld>
            <a:endParaRPr/>
          </a:p>
        </p:txBody>
      </p:sp>
    </p:spTree>
  </p:cSld>
  <p:clrMap accent1="accent1" accent2="accent2" accent3="accent3" accent4="accent4" accent5="accent5" accent6="accent6" bg1="lt1" bg2="dk2" tx1="dk1" tx2="lt2" folHlink="folHlink" hlink="hlink"/>
  <p:sldLayoutIdLst>
    <p:sldLayoutId id="2147483840" r:id="rId1"/>
    <p:sldLayoutId id="2147483841" r:id="rId2"/>
    <p:sldLayoutId id="2147483842" r:id="rId3"/>
    <p:sldLayoutId id="2147483843" r:id="rId4"/>
    <p:sldLayoutId id="2147483844" r:id="rId5"/>
    <p:sldLayoutId id="2147483845" r:id="rId6"/>
    <p:sldLayoutId id="2147483846" r:id="rId7"/>
    <p:sldLayoutId id="2147483847" r:id="rId8"/>
    <p:sldLayoutId id="2147483848" r:id="rId9"/>
    <p:sldLayoutId id="2147483849" r:id="rId10"/>
    <p:sldLayoutId id="2147483850" r:id="rId11"/>
    <p:sldLayoutId id="2147483851" r:id="rId12"/>
    <p:sldLayoutId id="2147483852" r:id="rId13"/>
    <p:sldLayoutId id="2147483853" r:id="rId14"/>
    <p:sldLayoutId id="2147483854" r:id="rId15"/>
    <p:sldLayoutId id="2147483855" r:id="rId16"/>
    <p:sldLayoutId id="2147483856" r:id="rId17"/>
    <p:sldLayoutId id="2147483857" r:id="rId18"/>
    <p:sldLayoutId id="2147483858" r:id="rId19"/>
    <p:sldLayoutId id="2147483859" r:id="rId20"/>
    <p:sldLayoutId id="2147483860" r:id="rId21"/>
    <p:sldLayoutId id="2147483861" r:id="rId22"/>
    <p:sldLayoutId id="2147483862" r:id="rId23"/>
    <p:sldLayoutId id="2147483863" r:id="rId24"/>
    <p:sldLayoutId id="2147483864" r:id="rId25"/>
    <p:sldLayoutId id="2147483865" r:id="rId26"/>
    <p:sldLayoutId id="2147483866" r:id="rId27"/>
    <p:sldLayoutId id="2147483867" r:id="rId28"/>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3.xml"/><Relationship Id="rId2" Type="http://schemas.openxmlformats.org/officeDocument/2006/relationships/notesSlide" Target="../notesSlides/notesSlide10.xml"/><Relationship Id="rId3" Type="http://schemas.openxmlformats.org/officeDocument/2006/relationships/image" Target="../media/image64.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09.xml"/><Relationship Id="rId2" Type="http://schemas.openxmlformats.org/officeDocument/2006/relationships/notesSlide" Target="../notesSlides/notesSlide11.xml"/><Relationship Id="rId3" Type="http://schemas.openxmlformats.org/officeDocument/2006/relationships/image" Target="../media/image57.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09.xml"/><Relationship Id="rId2" Type="http://schemas.openxmlformats.org/officeDocument/2006/relationships/notesSlide" Target="../notesSlides/notesSlide12.xml"/><Relationship Id="rId3" Type="http://schemas.openxmlformats.org/officeDocument/2006/relationships/image" Target="../media/image74.jpg"/><Relationship Id="rId4" Type="http://schemas.openxmlformats.org/officeDocument/2006/relationships/image" Target="../media/image63.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09.xml"/><Relationship Id="rId2" Type="http://schemas.openxmlformats.org/officeDocument/2006/relationships/notesSlide" Target="../notesSlides/notesSlide13.xml"/><Relationship Id="rId3" Type="http://schemas.openxmlformats.org/officeDocument/2006/relationships/image" Target="../media/image78.png"/><Relationship Id="rId4" Type="http://schemas.openxmlformats.org/officeDocument/2006/relationships/image" Target="../media/image74.jpg"/><Relationship Id="rId5" Type="http://schemas.openxmlformats.org/officeDocument/2006/relationships/image" Target="../media/image63.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57.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80.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75.png"/><Relationship Id="rId4" Type="http://schemas.openxmlformats.org/officeDocument/2006/relationships/image" Target="../media/image6.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80.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image" Target="../media/image75.png"/><Relationship Id="rId4" Type="http://schemas.openxmlformats.org/officeDocument/2006/relationships/image" Target="../media/image6.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 Id="rId3" Type="http://schemas.openxmlformats.org/officeDocument/2006/relationships/image" Target="../media/image80.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9.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 Id="rId3" Type="http://schemas.openxmlformats.org/officeDocument/2006/relationships/image" Target="../media/image75.png"/><Relationship Id="rId4" Type="http://schemas.openxmlformats.org/officeDocument/2006/relationships/image" Target="../media/image6.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09.xml"/><Relationship Id="rId2" Type="http://schemas.openxmlformats.org/officeDocument/2006/relationships/notesSlide" Target="../notesSlides/notesSlide21.xml"/><Relationship Id="rId3" Type="http://schemas.openxmlformats.org/officeDocument/2006/relationships/image" Target="../media/image80.png"/><Relationship Id="rId4" Type="http://schemas.openxmlformats.org/officeDocument/2006/relationships/image" Target="../media/image88.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09.xml"/><Relationship Id="rId2" Type="http://schemas.openxmlformats.org/officeDocument/2006/relationships/notesSlide" Target="../notesSlides/notesSlide22.xml"/><Relationship Id="rId3" Type="http://schemas.openxmlformats.org/officeDocument/2006/relationships/image" Target="../media/image75.png"/><Relationship Id="rId4" Type="http://schemas.openxmlformats.org/officeDocument/2006/relationships/image" Target="../media/image88.png"/><Relationship Id="rId5" Type="http://schemas.openxmlformats.org/officeDocument/2006/relationships/image" Target="../media/image6.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09.xml"/><Relationship Id="rId2" Type="http://schemas.openxmlformats.org/officeDocument/2006/relationships/notesSlide" Target="../notesSlides/notesSlide23.xml"/><Relationship Id="rId3" Type="http://schemas.openxmlformats.org/officeDocument/2006/relationships/image" Target="../media/image80.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09.xml"/><Relationship Id="rId2" Type="http://schemas.openxmlformats.org/officeDocument/2006/relationships/notesSlide" Target="../notesSlides/notesSlide24.xml"/><Relationship Id="rId3" Type="http://schemas.openxmlformats.org/officeDocument/2006/relationships/image" Target="../media/image75.png"/><Relationship Id="rId4" Type="http://schemas.openxmlformats.org/officeDocument/2006/relationships/image" Target="../media/image88.png"/><Relationship Id="rId5" Type="http://schemas.openxmlformats.org/officeDocument/2006/relationships/image" Target="../media/image83.png"/><Relationship Id="rId6" Type="http://schemas.openxmlformats.org/officeDocument/2006/relationships/image" Target="../media/image6.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09.xml"/><Relationship Id="rId2" Type="http://schemas.openxmlformats.org/officeDocument/2006/relationships/notesSlide" Target="../notesSlides/notesSlide25.xml"/><Relationship Id="rId3" Type="http://schemas.openxmlformats.org/officeDocument/2006/relationships/image" Target="../media/image80.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09.xml"/><Relationship Id="rId2" Type="http://schemas.openxmlformats.org/officeDocument/2006/relationships/notesSlide" Target="../notesSlides/notesSlide26.xml"/><Relationship Id="rId3" Type="http://schemas.openxmlformats.org/officeDocument/2006/relationships/image" Target="../media/image75.png"/><Relationship Id="rId4" Type="http://schemas.openxmlformats.org/officeDocument/2006/relationships/image" Target="../media/image88.png"/><Relationship Id="rId5" Type="http://schemas.openxmlformats.org/officeDocument/2006/relationships/image" Target="../media/image83.png"/><Relationship Id="rId6" Type="http://schemas.openxmlformats.org/officeDocument/2006/relationships/image" Target="../media/image6.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82.xml"/><Relationship Id="rId2" Type="http://schemas.openxmlformats.org/officeDocument/2006/relationships/notesSlide" Target="../notesSlides/notesSlide27.xml"/><Relationship Id="rId3" Type="http://schemas.openxmlformats.org/officeDocument/2006/relationships/image" Target="../media/image81.png"/><Relationship Id="rId4" Type="http://schemas.openxmlformats.org/officeDocument/2006/relationships/image" Target="../media/image82.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09.xml"/><Relationship Id="rId2" Type="http://schemas.openxmlformats.org/officeDocument/2006/relationships/notesSlide" Target="../notesSlides/notesSlide28.xml"/><Relationship Id="rId3" Type="http://schemas.openxmlformats.org/officeDocument/2006/relationships/image" Target="../media/image6.png"/><Relationship Id="rId4" Type="http://schemas.openxmlformats.org/officeDocument/2006/relationships/image" Target="../media/image91.png"/><Relationship Id="rId5" Type="http://schemas.openxmlformats.org/officeDocument/2006/relationships/image" Target="../media/image98.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09.xml"/><Relationship Id="rId2" Type="http://schemas.openxmlformats.org/officeDocument/2006/relationships/notesSlide" Target="../notesSlides/notesSlide29.xml"/><Relationship Id="rId3" Type="http://schemas.openxmlformats.org/officeDocument/2006/relationships/image" Target="../media/image82.png"/><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0.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30.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10.xml"/><Relationship Id="rId2" Type="http://schemas.openxmlformats.org/officeDocument/2006/relationships/notesSlide" Target="../notesSlides/notesSlide31.xml"/><Relationship Id="rId3" Type="http://schemas.openxmlformats.org/officeDocument/2006/relationships/image" Target="../media/image97.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11.xml"/><Relationship Id="rId2" Type="http://schemas.openxmlformats.org/officeDocument/2006/relationships/notesSlide" Target="../notesSlides/notesSlide32.xml"/><Relationship Id="rId3" Type="http://schemas.openxmlformats.org/officeDocument/2006/relationships/image" Target="../media/image6.png"/><Relationship Id="rId4" Type="http://schemas.openxmlformats.org/officeDocument/2006/relationships/image" Target="../media/image98.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11.xml"/><Relationship Id="rId2" Type="http://schemas.openxmlformats.org/officeDocument/2006/relationships/notesSlide" Target="../notesSlides/notesSlide33.xml"/><Relationship Id="rId3" Type="http://schemas.openxmlformats.org/officeDocument/2006/relationships/image" Target="../media/image6.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11.xml"/><Relationship Id="rId2" Type="http://schemas.openxmlformats.org/officeDocument/2006/relationships/notesSlide" Target="../notesSlides/notesSlide34.xml"/><Relationship Id="rId3" Type="http://schemas.openxmlformats.org/officeDocument/2006/relationships/image" Target="../media/image6.png"/><Relationship Id="rId4" Type="http://schemas.openxmlformats.org/officeDocument/2006/relationships/image" Target="../media/image95.png"/><Relationship Id="rId5" Type="http://schemas.openxmlformats.org/officeDocument/2006/relationships/image" Target="../media/image98.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11.xml"/><Relationship Id="rId2" Type="http://schemas.openxmlformats.org/officeDocument/2006/relationships/notesSlide" Target="../notesSlides/notesSlide35.xml"/><Relationship Id="rId3" Type="http://schemas.openxmlformats.org/officeDocument/2006/relationships/image" Target="../media/image6.png"/><Relationship Id="rId4" Type="http://schemas.openxmlformats.org/officeDocument/2006/relationships/image" Target="../media/image95.png"/><Relationship Id="rId5" Type="http://schemas.openxmlformats.org/officeDocument/2006/relationships/image" Target="../media/image98.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11.xml"/><Relationship Id="rId2" Type="http://schemas.openxmlformats.org/officeDocument/2006/relationships/notesSlide" Target="../notesSlides/notesSlide36.xml"/><Relationship Id="rId3" Type="http://schemas.openxmlformats.org/officeDocument/2006/relationships/image" Target="../media/image6.png"/><Relationship Id="rId4" Type="http://schemas.openxmlformats.org/officeDocument/2006/relationships/image" Target="../media/image96.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11.xml"/><Relationship Id="rId2" Type="http://schemas.openxmlformats.org/officeDocument/2006/relationships/notesSlide" Target="../notesSlides/notesSlide37.xml"/><Relationship Id="rId3" Type="http://schemas.openxmlformats.org/officeDocument/2006/relationships/image" Target="../media/image6.png"/><Relationship Id="rId4" Type="http://schemas.openxmlformats.org/officeDocument/2006/relationships/image" Target="../media/image93.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11.xml"/><Relationship Id="rId2" Type="http://schemas.openxmlformats.org/officeDocument/2006/relationships/notesSlide" Target="../notesSlides/notesSlide38.xml"/><Relationship Id="rId3" Type="http://schemas.openxmlformats.org/officeDocument/2006/relationships/image" Target="../media/image6.png"/><Relationship Id="rId4" Type="http://schemas.openxmlformats.org/officeDocument/2006/relationships/image" Target="../media/image93.png"/><Relationship Id="rId5" Type="http://schemas.openxmlformats.org/officeDocument/2006/relationships/image" Target="../media/image101.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11.xml"/><Relationship Id="rId2" Type="http://schemas.openxmlformats.org/officeDocument/2006/relationships/notesSlide" Target="../notesSlides/notesSlide39.xml"/><Relationship Id="rId3" Type="http://schemas.openxmlformats.org/officeDocument/2006/relationships/image" Target="../media/image6.png"/><Relationship Id="rId4" Type="http://schemas.openxmlformats.org/officeDocument/2006/relationships/image" Target="../media/image101.png"/><Relationship Id="rId5" Type="http://schemas.openxmlformats.org/officeDocument/2006/relationships/image" Target="../media/image102.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9.xml"/><Relationship Id="rId2" Type="http://schemas.openxmlformats.org/officeDocument/2006/relationships/notesSlide" Target="../notesSlides/notesSlide4.xml"/><Relationship Id="rId3" Type="http://schemas.openxmlformats.org/officeDocument/2006/relationships/image" Target="../media/image4.png"/><Relationship Id="rId4" Type="http://schemas.openxmlformats.org/officeDocument/2006/relationships/image" Target="../media/image71.png"/><Relationship Id="rId9" Type="http://schemas.openxmlformats.org/officeDocument/2006/relationships/image" Target="../media/image72.png"/><Relationship Id="rId5" Type="http://schemas.openxmlformats.org/officeDocument/2006/relationships/image" Target="../media/image56.jpg"/><Relationship Id="rId6" Type="http://schemas.openxmlformats.org/officeDocument/2006/relationships/image" Target="../media/image58.png"/><Relationship Id="rId7" Type="http://schemas.openxmlformats.org/officeDocument/2006/relationships/image" Target="../media/image60.png"/><Relationship Id="rId8" Type="http://schemas.openxmlformats.org/officeDocument/2006/relationships/image" Target="../media/image70.png"/><Relationship Id="rId11" Type="http://schemas.openxmlformats.org/officeDocument/2006/relationships/image" Target="../media/image66.jpg"/><Relationship Id="rId10" Type="http://schemas.openxmlformats.org/officeDocument/2006/relationships/image" Target="../media/image69.jpg"/><Relationship Id="rId13" Type="http://schemas.openxmlformats.org/officeDocument/2006/relationships/image" Target="../media/image55.jpg"/><Relationship Id="rId12" Type="http://schemas.openxmlformats.org/officeDocument/2006/relationships/image" Target="../media/image84.png"/><Relationship Id="rId15" Type="http://schemas.openxmlformats.org/officeDocument/2006/relationships/image" Target="../media/image73.png"/><Relationship Id="rId14" Type="http://schemas.openxmlformats.org/officeDocument/2006/relationships/image" Target="../media/image52.png"/><Relationship Id="rId16" Type="http://schemas.openxmlformats.org/officeDocument/2006/relationships/image" Target="../media/image76.jp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11.xml"/><Relationship Id="rId2" Type="http://schemas.openxmlformats.org/officeDocument/2006/relationships/notesSlide" Target="../notesSlides/notesSlide40.xml"/><Relationship Id="rId3" Type="http://schemas.openxmlformats.org/officeDocument/2006/relationships/image" Target="../media/image6.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58.xml"/><Relationship Id="rId2" Type="http://schemas.openxmlformats.org/officeDocument/2006/relationships/notesSlide" Target="../notesSlides/notesSlide4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12.xml"/><Relationship Id="rId2" Type="http://schemas.openxmlformats.org/officeDocument/2006/relationships/notesSlide" Target="../notesSlides/notesSlide42.xml"/><Relationship Id="rId3" Type="http://schemas.openxmlformats.org/officeDocument/2006/relationships/image" Target="../media/image80.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12.xml"/><Relationship Id="rId2" Type="http://schemas.openxmlformats.org/officeDocument/2006/relationships/notesSlide" Target="../notesSlides/notesSlide43.xml"/><Relationship Id="rId3" Type="http://schemas.openxmlformats.org/officeDocument/2006/relationships/image" Target="../media/image75.png"/><Relationship Id="rId4" Type="http://schemas.openxmlformats.org/officeDocument/2006/relationships/image" Target="../media/image6.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12.xml"/><Relationship Id="rId2" Type="http://schemas.openxmlformats.org/officeDocument/2006/relationships/notesSlide" Target="../notesSlides/notesSlide44.xml"/><Relationship Id="rId3" Type="http://schemas.openxmlformats.org/officeDocument/2006/relationships/image" Target="../media/image80.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12.xml"/><Relationship Id="rId2" Type="http://schemas.openxmlformats.org/officeDocument/2006/relationships/notesSlide" Target="../notesSlides/notesSlide45.xml"/><Relationship Id="rId3" Type="http://schemas.openxmlformats.org/officeDocument/2006/relationships/image" Target="../media/image75.png"/><Relationship Id="rId4" Type="http://schemas.openxmlformats.org/officeDocument/2006/relationships/image" Target="../media/image6.pn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12.xml"/><Relationship Id="rId2" Type="http://schemas.openxmlformats.org/officeDocument/2006/relationships/notesSlide" Target="../notesSlides/notesSlide46.xml"/><Relationship Id="rId3" Type="http://schemas.openxmlformats.org/officeDocument/2006/relationships/image" Target="../media/image80.pn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12.xml"/><Relationship Id="rId2" Type="http://schemas.openxmlformats.org/officeDocument/2006/relationships/notesSlide" Target="../notesSlides/notesSlide47.xml"/><Relationship Id="rId3" Type="http://schemas.openxmlformats.org/officeDocument/2006/relationships/image" Target="../media/image75.png"/><Relationship Id="rId4" Type="http://schemas.openxmlformats.org/officeDocument/2006/relationships/image" Target="../media/image6.pn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12.xml"/><Relationship Id="rId2" Type="http://schemas.openxmlformats.org/officeDocument/2006/relationships/notesSlide" Target="../notesSlides/notesSlide48.xml"/><Relationship Id="rId3" Type="http://schemas.openxmlformats.org/officeDocument/2006/relationships/image" Target="../media/image80.pn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12.xml"/><Relationship Id="rId2" Type="http://schemas.openxmlformats.org/officeDocument/2006/relationships/notesSlide" Target="../notesSlides/notesSlide49.xml"/><Relationship Id="rId3" Type="http://schemas.openxmlformats.org/officeDocument/2006/relationships/image" Target="../media/image75.png"/><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9.xml"/><Relationship Id="rId2" Type="http://schemas.openxmlformats.org/officeDocument/2006/relationships/notesSlide" Target="../notesSlides/notesSlide5.xml"/><Relationship Id="rId3" Type="http://schemas.openxmlformats.org/officeDocument/2006/relationships/image" Target="../media/image4.pn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12.xml"/><Relationship Id="rId2" Type="http://schemas.openxmlformats.org/officeDocument/2006/relationships/notesSlide" Target="../notesSlides/notesSlide50.xml"/><Relationship Id="rId3" Type="http://schemas.openxmlformats.org/officeDocument/2006/relationships/image" Target="../media/image80.pn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12.xml"/><Relationship Id="rId2" Type="http://schemas.openxmlformats.org/officeDocument/2006/relationships/notesSlide" Target="../notesSlides/notesSlide51.xml"/><Relationship Id="rId3" Type="http://schemas.openxmlformats.org/officeDocument/2006/relationships/image" Target="../media/image75.png"/><Relationship Id="rId4" Type="http://schemas.openxmlformats.org/officeDocument/2006/relationships/image" Target="../media/image6.pn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12.xml"/><Relationship Id="rId2" Type="http://schemas.openxmlformats.org/officeDocument/2006/relationships/notesSlide" Target="../notesSlides/notesSlide52.xml"/><Relationship Id="rId3" Type="http://schemas.openxmlformats.org/officeDocument/2006/relationships/image" Target="../media/image80.png"/></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12.xml"/><Relationship Id="rId2" Type="http://schemas.openxmlformats.org/officeDocument/2006/relationships/notesSlide" Target="../notesSlides/notesSlide53.xml"/><Relationship Id="rId3" Type="http://schemas.openxmlformats.org/officeDocument/2006/relationships/image" Target="../media/image75.png"/><Relationship Id="rId4" Type="http://schemas.openxmlformats.org/officeDocument/2006/relationships/image" Target="../media/image6.pn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12.xml"/><Relationship Id="rId2" Type="http://schemas.openxmlformats.org/officeDocument/2006/relationships/notesSlide" Target="../notesSlides/notesSlide54.xml"/><Relationship Id="rId3" Type="http://schemas.openxmlformats.org/officeDocument/2006/relationships/image" Target="../media/image92.png"/><Relationship Id="rId4" Type="http://schemas.openxmlformats.org/officeDocument/2006/relationships/image" Target="../media/image80.png"/></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12.xml"/><Relationship Id="rId2" Type="http://schemas.openxmlformats.org/officeDocument/2006/relationships/notesSlide" Target="../notesSlides/notesSlide55.xml"/><Relationship Id="rId3" Type="http://schemas.openxmlformats.org/officeDocument/2006/relationships/image" Target="../media/image75.png"/><Relationship Id="rId4" Type="http://schemas.openxmlformats.org/officeDocument/2006/relationships/image" Target="../media/image92.png"/><Relationship Id="rId5" Type="http://schemas.openxmlformats.org/officeDocument/2006/relationships/image" Target="../media/image6.png"/></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12.xml"/><Relationship Id="rId2" Type="http://schemas.openxmlformats.org/officeDocument/2006/relationships/notesSlide" Target="../notesSlides/notesSlide56.xml"/><Relationship Id="rId3" Type="http://schemas.openxmlformats.org/officeDocument/2006/relationships/image" Target="../media/image94.jpg"/><Relationship Id="rId4" Type="http://schemas.openxmlformats.org/officeDocument/2006/relationships/image" Target="../media/image80.png"/></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12.xml"/><Relationship Id="rId2" Type="http://schemas.openxmlformats.org/officeDocument/2006/relationships/notesSlide" Target="../notesSlides/notesSlide57.xml"/><Relationship Id="rId3" Type="http://schemas.openxmlformats.org/officeDocument/2006/relationships/image" Target="../media/image75.png"/><Relationship Id="rId4" Type="http://schemas.openxmlformats.org/officeDocument/2006/relationships/image" Target="../media/image94.jpg"/></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86.xml"/><Relationship Id="rId2" Type="http://schemas.openxmlformats.org/officeDocument/2006/relationships/notesSlide" Target="../notesSlides/notesSlide58.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13.xml"/><Relationship Id="rId2" Type="http://schemas.openxmlformats.org/officeDocument/2006/relationships/notesSlide" Target="../notesSlides/notesSlide59.xml"/><Relationship Id="rId3" Type="http://schemas.openxmlformats.org/officeDocument/2006/relationships/image" Target="../media/image114.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80.xml"/><Relationship Id="rId2" Type="http://schemas.openxmlformats.org/officeDocument/2006/relationships/notesSlide" Target="../notesSlides/notesSlide6.xml"/><Relationship Id="rId3" Type="http://schemas.openxmlformats.org/officeDocument/2006/relationships/image" Target="../media/image4.png"/></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13.xml"/><Relationship Id="rId2" Type="http://schemas.openxmlformats.org/officeDocument/2006/relationships/notesSlide" Target="../notesSlides/notesSlide60.xml"/><Relationship Id="rId3" Type="http://schemas.openxmlformats.org/officeDocument/2006/relationships/image" Target="../media/image107.png"/></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13.xml"/><Relationship Id="rId2" Type="http://schemas.openxmlformats.org/officeDocument/2006/relationships/notesSlide" Target="../notesSlides/notesSlide61.xml"/><Relationship Id="rId3" Type="http://schemas.openxmlformats.org/officeDocument/2006/relationships/image" Target="../media/image107.png"/></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13.xml"/><Relationship Id="rId2" Type="http://schemas.openxmlformats.org/officeDocument/2006/relationships/notesSlide" Target="../notesSlides/notesSlide62.xml"/><Relationship Id="rId3" Type="http://schemas.openxmlformats.org/officeDocument/2006/relationships/image" Target="../media/image107.png"/><Relationship Id="rId4" Type="http://schemas.openxmlformats.org/officeDocument/2006/relationships/image" Target="../media/image114.png"/></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14.xml"/><Relationship Id="rId2" Type="http://schemas.openxmlformats.org/officeDocument/2006/relationships/notesSlide" Target="../notesSlides/notesSlide63.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notesSlide" Target="../notesSlides/notesSlide64.xml"/><Relationship Id="rId3" Type="http://schemas.openxmlformats.org/officeDocument/2006/relationships/image" Target="../media/image108.jpg"/><Relationship Id="rId4" Type="http://schemas.openxmlformats.org/officeDocument/2006/relationships/image" Target="../media/image109.jpg"/><Relationship Id="rId5" Type="http://schemas.openxmlformats.org/officeDocument/2006/relationships/image" Target="../media/image111.png"/></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notesSlide" Target="../notesSlides/notesSlide65.xml"/><Relationship Id="rId3" Type="http://schemas.openxmlformats.org/officeDocument/2006/relationships/image" Target="../media/image113.png"/><Relationship Id="rId4" Type="http://schemas.openxmlformats.org/officeDocument/2006/relationships/image" Target="../media/image108.jpg"/><Relationship Id="rId5" Type="http://schemas.openxmlformats.org/officeDocument/2006/relationships/image" Target="../media/image109.jpg"/></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notesSlide" Target="../notesSlides/notesSlide66.xml"/><Relationship Id="rId3" Type="http://schemas.openxmlformats.org/officeDocument/2006/relationships/image" Target="../media/image111.png"/><Relationship Id="rId4" Type="http://schemas.openxmlformats.org/officeDocument/2006/relationships/image" Target="../media/image108.jpg"/><Relationship Id="rId5" Type="http://schemas.openxmlformats.org/officeDocument/2006/relationships/image" Target="../media/image109.jpg"/></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35.xml"/><Relationship Id="rId2" Type="http://schemas.openxmlformats.org/officeDocument/2006/relationships/notesSlide" Target="../notesSlides/notesSlide67.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36.xml"/><Relationship Id="rId2" Type="http://schemas.openxmlformats.org/officeDocument/2006/relationships/notesSlide" Target="../notesSlides/notesSlide68.xml"/><Relationship Id="rId3" Type="http://schemas.openxmlformats.org/officeDocument/2006/relationships/image" Target="../media/image115.jpg"/><Relationship Id="rId4" Type="http://schemas.openxmlformats.org/officeDocument/2006/relationships/image" Target="../media/image18.png"/></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36.xml"/><Relationship Id="rId2" Type="http://schemas.openxmlformats.org/officeDocument/2006/relationships/notesSlide" Target="../notesSlides/notesSlide69.xml"/><Relationship Id="rId3" Type="http://schemas.openxmlformats.org/officeDocument/2006/relationships/image" Target="../media/image82.png"/><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81.xml"/><Relationship Id="rId2" Type="http://schemas.openxmlformats.org/officeDocument/2006/relationships/notesSlide" Target="../notesSlides/notesSlide7.xml"/><Relationship Id="rId3" Type="http://schemas.openxmlformats.org/officeDocument/2006/relationships/image" Target="../media/image62.png"/><Relationship Id="rId4" Type="http://schemas.openxmlformats.org/officeDocument/2006/relationships/image" Target="../media/image77.png"/><Relationship Id="rId9" Type="http://schemas.openxmlformats.org/officeDocument/2006/relationships/hyperlink" Target="https://forms.office.com/Pages/ResponsePage.aspx?id=2qRm43zxcE6SFdANrB4KPIxI0HoXItJDvBXTNMMT_QlUMjZZREZQNEY3OUtDQkJFOU9IM0M4UEtCTy4u" TargetMode="External"/><Relationship Id="rId5" Type="http://schemas.openxmlformats.org/officeDocument/2006/relationships/image" Target="../media/image61.png"/><Relationship Id="rId6" Type="http://schemas.openxmlformats.org/officeDocument/2006/relationships/hyperlink" Target="https://forms.office.com/Pages/ResponsePage.aspx?id=2qRm43zxcE6SFdANrB4KPOGIKLb22pNPt-riAjkcs-9UQUhaUUJKSVEwNjNSSzlPU1Y0VzRaVzk4Ri4u" TargetMode="External"/><Relationship Id="rId7" Type="http://schemas.openxmlformats.org/officeDocument/2006/relationships/hyperlink" Target="https://forms.office.com/Pages/ResponsePage.aspx?id=2qRm43zxcE6SFdANrB4KPOGIKLb22pNPt-riAjkcs-9UMFRDWVBZRTUzTllaQjFGRFo4SVFSNjdMTy4u" TargetMode="External"/><Relationship Id="rId8" Type="http://schemas.openxmlformats.org/officeDocument/2006/relationships/hyperlink" Target="https://forms.office.com/Pages/ResponsePage.aspx?id=2qRm43zxcE6SFdANrB4KPIxI0HoXItJDvBXTNMMT_QlUQTM2RzVWWDRITVNYOUc4RTdJRjA1R0lJNC4u" TargetMode="External"/><Relationship Id="rId11" Type="http://schemas.openxmlformats.org/officeDocument/2006/relationships/image" Target="../media/image67.png"/><Relationship Id="rId10" Type="http://schemas.openxmlformats.org/officeDocument/2006/relationships/image" Target="../media/image59.png"/></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36.xml"/><Relationship Id="rId2" Type="http://schemas.openxmlformats.org/officeDocument/2006/relationships/notesSlide" Target="../notesSlides/notesSlide70.xml"/><Relationship Id="rId3" Type="http://schemas.openxmlformats.org/officeDocument/2006/relationships/image" Target="../media/image6.png"/></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1.xml"/><Relationship Id="rId3" Type="http://schemas.openxmlformats.org/officeDocument/2006/relationships/image" Target="../media/image101.png"/><Relationship Id="rId4" Type="http://schemas.openxmlformats.org/officeDocument/2006/relationships/image" Target="../media/image112.jpg"/><Relationship Id="rId5" Type="http://schemas.openxmlformats.org/officeDocument/2006/relationships/image" Target="../media/image6.png"/></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36.xml"/><Relationship Id="rId2" Type="http://schemas.openxmlformats.org/officeDocument/2006/relationships/notesSlide" Target="../notesSlides/notesSlide72.xml"/><Relationship Id="rId3" Type="http://schemas.openxmlformats.org/officeDocument/2006/relationships/image" Target="../media/image6.png"/></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36.xml"/><Relationship Id="rId2" Type="http://schemas.openxmlformats.org/officeDocument/2006/relationships/notesSlide" Target="../notesSlides/notesSlide73.xml"/><Relationship Id="rId3" Type="http://schemas.openxmlformats.org/officeDocument/2006/relationships/image" Target="../media/image6.png"/></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110.xml"/><Relationship Id="rId2" Type="http://schemas.openxmlformats.org/officeDocument/2006/relationships/notesSlide" Target="../notesSlides/notesSlide74.xml"/><Relationship Id="rId3" Type="http://schemas.openxmlformats.org/officeDocument/2006/relationships/image" Target="../media/image117.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827" name="Shape 1827"/>
        <p:cNvGrpSpPr/>
        <p:nvPr/>
      </p:nvGrpSpPr>
      <p:grpSpPr>
        <a:xfrm>
          <a:off x="0" y="0"/>
          <a:ext cx="0" cy="0"/>
          <a:chOff x="0" y="0"/>
          <a:chExt cx="0" cy="0"/>
        </a:xfrm>
      </p:grpSpPr>
      <p:sp>
        <p:nvSpPr>
          <p:cNvPr id="1828" name="Google Shape;1828;p1"/>
          <p:cNvSpPr txBox="1"/>
          <p:nvPr>
            <p:ph idx="1" type="body"/>
          </p:nvPr>
        </p:nvSpPr>
        <p:spPr>
          <a:xfrm>
            <a:off x="10803924" y="1882678"/>
            <a:ext cx="717129" cy="346211"/>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rgbClr val="FCBF18"/>
              </a:buClr>
              <a:buSzPts val="1800"/>
              <a:buNone/>
            </a:pPr>
            <a:r>
              <a:rPr lang="fr-FR"/>
              <a:t>2 AC</a:t>
            </a:r>
            <a:endParaRPr/>
          </a:p>
        </p:txBody>
      </p:sp>
      <p:sp>
        <p:nvSpPr>
          <p:cNvPr id="1829" name="Google Shape;1829;p1"/>
          <p:cNvSpPr txBox="1"/>
          <p:nvPr>
            <p:ph idx="2" type="body"/>
          </p:nvPr>
        </p:nvSpPr>
        <p:spPr>
          <a:xfrm>
            <a:off x="1686856" y="2366503"/>
            <a:ext cx="409473" cy="522000"/>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rgbClr val="0070C0"/>
              </a:buClr>
              <a:buSzPts val="3000"/>
              <a:buNone/>
            </a:pPr>
            <a:r>
              <a:rPr lang="fr-FR"/>
              <a:t>2</a:t>
            </a:r>
            <a:endParaRPr/>
          </a:p>
        </p:txBody>
      </p:sp>
      <p:sp>
        <p:nvSpPr>
          <p:cNvPr id="1830" name="Google Shape;1830;p1"/>
          <p:cNvSpPr txBox="1"/>
          <p:nvPr>
            <p:ph idx="3" type="body"/>
          </p:nvPr>
        </p:nvSpPr>
        <p:spPr>
          <a:xfrm>
            <a:off x="2224725" y="4591216"/>
            <a:ext cx="4843667" cy="521999"/>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FFFFFF"/>
              </a:buClr>
              <a:buSzPts val="1800"/>
              <a:buNone/>
            </a:pPr>
            <a:r>
              <a:rPr lang="fr-FR"/>
              <a:t>La réflexion de la lumière</a:t>
            </a:r>
            <a:endParaRPr/>
          </a:p>
        </p:txBody>
      </p:sp>
      <p:sp>
        <p:nvSpPr>
          <p:cNvPr id="1831" name="Google Shape;1831;p1"/>
          <p:cNvSpPr txBox="1"/>
          <p:nvPr>
            <p:ph idx="4" type="body"/>
          </p:nvPr>
        </p:nvSpPr>
        <p:spPr>
          <a:xfrm>
            <a:off x="375127" y="4591216"/>
            <a:ext cx="1288409" cy="521999"/>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FFFFFF"/>
              </a:buClr>
              <a:buSzPts val="1800"/>
              <a:buNone/>
            </a:pPr>
            <a:r>
              <a:rPr lang="fr-FR"/>
              <a:t>Leçon 3</a:t>
            </a:r>
            <a:endParaRPr/>
          </a:p>
        </p:txBody>
      </p:sp>
      <p:sp>
        <p:nvSpPr>
          <p:cNvPr id="1832" name="Google Shape;1832;p1"/>
          <p:cNvSpPr txBox="1"/>
          <p:nvPr>
            <p:ph idx="5" type="body"/>
          </p:nvPr>
        </p:nvSpPr>
        <p:spPr>
          <a:xfrm>
            <a:off x="375127" y="5288319"/>
            <a:ext cx="1288409" cy="521999"/>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FFFFFF"/>
              </a:buClr>
              <a:buSzPts val="1800"/>
              <a:buNone/>
            </a:pPr>
            <a:r>
              <a:rPr lang="fr-FR"/>
              <a:t>Tâche 3</a:t>
            </a:r>
            <a:endParaRPr/>
          </a:p>
        </p:txBody>
      </p:sp>
      <p:sp>
        <p:nvSpPr>
          <p:cNvPr id="1833" name="Google Shape;1833;p1"/>
          <p:cNvSpPr txBox="1"/>
          <p:nvPr>
            <p:ph idx="6" type="body"/>
          </p:nvPr>
        </p:nvSpPr>
        <p:spPr>
          <a:xfrm>
            <a:off x="2033575" y="5288319"/>
            <a:ext cx="4972062" cy="521999"/>
          </a:xfrm>
          <a:prstGeom prst="rect">
            <a:avLst/>
          </a:prstGeom>
          <a:noFill/>
          <a:ln>
            <a:noFill/>
          </a:ln>
        </p:spPr>
        <p:txBody>
          <a:bodyPr anchorCtr="0" anchor="ctr" bIns="45700" lIns="91425" spcFirstLastPara="1" rIns="91425" wrap="square" tIns="45700">
            <a:noAutofit/>
          </a:bodyPr>
          <a:lstStyle/>
          <a:p>
            <a:pPr indent="-285750" lvl="0" marL="285750" rtl="0" algn="l">
              <a:lnSpc>
                <a:spcPct val="90000"/>
              </a:lnSpc>
              <a:spcBef>
                <a:spcPts val="0"/>
              </a:spcBef>
              <a:spcAft>
                <a:spcPts val="0"/>
              </a:spcAft>
              <a:buClr>
                <a:schemeClr val="lt1"/>
              </a:buClr>
              <a:buSzPts val="1800"/>
              <a:buNone/>
            </a:pPr>
            <a:r>
              <a:rPr lang="fr-FR">
                <a:solidFill>
                  <a:schemeClr val="lt1"/>
                </a:solidFill>
              </a:rPr>
              <a:t>Expliquer la formation de l’image d’un objet par   un miroir plan.</a:t>
            </a:r>
            <a:endParaRPr>
              <a:solidFill>
                <a:schemeClr val="lt1"/>
              </a:solidFill>
            </a:endParaRPr>
          </a:p>
        </p:txBody>
      </p:sp>
      <p:sp>
        <p:nvSpPr>
          <p:cNvPr id="1834" name="Google Shape;1834;p1"/>
          <p:cNvSpPr txBox="1"/>
          <p:nvPr>
            <p:ph idx="7" type="body"/>
          </p:nvPr>
        </p:nvSpPr>
        <p:spPr>
          <a:xfrm>
            <a:off x="2224724" y="3892643"/>
            <a:ext cx="4843667" cy="521999"/>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FFFFFF"/>
              </a:buClr>
              <a:buSzPts val="1800"/>
              <a:buNone/>
            </a:pPr>
            <a:r>
              <a:rPr i="1" lang="fr-FR"/>
              <a:t>Signaux et informations</a:t>
            </a:r>
            <a:endParaRPr/>
          </a:p>
        </p:txBody>
      </p:sp>
      <p:sp>
        <p:nvSpPr>
          <p:cNvPr id="1835" name="Google Shape;1835;p1"/>
          <p:cNvSpPr txBox="1"/>
          <p:nvPr>
            <p:ph idx="8" type="body"/>
          </p:nvPr>
        </p:nvSpPr>
        <p:spPr>
          <a:xfrm>
            <a:off x="375126" y="3892643"/>
            <a:ext cx="1288409" cy="521999"/>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FFFFFF"/>
              </a:buClr>
              <a:buSzPts val="1800"/>
              <a:buNone/>
            </a:pPr>
            <a:r>
              <a:rPr lang="fr-FR"/>
              <a:t>Thème 2</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33" name="Shape 1933"/>
        <p:cNvGrpSpPr/>
        <p:nvPr/>
      </p:nvGrpSpPr>
      <p:grpSpPr>
        <a:xfrm>
          <a:off x="0" y="0"/>
          <a:ext cx="0" cy="0"/>
          <a:chOff x="0" y="0"/>
          <a:chExt cx="0" cy="0"/>
        </a:xfrm>
      </p:grpSpPr>
      <p:sp>
        <p:nvSpPr>
          <p:cNvPr id="1934" name="Google Shape;1934;p10"/>
          <p:cNvSpPr txBox="1"/>
          <p:nvPr>
            <p:ph type="title"/>
          </p:nvPr>
        </p:nvSpPr>
        <p:spPr>
          <a:xfrm>
            <a:off x="778058" y="318293"/>
            <a:ext cx="10529279" cy="267549"/>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1600"/>
              <a:buFont typeface="Calibri"/>
              <a:buNone/>
            </a:pPr>
            <a:r>
              <a:rPr lang="fr-FR">
                <a:latin typeface="Calibri"/>
                <a:ea typeface="Calibri"/>
                <a:cs typeface="Calibri"/>
                <a:sym typeface="Calibri"/>
              </a:rPr>
              <a:t>Bonjour! Prêts pour démarrer notre séance? Allons-y!</a:t>
            </a:r>
            <a:endParaRPr/>
          </a:p>
        </p:txBody>
      </p:sp>
      <p:sp>
        <p:nvSpPr>
          <p:cNvPr id="1935" name="Google Shape;1935;p10"/>
          <p:cNvSpPr txBox="1"/>
          <p:nvPr>
            <p:ph idx="2" type="body"/>
          </p:nvPr>
        </p:nvSpPr>
        <p:spPr>
          <a:xfrm>
            <a:off x="778058" y="668338"/>
            <a:ext cx="10529705" cy="268287"/>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chemeClr val="dk1"/>
              </a:buClr>
              <a:buSzPts val="1050"/>
              <a:buNone/>
            </a:pPr>
            <a:r>
              <a:t/>
            </a:r>
            <a:endParaRPr/>
          </a:p>
        </p:txBody>
      </p:sp>
      <p:pic>
        <p:nvPicPr>
          <p:cNvPr descr="Une fusée Soyouz décolle vers l'ISS avec un Russe et un Américain à bord, fusée  qui décolle - heartfeltfuneralcompany.co.uk" id="1936" name="Google Shape;1936;p10"/>
          <p:cNvPicPr preferRelativeResize="0"/>
          <p:nvPr/>
        </p:nvPicPr>
        <p:blipFill rotWithShape="1">
          <a:blip r:embed="rId3">
            <a:alphaModFix/>
          </a:blip>
          <a:srcRect b="0" l="12628" r="42945" t="0"/>
          <a:stretch/>
        </p:blipFill>
        <p:spPr>
          <a:xfrm>
            <a:off x="3948453" y="1699037"/>
            <a:ext cx="4295093" cy="3951537"/>
          </a:xfrm>
          <a:prstGeom prst="ellipse">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40" name="Shape 1940"/>
        <p:cNvGrpSpPr/>
        <p:nvPr/>
      </p:nvGrpSpPr>
      <p:grpSpPr>
        <a:xfrm>
          <a:off x="0" y="0"/>
          <a:ext cx="0" cy="0"/>
          <a:chOff x="0" y="0"/>
          <a:chExt cx="0" cy="0"/>
        </a:xfrm>
      </p:grpSpPr>
      <p:pic>
        <p:nvPicPr>
          <p:cNvPr descr="Une image contenant dessin humoristique, mammifère, illustration, clipart&#10;&#10;Le contenu généré par l’IA peut être incorrect." id="1941" name="Google Shape;1941;p11"/>
          <p:cNvPicPr preferRelativeResize="0"/>
          <p:nvPr/>
        </p:nvPicPr>
        <p:blipFill rotWithShape="1">
          <a:blip r:embed="rId3">
            <a:alphaModFix/>
          </a:blip>
          <a:srcRect b="0" l="0" r="0" t="0"/>
          <a:stretch/>
        </p:blipFill>
        <p:spPr>
          <a:xfrm>
            <a:off x="258073" y="1549840"/>
            <a:ext cx="4550664" cy="4550664"/>
          </a:xfrm>
          <a:prstGeom prst="rect">
            <a:avLst/>
          </a:prstGeom>
          <a:noFill/>
          <a:ln>
            <a:noFill/>
          </a:ln>
        </p:spPr>
      </p:pic>
      <p:grpSp>
        <p:nvGrpSpPr>
          <p:cNvPr id="1942" name="Google Shape;1942;p11"/>
          <p:cNvGrpSpPr/>
          <p:nvPr/>
        </p:nvGrpSpPr>
        <p:grpSpPr>
          <a:xfrm>
            <a:off x="4932835" y="1459304"/>
            <a:ext cx="6054377" cy="3711725"/>
            <a:chOff x="1715066" y="1103461"/>
            <a:chExt cx="5717724" cy="3124203"/>
          </a:xfrm>
        </p:grpSpPr>
        <p:sp>
          <p:nvSpPr>
            <p:cNvPr id="1943" name="Google Shape;1943;p11"/>
            <p:cNvSpPr/>
            <p:nvPr/>
          </p:nvSpPr>
          <p:spPr>
            <a:xfrm>
              <a:off x="1715066" y="1103461"/>
              <a:ext cx="5717724" cy="3124203"/>
            </a:xfrm>
            <a:prstGeom prst="rect">
              <a:avLst/>
            </a:prstGeom>
            <a:solidFill>
              <a:srgbClr val="F9D8A3"/>
            </a:solidFill>
            <a:ln cap="flat" cmpd="sng" w="9525">
              <a:solidFill>
                <a:srgbClr val="FFC000"/>
              </a:solidFill>
              <a:prstDash val="solid"/>
              <a:round/>
              <a:headEnd len="sm" w="sm" type="none"/>
              <a:tailEnd len="sm" w="sm" type="none"/>
            </a:ln>
          </p:spPr>
          <p:txBody>
            <a:bodyPr anchorCtr="1" anchor="ctr" bIns="60950" lIns="121900" spcFirstLastPara="1" rIns="121900" wrap="square" tIns="60950">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1944" name="Google Shape;1944;p11"/>
            <p:cNvSpPr/>
            <p:nvPr/>
          </p:nvSpPr>
          <p:spPr>
            <a:xfrm>
              <a:off x="1802501" y="1179667"/>
              <a:ext cx="5542845" cy="2971800"/>
            </a:xfrm>
            <a:prstGeom prst="rect">
              <a:avLst/>
            </a:prstGeom>
            <a:solidFill>
              <a:srgbClr val="FFFFFF"/>
            </a:solidFill>
            <a:ln cap="flat" cmpd="sng" w="9525">
              <a:solidFill>
                <a:srgbClr val="FFC000"/>
              </a:solidFill>
              <a:prstDash val="solid"/>
              <a:round/>
              <a:headEnd len="sm" w="sm" type="none"/>
              <a:tailEnd len="sm" w="sm" type="none"/>
            </a:ln>
            <a:effectLst>
              <a:outerShdw algn="tl">
                <a:srgbClr val="000000">
                  <a:alpha val="4705"/>
                </a:srgbClr>
              </a:outerShdw>
            </a:effectLst>
          </p:spPr>
          <p:txBody>
            <a:bodyPr anchorCtr="1" anchor="ctr" bIns="60950" lIns="121900" spcFirstLastPara="1" rIns="121900" wrap="square" tIns="60950">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grpSp>
      <p:sp>
        <p:nvSpPr>
          <p:cNvPr id="1945" name="Google Shape;1945;p11"/>
          <p:cNvSpPr/>
          <p:nvPr/>
        </p:nvSpPr>
        <p:spPr>
          <a:xfrm>
            <a:off x="5141617" y="4829489"/>
            <a:ext cx="5527345" cy="77087"/>
          </a:xfrm>
          <a:prstGeom prst="rect">
            <a:avLst/>
          </a:prstGeom>
          <a:solidFill>
            <a:srgbClr val="FFC000"/>
          </a:solidFill>
          <a:ln cap="flat" cmpd="sng" w="9525">
            <a:solidFill>
              <a:srgbClr val="FFC000"/>
            </a:solidFill>
            <a:prstDash val="solid"/>
            <a:round/>
            <a:headEnd len="sm" w="sm" type="none"/>
            <a:tailEnd len="sm" w="sm" type="none"/>
          </a:ln>
        </p:spPr>
        <p:txBody>
          <a:bodyPr anchorCtr="1" anchor="ctr" bIns="60950" lIns="121900" spcFirstLastPara="1" rIns="121900" wrap="square" tIns="60950">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1946" name="Google Shape;1946;p11"/>
          <p:cNvSpPr/>
          <p:nvPr/>
        </p:nvSpPr>
        <p:spPr>
          <a:xfrm>
            <a:off x="4389349" y="1736952"/>
            <a:ext cx="1156184" cy="512421"/>
          </a:xfrm>
          <a:prstGeom prst="rect">
            <a:avLst/>
          </a:prstGeom>
          <a:solidFill>
            <a:srgbClr val="FFC000"/>
          </a:solidFill>
          <a:ln cap="flat" cmpd="sng" w="25400">
            <a:solidFill>
              <a:srgbClr val="FFC000"/>
            </a:solidFill>
            <a:prstDash val="solid"/>
            <a:round/>
            <a:headEnd len="sm" w="sm" type="none"/>
            <a:tailEnd len="sm" w="sm" type="none"/>
          </a:ln>
        </p:spPr>
        <p:txBody>
          <a:bodyPr anchorCtr="1" anchor="ctr" bIns="60950" lIns="121900" spcFirstLastPara="1" rIns="121900" wrap="square" tIns="60950">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1947" name="Google Shape;1947;p11"/>
          <p:cNvSpPr/>
          <p:nvPr/>
        </p:nvSpPr>
        <p:spPr>
          <a:xfrm>
            <a:off x="4469041" y="1746942"/>
            <a:ext cx="1052999" cy="492443"/>
          </a:xfrm>
          <a:prstGeom prst="rect">
            <a:avLst/>
          </a:prstGeom>
          <a:noFill/>
          <a:ln cap="flat" cmpd="sng" w="9525">
            <a:solidFill>
              <a:srgbClr val="FFC000"/>
            </a:solidFill>
            <a:prstDash val="solid"/>
            <a:round/>
            <a:headEnd len="sm" w="sm" type="none"/>
            <a:tailEnd len="sm" w="sm" type="none"/>
          </a:ln>
        </p:spPr>
        <p:txBody>
          <a:bodyPr anchorCtr="0" anchor="t" bIns="60950" lIns="121900" spcFirstLastPara="1" rIns="121900" wrap="square" tIns="60950">
            <a:spAutoFit/>
          </a:bodyPr>
          <a:lstStyle/>
          <a:p>
            <a:pPr indent="0" lvl="0" marL="0" marR="0" rtl="0" algn="ctr">
              <a:spcBef>
                <a:spcPts val="0"/>
              </a:spcBef>
              <a:spcAft>
                <a:spcPts val="0"/>
              </a:spcAft>
              <a:buNone/>
            </a:pPr>
            <a:r>
              <a:rPr b="1" i="0" lang="fr-FR" sz="2400" u="none" cap="none" strike="noStrike">
                <a:solidFill>
                  <a:srgbClr val="FFFFFF"/>
                </a:solidFill>
                <a:latin typeface="Arial"/>
                <a:ea typeface="Arial"/>
                <a:cs typeface="Arial"/>
                <a:sym typeface="Arial"/>
              </a:rPr>
              <a:t>O</a:t>
            </a:r>
            <a:endParaRPr b="1" sz="2400">
              <a:solidFill>
                <a:srgbClr val="FFFFFF"/>
              </a:solidFill>
              <a:latin typeface="Arial"/>
              <a:ea typeface="Arial"/>
              <a:cs typeface="Arial"/>
              <a:sym typeface="Arial"/>
            </a:endParaRPr>
          </a:p>
        </p:txBody>
      </p:sp>
      <p:sp>
        <p:nvSpPr>
          <p:cNvPr id="1948" name="Google Shape;1948;p11"/>
          <p:cNvSpPr txBox="1"/>
          <p:nvPr/>
        </p:nvSpPr>
        <p:spPr>
          <a:xfrm>
            <a:off x="5147892" y="2280492"/>
            <a:ext cx="5869201" cy="1632435"/>
          </a:xfrm>
          <a:prstGeom prst="rect">
            <a:avLst/>
          </a:prstGeom>
          <a:noFill/>
          <a:ln>
            <a:noFill/>
          </a:ln>
        </p:spPr>
        <p:txBody>
          <a:bodyPr anchorCtr="1" anchor="t" bIns="0" lIns="0" spcFirstLastPara="1" rIns="0" wrap="square" tIns="0">
            <a:spAutoFit/>
          </a:bodyPr>
          <a:lstStyle/>
          <a:p>
            <a:pPr indent="0" lvl="0" marL="0" marR="0" rtl="0" algn="ctr">
              <a:lnSpc>
                <a:spcPct val="131218"/>
              </a:lnSpc>
              <a:spcBef>
                <a:spcPts val="0"/>
              </a:spcBef>
              <a:spcAft>
                <a:spcPts val="0"/>
              </a:spcAft>
              <a:buNone/>
            </a:pPr>
            <a:r>
              <a:rPr b="1" i="0" lang="fr-FR" sz="4800" u="none" cap="none" strike="noStrike">
                <a:solidFill>
                  <a:srgbClr val="FFC000"/>
                </a:solidFill>
                <a:latin typeface="Arial"/>
                <a:ea typeface="Arial"/>
                <a:cs typeface="Arial"/>
                <a:sym typeface="Arial"/>
              </a:rPr>
              <a:t>Le rituel</a:t>
            </a:r>
            <a:endParaRPr/>
          </a:p>
          <a:p>
            <a:pPr indent="0" lvl="0" marL="0" marR="0" rtl="0" algn="ctr">
              <a:lnSpc>
                <a:spcPct val="90000"/>
              </a:lnSpc>
              <a:spcBef>
                <a:spcPts val="0"/>
              </a:spcBef>
              <a:spcAft>
                <a:spcPts val="0"/>
              </a:spcAft>
              <a:buNone/>
            </a:pPr>
            <a:r>
              <a:rPr b="1" i="0" lang="fr-FR" sz="4800" u="none" cap="none" strike="noStrike">
                <a:solidFill>
                  <a:srgbClr val="FFC000"/>
                </a:solidFill>
                <a:latin typeface="Arial"/>
                <a:ea typeface="Arial"/>
                <a:cs typeface="Arial"/>
                <a:sym typeface="Arial"/>
              </a:rPr>
              <a:t>(2 min)</a:t>
            </a:r>
            <a:endParaRPr b="1" sz="4800">
              <a:solidFill>
                <a:srgbClr val="FFC000"/>
              </a:solidFill>
              <a:latin typeface="Arial"/>
              <a:ea typeface="Arial"/>
              <a:cs typeface="Arial"/>
              <a:sym typeface="Arial"/>
            </a:endParaRPr>
          </a:p>
        </p:txBody>
      </p:sp>
      <p:sp>
        <p:nvSpPr>
          <p:cNvPr id="1949" name="Google Shape;1949;p11"/>
          <p:cNvSpPr txBox="1"/>
          <p:nvPr>
            <p:ph type="title"/>
          </p:nvPr>
        </p:nvSpPr>
        <p:spPr>
          <a:xfrm>
            <a:off x="778058" y="318293"/>
            <a:ext cx="10529279" cy="267549"/>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1600"/>
              <a:buFont typeface="Calibri"/>
              <a:buNone/>
            </a:pPr>
            <a:r>
              <a:t/>
            </a:r>
            <a:endParaRPr/>
          </a:p>
        </p:txBody>
      </p:sp>
      <p:sp>
        <p:nvSpPr>
          <p:cNvPr id="1950" name="Google Shape;1950;p11"/>
          <p:cNvSpPr txBox="1"/>
          <p:nvPr>
            <p:ph idx="2" type="body"/>
          </p:nvPr>
        </p:nvSpPr>
        <p:spPr>
          <a:xfrm>
            <a:off x="778058" y="668338"/>
            <a:ext cx="10529705" cy="268287"/>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chemeClr val="dk1"/>
              </a:buClr>
              <a:buSzPts val="1050"/>
              <a:buNone/>
            </a:pPr>
            <a:r>
              <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54" name="Shape 1954"/>
        <p:cNvGrpSpPr/>
        <p:nvPr/>
      </p:nvGrpSpPr>
      <p:grpSpPr>
        <a:xfrm>
          <a:off x="0" y="0"/>
          <a:ext cx="0" cy="0"/>
          <a:chOff x="0" y="0"/>
          <a:chExt cx="0" cy="0"/>
        </a:xfrm>
      </p:grpSpPr>
      <p:sp>
        <p:nvSpPr>
          <p:cNvPr id="1955" name="Google Shape;1955;p12"/>
          <p:cNvSpPr txBox="1"/>
          <p:nvPr>
            <p:ph type="title"/>
          </p:nvPr>
        </p:nvSpPr>
        <p:spPr>
          <a:xfrm>
            <a:off x="778058" y="318293"/>
            <a:ext cx="10529279" cy="267549"/>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1600"/>
              <a:buFont typeface="Calibri"/>
              <a:buNone/>
            </a:pPr>
            <a:r>
              <a:rPr b="1" lang="fr-FR" sz="1600"/>
              <a:t>Observez ces images : à votre avis, quel comportement positif met-elle en évidence ?</a:t>
            </a:r>
            <a:endParaRPr/>
          </a:p>
        </p:txBody>
      </p:sp>
      <p:sp>
        <p:nvSpPr>
          <p:cNvPr id="1956" name="Google Shape;1956;p12"/>
          <p:cNvSpPr txBox="1"/>
          <p:nvPr>
            <p:ph idx="2" type="body"/>
          </p:nvPr>
        </p:nvSpPr>
        <p:spPr>
          <a:xfrm>
            <a:off x="778058" y="668338"/>
            <a:ext cx="10529705" cy="268287"/>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chemeClr val="dk1"/>
              </a:buClr>
              <a:buSzPts val="1000"/>
              <a:buNone/>
            </a:pPr>
            <a:r>
              <a:rPr lang="fr-FR"/>
              <a:t>L’enseignant.e  fait participer les élèves pour qu’ils expriment ce qu’ils comprennent de l’image.</a:t>
            </a:r>
            <a:endParaRPr/>
          </a:p>
        </p:txBody>
      </p:sp>
      <p:pic>
        <p:nvPicPr>
          <p:cNvPr id="1957" name="Google Shape;1957;p12"/>
          <p:cNvPicPr preferRelativeResize="0"/>
          <p:nvPr/>
        </p:nvPicPr>
        <p:blipFill rotWithShape="1">
          <a:blip r:embed="rId3">
            <a:alphaModFix/>
          </a:blip>
          <a:srcRect b="0" l="0" r="0" t="0"/>
          <a:stretch/>
        </p:blipFill>
        <p:spPr>
          <a:xfrm>
            <a:off x="1321050" y="2013440"/>
            <a:ext cx="3429001" cy="2286002"/>
          </a:xfrm>
          <a:prstGeom prst="rect">
            <a:avLst/>
          </a:prstGeom>
          <a:noFill/>
          <a:ln>
            <a:noFill/>
          </a:ln>
        </p:spPr>
      </p:pic>
      <p:pic>
        <p:nvPicPr>
          <p:cNvPr id="1958" name="Google Shape;1958;p12"/>
          <p:cNvPicPr preferRelativeResize="0"/>
          <p:nvPr/>
        </p:nvPicPr>
        <p:blipFill rotWithShape="1">
          <a:blip r:embed="rId4">
            <a:alphaModFix/>
          </a:blip>
          <a:srcRect b="0" l="0" r="0" t="0"/>
          <a:stretch/>
        </p:blipFill>
        <p:spPr>
          <a:xfrm>
            <a:off x="6569487" y="2013440"/>
            <a:ext cx="3429001" cy="2286002"/>
          </a:xfrm>
          <a:prstGeom prst="rect">
            <a:avLst/>
          </a:prstGeom>
          <a:noFill/>
          <a:ln>
            <a:noFill/>
          </a:ln>
        </p:spPr>
      </p:pic>
      <p:sp>
        <p:nvSpPr>
          <p:cNvPr id="1959" name="Google Shape;1959;p12"/>
          <p:cNvSpPr/>
          <p:nvPr/>
        </p:nvSpPr>
        <p:spPr>
          <a:xfrm rot="1142274">
            <a:off x="9009382" y="1368664"/>
            <a:ext cx="1685809" cy="942569"/>
          </a:xfrm>
          <a:prstGeom prst="wedgeEllipseCallout">
            <a:avLst>
              <a:gd fmla="val -32053" name="adj1"/>
              <a:gd fmla="val 66158" name="adj2"/>
            </a:avLst>
          </a:prstGeom>
          <a:solidFill>
            <a:schemeClr val="lt1"/>
          </a:solidFill>
          <a:ln cap="flat" cmpd="sng" w="9525">
            <a:solidFill>
              <a:srgbClr val="157057"/>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Clr>
                <a:schemeClr val="dk1"/>
              </a:buClr>
              <a:buSzPts val="1400"/>
              <a:buFont typeface="Calibri"/>
              <a:buNone/>
            </a:pPr>
            <a:r>
              <a:rPr b="1" i="0" lang="fr-FR" sz="1400" u="none" cap="none" strike="noStrike">
                <a:solidFill>
                  <a:schemeClr val="dk1"/>
                </a:solidFill>
                <a:latin typeface="Calibri"/>
                <a:ea typeface="Calibri"/>
                <a:cs typeface="Calibri"/>
                <a:sym typeface="Calibri"/>
              </a:rPr>
              <a:t>Je me moque de mes camarades</a:t>
            </a:r>
            <a:endParaRPr b="0" i="0" sz="1400" u="none" cap="none" strike="noStrike">
              <a:solidFill>
                <a:schemeClr val="dk1"/>
              </a:solidFill>
              <a:latin typeface="Calibri"/>
              <a:ea typeface="Calibri"/>
              <a:cs typeface="Calibri"/>
              <a:sym typeface="Calibri"/>
            </a:endParaRPr>
          </a:p>
        </p:txBody>
      </p:sp>
      <p:sp>
        <p:nvSpPr>
          <p:cNvPr id="1960" name="Google Shape;1960;p12"/>
          <p:cNvSpPr/>
          <p:nvPr/>
        </p:nvSpPr>
        <p:spPr>
          <a:xfrm rot="-710389">
            <a:off x="755440" y="1454906"/>
            <a:ext cx="1685867" cy="942575"/>
          </a:xfrm>
          <a:prstGeom prst="wedgeEllipseCallout">
            <a:avLst>
              <a:gd fmla="val 22683" name="adj1"/>
              <a:gd fmla="val 65058" name="adj2"/>
            </a:avLst>
          </a:prstGeom>
          <a:solidFill>
            <a:schemeClr val="lt1"/>
          </a:solidFill>
          <a:ln cap="flat" cmpd="sng" w="9525">
            <a:solidFill>
              <a:srgbClr val="157057"/>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l">
              <a:spcBef>
                <a:spcPts val="0"/>
              </a:spcBef>
              <a:spcAft>
                <a:spcPts val="0"/>
              </a:spcAft>
              <a:buClr>
                <a:schemeClr val="dk1"/>
              </a:buClr>
              <a:buSzPts val="1400"/>
              <a:buFont typeface="Calibri"/>
              <a:buNone/>
            </a:pPr>
            <a:r>
              <a:rPr b="1" i="0" lang="fr-FR" sz="1400" u="none" cap="none" strike="noStrike">
                <a:solidFill>
                  <a:schemeClr val="dk1"/>
                </a:solidFill>
                <a:latin typeface="Calibri"/>
                <a:ea typeface="Calibri"/>
                <a:cs typeface="Calibri"/>
                <a:sym typeface="Calibri"/>
              </a:rPr>
              <a:t>Je respecte </a:t>
            </a:r>
            <a:br>
              <a:rPr b="1" i="0" lang="fr-FR" sz="1400" u="none" cap="none" strike="noStrike">
                <a:solidFill>
                  <a:schemeClr val="dk1"/>
                </a:solidFill>
                <a:latin typeface="Calibri"/>
                <a:ea typeface="Calibri"/>
                <a:cs typeface="Calibri"/>
                <a:sym typeface="Calibri"/>
              </a:rPr>
            </a:br>
            <a:r>
              <a:rPr b="1" i="0" lang="fr-FR" sz="1400" u="none" cap="none" strike="noStrike">
                <a:solidFill>
                  <a:schemeClr val="dk1"/>
                </a:solidFill>
                <a:latin typeface="Calibri"/>
                <a:ea typeface="Calibri"/>
                <a:cs typeface="Calibri"/>
                <a:sym typeface="Calibri"/>
              </a:rPr>
              <a:t>   mes         </a:t>
            </a:r>
            <a:endParaRPr sz="1100">
              <a:solidFill>
                <a:schemeClr val="dk1"/>
              </a:solidFill>
              <a:latin typeface="Calibri"/>
              <a:ea typeface="Calibri"/>
              <a:cs typeface="Calibri"/>
              <a:sym typeface="Calibri"/>
            </a:endParaRPr>
          </a:p>
          <a:p>
            <a:pPr indent="0" lvl="0" marL="0" marR="0" rtl="0" algn="l">
              <a:spcBef>
                <a:spcPts val="0"/>
              </a:spcBef>
              <a:spcAft>
                <a:spcPts val="0"/>
              </a:spcAft>
              <a:buClr>
                <a:schemeClr val="dk1"/>
              </a:buClr>
              <a:buSzPts val="1400"/>
              <a:buFont typeface="Calibri"/>
              <a:buNone/>
            </a:pPr>
            <a:r>
              <a:rPr b="1" lang="fr-FR" sz="1400">
                <a:solidFill>
                  <a:schemeClr val="dk1"/>
                </a:solidFill>
                <a:latin typeface="Calibri"/>
                <a:ea typeface="Calibri"/>
                <a:cs typeface="Calibri"/>
                <a:sym typeface="Calibri"/>
              </a:rPr>
              <a:t>      camarades</a:t>
            </a:r>
            <a:endParaRPr sz="1400">
              <a:solidFill>
                <a:schemeClr val="dk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64" name="Shape 1964"/>
        <p:cNvGrpSpPr/>
        <p:nvPr/>
      </p:nvGrpSpPr>
      <p:grpSpPr>
        <a:xfrm>
          <a:off x="0" y="0"/>
          <a:ext cx="0" cy="0"/>
          <a:chOff x="0" y="0"/>
          <a:chExt cx="0" cy="0"/>
        </a:xfrm>
      </p:grpSpPr>
      <p:sp>
        <p:nvSpPr>
          <p:cNvPr id="1965" name="Google Shape;1965;p13"/>
          <p:cNvSpPr txBox="1"/>
          <p:nvPr>
            <p:ph type="title"/>
          </p:nvPr>
        </p:nvSpPr>
        <p:spPr>
          <a:xfrm>
            <a:off x="778058" y="318293"/>
            <a:ext cx="10529279" cy="267549"/>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1600"/>
              <a:buFont typeface="Calibri"/>
              <a:buNone/>
            </a:pPr>
            <a:r>
              <a:rPr b="1" lang="fr-FR" sz="1600"/>
              <a:t>Le bon comportement est le respect de tout le monde.</a:t>
            </a:r>
            <a:endParaRPr/>
          </a:p>
        </p:txBody>
      </p:sp>
      <p:sp>
        <p:nvSpPr>
          <p:cNvPr id="1966" name="Google Shape;1966;p13"/>
          <p:cNvSpPr txBox="1"/>
          <p:nvPr>
            <p:ph idx="2" type="body"/>
          </p:nvPr>
        </p:nvSpPr>
        <p:spPr>
          <a:xfrm>
            <a:off x="778058" y="668338"/>
            <a:ext cx="10529705" cy="268287"/>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chemeClr val="dk1"/>
              </a:buClr>
              <a:buSzPts val="1000"/>
              <a:buNone/>
            </a:pPr>
            <a:r>
              <a:rPr lang="fr-FR"/>
              <a:t>L’enseignant.e  recourt à l’alternance linguistique pour expliciter le comportement attendu.</a:t>
            </a:r>
            <a:endParaRPr/>
          </a:p>
        </p:txBody>
      </p:sp>
      <p:pic>
        <p:nvPicPr>
          <p:cNvPr descr="Coche avec un remplissage uni" id="1967" name="Google Shape;1967;p13"/>
          <p:cNvPicPr preferRelativeResize="0"/>
          <p:nvPr/>
        </p:nvPicPr>
        <p:blipFill rotWithShape="1">
          <a:blip r:embed="rId3">
            <a:alphaModFix/>
          </a:blip>
          <a:srcRect b="0" l="0" r="0" t="0"/>
          <a:stretch/>
        </p:blipFill>
        <p:spPr>
          <a:xfrm>
            <a:off x="2680417" y="5020900"/>
            <a:ext cx="914400" cy="914400"/>
          </a:xfrm>
          <a:prstGeom prst="rect">
            <a:avLst/>
          </a:prstGeom>
          <a:noFill/>
          <a:ln>
            <a:noFill/>
          </a:ln>
        </p:spPr>
      </p:pic>
      <p:sp>
        <p:nvSpPr>
          <p:cNvPr id="1968" name="Google Shape;1968;p13"/>
          <p:cNvSpPr/>
          <p:nvPr/>
        </p:nvSpPr>
        <p:spPr>
          <a:xfrm>
            <a:off x="8000026" y="4740982"/>
            <a:ext cx="1194318" cy="1194318"/>
          </a:xfrm>
          <a:prstGeom prst="mathMultiply">
            <a:avLst>
              <a:gd fmla="val 23520" name="adj1"/>
            </a:avLst>
          </a:prstGeom>
          <a:solidFill>
            <a:srgbClr val="FF0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pic>
        <p:nvPicPr>
          <p:cNvPr id="1969" name="Google Shape;1969;p13"/>
          <p:cNvPicPr preferRelativeResize="0"/>
          <p:nvPr/>
        </p:nvPicPr>
        <p:blipFill rotWithShape="1">
          <a:blip r:embed="rId4">
            <a:alphaModFix/>
          </a:blip>
          <a:srcRect b="0" l="0" r="0" t="0"/>
          <a:stretch/>
        </p:blipFill>
        <p:spPr>
          <a:xfrm>
            <a:off x="1321050" y="2013440"/>
            <a:ext cx="3429001" cy="2286002"/>
          </a:xfrm>
          <a:prstGeom prst="rect">
            <a:avLst/>
          </a:prstGeom>
          <a:noFill/>
          <a:ln>
            <a:noFill/>
          </a:ln>
        </p:spPr>
      </p:pic>
      <p:pic>
        <p:nvPicPr>
          <p:cNvPr id="1970" name="Google Shape;1970;p13"/>
          <p:cNvPicPr preferRelativeResize="0"/>
          <p:nvPr/>
        </p:nvPicPr>
        <p:blipFill rotWithShape="1">
          <a:blip r:embed="rId5">
            <a:alphaModFix/>
          </a:blip>
          <a:srcRect b="0" l="0" r="0" t="0"/>
          <a:stretch/>
        </p:blipFill>
        <p:spPr>
          <a:xfrm>
            <a:off x="6569487" y="2013440"/>
            <a:ext cx="3429001" cy="2286002"/>
          </a:xfrm>
          <a:prstGeom prst="rect">
            <a:avLst/>
          </a:prstGeom>
          <a:noFill/>
          <a:ln>
            <a:noFill/>
          </a:ln>
        </p:spPr>
      </p:pic>
      <p:sp>
        <p:nvSpPr>
          <p:cNvPr id="1971" name="Google Shape;1971;p13"/>
          <p:cNvSpPr/>
          <p:nvPr/>
        </p:nvSpPr>
        <p:spPr>
          <a:xfrm rot="1142274">
            <a:off x="9009382" y="1368664"/>
            <a:ext cx="1685809" cy="942569"/>
          </a:xfrm>
          <a:prstGeom prst="wedgeEllipseCallout">
            <a:avLst>
              <a:gd fmla="val -32053" name="adj1"/>
              <a:gd fmla="val 66158" name="adj2"/>
            </a:avLst>
          </a:prstGeom>
          <a:solidFill>
            <a:schemeClr val="lt1"/>
          </a:solidFill>
          <a:ln cap="flat" cmpd="sng" w="9525">
            <a:solidFill>
              <a:srgbClr val="157057"/>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Clr>
                <a:schemeClr val="dk1"/>
              </a:buClr>
              <a:buSzPts val="1400"/>
              <a:buFont typeface="Calibri"/>
              <a:buNone/>
            </a:pPr>
            <a:r>
              <a:rPr b="1" i="0" lang="fr-FR" sz="1400" u="none" cap="none" strike="noStrike">
                <a:solidFill>
                  <a:schemeClr val="dk1"/>
                </a:solidFill>
                <a:latin typeface="Calibri"/>
                <a:ea typeface="Calibri"/>
                <a:cs typeface="Calibri"/>
                <a:sym typeface="Calibri"/>
              </a:rPr>
              <a:t>Je me moque de mes camarades</a:t>
            </a:r>
            <a:endParaRPr b="0" i="0" sz="1400" u="none" cap="none" strike="noStrike">
              <a:solidFill>
                <a:schemeClr val="dk1"/>
              </a:solidFill>
              <a:latin typeface="Calibri"/>
              <a:ea typeface="Calibri"/>
              <a:cs typeface="Calibri"/>
              <a:sym typeface="Calibri"/>
            </a:endParaRPr>
          </a:p>
        </p:txBody>
      </p:sp>
      <p:sp>
        <p:nvSpPr>
          <p:cNvPr id="1972" name="Google Shape;1972;p13"/>
          <p:cNvSpPr/>
          <p:nvPr/>
        </p:nvSpPr>
        <p:spPr>
          <a:xfrm rot="-710389">
            <a:off x="755440" y="1454906"/>
            <a:ext cx="1685867" cy="942575"/>
          </a:xfrm>
          <a:prstGeom prst="wedgeEllipseCallout">
            <a:avLst>
              <a:gd fmla="val 22683" name="adj1"/>
              <a:gd fmla="val 65058" name="adj2"/>
            </a:avLst>
          </a:prstGeom>
          <a:solidFill>
            <a:schemeClr val="lt1"/>
          </a:solidFill>
          <a:ln cap="flat" cmpd="sng" w="9525">
            <a:solidFill>
              <a:srgbClr val="157057"/>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l">
              <a:spcBef>
                <a:spcPts val="0"/>
              </a:spcBef>
              <a:spcAft>
                <a:spcPts val="0"/>
              </a:spcAft>
              <a:buClr>
                <a:schemeClr val="dk1"/>
              </a:buClr>
              <a:buSzPts val="1400"/>
              <a:buFont typeface="Calibri"/>
              <a:buNone/>
            </a:pPr>
            <a:r>
              <a:rPr b="1" i="0" lang="fr-FR" sz="1400" u="none" cap="none" strike="noStrike">
                <a:solidFill>
                  <a:schemeClr val="dk1"/>
                </a:solidFill>
                <a:latin typeface="Calibri"/>
                <a:ea typeface="Calibri"/>
                <a:cs typeface="Calibri"/>
                <a:sym typeface="Calibri"/>
              </a:rPr>
              <a:t>Je respecte </a:t>
            </a:r>
            <a:br>
              <a:rPr b="1" i="0" lang="fr-FR" sz="1400" u="none" cap="none" strike="noStrike">
                <a:solidFill>
                  <a:schemeClr val="dk1"/>
                </a:solidFill>
                <a:latin typeface="Calibri"/>
                <a:ea typeface="Calibri"/>
                <a:cs typeface="Calibri"/>
                <a:sym typeface="Calibri"/>
              </a:rPr>
            </a:br>
            <a:r>
              <a:rPr b="1" i="0" lang="fr-FR" sz="1400" u="none" cap="none" strike="noStrike">
                <a:solidFill>
                  <a:schemeClr val="dk1"/>
                </a:solidFill>
                <a:latin typeface="Calibri"/>
                <a:ea typeface="Calibri"/>
                <a:cs typeface="Calibri"/>
                <a:sym typeface="Calibri"/>
              </a:rPr>
              <a:t>   mes         </a:t>
            </a:r>
            <a:endParaRPr sz="1100">
              <a:solidFill>
                <a:schemeClr val="dk1"/>
              </a:solidFill>
              <a:latin typeface="Calibri"/>
              <a:ea typeface="Calibri"/>
              <a:cs typeface="Calibri"/>
              <a:sym typeface="Calibri"/>
            </a:endParaRPr>
          </a:p>
          <a:p>
            <a:pPr indent="0" lvl="0" marL="0" marR="0" rtl="0" algn="l">
              <a:spcBef>
                <a:spcPts val="0"/>
              </a:spcBef>
              <a:spcAft>
                <a:spcPts val="0"/>
              </a:spcAft>
              <a:buClr>
                <a:schemeClr val="dk1"/>
              </a:buClr>
              <a:buSzPts val="1400"/>
              <a:buFont typeface="Calibri"/>
              <a:buNone/>
            </a:pPr>
            <a:r>
              <a:rPr b="1" lang="fr-FR" sz="1400">
                <a:solidFill>
                  <a:schemeClr val="dk1"/>
                </a:solidFill>
                <a:latin typeface="Calibri"/>
                <a:ea typeface="Calibri"/>
                <a:cs typeface="Calibri"/>
                <a:sym typeface="Calibri"/>
              </a:rPr>
              <a:t>      camarades</a:t>
            </a:r>
            <a:endParaRPr sz="1400">
              <a:solidFill>
                <a:schemeClr val="dk1"/>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967"/>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968"/>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76" name="Shape 1976"/>
        <p:cNvGrpSpPr/>
        <p:nvPr/>
      </p:nvGrpSpPr>
      <p:grpSpPr>
        <a:xfrm>
          <a:off x="0" y="0"/>
          <a:ext cx="0" cy="0"/>
          <a:chOff x="0" y="0"/>
          <a:chExt cx="0" cy="0"/>
        </a:xfrm>
      </p:grpSpPr>
      <p:pic>
        <p:nvPicPr>
          <p:cNvPr descr="Une image contenant dessin humoristique, mammifère, illustration, clipart&#10;&#10;Le contenu généré par l’IA peut être incorrect." id="1977" name="Google Shape;1977;p14"/>
          <p:cNvPicPr preferRelativeResize="0"/>
          <p:nvPr/>
        </p:nvPicPr>
        <p:blipFill rotWithShape="1">
          <a:blip r:embed="rId3">
            <a:alphaModFix/>
          </a:blip>
          <a:srcRect b="0" l="0" r="0" t="0"/>
          <a:stretch/>
        </p:blipFill>
        <p:spPr>
          <a:xfrm>
            <a:off x="258072" y="1056200"/>
            <a:ext cx="4550664" cy="4550664"/>
          </a:xfrm>
          <a:prstGeom prst="rect">
            <a:avLst/>
          </a:prstGeom>
          <a:noFill/>
          <a:ln>
            <a:noFill/>
          </a:ln>
        </p:spPr>
      </p:pic>
      <p:grpSp>
        <p:nvGrpSpPr>
          <p:cNvPr id="1978" name="Google Shape;1978;p14"/>
          <p:cNvGrpSpPr/>
          <p:nvPr/>
        </p:nvGrpSpPr>
        <p:grpSpPr>
          <a:xfrm>
            <a:off x="4932835" y="1459304"/>
            <a:ext cx="6054377" cy="3711725"/>
            <a:chOff x="1715066" y="1103461"/>
            <a:chExt cx="5717724" cy="3124203"/>
          </a:xfrm>
        </p:grpSpPr>
        <p:sp>
          <p:nvSpPr>
            <p:cNvPr id="1979" name="Google Shape;1979;p14"/>
            <p:cNvSpPr/>
            <p:nvPr/>
          </p:nvSpPr>
          <p:spPr>
            <a:xfrm>
              <a:off x="1715066" y="1103461"/>
              <a:ext cx="5717724" cy="3124203"/>
            </a:xfrm>
            <a:prstGeom prst="rect">
              <a:avLst/>
            </a:prstGeom>
            <a:solidFill>
              <a:srgbClr val="F9D8A3"/>
            </a:solidFill>
            <a:ln cap="flat" cmpd="sng" w="9525">
              <a:solidFill>
                <a:srgbClr val="FFC000"/>
              </a:solidFill>
              <a:prstDash val="solid"/>
              <a:round/>
              <a:headEnd len="sm" w="sm" type="none"/>
              <a:tailEnd len="sm" w="sm" type="none"/>
            </a:ln>
          </p:spPr>
          <p:txBody>
            <a:bodyPr anchorCtr="1" anchor="ctr" bIns="60950" lIns="121900" spcFirstLastPara="1" rIns="121900" wrap="square" tIns="60950">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1980" name="Google Shape;1980;p14"/>
            <p:cNvSpPr/>
            <p:nvPr/>
          </p:nvSpPr>
          <p:spPr>
            <a:xfrm>
              <a:off x="1802501" y="1179667"/>
              <a:ext cx="5542845" cy="2971800"/>
            </a:xfrm>
            <a:prstGeom prst="rect">
              <a:avLst/>
            </a:prstGeom>
            <a:solidFill>
              <a:srgbClr val="FFFFFF"/>
            </a:solidFill>
            <a:ln cap="flat" cmpd="sng" w="9525">
              <a:solidFill>
                <a:srgbClr val="FFC000"/>
              </a:solidFill>
              <a:prstDash val="solid"/>
              <a:round/>
              <a:headEnd len="sm" w="sm" type="none"/>
              <a:tailEnd len="sm" w="sm" type="none"/>
            </a:ln>
            <a:effectLst>
              <a:outerShdw algn="tl">
                <a:srgbClr val="000000">
                  <a:alpha val="4705"/>
                </a:srgbClr>
              </a:outerShdw>
            </a:effectLst>
          </p:spPr>
          <p:txBody>
            <a:bodyPr anchorCtr="1" anchor="ctr" bIns="60950" lIns="121900" spcFirstLastPara="1" rIns="121900" wrap="square" tIns="60950">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grpSp>
      <p:sp>
        <p:nvSpPr>
          <p:cNvPr id="1981" name="Google Shape;1981;p14"/>
          <p:cNvSpPr/>
          <p:nvPr/>
        </p:nvSpPr>
        <p:spPr>
          <a:xfrm>
            <a:off x="5141617" y="4829489"/>
            <a:ext cx="5527345" cy="77087"/>
          </a:xfrm>
          <a:prstGeom prst="rect">
            <a:avLst/>
          </a:prstGeom>
          <a:solidFill>
            <a:srgbClr val="FFC000"/>
          </a:solidFill>
          <a:ln cap="flat" cmpd="sng" w="9525">
            <a:solidFill>
              <a:srgbClr val="FFC000"/>
            </a:solidFill>
            <a:prstDash val="solid"/>
            <a:round/>
            <a:headEnd len="sm" w="sm" type="none"/>
            <a:tailEnd len="sm" w="sm" type="none"/>
          </a:ln>
        </p:spPr>
        <p:txBody>
          <a:bodyPr anchorCtr="1" anchor="ctr" bIns="60950" lIns="121900" spcFirstLastPara="1" rIns="121900" wrap="square" tIns="60950">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1982" name="Google Shape;1982;p14"/>
          <p:cNvSpPr/>
          <p:nvPr/>
        </p:nvSpPr>
        <p:spPr>
          <a:xfrm>
            <a:off x="4389349" y="1736952"/>
            <a:ext cx="1156184" cy="512421"/>
          </a:xfrm>
          <a:prstGeom prst="rect">
            <a:avLst/>
          </a:prstGeom>
          <a:solidFill>
            <a:srgbClr val="FFC000"/>
          </a:solidFill>
          <a:ln cap="flat" cmpd="sng" w="25400">
            <a:solidFill>
              <a:srgbClr val="FFC000"/>
            </a:solidFill>
            <a:prstDash val="solid"/>
            <a:round/>
            <a:headEnd len="sm" w="sm" type="none"/>
            <a:tailEnd len="sm" w="sm" type="none"/>
          </a:ln>
        </p:spPr>
        <p:txBody>
          <a:bodyPr anchorCtr="1" anchor="ctr" bIns="60950" lIns="121900" spcFirstLastPara="1" rIns="121900" wrap="square" tIns="60950">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1983" name="Google Shape;1983;p14"/>
          <p:cNvSpPr/>
          <p:nvPr/>
        </p:nvSpPr>
        <p:spPr>
          <a:xfrm>
            <a:off x="4469041" y="1746942"/>
            <a:ext cx="1052999" cy="492443"/>
          </a:xfrm>
          <a:prstGeom prst="rect">
            <a:avLst/>
          </a:prstGeom>
          <a:noFill/>
          <a:ln cap="flat" cmpd="sng" w="9525">
            <a:solidFill>
              <a:srgbClr val="FFC000"/>
            </a:solidFill>
            <a:prstDash val="solid"/>
            <a:round/>
            <a:headEnd len="sm" w="sm" type="none"/>
            <a:tailEnd len="sm" w="sm" type="none"/>
          </a:ln>
        </p:spPr>
        <p:txBody>
          <a:bodyPr anchorCtr="0" anchor="t" bIns="60950" lIns="121900" spcFirstLastPara="1" rIns="121900" wrap="square" tIns="60950">
            <a:spAutoFit/>
          </a:bodyPr>
          <a:lstStyle/>
          <a:p>
            <a:pPr indent="0" lvl="0" marL="0" marR="0" rtl="0" algn="ctr">
              <a:spcBef>
                <a:spcPts val="0"/>
              </a:spcBef>
              <a:spcAft>
                <a:spcPts val="0"/>
              </a:spcAft>
              <a:buNone/>
            </a:pPr>
            <a:r>
              <a:rPr b="1" i="0" lang="fr-FR" sz="2400" u="none" cap="none" strike="noStrike">
                <a:solidFill>
                  <a:srgbClr val="FFFFFF"/>
                </a:solidFill>
                <a:latin typeface="Arial"/>
                <a:ea typeface="Arial"/>
                <a:cs typeface="Arial"/>
                <a:sym typeface="Arial"/>
              </a:rPr>
              <a:t>O</a:t>
            </a:r>
            <a:endParaRPr b="1" sz="2400">
              <a:solidFill>
                <a:srgbClr val="FFFFFF"/>
              </a:solidFill>
              <a:latin typeface="Arial"/>
              <a:ea typeface="Arial"/>
              <a:cs typeface="Arial"/>
              <a:sym typeface="Arial"/>
            </a:endParaRPr>
          </a:p>
        </p:txBody>
      </p:sp>
      <p:sp>
        <p:nvSpPr>
          <p:cNvPr id="1984" name="Google Shape;1984;p14"/>
          <p:cNvSpPr txBox="1"/>
          <p:nvPr/>
        </p:nvSpPr>
        <p:spPr>
          <a:xfrm>
            <a:off x="5147892" y="2280492"/>
            <a:ext cx="5869201" cy="2600071"/>
          </a:xfrm>
          <a:prstGeom prst="rect">
            <a:avLst/>
          </a:prstGeom>
          <a:noFill/>
          <a:ln>
            <a:noFill/>
          </a:ln>
        </p:spPr>
        <p:txBody>
          <a:bodyPr anchorCtr="1" anchor="t" bIns="0" lIns="0" spcFirstLastPara="1" rIns="0" wrap="square" tIns="0">
            <a:spAutoFit/>
          </a:bodyPr>
          <a:lstStyle/>
          <a:p>
            <a:pPr indent="0" lvl="0" marL="0" marR="0" rtl="0" algn="ctr">
              <a:lnSpc>
                <a:spcPct val="131218"/>
              </a:lnSpc>
              <a:spcBef>
                <a:spcPts val="0"/>
              </a:spcBef>
              <a:spcAft>
                <a:spcPts val="0"/>
              </a:spcAft>
              <a:buNone/>
            </a:pPr>
            <a:r>
              <a:rPr b="1" i="0" lang="fr-FR" sz="4800" u="none" cap="none" strike="noStrike">
                <a:solidFill>
                  <a:srgbClr val="FFC000"/>
                </a:solidFill>
                <a:latin typeface="Arial"/>
                <a:ea typeface="Arial"/>
                <a:cs typeface="Arial"/>
                <a:sym typeface="Arial"/>
              </a:rPr>
              <a:t>Réactivation des prérequis</a:t>
            </a:r>
            <a:endParaRPr/>
          </a:p>
          <a:p>
            <a:pPr indent="0" lvl="0" marL="0" marR="0" rtl="0" algn="ctr">
              <a:lnSpc>
                <a:spcPct val="90000"/>
              </a:lnSpc>
              <a:spcBef>
                <a:spcPts val="0"/>
              </a:spcBef>
              <a:spcAft>
                <a:spcPts val="0"/>
              </a:spcAft>
              <a:buNone/>
            </a:pPr>
            <a:r>
              <a:rPr b="1" i="0" lang="fr-FR" sz="4800" u="none" cap="none" strike="noStrike">
                <a:solidFill>
                  <a:srgbClr val="FFC000"/>
                </a:solidFill>
                <a:latin typeface="Arial"/>
                <a:ea typeface="Arial"/>
                <a:cs typeface="Arial"/>
                <a:sym typeface="Arial"/>
              </a:rPr>
              <a:t>(6 min)</a:t>
            </a:r>
            <a:endParaRPr b="1" sz="4800">
              <a:solidFill>
                <a:srgbClr val="FFC000"/>
              </a:solidFill>
              <a:latin typeface="Arial"/>
              <a:ea typeface="Arial"/>
              <a:cs typeface="Arial"/>
              <a:sym typeface="Arial"/>
            </a:endParaRPr>
          </a:p>
        </p:txBody>
      </p:sp>
      <p:sp>
        <p:nvSpPr>
          <p:cNvPr id="1985" name="Google Shape;1985;p14"/>
          <p:cNvSpPr txBox="1"/>
          <p:nvPr>
            <p:ph type="title"/>
          </p:nvPr>
        </p:nvSpPr>
        <p:spPr>
          <a:xfrm>
            <a:off x="1030246" y="318293"/>
            <a:ext cx="10277091" cy="267549"/>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1600"/>
              <a:buFont typeface="Calibri"/>
              <a:buNone/>
            </a:pPr>
            <a:r>
              <a:t/>
            </a:r>
            <a:endParaRPr/>
          </a:p>
        </p:txBody>
      </p:sp>
      <p:sp>
        <p:nvSpPr>
          <p:cNvPr id="1986" name="Google Shape;1986;p14"/>
          <p:cNvSpPr txBox="1"/>
          <p:nvPr>
            <p:ph idx="1" type="body"/>
          </p:nvPr>
        </p:nvSpPr>
        <p:spPr>
          <a:xfrm>
            <a:off x="1030288" y="668338"/>
            <a:ext cx="10277475" cy="268287"/>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chemeClr val="dk1"/>
              </a:buClr>
              <a:buSzPts val="1050"/>
              <a:buNone/>
            </a:pPr>
            <a:r>
              <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90" name="Shape 1990"/>
        <p:cNvGrpSpPr/>
        <p:nvPr/>
      </p:nvGrpSpPr>
      <p:grpSpPr>
        <a:xfrm>
          <a:off x="0" y="0"/>
          <a:ext cx="0" cy="0"/>
          <a:chOff x="0" y="0"/>
          <a:chExt cx="0" cy="0"/>
        </a:xfrm>
      </p:grpSpPr>
      <p:sp>
        <p:nvSpPr>
          <p:cNvPr id="1991" name="Google Shape;1991;p15"/>
          <p:cNvSpPr txBox="1"/>
          <p:nvPr>
            <p:ph type="title"/>
          </p:nvPr>
        </p:nvSpPr>
        <p:spPr>
          <a:xfrm>
            <a:off x="1030246" y="318293"/>
            <a:ext cx="10277091" cy="267549"/>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1600"/>
              <a:buFont typeface="Calibri"/>
              <a:buNone/>
            </a:pPr>
            <a:r>
              <a:rPr lang="fr-FR"/>
              <a:t>On va commencer cette séance par un rappel sur les lois de la réflexion.  Répondez par vrai ou faux</a:t>
            </a:r>
            <a:endParaRPr/>
          </a:p>
        </p:txBody>
      </p:sp>
      <p:sp>
        <p:nvSpPr>
          <p:cNvPr id="1992" name="Google Shape;1992;p15"/>
          <p:cNvSpPr txBox="1"/>
          <p:nvPr>
            <p:ph idx="1" type="body"/>
          </p:nvPr>
        </p:nvSpPr>
        <p:spPr>
          <a:xfrm>
            <a:off x="1030288" y="668338"/>
            <a:ext cx="10277475" cy="268287"/>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chemeClr val="dk1"/>
              </a:buClr>
              <a:buSzPts val="1000"/>
              <a:buNone/>
            </a:pPr>
            <a:r>
              <a:rPr lang="fr-FR"/>
              <a:t>Sur leurs ardoises, les élèves écrivent  vrai ou faux  et l’enseignant.e désigne quelques -uns pour  répondre oralement.</a:t>
            </a:r>
            <a:endParaRPr/>
          </a:p>
        </p:txBody>
      </p:sp>
      <p:grpSp>
        <p:nvGrpSpPr>
          <p:cNvPr id="1993" name="Google Shape;1993;p15"/>
          <p:cNvGrpSpPr/>
          <p:nvPr/>
        </p:nvGrpSpPr>
        <p:grpSpPr>
          <a:xfrm>
            <a:off x="11493365" y="427318"/>
            <a:ext cx="497596" cy="431295"/>
            <a:chOff x="779844" y="4335989"/>
            <a:chExt cx="563238" cy="575842"/>
          </a:xfrm>
        </p:grpSpPr>
        <p:pic>
          <p:nvPicPr>
            <p:cNvPr descr="Une image contenant Dessin animé, clipart, Animation, illustration&#10;&#10;Description générée automatiquement" id="1994" name="Google Shape;1994;p15"/>
            <p:cNvPicPr preferRelativeResize="0"/>
            <p:nvPr/>
          </p:nvPicPr>
          <p:blipFill rotWithShape="1">
            <a:blip r:embed="rId3">
              <a:alphaModFix/>
            </a:blip>
            <a:srcRect b="23864" l="18242" r="18458" t="9344"/>
            <a:stretch/>
          </p:blipFill>
          <p:spPr>
            <a:xfrm>
              <a:off x="779844" y="4335989"/>
              <a:ext cx="563238" cy="575842"/>
            </a:xfrm>
            <a:prstGeom prst="rect">
              <a:avLst/>
            </a:prstGeom>
            <a:noFill/>
            <a:ln>
              <a:noFill/>
            </a:ln>
          </p:spPr>
        </p:pic>
        <p:sp>
          <p:nvSpPr>
            <p:cNvPr id="1995" name="Google Shape;1995;p15"/>
            <p:cNvSpPr/>
            <p:nvPr/>
          </p:nvSpPr>
          <p:spPr>
            <a:xfrm>
              <a:off x="1146883" y="4430870"/>
              <a:ext cx="160172" cy="106680"/>
            </a:xfrm>
            <a:prstGeom prst="rect">
              <a:avLst/>
            </a:prstGeom>
            <a:solidFill>
              <a:srgbClr val="268B6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sp>
        <p:nvSpPr>
          <p:cNvPr id="1996" name="Google Shape;1996;p15"/>
          <p:cNvSpPr/>
          <p:nvPr/>
        </p:nvSpPr>
        <p:spPr>
          <a:xfrm>
            <a:off x="1086308" y="1670941"/>
            <a:ext cx="10315725" cy="954107"/>
          </a:xfrm>
          <a:prstGeom prst="rect">
            <a:avLst/>
          </a:prstGeom>
          <a:solidFill>
            <a:srgbClr val="D6EFF5"/>
          </a:solid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fr-FR" sz="2800">
                <a:solidFill>
                  <a:schemeClr val="dk1"/>
                </a:solidFill>
                <a:latin typeface="Calibri"/>
                <a:ea typeface="Calibri"/>
                <a:cs typeface="Calibri"/>
                <a:sym typeface="Calibri"/>
              </a:rPr>
              <a:t>La loi de la réflexion affirme que :</a:t>
            </a:r>
            <a:endParaRPr/>
          </a:p>
          <a:p>
            <a:pPr indent="0" lvl="0" marL="0" marR="0" rtl="0" algn="ctr">
              <a:spcBef>
                <a:spcPts val="0"/>
              </a:spcBef>
              <a:spcAft>
                <a:spcPts val="0"/>
              </a:spcAft>
              <a:buNone/>
            </a:pPr>
            <a:r>
              <a:rPr lang="fr-FR" sz="2800">
                <a:solidFill>
                  <a:schemeClr val="dk1"/>
                </a:solidFill>
                <a:latin typeface="Calibri"/>
                <a:ea typeface="Calibri"/>
                <a:cs typeface="Calibri"/>
                <a:sym typeface="Calibri"/>
              </a:rPr>
              <a:t>L’angle de réflexion </a:t>
            </a:r>
            <a:r>
              <a:rPr b="1" lang="fr-FR" sz="2800">
                <a:solidFill>
                  <a:schemeClr val="dk1"/>
                </a:solidFill>
                <a:latin typeface="Calibri"/>
                <a:ea typeface="Calibri"/>
                <a:cs typeface="Calibri"/>
                <a:sym typeface="Calibri"/>
              </a:rPr>
              <a:t>r </a:t>
            </a:r>
            <a:r>
              <a:rPr lang="fr-FR" sz="2800">
                <a:solidFill>
                  <a:schemeClr val="dk1"/>
                </a:solidFill>
                <a:latin typeface="Calibri"/>
                <a:ea typeface="Calibri"/>
                <a:cs typeface="Calibri"/>
                <a:sym typeface="Calibri"/>
              </a:rPr>
              <a:t>est toujours égal à l’angle d’incidence</a:t>
            </a:r>
            <a:r>
              <a:rPr b="1" lang="fr-FR" sz="2800">
                <a:solidFill>
                  <a:schemeClr val="dk1"/>
                </a:solidFill>
                <a:latin typeface="Calibri"/>
                <a:ea typeface="Calibri"/>
                <a:cs typeface="Calibri"/>
                <a:sym typeface="Calibri"/>
              </a:rPr>
              <a:t> i</a:t>
            </a:r>
            <a:r>
              <a:rPr lang="fr-FR" sz="2800">
                <a:solidFill>
                  <a:schemeClr val="dk1"/>
                </a:solidFill>
                <a:latin typeface="Calibri"/>
                <a:ea typeface="Calibri"/>
                <a:cs typeface="Calibri"/>
                <a:sym typeface="Calibri"/>
              </a:rPr>
              <a:t>.</a:t>
            </a:r>
            <a:endParaRPr b="1" sz="2800">
              <a:solidFill>
                <a:schemeClr val="dk1"/>
              </a:solidFill>
              <a:latin typeface="Calibri"/>
              <a:ea typeface="Calibri"/>
              <a:cs typeface="Calibri"/>
              <a:sym typeface="Calibri"/>
            </a:endParaRPr>
          </a:p>
        </p:txBody>
      </p:sp>
      <p:sp>
        <p:nvSpPr>
          <p:cNvPr id="1997" name="Google Shape;1997;p15"/>
          <p:cNvSpPr/>
          <p:nvPr/>
        </p:nvSpPr>
        <p:spPr>
          <a:xfrm>
            <a:off x="3611210" y="3738692"/>
            <a:ext cx="1398292" cy="788485"/>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800">
                <a:solidFill>
                  <a:srgbClr val="000000"/>
                </a:solidFill>
                <a:latin typeface="Calibri"/>
                <a:ea typeface="Calibri"/>
                <a:cs typeface="Calibri"/>
                <a:sym typeface="Calibri"/>
              </a:rPr>
              <a:t>Vrai</a:t>
            </a:r>
            <a:endParaRPr/>
          </a:p>
        </p:txBody>
      </p:sp>
      <p:sp>
        <p:nvSpPr>
          <p:cNvPr id="1998" name="Google Shape;1998;p15"/>
          <p:cNvSpPr/>
          <p:nvPr/>
        </p:nvSpPr>
        <p:spPr>
          <a:xfrm>
            <a:off x="7446875" y="3738692"/>
            <a:ext cx="1276212" cy="770049"/>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800">
                <a:solidFill>
                  <a:srgbClr val="000000"/>
                </a:solidFill>
                <a:latin typeface="Calibri"/>
                <a:ea typeface="Calibri"/>
                <a:cs typeface="Calibri"/>
                <a:sym typeface="Calibri"/>
              </a:rPr>
              <a:t>Faux</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02" name="Shape 2002"/>
        <p:cNvGrpSpPr/>
        <p:nvPr/>
      </p:nvGrpSpPr>
      <p:grpSpPr>
        <a:xfrm>
          <a:off x="0" y="0"/>
          <a:ext cx="0" cy="0"/>
          <a:chOff x="0" y="0"/>
          <a:chExt cx="0" cy="0"/>
        </a:xfrm>
      </p:grpSpPr>
      <p:sp>
        <p:nvSpPr>
          <p:cNvPr id="2003" name="Google Shape;2003;p16"/>
          <p:cNvSpPr txBox="1"/>
          <p:nvPr>
            <p:ph type="title"/>
          </p:nvPr>
        </p:nvSpPr>
        <p:spPr>
          <a:xfrm>
            <a:off x="1030246" y="318293"/>
            <a:ext cx="10277091" cy="267549"/>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1600"/>
              <a:buFont typeface="Calibri"/>
              <a:buNone/>
            </a:pPr>
            <a:r>
              <a:rPr lang="fr-FR"/>
              <a:t>Oui c’est la loi de la réflexion.</a:t>
            </a:r>
            <a:endParaRPr/>
          </a:p>
        </p:txBody>
      </p:sp>
      <p:sp>
        <p:nvSpPr>
          <p:cNvPr id="2004" name="Google Shape;2004;p16"/>
          <p:cNvSpPr txBox="1"/>
          <p:nvPr>
            <p:ph idx="1" type="body"/>
          </p:nvPr>
        </p:nvSpPr>
        <p:spPr>
          <a:xfrm>
            <a:off x="1030288" y="668338"/>
            <a:ext cx="10277475" cy="268287"/>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rgbClr val="A5A5A5"/>
              </a:buClr>
              <a:buSzPts val="1000"/>
              <a:buNone/>
            </a:pPr>
            <a:r>
              <a:rPr lang="fr-FR">
                <a:solidFill>
                  <a:srgbClr val="A5A5A5"/>
                </a:solidFill>
                <a:latin typeface="Calibri"/>
                <a:ea typeface="Calibri"/>
                <a:cs typeface="Calibri"/>
                <a:sym typeface="Calibri"/>
              </a:rPr>
              <a:t>Sur leurs ardoises, les élèves écrivent  vrai ou faux  et l’enseignant.e désigne quelques -uns pour  répondre oralement.</a:t>
            </a:r>
            <a:endParaRPr/>
          </a:p>
        </p:txBody>
      </p:sp>
      <p:sp>
        <p:nvSpPr>
          <p:cNvPr id="2005" name="Google Shape;2005;p16"/>
          <p:cNvSpPr/>
          <p:nvPr/>
        </p:nvSpPr>
        <p:spPr>
          <a:xfrm>
            <a:off x="1086308" y="1670941"/>
            <a:ext cx="10315725" cy="954107"/>
          </a:xfrm>
          <a:prstGeom prst="rect">
            <a:avLst/>
          </a:prstGeom>
          <a:solidFill>
            <a:srgbClr val="D6EFF5"/>
          </a:solid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fr-FR" sz="2800">
                <a:solidFill>
                  <a:schemeClr val="dk1"/>
                </a:solidFill>
                <a:latin typeface="Calibri"/>
                <a:ea typeface="Calibri"/>
                <a:cs typeface="Calibri"/>
                <a:sym typeface="Calibri"/>
              </a:rPr>
              <a:t>La loi de la réflexion affirme que :</a:t>
            </a:r>
            <a:endParaRPr/>
          </a:p>
          <a:p>
            <a:pPr indent="0" lvl="0" marL="0" marR="0" rtl="0" algn="ctr">
              <a:spcBef>
                <a:spcPts val="0"/>
              </a:spcBef>
              <a:spcAft>
                <a:spcPts val="0"/>
              </a:spcAft>
              <a:buNone/>
            </a:pPr>
            <a:r>
              <a:rPr lang="fr-FR" sz="2800">
                <a:solidFill>
                  <a:schemeClr val="dk1"/>
                </a:solidFill>
                <a:latin typeface="Calibri"/>
                <a:ea typeface="Calibri"/>
                <a:cs typeface="Calibri"/>
                <a:sym typeface="Calibri"/>
              </a:rPr>
              <a:t>L’angle de réflexion </a:t>
            </a:r>
            <a:r>
              <a:rPr b="1" lang="fr-FR" sz="2800">
                <a:solidFill>
                  <a:schemeClr val="dk1"/>
                </a:solidFill>
                <a:latin typeface="Calibri"/>
                <a:ea typeface="Calibri"/>
                <a:cs typeface="Calibri"/>
                <a:sym typeface="Calibri"/>
              </a:rPr>
              <a:t>r </a:t>
            </a:r>
            <a:r>
              <a:rPr lang="fr-FR" sz="2800">
                <a:solidFill>
                  <a:schemeClr val="dk1"/>
                </a:solidFill>
                <a:latin typeface="Calibri"/>
                <a:ea typeface="Calibri"/>
                <a:cs typeface="Calibri"/>
                <a:sym typeface="Calibri"/>
              </a:rPr>
              <a:t>est toujours égal à l’angle d’incidence</a:t>
            </a:r>
            <a:r>
              <a:rPr b="1" lang="fr-FR" sz="2800">
                <a:solidFill>
                  <a:schemeClr val="dk1"/>
                </a:solidFill>
                <a:latin typeface="Calibri"/>
                <a:ea typeface="Calibri"/>
                <a:cs typeface="Calibri"/>
                <a:sym typeface="Calibri"/>
              </a:rPr>
              <a:t> i</a:t>
            </a:r>
            <a:r>
              <a:rPr lang="fr-FR" sz="2800">
                <a:solidFill>
                  <a:schemeClr val="dk1"/>
                </a:solidFill>
                <a:latin typeface="Calibri"/>
                <a:ea typeface="Calibri"/>
                <a:cs typeface="Calibri"/>
                <a:sym typeface="Calibri"/>
              </a:rPr>
              <a:t>.</a:t>
            </a:r>
            <a:endParaRPr b="1" sz="2800">
              <a:solidFill>
                <a:schemeClr val="dk1"/>
              </a:solidFill>
              <a:latin typeface="Calibri"/>
              <a:ea typeface="Calibri"/>
              <a:cs typeface="Calibri"/>
              <a:sym typeface="Calibri"/>
            </a:endParaRPr>
          </a:p>
        </p:txBody>
      </p:sp>
      <p:pic>
        <p:nvPicPr>
          <p:cNvPr descr="Coche avec un remplissage uni" id="2006" name="Google Shape;2006;p16"/>
          <p:cNvPicPr preferRelativeResize="0"/>
          <p:nvPr/>
        </p:nvPicPr>
        <p:blipFill rotWithShape="1">
          <a:blip r:embed="rId3">
            <a:alphaModFix/>
          </a:blip>
          <a:srcRect b="0" l="0" r="0" t="0"/>
          <a:stretch/>
        </p:blipFill>
        <p:spPr>
          <a:xfrm>
            <a:off x="4087879" y="4633958"/>
            <a:ext cx="684830" cy="684830"/>
          </a:xfrm>
          <a:prstGeom prst="rect">
            <a:avLst/>
          </a:prstGeom>
          <a:noFill/>
          <a:ln>
            <a:noFill/>
          </a:ln>
        </p:spPr>
      </p:pic>
      <p:sp>
        <p:nvSpPr>
          <p:cNvPr id="2007" name="Google Shape;2007;p16"/>
          <p:cNvSpPr/>
          <p:nvPr/>
        </p:nvSpPr>
        <p:spPr>
          <a:xfrm>
            <a:off x="3611210" y="3738692"/>
            <a:ext cx="1398292" cy="788485"/>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800">
                <a:solidFill>
                  <a:srgbClr val="000000"/>
                </a:solidFill>
                <a:latin typeface="Calibri"/>
                <a:ea typeface="Calibri"/>
                <a:cs typeface="Calibri"/>
                <a:sym typeface="Calibri"/>
              </a:rPr>
              <a:t>Vrai</a:t>
            </a:r>
            <a:endParaRPr/>
          </a:p>
        </p:txBody>
      </p:sp>
      <p:sp>
        <p:nvSpPr>
          <p:cNvPr id="2008" name="Google Shape;2008;p16"/>
          <p:cNvSpPr/>
          <p:nvPr/>
        </p:nvSpPr>
        <p:spPr>
          <a:xfrm>
            <a:off x="7446875" y="3738692"/>
            <a:ext cx="1276212" cy="770049"/>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800">
                <a:solidFill>
                  <a:srgbClr val="000000"/>
                </a:solidFill>
                <a:latin typeface="Calibri"/>
                <a:ea typeface="Calibri"/>
                <a:cs typeface="Calibri"/>
                <a:sym typeface="Calibri"/>
              </a:rPr>
              <a:t>Faux</a:t>
            </a:r>
            <a:endParaRPr/>
          </a:p>
        </p:txBody>
      </p:sp>
      <p:pic>
        <p:nvPicPr>
          <p:cNvPr id="2009" name="Google Shape;2009;p16"/>
          <p:cNvPicPr preferRelativeResize="0"/>
          <p:nvPr/>
        </p:nvPicPr>
        <p:blipFill rotWithShape="1">
          <a:blip r:embed="rId4">
            <a:alphaModFix/>
          </a:blip>
          <a:srcRect b="0" l="0" r="0" t="0"/>
          <a:stretch/>
        </p:blipFill>
        <p:spPr>
          <a:xfrm>
            <a:off x="11557601" y="451681"/>
            <a:ext cx="433313" cy="433313"/>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13" name="Shape 2013"/>
        <p:cNvGrpSpPr/>
        <p:nvPr/>
      </p:nvGrpSpPr>
      <p:grpSpPr>
        <a:xfrm>
          <a:off x="0" y="0"/>
          <a:ext cx="0" cy="0"/>
          <a:chOff x="0" y="0"/>
          <a:chExt cx="0" cy="0"/>
        </a:xfrm>
      </p:grpSpPr>
      <p:sp>
        <p:nvSpPr>
          <p:cNvPr id="2014" name="Google Shape;2014;p17"/>
          <p:cNvSpPr txBox="1"/>
          <p:nvPr>
            <p:ph type="title"/>
          </p:nvPr>
        </p:nvSpPr>
        <p:spPr>
          <a:xfrm>
            <a:off x="1030246" y="318293"/>
            <a:ext cx="10277091" cy="267549"/>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1600"/>
              <a:buFont typeface="Calibri"/>
              <a:buNone/>
            </a:pPr>
            <a:r>
              <a:rPr lang="fr-FR"/>
              <a:t>Répondez par vrai ou faux.</a:t>
            </a:r>
            <a:endParaRPr/>
          </a:p>
        </p:txBody>
      </p:sp>
      <p:sp>
        <p:nvSpPr>
          <p:cNvPr id="2015" name="Google Shape;2015;p17"/>
          <p:cNvSpPr txBox="1"/>
          <p:nvPr>
            <p:ph idx="1" type="body"/>
          </p:nvPr>
        </p:nvSpPr>
        <p:spPr>
          <a:xfrm>
            <a:off x="1030288" y="668338"/>
            <a:ext cx="10277475" cy="268287"/>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A5A5A5"/>
              </a:buClr>
              <a:buSzPts val="1000"/>
              <a:buNone/>
            </a:pPr>
            <a:r>
              <a:rPr lang="fr-FR">
                <a:solidFill>
                  <a:srgbClr val="A5A5A5"/>
                </a:solidFill>
                <a:latin typeface="Calibri"/>
                <a:ea typeface="Calibri"/>
                <a:cs typeface="Calibri"/>
                <a:sym typeface="Calibri"/>
              </a:rPr>
              <a:t>Sur leurs ardoises, les élèves écrivent  vrai ou faux  et l’enseignant.e désigne quelques -uns pour  répondre oralement.</a:t>
            </a:r>
            <a:endParaRPr/>
          </a:p>
        </p:txBody>
      </p:sp>
      <p:grpSp>
        <p:nvGrpSpPr>
          <p:cNvPr id="2016" name="Google Shape;2016;p17"/>
          <p:cNvGrpSpPr/>
          <p:nvPr/>
        </p:nvGrpSpPr>
        <p:grpSpPr>
          <a:xfrm>
            <a:off x="11493365" y="427318"/>
            <a:ext cx="497596" cy="431295"/>
            <a:chOff x="779844" y="4335989"/>
            <a:chExt cx="563238" cy="575842"/>
          </a:xfrm>
        </p:grpSpPr>
        <p:pic>
          <p:nvPicPr>
            <p:cNvPr descr="Une image contenant Dessin animé, clipart, Animation, illustration&#10;&#10;Description générée automatiquement" id="2017" name="Google Shape;2017;p17"/>
            <p:cNvPicPr preferRelativeResize="0"/>
            <p:nvPr/>
          </p:nvPicPr>
          <p:blipFill rotWithShape="1">
            <a:blip r:embed="rId3">
              <a:alphaModFix/>
            </a:blip>
            <a:srcRect b="23864" l="18242" r="18458" t="9344"/>
            <a:stretch/>
          </p:blipFill>
          <p:spPr>
            <a:xfrm>
              <a:off x="779844" y="4335989"/>
              <a:ext cx="563238" cy="575842"/>
            </a:xfrm>
            <a:prstGeom prst="rect">
              <a:avLst/>
            </a:prstGeom>
            <a:noFill/>
            <a:ln>
              <a:noFill/>
            </a:ln>
          </p:spPr>
        </p:pic>
        <p:sp>
          <p:nvSpPr>
            <p:cNvPr id="2018" name="Google Shape;2018;p17"/>
            <p:cNvSpPr/>
            <p:nvPr/>
          </p:nvSpPr>
          <p:spPr>
            <a:xfrm>
              <a:off x="1146883" y="4430870"/>
              <a:ext cx="160172" cy="106680"/>
            </a:xfrm>
            <a:prstGeom prst="rect">
              <a:avLst/>
            </a:prstGeom>
            <a:solidFill>
              <a:srgbClr val="268B6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sp>
        <p:nvSpPr>
          <p:cNvPr id="2019" name="Google Shape;2019;p17"/>
          <p:cNvSpPr txBox="1"/>
          <p:nvPr/>
        </p:nvSpPr>
        <p:spPr>
          <a:xfrm>
            <a:off x="199736" y="1402080"/>
            <a:ext cx="11296304" cy="523220"/>
          </a:xfrm>
          <a:prstGeom prst="rect">
            <a:avLst/>
          </a:prstGeom>
          <a:solidFill>
            <a:srgbClr val="D6EFF5"/>
          </a:solid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fr-FR" sz="2800">
                <a:solidFill>
                  <a:schemeClr val="dk1"/>
                </a:solidFill>
                <a:latin typeface="Calibri"/>
                <a:ea typeface="Calibri"/>
                <a:cs typeface="Calibri"/>
                <a:sym typeface="Calibri"/>
              </a:rPr>
              <a:t>L’image obtenue dans un miroir plan est virtuelle.</a:t>
            </a:r>
            <a:endParaRPr sz="2800">
              <a:solidFill>
                <a:schemeClr val="dk1"/>
              </a:solidFill>
              <a:latin typeface="Calibri"/>
              <a:ea typeface="Calibri"/>
              <a:cs typeface="Calibri"/>
              <a:sym typeface="Calibri"/>
            </a:endParaRPr>
          </a:p>
        </p:txBody>
      </p:sp>
      <p:sp>
        <p:nvSpPr>
          <p:cNvPr id="2020" name="Google Shape;2020;p17"/>
          <p:cNvSpPr/>
          <p:nvPr/>
        </p:nvSpPr>
        <p:spPr>
          <a:xfrm>
            <a:off x="2749205" y="2997000"/>
            <a:ext cx="2078289" cy="432000"/>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fr-FR" sz="2400">
                <a:solidFill>
                  <a:schemeClr val="dk1"/>
                </a:solidFill>
                <a:latin typeface="Calibri"/>
                <a:ea typeface="Calibri"/>
                <a:cs typeface="Calibri"/>
                <a:sym typeface="Calibri"/>
              </a:rPr>
              <a:t>Vrai</a:t>
            </a:r>
            <a:endParaRPr/>
          </a:p>
        </p:txBody>
      </p:sp>
      <p:sp>
        <p:nvSpPr>
          <p:cNvPr id="2021" name="Google Shape;2021;p17"/>
          <p:cNvSpPr/>
          <p:nvPr/>
        </p:nvSpPr>
        <p:spPr>
          <a:xfrm>
            <a:off x="2453838" y="2997000"/>
            <a:ext cx="432000" cy="430924"/>
          </a:xfrm>
          <a:prstGeom prst="roundRect">
            <a:avLst>
              <a:gd fmla="val 16667" name="adj"/>
            </a:avLst>
          </a:prstGeom>
          <a:solidFill>
            <a:srgbClr val="ADDEE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A</a:t>
            </a:r>
            <a:endParaRPr/>
          </a:p>
        </p:txBody>
      </p:sp>
      <p:sp>
        <p:nvSpPr>
          <p:cNvPr id="2022" name="Google Shape;2022;p17"/>
          <p:cNvSpPr/>
          <p:nvPr/>
        </p:nvSpPr>
        <p:spPr>
          <a:xfrm>
            <a:off x="7850123" y="2997000"/>
            <a:ext cx="2311371" cy="432000"/>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fr-FR" sz="2400">
                <a:solidFill>
                  <a:schemeClr val="dk1"/>
                </a:solidFill>
                <a:latin typeface="Calibri"/>
                <a:ea typeface="Calibri"/>
                <a:cs typeface="Calibri"/>
                <a:sym typeface="Calibri"/>
              </a:rPr>
              <a:t>Faux</a:t>
            </a:r>
            <a:endParaRPr/>
          </a:p>
        </p:txBody>
      </p:sp>
      <p:sp>
        <p:nvSpPr>
          <p:cNvPr id="2023" name="Google Shape;2023;p17"/>
          <p:cNvSpPr/>
          <p:nvPr/>
        </p:nvSpPr>
        <p:spPr>
          <a:xfrm>
            <a:off x="7554756" y="2997000"/>
            <a:ext cx="432000" cy="430924"/>
          </a:xfrm>
          <a:prstGeom prst="roundRect">
            <a:avLst>
              <a:gd fmla="val 16667" name="adj"/>
            </a:avLst>
          </a:prstGeom>
          <a:solidFill>
            <a:srgbClr val="ADDEE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B</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27" name="Shape 2027"/>
        <p:cNvGrpSpPr/>
        <p:nvPr/>
      </p:nvGrpSpPr>
      <p:grpSpPr>
        <a:xfrm>
          <a:off x="0" y="0"/>
          <a:ext cx="0" cy="0"/>
          <a:chOff x="0" y="0"/>
          <a:chExt cx="0" cy="0"/>
        </a:xfrm>
      </p:grpSpPr>
      <p:sp>
        <p:nvSpPr>
          <p:cNvPr id="2028" name="Google Shape;2028;p18"/>
          <p:cNvSpPr txBox="1"/>
          <p:nvPr>
            <p:ph type="title"/>
          </p:nvPr>
        </p:nvSpPr>
        <p:spPr>
          <a:xfrm>
            <a:off x="1030246" y="318293"/>
            <a:ext cx="10277091" cy="267549"/>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1600"/>
              <a:buFont typeface="Calibri"/>
              <a:buNone/>
            </a:pPr>
            <a:r>
              <a:rPr lang="fr-FR"/>
              <a:t>L’image est virtuelle, elle n’est pas réelle.</a:t>
            </a:r>
            <a:endParaRPr/>
          </a:p>
        </p:txBody>
      </p:sp>
      <p:sp>
        <p:nvSpPr>
          <p:cNvPr id="2029" name="Google Shape;2029;p18"/>
          <p:cNvSpPr txBox="1"/>
          <p:nvPr>
            <p:ph idx="1" type="body"/>
          </p:nvPr>
        </p:nvSpPr>
        <p:spPr>
          <a:xfrm>
            <a:off x="1030288" y="668338"/>
            <a:ext cx="10277475" cy="268287"/>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A5A5A5"/>
              </a:buClr>
              <a:buSzPts val="1000"/>
              <a:buNone/>
            </a:pPr>
            <a:r>
              <a:rPr lang="fr-FR">
                <a:solidFill>
                  <a:srgbClr val="A5A5A5"/>
                </a:solidFill>
                <a:latin typeface="Calibri"/>
                <a:ea typeface="Calibri"/>
                <a:cs typeface="Calibri"/>
                <a:sym typeface="Calibri"/>
              </a:rPr>
              <a:t>Sur leurs ardoises, les élèves écrivent  vrai ou faux  et l’enseignant.e désigne quelques -uns pour  répondre oralement.</a:t>
            </a:r>
            <a:endParaRPr/>
          </a:p>
        </p:txBody>
      </p:sp>
      <p:sp>
        <p:nvSpPr>
          <p:cNvPr id="2030" name="Google Shape;2030;p18"/>
          <p:cNvSpPr txBox="1"/>
          <p:nvPr/>
        </p:nvSpPr>
        <p:spPr>
          <a:xfrm>
            <a:off x="199736" y="1402080"/>
            <a:ext cx="11296304" cy="523220"/>
          </a:xfrm>
          <a:prstGeom prst="rect">
            <a:avLst/>
          </a:prstGeom>
          <a:solidFill>
            <a:srgbClr val="D6EFF5"/>
          </a:solid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fr-FR" sz="2800">
                <a:solidFill>
                  <a:schemeClr val="dk1"/>
                </a:solidFill>
                <a:latin typeface="Calibri"/>
                <a:ea typeface="Calibri"/>
                <a:cs typeface="Calibri"/>
                <a:sym typeface="Calibri"/>
              </a:rPr>
              <a:t>L’image obtenue dans un miroir plan est virtuelle.</a:t>
            </a:r>
            <a:endParaRPr sz="2800">
              <a:solidFill>
                <a:schemeClr val="dk1"/>
              </a:solidFill>
              <a:latin typeface="Calibri"/>
              <a:ea typeface="Calibri"/>
              <a:cs typeface="Calibri"/>
              <a:sym typeface="Calibri"/>
            </a:endParaRPr>
          </a:p>
        </p:txBody>
      </p:sp>
      <p:pic>
        <p:nvPicPr>
          <p:cNvPr descr="Coche avec un remplissage uni" id="2031" name="Google Shape;2031;p18"/>
          <p:cNvPicPr preferRelativeResize="0"/>
          <p:nvPr/>
        </p:nvPicPr>
        <p:blipFill rotWithShape="1">
          <a:blip r:embed="rId3">
            <a:alphaModFix/>
          </a:blip>
          <a:srcRect b="0" l="0" r="0" t="0"/>
          <a:stretch/>
        </p:blipFill>
        <p:spPr>
          <a:xfrm>
            <a:off x="3445934" y="3726281"/>
            <a:ext cx="684830" cy="684830"/>
          </a:xfrm>
          <a:prstGeom prst="rect">
            <a:avLst/>
          </a:prstGeom>
          <a:noFill/>
          <a:ln>
            <a:noFill/>
          </a:ln>
        </p:spPr>
      </p:pic>
      <p:sp>
        <p:nvSpPr>
          <p:cNvPr id="2032" name="Google Shape;2032;p18"/>
          <p:cNvSpPr/>
          <p:nvPr/>
        </p:nvSpPr>
        <p:spPr>
          <a:xfrm>
            <a:off x="2749205" y="2997000"/>
            <a:ext cx="2078289" cy="432000"/>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fr-FR" sz="2400">
                <a:solidFill>
                  <a:schemeClr val="dk1"/>
                </a:solidFill>
                <a:latin typeface="Calibri"/>
                <a:ea typeface="Calibri"/>
                <a:cs typeface="Calibri"/>
                <a:sym typeface="Calibri"/>
              </a:rPr>
              <a:t>Vrai</a:t>
            </a:r>
            <a:endParaRPr/>
          </a:p>
        </p:txBody>
      </p:sp>
      <p:sp>
        <p:nvSpPr>
          <p:cNvPr id="2033" name="Google Shape;2033;p18"/>
          <p:cNvSpPr/>
          <p:nvPr/>
        </p:nvSpPr>
        <p:spPr>
          <a:xfrm>
            <a:off x="2453838" y="2997000"/>
            <a:ext cx="432000" cy="430924"/>
          </a:xfrm>
          <a:prstGeom prst="roundRect">
            <a:avLst>
              <a:gd fmla="val 16667" name="adj"/>
            </a:avLst>
          </a:prstGeom>
          <a:solidFill>
            <a:srgbClr val="ADDEE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A</a:t>
            </a:r>
            <a:endParaRPr/>
          </a:p>
        </p:txBody>
      </p:sp>
      <p:sp>
        <p:nvSpPr>
          <p:cNvPr id="2034" name="Google Shape;2034;p18"/>
          <p:cNvSpPr/>
          <p:nvPr/>
        </p:nvSpPr>
        <p:spPr>
          <a:xfrm>
            <a:off x="7850123" y="2997000"/>
            <a:ext cx="2311371" cy="432000"/>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fr-FR" sz="2400">
                <a:solidFill>
                  <a:schemeClr val="dk1"/>
                </a:solidFill>
                <a:latin typeface="Calibri"/>
                <a:ea typeface="Calibri"/>
                <a:cs typeface="Calibri"/>
                <a:sym typeface="Calibri"/>
              </a:rPr>
              <a:t>Faux</a:t>
            </a:r>
            <a:endParaRPr/>
          </a:p>
        </p:txBody>
      </p:sp>
      <p:sp>
        <p:nvSpPr>
          <p:cNvPr id="2035" name="Google Shape;2035;p18"/>
          <p:cNvSpPr/>
          <p:nvPr/>
        </p:nvSpPr>
        <p:spPr>
          <a:xfrm>
            <a:off x="7554756" y="2997000"/>
            <a:ext cx="432000" cy="430924"/>
          </a:xfrm>
          <a:prstGeom prst="roundRect">
            <a:avLst>
              <a:gd fmla="val 16667" name="adj"/>
            </a:avLst>
          </a:prstGeom>
          <a:solidFill>
            <a:srgbClr val="ADDEE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B</a:t>
            </a:r>
            <a:endParaRPr/>
          </a:p>
        </p:txBody>
      </p:sp>
      <p:pic>
        <p:nvPicPr>
          <p:cNvPr id="2036" name="Google Shape;2036;p18"/>
          <p:cNvPicPr preferRelativeResize="0"/>
          <p:nvPr/>
        </p:nvPicPr>
        <p:blipFill rotWithShape="1">
          <a:blip r:embed="rId4">
            <a:alphaModFix/>
          </a:blip>
          <a:srcRect b="0" l="0" r="0" t="0"/>
          <a:stretch/>
        </p:blipFill>
        <p:spPr>
          <a:xfrm>
            <a:off x="11557601" y="451681"/>
            <a:ext cx="433313" cy="433313"/>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40" name="Shape 2040"/>
        <p:cNvGrpSpPr/>
        <p:nvPr/>
      </p:nvGrpSpPr>
      <p:grpSpPr>
        <a:xfrm>
          <a:off x="0" y="0"/>
          <a:ext cx="0" cy="0"/>
          <a:chOff x="0" y="0"/>
          <a:chExt cx="0" cy="0"/>
        </a:xfrm>
      </p:grpSpPr>
      <p:sp>
        <p:nvSpPr>
          <p:cNvPr id="2041" name="Google Shape;2041;p19"/>
          <p:cNvSpPr txBox="1"/>
          <p:nvPr>
            <p:ph type="title"/>
          </p:nvPr>
        </p:nvSpPr>
        <p:spPr>
          <a:xfrm>
            <a:off x="1030246" y="318293"/>
            <a:ext cx="10277091" cy="267549"/>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1600"/>
              <a:buFont typeface="Calibri"/>
              <a:buNone/>
            </a:pPr>
            <a:r>
              <a:rPr lang="fr-FR"/>
              <a:t>Répondre par vrai ou faux.</a:t>
            </a:r>
            <a:endParaRPr/>
          </a:p>
        </p:txBody>
      </p:sp>
      <p:sp>
        <p:nvSpPr>
          <p:cNvPr id="2042" name="Google Shape;2042;p19"/>
          <p:cNvSpPr txBox="1"/>
          <p:nvPr>
            <p:ph idx="1" type="body"/>
          </p:nvPr>
        </p:nvSpPr>
        <p:spPr>
          <a:xfrm>
            <a:off x="1030288" y="668338"/>
            <a:ext cx="10277475" cy="268287"/>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A5A5A5"/>
              </a:buClr>
              <a:buSzPts val="1000"/>
              <a:buNone/>
            </a:pPr>
            <a:r>
              <a:rPr lang="fr-FR">
                <a:solidFill>
                  <a:srgbClr val="A5A5A5"/>
                </a:solidFill>
                <a:latin typeface="Calibri"/>
                <a:ea typeface="Calibri"/>
                <a:cs typeface="Calibri"/>
                <a:sym typeface="Calibri"/>
              </a:rPr>
              <a:t>Sur leurs ardoises, les élèves écrivent  vrai ou faux  et l’enseignant.e désigne quelques -uns pour  répondre oralement.</a:t>
            </a:r>
            <a:endParaRPr/>
          </a:p>
        </p:txBody>
      </p:sp>
      <p:grpSp>
        <p:nvGrpSpPr>
          <p:cNvPr id="2043" name="Google Shape;2043;p19"/>
          <p:cNvGrpSpPr/>
          <p:nvPr/>
        </p:nvGrpSpPr>
        <p:grpSpPr>
          <a:xfrm>
            <a:off x="11493365" y="427318"/>
            <a:ext cx="497596" cy="431295"/>
            <a:chOff x="779844" y="4335989"/>
            <a:chExt cx="563238" cy="575842"/>
          </a:xfrm>
        </p:grpSpPr>
        <p:pic>
          <p:nvPicPr>
            <p:cNvPr descr="Une image contenant Dessin animé, clipart, Animation, illustration&#10;&#10;Description générée automatiquement" id="2044" name="Google Shape;2044;p19"/>
            <p:cNvPicPr preferRelativeResize="0"/>
            <p:nvPr/>
          </p:nvPicPr>
          <p:blipFill rotWithShape="1">
            <a:blip r:embed="rId3">
              <a:alphaModFix/>
            </a:blip>
            <a:srcRect b="23864" l="18242" r="18458" t="9344"/>
            <a:stretch/>
          </p:blipFill>
          <p:spPr>
            <a:xfrm>
              <a:off x="779844" y="4335989"/>
              <a:ext cx="563238" cy="575842"/>
            </a:xfrm>
            <a:prstGeom prst="rect">
              <a:avLst/>
            </a:prstGeom>
            <a:noFill/>
            <a:ln>
              <a:noFill/>
            </a:ln>
          </p:spPr>
        </p:pic>
        <p:sp>
          <p:nvSpPr>
            <p:cNvPr id="2045" name="Google Shape;2045;p19"/>
            <p:cNvSpPr/>
            <p:nvPr/>
          </p:nvSpPr>
          <p:spPr>
            <a:xfrm>
              <a:off x="1146883" y="4430870"/>
              <a:ext cx="160172" cy="106680"/>
            </a:xfrm>
            <a:prstGeom prst="rect">
              <a:avLst/>
            </a:prstGeom>
            <a:solidFill>
              <a:srgbClr val="268B6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sp>
        <p:nvSpPr>
          <p:cNvPr id="2046" name="Google Shape;2046;p19"/>
          <p:cNvSpPr/>
          <p:nvPr/>
        </p:nvSpPr>
        <p:spPr>
          <a:xfrm>
            <a:off x="2368205" y="3701307"/>
            <a:ext cx="2078289" cy="432000"/>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fr-FR" sz="2400">
                <a:solidFill>
                  <a:schemeClr val="dk1"/>
                </a:solidFill>
                <a:latin typeface="Calibri"/>
                <a:ea typeface="Calibri"/>
                <a:cs typeface="Calibri"/>
                <a:sym typeface="Calibri"/>
              </a:rPr>
              <a:t>Vrai</a:t>
            </a:r>
            <a:endParaRPr/>
          </a:p>
        </p:txBody>
      </p:sp>
      <p:sp>
        <p:nvSpPr>
          <p:cNvPr id="2047" name="Google Shape;2047;p19"/>
          <p:cNvSpPr/>
          <p:nvPr/>
        </p:nvSpPr>
        <p:spPr>
          <a:xfrm>
            <a:off x="2072838" y="3701307"/>
            <a:ext cx="432000" cy="430924"/>
          </a:xfrm>
          <a:prstGeom prst="roundRect">
            <a:avLst>
              <a:gd fmla="val 16667" name="adj"/>
            </a:avLst>
          </a:prstGeom>
          <a:solidFill>
            <a:srgbClr val="ADDEE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A</a:t>
            </a:r>
            <a:endParaRPr/>
          </a:p>
        </p:txBody>
      </p:sp>
      <p:sp>
        <p:nvSpPr>
          <p:cNvPr id="2048" name="Google Shape;2048;p19"/>
          <p:cNvSpPr/>
          <p:nvPr/>
        </p:nvSpPr>
        <p:spPr>
          <a:xfrm>
            <a:off x="7469123" y="3701307"/>
            <a:ext cx="2311371" cy="432000"/>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fr-FR" sz="2400">
                <a:solidFill>
                  <a:schemeClr val="dk1"/>
                </a:solidFill>
                <a:latin typeface="Calibri"/>
                <a:ea typeface="Calibri"/>
                <a:cs typeface="Calibri"/>
                <a:sym typeface="Calibri"/>
              </a:rPr>
              <a:t>Faux</a:t>
            </a:r>
            <a:endParaRPr/>
          </a:p>
        </p:txBody>
      </p:sp>
      <p:sp>
        <p:nvSpPr>
          <p:cNvPr id="2049" name="Google Shape;2049;p19"/>
          <p:cNvSpPr/>
          <p:nvPr/>
        </p:nvSpPr>
        <p:spPr>
          <a:xfrm>
            <a:off x="7173756" y="3701307"/>
            <a:ext cx="432000" cy="430924"/>
          </a:xfrm>
          <a:prstGeom prst="roundRect">
            <a:avLst>
              <a:gd fmla="val 16667" name="adj"/>
            </a:avLst>
          </a:prstGeom>
          <a:solidFill>
            <a:srgbClr val="ADDEE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B</a:t>
            </a:r>
            <a:endParaRPr/>
          </a:p>
        </p:txBody>
      </p:sp>
      <p:sp>
        <p:nvSpPr>
          <p:cNvPr id="2050" name="Google Shape;2050;p19"/>
          <p:cNvSpPr txBox="1"/>
          <p:nvPr/>
        </p:nvSpPr>
        <p:spPr>
          <a:xfrm>
            <a:off x="445859" y="1444963"/>
            <a:ext cx="11296304" cy="523220"/>
          </a:xfrm>
          <a:prstGeom prst="rect">
            <a:avLst/>
          </a:prstGeom>
          <a:solidFill>
            <a:srgbClr val="D6EFF5"/>
          </a:solid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fr-FR" sz="2800">
                <a:solidFill>
                  <a:schemeClr val="dk1"/>
                </a:solidFill>
                <a:latin typeface="Calibri"/>
                <a:ea typeface="Calibri"/>
                <a:cs typeface="Calibri"/>
                <a:sym typeface="Calibri"/>
              </a:rPr>
              <a:t>Un miroir plan peut former une image réelle projetée sur un écran.</a:t>
            </a:r>
            <a:endParaRPr sz="2800">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1839" name="Shape 1839"/>
        <p:cNvGrpSpPr/>
        <p:nvPr/>
      </p:nvGrpSpPr>
      <p:grpSpPr>
        <a:xfrm>
          <a:off x="0" y="0"/>
          <a:ext cx="0" cy="0"/>
          <a:chOff x="0" y="0"/>
          <a:chExt cx="0" cy="0"/>
        </a:xfrm>
      </p:grpSpPr>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54" name="Shape 2054"/>
        <p:cNvGrpSpPr/>
        <p:nvPr/>
      </p:nvGrpSpPr>
      <p:grpSpPr>
        <a:xfrm>
          <a:off x="0" y="0"/>
          <a:ext cx="0" cy="0"/>
          <a:chOff x="0" y="0"/>
          <a:chExt cx="0" cy="0"/>
        </a:xfrm>
      </p:grpSpPr>
      <p:sp>
        <p:nvSpPr>
          <p:cNvPr id="2055" name="Google Shape;2055;p20"/>
          <p:cNvSpPr txBox="1"/>
          <p:nvPr>
            <p:ph type="title"/>
          </p:nvPr>
        </p:nvSpPr>
        <p:spPr>
          <a:xfrm>
            <a:off x="1030246" y="318293"/>
            <a:ext cx="10277091" cy="267549"/>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1600"/>
              <a:buFont typeface="Calibri"/>
              <a:buNone/>
            </a:pPr>
            <a:r>
              <a:rPr lang="fr-FR"/>
              <a:t>L’image formée est virtuelle. Elle ne peut pas être projetée sur un écran.</a:t>
            </a:r>
            <a:endParaRPr/>
          </a:p>
        </p:txBody>
      </p:sp>
      <p:sp>
        <p:nvSpPr>
          <p:cNvPr id="2056" name="Google Shape;2056;p20"/>
          <p:cNvSpPr txBox="1"/>
          <p:nvPr>
            <p:ph idx="1" type="body"/>
          </p:nvPr>
        </p:nvSpPr>
        <p:spPr>
          <a:xfrm>
            <a:off x="1030288" y="668338"/>
            <a:ext cx="10277475" cy="268287"/>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A5A5A5"/>
              </a:buClr>
              <a:buSzPts val="1000"/>
              <a:buNone/>
            </a:pPr>
            <a:r>
              <a:rPr lang="fr-FR">
                <a:solidFill>
                  <a:srgbClr val="A5A5A5"/>
                </a:solidFill>
                <a:latin typeface="Calibri"/>
                <a:ea typeface="Calibri"/>
                <a:cs typeface="Calibri"/>
                <a:sym typeface="Calibri"/>
              </a:rPr>
              <a:t>Sur leurs ardoises, les élèves écrivent  vrai ou faux  et l’enseignant.e désigne quelques -uns pour  répondre oralement.</a:t>
            </a:r>
            <a:endParaRPr/>
          </a:p>
        </p:txBody>
      </p:sp>
      <p:sp>
        <p:nvSpPr>
          <p:cNvPr id="2057" name="Google Shape;2057;p20"/>
          <p:cNvSpPr/>
          <p:nvPr/>
        </p:nvSpPr>
        <p:spPr>
          <a:xfrm>
            <a:off x="2368205" y="3701307"/>
            <a:ext cx="2078289" cy="432000"/>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fr-FR" sz="2400">
                <a:solidFill>
                  <a:schemeClr val="dk1"/>
                </a:solidFill>
                <a:latin typeface="Calibri"/>
                <a:ea typeface="Calibri"/>
                <a:cs typeface="Calibri"/>
                <a:sym typeface="Calibri"/>
              </a:rPr>
              <a:t>Vrai</a:t>
            </a:r>
            <a:endParaRPr/>
          </a:p>
        </p:txBody>
      </p:sp>
      <p:sp>
        <p:nvSpPr>
          <p:cNvPr id="2058" name="Google Shape;2058;p20"/>
          <p:cNvSpPr/>
          <p:nvPr/>
        </p:nvSpPr>
        <p:spPr>
          <a:xfrm>
            <a:off x="2072838" y="3701307"/>
            <a:ext cx="432000" cy="430924"/>
          </a:xfrm>
          <a:prstGeom prst="roundRect">
            <a:avLst>
              <a:gd fmla="val 16667" name="adj"/>
            </a:avLst>
          </a:prstGeom>
          <a:solidFill>
            <a:srgbClr val="ADDEE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A</a:t>
            </a:r>
            <a:endParaRPr/>
          </a:p>
        </p:txBody>
      </p:sp>
      <p:sp>
        <p:nvSpPr>
          <p:cNvPr id="2059" name="Google Shape;2059;p20"/>
          <p:cNvSpPr/>
          <p:nvPr/>
        </p:nvSpPr>
        <p:spPr>
          <a:xfrm>
            <a:off x="7469123" y="3701307"/>
            <a:ext cx="2311371" cy="432000"/>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fr-FR" sz="2400">
                <a:solidFill>
                  <a:schemeClr val="dk1"/>
                </a:solidFill>
                <a:latin typeface="Calibri"/>
                <a:ea typeface="Calibri"/>
                <a:cs typeface="Calibri"/>
                <a:sym typeface="Calibri"/>
              </a:rPr>
              <a:t>Faux</a:t>
            </a:r>
            <a:endParaRPr/>
          </a:p>
        </p:txBody>
      </p:sp>
      <p:sp>
        <p:nvSpPr>
          <p:cNvPr id="2060" name="Google Shape;2060;p20"/>
          <p:cNvSpPr/>
          <p:nvPr/>
        </p:nvSpPr>
        <p:spPr>
          <a:xfrm>
            <a:off x="7173756" y="3701307"/>
            <a:ext cx="432000" cy="430924"/>
          </a:xfrm>
          <a:prstGeom prst="roundRect">
            <a:avLst>
              <a:gd fmla="val 16667" name="adj"/>
            </a:avLst>
          </a:prstGeom>
          <a:solidFill>
            <a:srgbClr val="ADDEE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B</a:t>
            </a:r>
            <a:endParaRPr/>
          </a:p>
        </p:txBody>
      </p:sp>
      <p:pic>
        <p:nvPicPr>
          <p:cNvPr descr="Coche avec un remplissage uni" id="2061" name="Google Shape;2061;p20"/>
          <p:cNvPicPr preferRelativeResize="0"/>
          <p:nvPr/>
        </p:nvPicPr>
        <p:blipFill rotWithShape="1">
          <a:blip r:embed="rId3">
            <a:alphaModFix/>
          </a:blip>
          <a:srcRect b="0" l="0" r="0" t="0"/>
          <a:stretch/>
        </p:blipFill>
        <p:spPr>
          <a:xfrm>
            <a:off x="8210149" y="4132231"/>
            <a:ext cx="684830" cy="684830"/>
          </a:xfrm>
          <a:prstGeom prst="rect">
            <a:avLst/>
          </a:prstGeom>
          <a:noFill/>
          <a:ln>
            <a:noFill/>
          </a:ln>
        </p:spPr>
      </p:pic>
      <p:pic>
        <p:nvPicPr>
          <p:cNvPr id="2062" name="Google Shape;2062;p20"/>
          <p:cNvPicPr preferRelativeResize="0"/>
          <p:nvPr/>
        </p:nvPicPr>
        <p:blipFill rotWithShape="1">
          <a:blip r:embed="rId4">
            <a:alphaModFix/>
          </a:blip>
          <a:srcRect b="0" l="0" r="0" t="0"/>
          <a:stretch/>
        </p:blipFill>
        <p:spPr>
          <a:xfrm>
            <a:off x="11557601" y="451681"/>
            <a:ext cx="433313" cy="433313"/>
          </a:xfrm>
          <a:prstGeom prst="rect">
            <a:avLst/>
          </a:prstGeom>
          <a:noFill/>
          <a:ln>
            <a:noFill/>
          </a:ln>
        </p:spPr>
      </p:pic>
      <p:sp>
        <p:nvSpPr>
          <p:cNvPr id="2063" name="Google Shape;2063;p20"/>
          <p:cNvSpPr txBox="1"/>
          <p:nvPr/>
        </p:nvSpPr>
        <p:spPr>
          <a:xfrm>
            <a:off x="445859" y="1444963"/>
            <a:ext cx="11296304" cy="523220"/>
          </a:xfrm>
          <a:prstGeom prst="rect">
            <a:avLst/>
          </a:prstGeom>
          <a:solidFill>
            <a:srgbClr val="D6EFF5"/>
          </a:solid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fr-FR" sz="2800">
                <a:solidFill>
                  <a:schemeClr val="dk1"/>
                </a:solidFill>
                <a:latin typeface="Calibri"/>
                <a:ea typeface="Calibri"/>
                <a:cs typeface="Calibri"/>
                <a:sym typeface="Calibri"/>
              </a:rPr>
              <a:t>Un miroir plan peut former une image réelle projetée sur un écran.</a:t>
            </a:r>
            <a:endParaRPr sz="2800">
              <a:solidFill>
                <a:schemeClr val="dk1"/>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67" name="Shape 2067"/>
        <p:cNvGrpSpPr/>
        <p:nvPr/>
      </p:nvGrpSpPr>
      <p:grpSpPr>
        <a:xfrm>
          <a:off x="0" y="0"/>
          <a:ext cx="0" cy="0"/>
          <a:chOff x="0" y="0"/>
          <a:chExt cx="0" cy="0"/>
        </a:xfrm>
      </p:grpSpPr>
      <p:sp>
        <p:nvSpPr>
          <p:cNvPr id="2068" name="Google Shape;2068;p21"/>
          <p:cNvSpPr txBox="1"/>
          <p:nvPr>
            <p:ph type="title"/>
          </p:nvPr>
        </p:nvSpPr>
        <p:spPr>
          <a:xfrm>
            <a:off x="778058" y="318293"/>
            <a:ext cx="10529279" cy="267549"/>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1600"/>
              <a:buFont typeface="Calibri"/>
              <a:buNone/>
            </a:pPr>
            <a:r>
              <a:rPr lang="fr-FR"/>
              <a:t>Répondre par vrai ou faux.</a:t>
            </a:r>
            <a:endParaRPr/>
          </a:p>
        </p:txBody>
      </p:sp>
      <p:sp>
        <p:nvSpPr>
          <p:cNvPr id="2069" name="Google Shape;2069;p21"/>
          <p:cNvSpPr txBox="1"/>
          <p:nvPr>
            <p:ph idx="2" type="body"/>
          </p:nvPr>
        </p:nvSpPr>
        <p:spPr>
          <a:xfrm>
            <a:off x="778058" y="668338"/>
            <a:ext cx="10529705" cy="268287"/>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chemeClr val="dk1"/>
              </a:buClr>
              <a:buSzPts val="1000"/>
              <a:buNone/>
            </a:pPr>
            <a:r>
              <a:rPr lang="fr-FR"/>
              <a:t>Sur leurs ardoises, les élèves écrivent  vrai ou faux  et l’enseignant.e désigne quelques -uns pour  répondre oralement.</a:t>
            </a:r>
            <a:endParaRPr/>
          </a:p>
        </p:txBody>
      </p:sp>
      <p:grpSp>
        <p:nvGrpSpPr>
          <p:cNvPr id="2070" name="Google Shape;2070;p21"/>
          <p:cNvGrpSpPr/>
          <p:nvPr/>
        </p:nvGrpSpPr>
        <p:grpSpPr>
          <a:xfrm>
            <a:off x="11493365" y="427318"/>
            <a:ext cx="497596" cy="431295"/>
            <a:chOff x="779844" y="4335989"/>
            <a:chExt cx="563238" cy="575842"/>
          </a:xfrm>
        </p:grpSpPr>
        <p:pic>
          <p:nvPicPr>
            <p:cNvPr descr="Une image contenant Dessin animé, clipart, Animation, illustration&#10;&#10;Description générée automatiquement" id="2071" name="Google Shape;2071;p21"/>
            <p:cNvPicPr preferRelativeResize="0"/>
            <p:nvPr/>
          </p:nvPicPr>
          <p:blipFill rotWithShape="1">
            <a:blip r:embed="rId3">
              <a:alphaModFix/>
            </a:blip>
            <a:srcRect b="23864" l="18242" r="18458" t="9344"/>
            <a:stretch/>
          </p:blipFill>
          <p:spPr>
            <a:xfrm>
              <a:off x="779844" y="4335989"/>
              <a:ext cx="563238" cy="575842"/>
            </a:xfrm>
            <a:prstGeom prst="rect">
              <a:avLst/>
            </a:prstGeom>
            <a:noFill/>
            <a:ln>
              <a:noFill/>
            </a:ln>
          </p:spPr>
        </p:pic>
        <p:sp>
          <p:nvSpPr>
            <p:cNvPr id="2072" name="Google Shape;2072;p21"/>
            <p:cNvSpPr/>
            <p:nvPr/>
          </p:nvSpPr>
          <p:spPr>
            <a:xfrm>
              <a:off x="1146883" y="4430870"/>
              <a:ext cx="160172" cy="106680"/>
            </a:xfrm>
            <a:prstGeom prst="rect">
              <a:avLst/>
            </a:prstGeom>
            <a:solidFill>
              <a:srgbClr val="268B6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sp>
        <p:nvSpPr>
          <p:cNvPr id="2073" name="Google Shape;2073;p21"/>
          <p:cNvSpPr/>
          <p:nvPr/>
        </p:nvSpPr>
        <p:spPr>
          <a:xfrm>
            <a:off x="2368205" y="3441328"/>
            <a:ext cx="2078289" cy="432000"/>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fr-FR" sz="2400">
                <a:solidFill>
                  <a:schemeClr val="dk1"/>
                </a:solidFill>
                <a:latin typeface="Calibri"/>
                <a:ea typeface="Calibri"/>
                <a:cs typeface="Calibri"/>
                <a:sym typeface="Calibri"/>
              </a:rPr>
              <a:t>Vrai</a:t>
            </a:r>
            <a:endParaRPr/>
          </a:p>
        </p:txBody>
      </p:sp>
      <p:sp>
        <p:nvSpPr>
          <p:cNvPr id="2074" name="Google Shape;2074;p21"/>
          <p:cNvSpPr/>
          <p:nvPr/>
        </p:nvSpPr>
        <p:spPr>
          <a:xfrm>
            <a:off x="2072838" y="3441328"/>
            <a:ext cx="432000" cy="430924"/>
          </a:xfrm>
          <a:prstGeom prst="roundRect">
            <a:avLst>
              <a:gd fmla="val 16667" name="adj"/>
            </a:avLst>
          </a:prstGeom>
          <a:solidFill>
            <a:srgbClr val="ADDEE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A</a:t>
            </a:r>
            <a:endParaRPr/>
          </a:p>
        </p:txBody>
      </p:sp>
      <p:sp>
        <p:nvSpPr>
          <p:cNvPr id="2075" name="Google Shape;2075;p21"/>
          <p:cNvSpPr/>
          <p:nvPr/>
        </p:nvSpPr>
        <p:spPr>
          <a:xfrm>
            <a:off x="7512424" y="3440252"/>
            <a:ext cx="2311371" cy="432000"/>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fr-FR" sz="2400">
                <a:solidFill>
                  <a:schemeClr val="dk1"/>
                </a:solidFill>
                <a:latin typeface="Calibri"/>
                <a:ea typeface="Calibri"/>
                <a:cs typeface="Calibri"/>
                <a:sym typeface="Calibri"/>
              </a:rPr>
              <a:t>Faux</a:t>
            </a:r>
            <a:endParaRPr/>
          </a:p>
        </p:txBody>
      </p:sp>
      <p:sp>
        <p:nvSpPr>
          <p:cNvPr id="2076" name="Google Shape;2076;p21"/>
          <p:cNvSpPr/>
          <p:nvPr/>
        </p:nvSpPr>
        <p:spPr>
          <a:xfrm>
            <a:off x="7173756" y="3441328"/>
            <a:ext cx="432000" cy="430924"/>
          </a:xfrm>
          <a:prstGeom prst="roundRect">
            <a:avLst>
              <a:gd fmla="val 16667" name="adj"/>
            </a:avLst>
          </a:prstGeom>
          <a:solidFill>
            <a:srgbClr val="ADDEE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B</a:t>
            </a:r>
            <a:endParaRPr/>
          </a:p>
        </p:txBody>
      </p:sp>
      <p:pic>
        <p:nvPicPr>
          <p:cNvPr id="2077" name="Google Shape;2077;p21"/>
          <p:cNvPicPr preferRelativeResize="0"/>
          <p:nvPr/>
        </p:nvPicPr>
        <p:blipFill rotWithShape="1">
          <a:blip r:embed="rId4">
            <a:alphaModFix/>
          </a:blip>
          <a:srcRect b="0" l="0" r="0" t="0"/>
          <a:stretch/>
        </p:blipFill>
        <p:spPr>
          <a:xfrm>
            <a:off x="4702123" y="4006236"/>
            <a:ext cx="3487001" cy="2633466"/>
          </a:xfrm>
          <a:prstGeom prst="rect">
            <a:avLst/>
          </a:prstGeom>
          <a:noFill/>
          <a:ln>
            <a:noFill/>
          </a:ln>
        </p:spPr>
      </p:pic>
      <p:sp>
        <p:nvSpPr>
          <p:cNvPr id="2078" name="Google Shape;2078;p21"/>
          <p:cNvSpPr txBox="1"/>
          <p:nvPr/>
        </p:nvSpPr>
        <p:spPr>
          <a:xfrm>
            <a:off x="328841" y="1535031"/>
            <a:ext cx="11445417" cy="954107"/>
          </a:xfrm>
          <a:prstGeom prst="rect">
            <a:avLst/>
          </a:prstGeom>
          <a:solidFill>
            <a:srgbClr val="D6EFF5"/>
          </a:solid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fr-FR" sz="2800">
                <a:solidFill>
                  <a:schemeClr val="dk1"/>
                </a:solidFill>
                <a:latin typeface="Calibri"/>
                <a:ea typeface="Calibri"/>
                <a:cs typeface="Calibri"/>
                <a:sym typeface="Calibri"/>
              </a:rPr>
              <a:t>Les rayons lumineux réfléchis semblent provenir de </a:t>
            </a:r>
            <a:endParaRPr/>
          </a:p>
          <a:p>
            <a:pPr indent="0" lvl="0" marL="0" marR="0" rtl="0" algn="ctr">
              <a:spcBef>
                <a:spcPts val="0"/>
              </a:spcBef>
              <a:spcAft>
                <a:spcPts val="0"/>
              </a:spcAft>
              <a:buNone/>
            </a:pPr>
            <a:r>
              <a:rPr lang="fr-FR" sz="2800">
                <a:solidFill>
                  <a:schemeClr val="dk1"/>
                </a:solidFill>
                <a:latin typeface="Calibri"/>
                <a:ea typeface="Calibri"/>
                <a:cs typeface="Calibri"/>
                <a:sym typeface="Calibri"/>
              </a:rPr>
              <a:t>l’image située derrière le miroir.</a:t>
            </a:r>
            <a:endParaRPr sz="2800">
              <a:solidFill>
                <a:schemeClr val="dk1"/>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82" name="Shape 2082"/>
        <p:cNvGrpSpPr/>
        <p:nvPr/>
      </p:nvGrpSpPr>
      <p:grpSpPr>
        <a:xfrm>
          <a:off x="0" y="0"/>
          <a:ext cx="0" cy="0"/>
          <a:chOff x="0" y="0"/>
          <a:chExt cx="0" cy="0"/>
        </a:xfrm>
      </p:grpSpPr>
      <p:sp>
        <p:nvSpPr>
          <p:cNvPr id="2083" name="Google Shape;2083;p22"/>
          <p:cNvSpPr txBox="1"/>
          <p:nvPr>
            <p:ph type="title"/>
          </p:nvPr>
        </p:nvSpPr>
        <p:spPr>
          <a:xfrm>
            <a:off x="778058" y="318293"/>
            <a:ext cx="10529279" cy="267549"/>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1600"/>
              <a:buFont typeface="Calibri"/>
              <a:buNone/>
            </a:pPr>
            <a:r>
              <a:rPr lang="fr-FR"/>
              <a:t>C’est vrai, ils semblent provenir de l’image.</a:t>
            </a:r>
            <a:endParaRPr/>
          </a:p>
        </p:txBody>
      </p:sp>
      <p:sp>
        <p:nvSpPr>
          <p:cNvPr id="2084" name="Google Shape;2084;p22"/>
          <p:cNvSpPr txBox="1"/>
          <p:nvPr>
            <p:ph idx="2" type="body"/>
          </p:nvPr>
        </p:nvSpPr>
        <p:spPr>
          <a:xfrm>
            <a:off x="778058" y="668338"/>
            <a:ext cx="10529705" cy="268287"/>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chemeClr val="dk1"/>
              </a:buClr>
              <a:buSzPts val="1050"/>
              <a:buNone/>
            </a:pPr>
            <a:r>
              <a:t/>
            </a:r>
            <a:endParaRPr/>
          </a:p>
        </p:txBody>
      </p:sp>
      <p:sp>
        <p:nvSpPr>
          <p:cNvPr id="2085" name="Google Shape;2085;p22"/>
          <p:cNvSpPr/>
          <p:nvPr/>
        </p:nvSpPr>
        <p:spPr>
          <a:xfrm>
            <a:off x="2368205" y="3441328"/>
            <a:ext cx="2078289" cy="432000"/>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fr-FR" sz="2400">
                <a:solidFill>
                  <a:schemeClr val="dk1"/>
                </a:solidFill>
                <a:latin typeface="Calibri"/>
                <a:ea typeface="Calibri"/>
                <a:cs typeface="Calibri"/>
                <a:sym typeface="Calibri"/>
              </a:rPr>
              <a:t>Vrai</a:t>
            </a:r>
            <a:endParaRPr/>
          </a:p>
        </p:txBody>
      </p:sp>
      <p:sp>
        <p:nvSpPr>
          <p:cNvPr id="2086" name="Google Shape;2086;p22"/>
          <p:cNvSpPr/>
          <p:nvPr/>
        </p:nvSpPr>
        <p:spPr>
          <a:xfrm>
            <a:off x="2072838" y="3441328"/>
            <a:ext cx="432000" cy="430924"/>
          </a:xfrm>
          <a:prstGeom prst="roundRect">
            <a:avLst>
              <a:gd fmla="val 16667" name="adj"/>
            </a:avLst>
          </a:prstGeom>
          <a:solidFill>
            <a:srgbClr val="ADDEE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A</a:t>
            </a:r>
            <a:endParaRPr/>
          </a:p>
        </p:txBody>
      </p:sp>
      <p:sp>
        <p:nvSpPr>
          <p:cNvPr id="2087" name="Google Shape;2087;p22"/>
          <p:cNvSpPr/>
          <p:nvPr/>
        </p:nvSpPr>
        <p:spPr>
          <a:xfrm>
            <a:off x="7512424" y="3440252"/>
            <a:ext cx="2311371" cy="432000"/>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fr-FR" sz="2400">
                <a:solidFill>
                  <a:schemeClr val="dk1"/>
                </a:solidFill>
                <a:latin typeface="Calibri"/>
                <a:ea typeface="Calibri"/>
                <a:cs typeface="Calibri"/>
                <a:sym typeface="Calibri"/>
              </a:rPr>
              <a:t>Faux</a:t>
            </a:r>
            <a:endParaRPr/>
          </a:p>
        </p:txBody>
      </p:sp>
      <p:sp>
        <p:nvSpPr>
          <p:cNvPr id="2088" name="Google Shape;2088;p22"/>
          <p:cNvSpPr/>
          <p:nvPr/>
        </p:nvSpPr>
        <p:spPr>
          <a:xfrm>
            <a:off x="7173756" y="3441328"/>
            <a:ext cx="432000" cy="430924"/>
          </a:xfrm>
          <a:prstGeom prst="roundRect">
            <a:avLst>
              <a:gd fmla="val 16667" name="adj"/>
            </a:avLst>
          </a:prstGeom>
          <a:solidFill>
            <a:srgbClr val="ADDEE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B</a:t>
            </a:r>
            <a:endParaRPr/>
          </a:p>
        </p:txBody>
      </p:sp>
      <p:pic>
        <p:nvPicPr>
          <p:cNvPr descr="Coche avec un remplissage uni" id="2089" name="Google Shape;2089;p22"/>
          <p:cNvPicPr preferRelativeResize="0"/>
          <p:nvPr/>
        </p:nvPicPr>
        <p:blipFill rotWithShape="1">
          <a:blip r:embed="rId3">
            <a:alphaModFix/>
          </a:blip>
          <a:srcRect b="0" l="0" r="0" t="0"/>
          <a:stretch/>
        </p:blipFill>
        <p:spPr>
          <a:xfrm>
            <a:off x="2790836" y="3872252"/>
            <a:ext cx="684830" cy="684830"/>
          </a:xfrm>
          <a:prstGeom prst="rect">
            <a:avLst/>
          </a:prstGeom>
          <a:noFill/>
          <a:ln>
            <a:noFill/>
          </a:ln>
        </p:spPr>
      </p:pic>
      <p:sp>
        <p:nvSpPr>
          <p:cNvPr id="2090" name="Google Shape;2090;p22"/>
          <p:cNvSpPr txBox="1"/>
          <p:nvPr/>
        </p:nvSpPr>
        <p:spPr>
          <a:xfrm>
            <a:off x="328841" y="1535031"/>
            <a:ext cx="11445417" cy="954107"/>
          </a:xfrm>
          <a:prstGeom prst="rect">
            <a:avLst/>
          </a:prstGeom>
          <a:solidFill>
            <a:srgbClr val="D6EFF5"/>
          </a:solid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fr-FR" sz="2800">
                <a:solidFill>
                  <a:schemeClr val="dk1"/>
                </a:solidFill>
                <a:latin typeface="Calibri"/>
                <a:ea typeface="Calibri"/>
                <a:cs typeface="Calibri"/>
                <a:sym typeface="Calibri"/>
              </a:rPr>
              <a:t>Les rayons lumineux réfléchis semblent provenir de </a:t>
            </a:r>
            <a:endParaRPr/>
          </a:p>
          <a:p>
            <a:pPr indent="0" lvl="0" marL="0" marR="0" rtl="0" algn="ctr">
              <a:spcBef>
                <a:spcPts val="0"/>
              </a:spcBef>
              <a:spcAft>
                <a:spcPts val="0"/>
              </a:spcAft>
              <a:buNone/>
            </a:pPr>
            <a:r>
              <a:rPr lang="fr-FR" sz="2800">
                <a:solidFill>
                  <a:schemeClr val="dk1"/>
                </a:solidFill>
                <a:latin typeface="Calibri"/>
                <a:ea typeface="Calibri"/>
                <a:cs typeface="Calibri"/>
                <a:sym typeface="Calibri"/>
              </a:rPr>
              <a:t>l’image située derrière le miroir.</a:t>
            </a:r>
            <a:endParaRPr sz="2800">
              <a:solidFill>
                <a:schemeClr val="dk1"/>
              </a:solidFill>
              <a:latin typeface="Calibri"/>
              <a:ea typeface="Calibri"/>
              <a:cs typeface="Calibri"/>
              <a:sym typeface="Calibri"/>
            </a:endParaRPr>
          </a:p>
        </p:txBody>
      </p:sp>
      <p:pic>
        <p:nvPicPr>
          <p:cNvPr id="2091" name="Google Shape;2091;p22"/>
          <p:cNvPicPr preferRelativeResize="0"/>
          <p:nvPr/>
        </p:nvPicPr>
        <p:blipFill rotWithShape="1">
          <a:blip r:embed="rId4">
            <a:alphaModFix/>
          </a:blip>
          <a:srcRect b="0" l="0" r="0" t="0"/>
          <a:stretch/>
        </p:blipFill>
        <p:spPr>
          <a:xfrm>
            <a:off x="4702123" y="4006236"/>
            <a:ext cx="3487001" cy="2633466"/>
          </a:xfrm>
          <a:prstGeom prst="rect">
            <a:avLst/>
          </a:prstGeom>
          <a:noFill/>
          <a:ln>
            <a:noFill/>
          </a:ln>
        </p:spPr>
      </p:pic>
      <p:pic>
        <p:nvPicPr>
          <p:cNvPr id="2092" name="Google Shape;2092;p22"/>
          <p:cNvPicPr preferRelativeResize="0"/>
          <p:nvPr/>
        </p:nvPicPr>
        <p:blipFill rotWithShape="1">
          <a:blip r:embed="rId5">
            <a:alphaModFix/>
          </a:blip>
          <a:srcRect b="0" l="0" r="0" t="0"/>
          <a:stretch/>
        </p:blipFill>
        <p:spPr>
          <a:xfrm>
            <a:off x="11557601" y="451681"/>
            <a:ext cx="433313" cy="433313"/>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96" name="Shape 2096"/>
        <p:cNvGrpSpPr/>
        <p:nvPr/>
      </p:nvGrpSpPr>
      <p:grpSpPr>
        <a:xfrm>
          <a:off x="0" y="0"/>
          <a:ext cx="0" cy="0"/>
          <a:chOff x="0" y="0"/>
          <a:chExt cx="0" cy="0"/>
        </a:xfrm>
      </p:grpSpPr>
      <p:sp>
        <p:nvSpPr>
          <p:cNvPr id="2097" name="Google Shape;2097;p23"/>
          <p:cNvSpPr txBox="1"/>
          <p:nvPr>
            <p:ph type="title"/>
          </p:nvPr>
        </p:nvSpPr>
        <p:spPr>
          <a:xfrm>
            <a:off x="778058" y="318293"/>
            <a:ext cx="10529279" cy="267549"/>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1600"/>
              <a:buFont typeface="Calibri"/>
              <a:buNone/>
            </a:pPr>
            <a:r>
              <a:rPr lang="fr-FR"/>
              <a:t>Répondre par vrai ou faux.</a:t>
            </a:r>
            <a:endParaRPr/>
          </a:p>
        </p:txBody>
      </p:sp>
      <p:sp>
        <p:nvSpPr>
          <p:cNvPr id="2098" name="Google Shape;2098;p23"/>
          <p:cNvSpPr txBox="1"/>
          <p:nvPr>
            <p:ph idx="2" type="body"/>
          </p:nvPr>
        </p:nvSpPr>
        <p:spPr>
          <a:xfrm>
            <a:off x="778058" y="668338"/>
            <a:ext cx="10529705" cy="268287"/>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chemeClr val="dk1"/>
              </a:buClr>
              <a:buSzPts val="1000"/>
              <a:buNone/>
            </a:pPr>
            <a:r>
              <a:rPr lang="fr-FR"/>
              <a:t>Sur leurs ardoises, les élèves écrivent  vrai ou faux  et l’enseignant.e désigne quelques -uns pour  répondre oralement.</a:t>
            </a:r>
            <a:endParaRPr/>
          </a:p>
        </p:txBody>
      </p:sp>
      <p:grpSp>
        <p:nvGrpSpPr>
          <p:cNvPr id="2099" name="Google Shape;2099;p23"/>
          <p:cNvGrpSpPr/>
          <p:nvPr/>
        </p:nvGrpSpPr>
        <p:grpSpPr>
          <a:xfrm>
            <a:off x="11493365" y="427318"/>
            <a:ext cx="497596" cy="431295"/>
            <a:chOff x="779844" y="4335989"/>
            <a:chExt cx="563238" cy="575842"/>
          </a:xfrm>
        </p:grpSpPr>
        <p:pic>
          <p:nvPicPr>
            <p:cNvPr descr="Une image contenant Dessin animé, clipart, Animation, illustration&#10;&#10;Description générée automatiquement" id="2100" name="Google Shape;2100;p23"/>
            <p:cNvPicPr preferRelativeResize="0"/>
            <p:nvPr/>
          </p:nvPicPr>
          <p:blipFill rotWithShape="1">
            <a:blip r:embed="rId3">
              <a:alphaModFix/>
            </a:blip>
            <a:srcRect b="23864" l="18242" r="18458" t="9344"/>
            <a:stretch/>
          </p:blipFill>
          <p:spPr>
            <a:xfrm>
              <a:off x="779844" y="4335989"/>
              <a:ext cx="563238" cy="575842"/>
            </a:xfrm>
            <a:prstGeom prst="rect">
              <a:avLst/>
            </a:prstGeom>
            <a:noFill/>
            <a:ln>
              <a:noFill/>
            </a:ln>
          </p:spPr>
        </p:pic>
        <p:sp>
          <p:nvSpPr>
            <p:cNvPr id="2101" name="Google Shape;2101;p23"/>
            <p:cNvSpPr/>
            <p:nvPr/>
          </p:nvSpPr>
          <p:spPr>
            <a:xfrm>
              <a:off x="1146883" y="4430870"/>
              <a:ext cx="160172" cy="106680"/>
            </a:xfrm>
            <a:prstGeom prst="rect">
              <a:avLst/>
            </a:prstGeom>
            <a:solidFill>
              <a:srgbClr val="268B6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sp>
        <p:nvSpPr>
          <p:cNvPr id="2102" name="Google Shape;2102;p23"/>
          <p:cNvSpPr txBox="1"/>
          <p:nvPr/>
        </p:nvSpPr>
        <p:spPr>
          <a:xfrm>
            <a:off x="328841" y="1419169"/>
            <a:ext cx="11445417" cy="954107"/>
          </a:xfrm>
          <a:prstGeom prst="rect">
            <a:avLst/>
          </a:prstGeom>
          <a:solidFill>
            <a:srgbClr val="D6EFF5"/>
          </a:solid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fr-FR" sz="2800">
                <a:solidFill>
                  <a:schemeClr val="dk1"/>
                </a:solidFill>
                <a:latin typeface="Calibri"/>
                <a:ea typeface="Calibri"/>
                <a:cs typeface="Calibri"/>
                <a:sym typeface="Calibri"/>
              </a:rPr>
              <a:t>Pour voir un point lumineux dans le miroir, un rayon lumineux doit atteindre l’œil après réflexion</a:t>
            </a:r>
            <a:endParaRPr sz="2800">
              <a:solidFill>
                <a:schemeClr val="dk1"/>
              </a:solidFill>
              <a:latin typeface="Calibri"/>
              <a:ea typeface="Calibri"/>
              <a:cs typeface="Calibri"/>
              <a:sym typeface="Calibri"/>
            </a:endParaRPr>
          </a:p>
        </p:txBody>
      </p:sp>
      <p:sp>
        <p:nvSpPr>
          <p:cNvPr id="2103" name="Google Shape;2103;p23"/>
          <p:cNvSpPr/>
          <p:nvPr/>
        </p:nvSpPr>
        <p:spPr>
          <a:xfrm>
            <a:off x="2368205" y="3701307"/>
            <a:ext cx="2078289" cy="432000"/>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fr-FR" sz="2400">
                <a:solidFill>
                  <a:schemeClr val="dk1"/>
                </a:solidFill>
                <a:latin typeface="Calibri"/>
                <a:ea typeface="Calibri"/>
                <a:cs typeface="Calibri"/>
                <a:sym typeface="Calibri"/>
              </a:rPr>
              <a:t>Vrai</a:t>
            </a:r>
            <a:endParaRPr/>
          </a:p>
        </p:txBody>
      </p:sp>
      <p:sp>
        <p:nvSpPr>
          <p:cNvPr id="2104" name="Google Shape;2104;p23"/>
          <p:cNvSpPr/>
          <p:nvPr/>
        </p:nvSpPr>
        <p:spPr>
          <a:xfrm>
            <a:off x="2072838" y="3701307"/>
            <a:ext cx="432000" cy="430924"/>
          </a:xfrm>
          <a:prstGeom prst="roundRect">
            <a:avLst>
              <a:gd fmla="val 16667" name="adj"/>
            </a:avLst>
          </a:prstGeom>
          <a:solidFill>
            <a:srgbClr val="ADDEE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A</a:t>
            </a:r>
            <a:endParaRPr/>
          </a:p>
        </p:txBody>
      </p:sp>
      <p:sp>
        <p:nvSpPr>
          <p:cNvPr id="2105" name="Google Shape;2105;p23"/>
          <p:cNvSpPr/>
          <p:nvPr/>
        </p:nvSpPr>
        <p:spPr>
          <a:xfrm>
            <a:off x="7469123" y="3701307"/>
            <a:ext cx="2311371" cy="432000"/>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fr-FR" sz="2400">
                <a:solidFill>
                  <a:schemeClr val="dk1"/>
                </a:solidFill>
                <a:latin typeface="Calibri"/>
                <a:ea typeface="Calibri"/>
                <a:cs typeface="Calibri"/>
                <a:sym typeface="Calibri"/>
              </a:rPr>
              <a:t>Faux</a:t>
            </a:r>
            <a:endParaRPr/>
          </a:p>
        </p:txBody>
      </p:sp>
      <p:sp>
        <p:nvSpPr>
          <p:cNvPr id="2106" name="Google Shape;2106;p23"/>
          <p:cNvSpPr/>
          <p:nvPr/>
        </p:nvSpPr>
        <p:spPr>
          <a:xfrm>
            <a:off x="7173756" y="3701307"/>
            <a:ext cx="432000" cy="430924"/>
          </a:xfrm>
          <a:prstGeom prst="roundRect">
            <a:avLst>
              <a:gd fmla="val 16667" name="adj"/>
            </a:avLst>
          </a:prstGeom>
          <a:solidFill>
            <a:srgbClr val="ADDEE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B</a:t>
            </a:r>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10" name="Shape 2110"/>
        <p:cNvGrpSpPr/>
        <p:nvPr/>
      </p:nvGrpSpPr>
      <p:grpSpPr>
        <a:xfrm>
          <a:off x="0" y="0"/>
          <a:ext cx="0" cy="0"/>
          <a:chOff x="0" y="0"/>
          <a:chExt cx="0" cy="0"/>
        </a:xfrm>
      </p:grpSpPr>
      <p:sp>
        <p:nvSpPr>
          <p:cNvPr id="2111" name="Google Shape;2111;p24"/>
          <p:cNvSpPr txBox="1"/>
          <p:nvPr>
            <p:ph type="title"/>
          </p:nvPr>
        </p:nvSpPr>
        <p:spPr>
          <a:xfrm>
            <a:off x="778058" y="318293"/>
            <a:ext cx="10529279" cy="267549"/>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1600"/>
              <a:buFont typeface="Calibri"/>
              <a:buNone/>
            </a:pPr>
            <a:r>
              <a:rPr lang="fr-FR"/>
              <a:t>Effectivement c’est vrai.</a:t>
            </a:r>
            <a:endParaRPr/>
          </a:p>
        </p:txBody>
      </p:sp>
      <p:sp>
        <p:nvSpPr>
          <p:cNvPr id="2112" name="Google Shape;2112;p24"/>
          <p:cNvSpPr txBox="1"/>
          <p:nvPr>
            <p:ph idx="2" type="body"/>
          </p:nvPr>
        </p:nvSpPr>
        <p:spPr>
          <a:xfrm>
            <a:off x="778058" y="668338"/>
            <a:ext cx="10529705" cy="268287"/>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chemeClr val="dk1"/>
              </a:buClr>
              <a:buSzPts val="1000"/>
              <a:buNone/>
            </a:pPr>
            <a:r>
              <a:rPr lang="fr-FR"/>
              <a:t>Sur leurs ardoises, les élèves écrivent  vrai ou faux  et l’enseignant.e désigne quelques -uns pour  répondre oralement.</a:t>
            </a:r>
            <a:endParaRPr/>
          </a:p>
        </p:txBody>
      </p:sp>
      <p:sp>
        <p:nvSpPr>
          <p:cNvPr id="2113" name="Google Shape;2113;p24"/>
          <p:cNvSpPr txBox="1"/>
          <p:nvPr/>
        </p:nvSpPr>
        <p:spPr>
          <a:xfrm>
            <a:off x="328841" y="1419169"/>
            <a:ext cx="11445417" cy="954107"/>
          </a:xfrm>
          <a:prstGeom prst="rect">
            <a:avLst/>
          </a:prstGeom>
          <a:solidFill>
            <a:srgbClr val="D6EFF5"/>
          </a:solid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fr-FR" sz="2800">
                <a:solidFill>
                  <a:schemeClr val="dk1"/>
                </a:solidFill>
                <a:latin typeface="Calibri"/>
                <a:ea typeface="Calibri"/>
                <a:cs typeface="Calibri"/>
                <a:sym typeface="Calibri"/>
              </a:rPr>
              <a:t>Pour voir l’image d’un point lumineux dans le miroir, un rayon lumineux doit atteindre l’œil après réflexion</a:t>
            </a:r>
            <a:endParaRPr sz="2800">
              <a:solidFill>
                <a:schemeClr val="dk1"/>
              </a:solidFill>
              <a:latin typeface="Calibri"/>
              <a:ea typeface="Calibri"/>
              <a:cs typeface="Calibri"/>
              <a:sym typeface="Calibri"/>
            </a:endParaRPr>
          </a:p>
        </p:txBody>
      </p:sp>
      <p:sp>
        <p:nvSpPr>
          <p:cNvPr id="2114" name="Google Shape;2114;p24"/>
          <p:cNvSpPr/>
          <p:nvPr/>
        </p:nvSpPr>
        <p:spPr>
          <a:xfrm>
            <a:off x="2368205" y="3701307"/>
            <a:ext cx="2078289" cy="432000"/>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fr-FR" sz="2400">
                <a:solidFill>
                  <a:schemeClr val="dk1"/>
                </a:solidFill>
                <a:latin typeface="Calibri"/>
                <a:ea typeface="Calibri"/>
                <a:cs typeface="Calibri"/>
                <a:sym typeface="Calibri"/>
              </a:rPr>
              <a:t>Vrai</a:t>
            </a:r>
            <a:endParaRPr/>
          </a:p>
        </p:txBody>
      </p:sp>
      <p:sp>
        <p:nvSpPr>
          <p:cNvPr id="2115" name="Google Shape;2115;p24"/>
          <p:cNvSpPr/>
          <p:nvPr/>
        </p:nvSpPr>
        <p:spPr>
          <a:xfrm>
            <a:off x="2072838" y="3701307"/>
            <a:ext cx="432000" cy="430924"/>
          </a:xfrm>
          <a:prstGeom prst="roundRect">
            <a:avLst>
              <a:gd fmla="val 16667" name="adj"/>
            </a:avLst>
          </a:prstGeom>
          <a:solidFill>
            <a:srgbClr val="ADDEE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A</a:t>
            </a:r>
            <a:endParaRPr/>
          </a:p>
        </p:txBody>
      </p:sp>
      <p:sp>
        <p:nvSpPr>
          <p:cNvPr id="2116" name="Google Shape;2116;p24"/>
          <p:cNvSpPr/>
          <p:nvPr/>
        </p:nvSpPr>
        <p:spPr>
          <a:xfrm>
            <a:off x="7469123" y="3701307"/>
            <a:ext cx="2311371" cy="432000"/>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fr-FR" sz="2400">
                <a:solidFill>
                  <a:schemeClr val="dk1"/>
                </a:solidFill>
                <a:latin typeface="Calibri"/>
                <a:ea typeface="Calibri"/>
                <a:cs typeface="Calibri"/>
                <a:sym typeface="Calibri"/>
              </a:rPr>
              <a:t>Faux</a:t>
            </a:r>
            <a:endParaRPr/>
          </a:p>
        </p:txBody>
      </p:sp>
      <p:sp>
        <p:nvSpPr>
          <p:cNvPr id="2117" name="Google Shape;2117;p24"/>
          <p:cNvSpPr/>
          <p:nvPr/>
        </p:nvSpPr>
        <p:spPr>
          <a:xfrm>
            <a:off x="7173756" y="3701307"/>
            <a:ext cx="432000" cy="430924"/>
          </a:xfrm>
          <a:prstGeom prst="roundRect">
            <a:avLst>
              <a:gd fmla="val 16667" name="adj"/>
            </a:avLst>
          </a:prstGeom>
          <a:solidFill>
            <a:srgbClr val="ADDEE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B</a:t>
            </a:r>
            <a:endParaRPr/>
          </a:p>
        </p:txBody>
      </p:sp>
      <p:pic>
        <p:nvPicPr>
          <p:cNvPr descr="Coche avec un remplissage uni" id="2118" name="Google Shape;2118;p24"/>
          <p:cNvPicPr preferRelativeResize="0"/>
          <p:nvPr/>
        </p:nvPicPr>
        <p:blipFill rotWithShape="1">
          <a:blip r:embed="rId3">
            <a:alphaModFix/>
          </a:blip>
          <a:srcRect b="0" l="0" r="0" t="0"/>
          <a:stretch/>
        </p:blipFill>
        <p:spPr>
          <a:xfrm>
            <a:off x="2722519" y="4132231"/>
            <a:ext cx="684830" cy="684830"/>
          </a:xfrm>
          <a:prstGeom prst="rect">
            <a:avLst/>
          </a:prstGeom>
          <a:noFill/>
          <a:ln>
            <a:noFill/>
          </a:ln>
        </p:spPr>
      </p:pic>
      <p:pic>
        <p:nvPicPr>
          <p:cNvPr id="2119" name="Google Shape;2119;p24"/>
          <p:cNvPicPr preferRelativeResize="0"/>
          <p:nvPr/>
        </p:nvPicPr>
        <p:blipFill rotWithShape="1">
          <a:blip r:embed="rId4">
            <a:alphaModFix/>
          </a:blip>
          <a:srcRect b="0" l="0" r="0" t="0"/>
          <a:stretch/>
        </p:blipFill>
        <p:spPr>
          <a:xfrm>
            <a:off x="4615599" y="4240154"/>
            <a:ext cx="2672707" cy="2018492"/>
          </a:xfrm>
          <a:prstGeom prst="rect">
            <a:avLst/>
          </a:prstGeom>
          <a:noFill/>
          <a:ln>
            <a:noFill/>
          </a:ln>
        </p:spPr>
      </p:pic>
      <p:pic>
        <p:nvPicPr>
          <p:cNvPr id="2120" name="Google Shape;2120;p24"/>
          <p:cNvPicPr preferRelativeResize="0"/>
          <p:nvPr/>
        </p:nvPicPr>
        <p:blipFill rotWithShape="1">
          <a:blip r:embed="rId5">
            <a:alphaModFix/>
          </a:blip>
          <a:srcRect b="0" l="0" r="0" t="0"/>
          <a:stretch/>
        </p:blipFill>
        <p:spPr>
          <a:xfrm>
            <a:off x="4519602" y="4132231"/>
            <a:ext cx="562412" cy="504000"/>
          </a:xfrm>
          <a:prstGeom prst="rect">
            <a:avLst/>
          </a:prstGeom>
          <a:noFill/>
          <a:ln>
            <a:noFill/>
          </a:ln>
        </p:spPr>
      </p:pic>
      <p:pic>
        <p:nvPicPr>
          <p:cNvPr id="2121" name="Google Shape;2121;p24"/>
          <p:cNvPicPr preferRelativeResize="0"/>
          <p:nvPr/>
        </p:nvPicPr>
        <p:blipFill rotWithShape="1">
          <a:blip r:embed="rId6">
            <a:alphaModFix/>
          </a:blip>
          <a:srcRect b="0" l="0" r="0" t="0"/>
          <a:stretch/>
        </p:blipFill>
        <p:spPr>
          <a:xfrm>
            <a:off x="11557601" y="451681"/>
            <a:ext cx="433313" cy="433313"/>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25" name="Shape 2125"/>
        <p:cNvGrpSpPr/>
        <p:nvPr/>
      </p:nvGrpSpPr>
      <p:grpSpPr>
        <a:xfrm>
          <a:off x="0" y="0"/>
          <a:ext cx="0" cy="0"/>
          <a:chOff x="0" y="0"/>
          <a:chExt cx="0" cy="0"/>
        </a:xfrm>
      </p:grpSpPr>
      <p:sp>
        <p:nvSpPr>
          <p:cNvPr id="2126" name="Google Shape;2126;p25"/>
          <p:cNvSpPr txBox="1"/>
          <p:nvPr>
            <p:ph type="title"/>
          </p:nvPr>
        </p:nvSpPr>
        <p:spPr>
          <a:xfrm>
            <a:off x="778058" y="318293"/>
            <a:ext cx="10529279" cy="267549"/>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1600"/>
              <a:buFont typeface="Calibri"/>
              <a:buNone/>
            </a:pPr>
            <a:r>
              <a:rPr lang="fr-FR"/>
              <a:t>Répondre par vrai ou faux.</a:t>
            </a:r>
            <a:endParaRPr/>
          </a:p>
        </p:txBody>
      </p:sp>
      <p:sp>
        <p:nvSpPr>
          <p:cNvPr id="2127" name="Google Shape;2127;p25"/>
          <p:cNvSpPr txBox="1"/>
          <p:nvPr>
            <p:ph idx="2" type="body"/>
          </p:nvPr>
        </p:nvSpPr>
        <p:spPr>
          <a:xfrm>
            <a:off x="778058" y="668338"/>
            <a:ext cx="10529705" cy="268287"/>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chemeClr val="dk1"/>
              </a:buClr>
              <a:buSzPts val="1000"/>
              <a:buNone/>
            </a:pPr>
            <a:r>
              <a:rPr lang="fr-FR"/>
              <a:t>Sur leurs ardoises, les élèves écrivent  vrai ou faux  et l’enseignant.e désigne quelques -uns pour  répondre oralement.</a:t>
            </a:r>
            <a:endParaRPr/>
          </a:p>
        </p:txBody>
      </p:sp>
      <p:grpSp>
        <p:nvGrpSpPr>
          <p:cNvPr id="2128" name="Google Shape;2128;p25"/>
          <p:cNvGrpSpPr/>
          <p:nvPr/>
        </p:nvGrpSpPr>
        <p:grpSpPr>
          <a:xfrm>
            <a:off x="11493365" y="427318"/>
            <a:ext cx="497596" cy="431295"/>
            <a:chOff x="779844" y="4335989"/>
            <a:chExt cx="563238" cy="575842"/>
          </a:xfrm>
        </p:grpSpPr>
        <p:pic>
          <p:nvPicPr>
            <p:cNvPr descr="Une image contenant Dessin animé, clipart, Animation, illustration&#10;&#10;Description générée automatiquement" id="2129" name="Google Shape;2129;p25"/>
            <p:cNvPicPr preferRelativeResize="0"/>
            <p:nvPr/>
          </p:nvPicPr>
          <p:blipFill rotWithShape="1">
            <a:blip r:embed="rId3">
              <a:alphaModFix/>
            </a:blip>
            <a:srcRect b="23864" l="18242" r="18458" t="9344"/>
            <a:stretch/>
          </p:blipFill>
          <p:spPr>
            <a:xfrm>
              <a:off x="779844" y="4335989"/>
              <a:ext cx="563238" cy="575842"/>
            </a:xfrm>
            <a:prstGeom prst="rect">
              <a:avLst/>
            </a:prstGeom>
            <a:noFill/>
            <a:ln>
              <a:noFill/>
            </a:ln>
          </p:spPr>
        </p:pic>
        <p:sp>
          <p:nvSpPr>
            <p:cNvPr id="2130" name="Google Shape;2130;p25"/>
            <p:cNvSpPr/>
            <p:nvPr/>
          </p:nvSpPr>
          <p:spPr>
            <a:xfrm>
              <a:off x="1146883" y="4430870"/>
              <a:ext cx="160172" cy="106680"/>
            </a:xfrm>
            <a:prstGeom prst="rect">
              <a:avLst/>
            </a:prstGeom>
            <a:solidFill>
              <a:srgbClr val="268B6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sp>
        <p:nvSpPr>
          <p:cNvPr id="2131" name="Google Shape;2131;p25"/>
          <p:cNvSpPr txBox="1"/>
          <p:nvPr/>
        </p:nvSpPr>
        <p:spPr>
          <a:xfrm>
            <a:off x="328841" y="1419169"/>
            <a:ext cx="11445417" cy="954107"/>
          </a:xfrm>
          <a:prstGeom prst="rect">
            <a:avLst/>
          </a:prstGeom>
          <a:solidFill>
            <a:srgbClr val="D6EFF5"/>
          </a:solid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fr-FR" sz="2800">
                <a:solidFill>
                  <a:schemeClr val="dk1"/>
                </a:solidFill>
                <a:latin typeface="Calibri"/>
                <a:ea typeface="Calibri"/>
                <a:cs typeface="Calibri"/>
                <a:sym typeface="Calibri"/>
              </a:rPr>
              <a:t>L’image d’un point lumineux par un miroir plan, s’obtient par </a:t>
            </a:r>
            <a:endParaRPr/>
          </a:p>
          <a:p>
            <a:pPr indent="0" lvl="0" marL="0" marR="0" rtl="0" algn="ctr">
              <a:spcBef>
                <a:spcPts val="0"/>
              </a:spcBef>
              <a:spcAft>
                <a:spcPts val="0"/>
              </a:spcAft>
              <a:buNone/>
            </a:pPr>
            <a:r>
              <a:rPr lang="fr-FR" sz="2800">
                <a:solidFill>
                  <a:schemeClr val="dk1"/>
                </a:solidFill>
                <a:latin typeface="Calibri"/>
                <a:ea typeface="Calibri"/>
                <a:cs typeface="Calibri"/>
                <a:sym typeface="Calibri"/>
              </a:rPr>
              <a:t>prolongement des rayons réfléchis sur ce miroir.</a:t>
            </a:r>
            <a:endParaRPr sz="2800">
              <a:solidFill>
                <a:schemeClr val="dk1"/>
              </a:solidFill>
              <a:latin typeface="Calibri"/>
              <a:ea typeface="Calibri"/>
              <a:cs typeface="Calibri"/>
              <a:sym typeface="Calibri"/>
            </a:endParaRPr>
          </a:p>
        </p:txBody>
      </p:sp>
      <p:sp>
        <p:nvSpPr>
          <p:cNvPr id="2132" name="Google Shape;2132;p25"/>
          <p:cNvSpPr/>
          <p:nvPr/>
        </p:nvSpPr>
        <p:spPr>
          <a:xfrm>
            <a:off x="2368205" y="3701307"/>
            <a:ext cx="2078289" cy="432000"/>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fr-FR" sz="2400">
                <a:solidFill>
                  <a:schemeClr val="dk1"/>
                </a:solidFill>
                <a:latin typeface="Calibri"/>
                <a:ea typeface="Calibri"/>
                <a:cs typeface="Calibri"/>
                <a:sym typeface="Calibri"/>
              </a:rPr>
              <a:t>Vrai</a:t>
            </a:r>
            <a:endParaRPr/>
          </a:p>
        </p:txBody>
      </p:sp>
      <p:sp>
        <p:nvSpPr>
          <p:cNvPr id="2133" name="Google Shape;2133;p25"/>
          <p:cNvSpPr/>
          <p:nvPr/>
        </p:nvSpPr>
        <p:spPr>
          <a:xfrm>
            <a:off x="2072838" y="3701307"/>
            <a:ext cx="432000" cy="430924"/>
          </a:xfrm>
          <a:prstGeom prst="roundRect">
            <a:avLst>
              <a:gd fmla="val 16667" name="adj"/>
            </a:avLst>
          </a:prstGeom>
          <a:solidFill>
            <a:srgbClr val="ADDEE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A</a:t>
            </a:r>
            <a:endParaRPr/>
          </a:p>
        </p:txBody>
      </p:sp>
      <p:sp>
        <p:nvSpPr>
          <p:cNvPr id="2134" name="Google Shape;2134;p25"/>
          <p:cNvSpPr/>
          <p:nvPr/>
        </p:nvSpPr>
        <p:spPr>
          <a:xfrm>
            <a:off x="7469123" y="3701307"/>
            <a:ext cx="2311371" cy="432000"/>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fr-FR" sz="2400">
                <a:solidFill>
                  <a:schemeClr val="dk1"/>
                </a:solidFill>
                <a:latin typeface="Calibri"/>
                <a:ea typeface="Calibri"/>
                <a:cs typeface="Calibri"/>
                <a:sym typeface="Calibri"/>
              </a:rPr>
              <a:t>Faux</a:t>
            </a:r>
            <a:endParaRPr/>
          </a:p>
        </p:txBody>
      </p:sp>
      <p:sp>
        <p:nvSpPr>
          <p:cNvPr id="2135" name="Google Shape;2135;p25"/>
          <p:cNvSpPr/>
          <p:nvPr/>
        </p:nvSpPr>
        <p:spPr>
          <a:xfrm>
            <a:off x="7173756" y="3701307"/>
            <a:ext cx="432000" cy="430924"/>
          </a:xfrm>
          <a:prstGeom prst="roundRect">
            <a:avLst>
              <a:gd fmla="val 16667" name="adj"/>
            </a:avLst>
          </a:prstGeom>
          <a:solidFill>
            <a:srgbClr val="ADDEE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B</a:t>
            </a:r>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39" name="Shape 2139"/>
        <p:cNvGrpSpPr/>
        <p:nvPr/>
      </p:nvGrpSpPr>
      <p:grpSpPr>
        <a:xfrm>
          <a:off x="0" y="0"/>
          <a:ext cx="0" cy="0"/>
          <a:chOff x="0" y="0"/>
          <a:chExt cx="0" cy="0"/>
        </a:xfrm>
      </p:grpSpPr>
      <p:sp>
        <p:nvSpPr>
          <p:cNvPr id="2140" name="Google Shape;2140;p26"/>
          <p:cNvSpPr txBox="1"/>
          <p:nvPr>
            <p:ph type="title"/>
          </p:nvPr>
        </p:nvSpPr>
        <p:spPr>
          <a:xfrm>
            <a:off x="778058" y="318293"/>
            <a:ext cx="10529279" cy="267549"/>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1600"/>
              <a:buFont typeface="Calibri"/>
              <a:buNone/>
            </a:pPr>
            <a:r>
              <a:rPr lang="fr-FR"/>
              <a:t>C’est vrai l’image s’obtient par prolongement des rayons.</a:t>
            </a:r>
            <a:endParaRPr/>
          </a:p>
        </p:txBody>
      </p:sp>
      <p:sp>
        <p:nvSpPr>
          <p:cNvPr id="2141" name="Google Shape;2141;p26"/>
          <p:cNvSpPr txBox="1"/>
          <p:nvPr>
            <p:ph idx="2" type="body"/>
          </p:nvPr>
        </p:nvSpPr>
        <p:spPr>
          <a:xfrm>
            <a:off x="778058" y="668338"/>
            <a:ext cx="10529705" cy="268287"/>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chemeClr val="dk1"/>
              </a:buClr>
              <a:buSzPts val="1000"/>
              <a:buNone/>
            </a:pPr>
            <a:r>
              <a:rPr lang="fr-FR"/>
              <a:t>Sur leurs ardoises, les élèves écrivent  vrai ou faux  et l’enseignant.e désigne quelques -uns pour  répondre oralement.</a:t>
            </a:r>
            <a:endParaRPr/>
          </a:p>
        </p:txBody>
      </p:sp>
      <p:sp>
        <p:nvSpPr>
          <p:cNvPr id="2142" name="Google Shape;2142;p26"/>
          <p:cNvSpPr txBox="1"/>
          <p:nvPr/>
        </p:nvSpPr>
        <p:spPr>
          <a:xfrm>
            <a:off x="328841" y="1419169"/>
            <a:ext cx="11445417" cy="954107"/>
          </a:xfrm>
          <a:prstGeom prst="rect">
            <a:avLst/>
          </a:prstGeom>
          <a:solidFill>
            <a:srgbClr val="D6EFF5"/>
          </a:solid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fr-FR" sz="2800">
                <a:solidFill>
                  <a:schemeClr val="dk1"/>
                </a:solidFill>
                <a:latin typeface="Calibri"/>
                <a:ea typeface="Calibri"/>
                <a:cs typeface="Calibri"/>
                <a:sym typeface="Calibri"/>
              </a:rPr>
              <a:t>L’image d’un point lumineux par un miroir plan, s’obtient par </a:t>
            </a:r>
            <a:endParaRPr/>
          </a:p>
          <a:p>
            <a:pPr indent="0" lvl="0" marL="0" marR="0" rtl="0" algn="ctr">
              <a:spcBef>
                <a:spcPts val="0"/>
              </a:spcBef>
              <a:spcAft>
                <a:spcPts val="0"/>
              </a:spcAft>
              <a:buNone/>
            </a:pPr>
            <a:r>
              <a:rPr lang="fr-FR" sz="2800">
                <a:solidFill>
                  <a:schemeClr val="dk1"/>
                </a:solidFill>
                <a:latin typeface="Calibri"/>
                <a:ea typeface="Calibri"/>
                <a:cs typeface="Calibri"/>
                <a:sym typeface="Calibri"/>
              </a:rPr>
              <a:t>prolongement des rayons réfléchis sur ce miroir.</a:t>
            </a:r>
            <a:endParaRPr sz="2800">
              <a:solidFill>
                <a:schemeClr val="dk1"/>
              </a:solidFill>
              <a:latin typeface="Calibri"/>
              <a:ea typeface="Calibri"/>
              <a:cs typeface="Calibri"/>
              <a:sym typeface="Calibri"/>
            </a:endParaRPr>
          </a:p>
        </p:txBody>
      </p:sp>
      <p:sp>
        <p:nvSpPr>
          <p:cNvPr id="2143" name="Google Shape;2143;p26"/>
          <p:cNvSpPr/>
          <p:nvPr/>
        </p:nvSpPr>
        <p:spPr>
          <a:xfrm>
            <a:off x="2368205" y="3701307"/>
            <a:ext cx="2078289" cy="432000"/>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fr-FR" sz="2400">
                <a:solidFill>
                  <a:schemeClr val="dk1"/>
                </a:solidFill>
                <a:latin typeface="Calibri"/>
                <a:ea typeface="Calibri"/>
                <a:cs typeface="Calibri"/>
                <a:sym typeface="Calibri"/>
              </a:rPr>
              <a:t>Vrai</a:t>
            </a:r>
            <a:endParaRPr/>
          </a:p>
        </p:txBody>
      </p:sp>
      <p:sp>
        <p:nvSpPr>
          <p:cNvPr id="2144" name="Google Shape;2144;p26"/>
          <p:cNvSpPr/>
          <p:nvPr/>
        </p:nvSpPr>
        <p:spPr>
          <a:xfrm>
            <a:off x="2072838" y="3701307"/>
            <a:ext cx="432000" cy="430924"/>
          </a:xfrm>
          <a:prstGeom prst="roundRect">
            <a:avLst>
              <a:gd fmla="val 16667" name="adj"/>
            </a:avLst>
          </a:prstGeom>
          <a:solidFill>
            <a:srgbClr val="ADDEE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A</a:t>
            </a:r>
            <a:endParaRPr/>
          </a:p>
        </p:txBody>
      </p:sp>
      <p:sp>
        <p:nvSpPr>
          <p:cNvPr id="2145" name="Google Shape;2145;p26"/>
          <p:cNvSpPr/>
          <p:nvPr/>
        </p:nvSpPr>
        <p:spPr>
          <a:xfrm>
            <a:off x="7469123" y="3701307"/>
            <a:ext cx="2311371" cy="432000"/>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fr-FR" sz="2400">
                <a:solidFill>
                  <a:schemeClr val="dk1"/>
                </a:solidFill>
                <a:latin typeface="Calibri"/>
                <a:ea typeface="Calibri"/>
                <a:cs typeface="Calibri"/>
                <a:sym typeface="Calibri"/>
              </a:rPr>
              <a:t>Faux</a:t>
            </a:r>
            <a:endParaRPr/>
          </a:p>
        </p:txBody>
      </p:sp>
      <p:sp>
        <p:nvSpPr>
          <p:cNvPr id="2146" name="Google Shape;2146;p26"/>
          <p:cNvSpPr/>
          <p:nvPr/>
        </p:nvSpPr>
        <p:spPr>
          <a:xfrm>
            <a:off x="7173756" y="3701307"/>
            <a:ext cx="432000" cy="430924"/>
          </a:xfrm>
          <a:prstGeom prst="roundRect">
            <a:avLst>
              <a:gd fmla="val 16667" name="adj"/>
            </a:avLst>
          </a:prstGeom>
          <a:solidFill>
            <a:srgbClr val="ADDEE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B</a:t>
            </a:r>
            <a:endParaRPr/>
          </a:p>
        </p:txBody>
      </p:sp>
      <p:pic>
        <p:nvPicPr>
          <p:cNvPr descr="Coche avec un remplissage uni" id="2147" name="Google Shape;2147;p26"/>
          <p:cNvPicPr preferRelativeResize="0"/>
          <p:nvPr/>
        </p:nvPicPr>
        <p:blipFill rotWithShape="1">
          <a:blip r:embed="rId3">
            <a:alphaModFix/>
          </a:blip>
          <a:srcRect b="0" l="0" r="0" t="0"/>
          <a:stretch/>
        </p:blipFill>
        <p:spPr>
          <a:xfrm>
            <a:off x="2722519" y="4132231"/>
            <a:ext cx="684830" cy="684830"/>
          </a:xfrm>
          <a:prstGeom prst="rect">
            <a:avLst/>
          </a:prstGeom>
          <a:noFill/>
          <a:ln>
            <a:noFill/>
          </a:ln>
        </p:spPr>
      </p:pic>
      <p:pic>
        <p:nvPicPr>
          <p:cNvPr id="2148" name="Google Shape;2148;p26"/>
          <p:cNvPicPr preferRelativeResize="0"/>
          <p:nvPr/>
        </p:nvPicPr>
        <p:blipFill rotWithShape="1">
          <a:blip r:embed="rId4">
            <a:alphaModFix/>
          </a:blip>
          <a:srcRect b="0" l="0" r="0" t="0"/>
          <a:stretch/>
        </p:blipFill>
        <p:spPr>
          <a:xfrm>
            <a:off x="4705246" y="4253868"/>
            <a:ext cx="3194797" cy="2412787"/>
          </a:xfrm>
          <a:prstGeom prst="rect">
            <a:avLst/>
          </a:prstGeom>
          <a:noFill/>
          <a:ln>
            <a:noFill/>
          </a:ln>
        </p:spPr>
      </p:pic>
      <p:pic>
        <p:nvPicPr>
          <p:cNvPr id="2149" name="Google Shape;2149;p26"/>
          <p:cNvPicPr preferRelativeResize="0"/>
          <p:nvPr/>
        </p:nvPicPr>
        <p:blipFill rotWithShape="1">
          <a:blip r:embed="rId5">
            <a:alphaModFix/>
          </a:blip>
          <a:srcRect b="0" l="0" r="0" t="0"/>
          <a:stretch/>
        </p:blipFill>
        <p:spPr>
          <a:xfrm>
            <a:off x="4519602" y="4132231"/>
            <a:ext cx="562412" cy="504000"/>
          </a:xfrm>
          <a:prstGeom prst="rect">
            <a:avLst/>
          </a:prstGeom>
          <a:noFill/>
          <a:ln>
            <a:noFill/>
          </a:ln>
        </p:spPr>
      </p:pic>
      <p:pic>
        <p:nvPicPr>
          <p:cNvPr id="2150" name="Google Shape;2150;p26"/>
          <p:cNvPicPr preferRelativeResize="0"/>
          <p:nvPr/>
        </p:nvPicPr>
        <p:blipFill rotWithShape="1">
          <a:blip r:embed="rId6">
            <a:alphaModFix/>
          </a:blip>
          <a:srcRect b="0" l="0" r="0" t="0"/>
          <a:stretch/>
        </p:blipFill>
        <p:spPr>
          <a:xfrm>
            <a:off x="11557601" y="451681"/>
            <a:ext cx="433313" cy="433313"/>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54" name="Shape 2154"/>
        <p:cNvGrpSpPr/>
        <p:nvPr/>
      </p:nvGrpSpPr>
      <p:grpSpPr>
        <a:xfrm>
          <a:off x="0" y="0"/>
          <a:ext cx="0" cy="0"/>
          <a:chOff x="0" y="0"/>
          <a:chExt cx="0" cy="0"/>
        </a:xfrm>
      </p:grpSpPr>
      <p:grpSp>
        <p:nvGrpSpPr>
          <p:cNvPr id="2155" name="Google Shape;2155;p27"/>
          <p:cNvGrpSpPr/>
          <p:nvPr/>
        </p:nvGrpSpPr>
        <p:grpSpPr>
          <a:xfrm>
            <a:off x="4932835" y="1459304"/>
            <a:ext cx="6054377" cy="3711725"/>
            <a:chOff x="1715066" y="1103461"/>
            <a:chExt cx="5717724" cy="3124203"/>
          </a:xfrm>
        </p:grpSpPr>
        <p:sp>
          <p:nvSpPr>
            <p:cNvPr id="2156" name="Google Shape;2156;p27"/>
            <p:cNvSpPr/>
            <p:nvPr/>
          </p:nvSpPr>
          <p:spPr>
            <a:xfrm>
              <a:off x="1715066" y="1103461"/>
              <a:ext cx="5717724" cy="3124203"/>
            </a:xfrm>
            <a:prstGeom prst="rect">
              <a:avLst/>
            </a:prstGeom>
            <a:solidFill>
              <a:srgbClr val="F9D8A3"/>
            </a:solidFill>
            <a:ln cap="flat" cmpd="sng" w="9525">
              <a:solidFill>
                <a:srgbClr val="FFC000"/>
              </a:solidFill>
              <a:prstDash val="solid"/>
              <a:round/>
              <a:headEnd len="sm" w="sm" type="none"/>
              <a:tailEnd len="sm" w="sm" type="none"/>
            </a:ln>
          </p:spPr>
          <p:txBody>
            <a:bodyPr anchorCtr="1" anchor="ctr" bIns="60950" lIns="121900" spcFirstLastPara="1" rIns="121900" wrap="square" tIns="60950">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2157" name="Google Shape;2157;p27"/>
            <p:cNvSpPr/>
            <p:nvPr/>
          </p:nvSpPr>
          <p:spPr>
            <a:xfrm>
              <a:off x="1802501" y="1179667"/>
              <a:ext cx="5542845" cy="2971800"/>
            </a:xfrm>
            <a:prstGeom prst="rect">
              <a:avLst/>
            </a:prstGeom>
            <a:solidFill>
              <a:srgbClr val="FFFFFF"/>
            </a:solidFill>
            <a:ln cap="flat" cmpd="sng" w="9525">
              <a:solidFill>
                <a:srgbClr val="FFC000"/>
              </a:solidFill>
              <a:prstDash val="solid"/>
              <a:round/>
              <a:headEnd len="sm" w="sm" type="none"/>
              <a:tailEnd len="sm" w="sm" type="none"/>
            </a:ln>
            <a:effectLst>
              <a:outerShdw algn="tl">
                <a:srgbClr val="000000">
                  <a:alpha val="4705"/>
                </a:srgbClr>
              </a:outerShdw>
            </a:effectLst>
          </p:spPr>
          <p:txBody>
            <a:bodyPr anchorCtr="1" anchor="ctr" bIns="60950" lIns="121900" spcFirstLastPara="1" rIns="121900" wrap="square" tIns="60950">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grpSp>
      <p:sp>
        <p:nvSpPr>
          <p:cNvPr id="2158" name="Google Shape;2158;p27"/>
          <p:cNvSpPr/>
          <p:nvPr/>
        </p:nvSpPr>
        <p:spPr>
          <a:xfrm>
            <a:off x="5141617" y="4829489"/>
            <a:ext cx="5527345" cy="77087"/>
          </a:xfrm>
          <a:prstGeom prst="rect">
            <a:avLst/>
          </a:prstGeom>
          <a:solidFill>
            <a:srgbClr val="FFC000"/>
          </a:solidFill>
          <a:ln cap="flat" cmpd="sng" w="9525">
            <a:solidFill>
              <a:srgbClr val="FFC000"/>
            </a:solidFill>
            <a:prstDash val="solid"/>
            <a:round/>
            <a:headEnd len="sm" w="sm" type="none"/>
            <a:tailEnd len="sm" w="sm" type="none"/>
          </a:ln>
        </p:spPr>
        <p:txBody>
          <a:bodyPr anchorCtr="1" anchor="ctr" bIns="60950" lIns="121900" spcFirstLastPara="1" rIns="121900" wrap="square" tIns="60950">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2159" name="Google Shape;2159;p27"/>
          <p:cNvSpPr/>
          <p:nvPr/>
        </p:nvSpPr>
        <p:spPr>
          <a:xfrm>
            <a:off x="4389349" y="1736952"/>
            <a:ext cx="1156184" cy="512421"/>
          </a:xfrm>
          <a:prstGeom prst="rect">
            <a:avLst/>
          </a:prstGeom>
          <a:solidFill>
            <a:srgbClr val="FFC000"/>
          </a:solidFill>
          <a:ln cap="flat" cmpd="sng" w="25400">
            <a:solidFill>
              <a:srgbClr val="FFC000"/>
            </a:solidFill>
            <a:prstDash val="solid"/>
            <a:round/>
            <a:headEnd len="sm" w="sm" type="none"/>
            <a:tailEnd len="sm" w="sm" type="none"/>
          </a:ln>
        </p:spPr>
        <p:txBody>
          <a:bodyPr anchorCtr="1" anchor="ctr" bIns="60950" lIns="121900" spcFirstLastPara="1" rIns="121900" wrap="square" tIns="60950">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2160" name="Google Shape;2160;p27"/>
          <p:cNvSpPr/>
          <p:nvPr/>
        </p:nvSpPr>
        <p:spPr>
          <a:xfrm>
            <a:off x="4469041" y="1746942"/>
            <a:ext cx="1052999" cy="492443"/>
          </a:xfrm>
          <a:prstGeom prst="rect">
            <a:avLst/>
          </a:prstGeom>
          <a:noFill/>
          <a:ln cap="flat" cmpd="sng" w="9525">
            <a:solidFill>
              <a:srgbClr val="FFC000"/>
            </a:solidFill>
            <a:prstDash val="solid"/>
            <a:round/>
            <a:headEnd len="sm" w="sm" type="none"/>
            <a:tailEnd len="sm" w="sm" type="none"/>
          </a:ln>
        </p:spPr>
        <p:txBody>
          <a:bodyPr anchorCtr="0" anchor="t" bIns="60950" lIns="121900" spcFirstLastPara="1" rIns="121900" wrap="square" tIns="60950">
            <a:spAutoFit/>
          </a:bodyPr>
          <a:lstStyle/>
          <a:p>
            <a:pPr indent="0" lvl="0" marL="0" marR="0" rtl="0" algn="ctr">
              <a:spcBef>
                <a:spcPts val="0"/>
              </a:spcBef>
              <a:spcAft>
                <a:spcPts val="0"/>
              </a:spcAft>
              <a:buNone/>
            </a:pPr>
            <a:r>
              <a:rPr b="1" i="0" lang="fr-FR" sz="2400" u="none" cap="none" strike="noStrike">
                <a:solidFill>
                  <a:srgbClr val="FFFFFF"/>
                </a:solidFill>
                <a:latin typeface="Arial"/>
                <a:ea typeface="Arial"/>
                <a:cs typeface="Arial"/>
                <a:sym typeface="Arial"/>
              </a:rPr>
              <a:t>O</a:t>
            </a:r>
            <a:endParaRPr b="1" sz="2400">
              <a:solidFill>
                <a:srgbClr val="FFFFFF"/>
              </a:solidFill>
              <a:latin typeface="Arial"/>
              <a:ea typeface="Arial"/>
              <a:cs typeface="Arial"/>
              <a:sym typeface="Arial"/>
            </a:endParaRPr>
          </a:p>
        </p:txBody>
      </p:sp>
      <p:sp>
        <p:nvSpPr>
          <p:cNvPr id="2161" name="Google Shape;2161;p27"/>
          <p:cNvSpPr txBox="1"/>
          <p:nvPr/>
        </p:nvSpPr>
        <p:spPr>
          <a:xfrm>
            <a:off x="5103228" y="2212061"/>
            <a:ext cx="5869201" cy="2219069"/>
          </a:xfrm>
          <a:prstGeom prst="rect">
            <a:avLst/>
          </a:prstGeom>
          <a:noFill/>
          <a:ln>
            <a:noFill/>
          </a:ln>
        </p:spPr>
        <p:txBody>
          <a:bodyPr anchorCtr="1" anchor="t" bIns="0" lIns="0" spcFirstLastPara="1" rIns="0" wrap="square" tIns="0">
            <a:spAutoFit/>
          </a:bodyPr>
          <a:lstStyle/>
          <a:p>
            <a:pPr indent="0" lvl="0" marL="0" marR="0" rtl="0" algn="ctr">
              <a:lnSpc>
                <a:spcPct val="131218"/>
              </a:lnSpc>
              <a:spcBef>
                <a:spcPts val="0"/>
              </a:spcBef>
              <a:spcAft>
                <a:spcPts val="0"/>
              </a:spcAft>
              <a:buNone/>
            </a:pPr>
            <a:r>
              <a:rPr b="1" i="0" lang="fr-FR" sz="4267" u="none" cap="none" strike="noStrike">
                <a:solidFill>
                  <a:srgbClr val="FFC000"/>
                </a:solidFill>
                <a:latin typeface="Arial"/>
                <a:ea typeface="Arial"/>
                <a:cs typeface="Arial"/>
                <a:sym typeface="Arial"/>
              </a:rPr>
              <a:t>Déclaration de l’objectif</a:t>
            </a:r>
            <a:endParaRPr/>
          </a:p>
          <a:p>
            <a:pPr indent="0" lvl="0" marL="0" marR="0" rtl="0" algn="ctr">
              <a:lnSpc>
                <a:spcPct val="90000"/>
              </a:lnSpc>
              <a:spcBef>
                <a:spcPts val="0"/>
              </a:spcBef>
              <a:spcAft>
                <a:spcPts val="0"/>
              </a:spcAft>
              <a:buNone/>
            </a:pPr>
            <a:r>
              <a:rPr b="0" i="1" lang="fr-FR" sz="3600" u="none" cap="none" strike="noStrike">
                <a:solidFill>
                  <a:srgbClr val="FFC000"/>
                </a:solidFill>
                <a:latin typeface="Arial"/>
                <a:ea typeface="Arial"/>
                <a:cs typeface="Arial"/>
                <a:sym typeface="Arial"/>
              </a:rPr>
              <a:t>(2 min)</a:t>
            </a:r>
            <a:endParaRPr i="1" sz="3600">
              <a:solidFill>
                <a:srgbClr val="FFC000"/>
              </a:solidFill>
              <a:latin typeface="Arial"/>
              <a:ea typeface="Arial"/>
              <a:cs typeface="Arial"/>
              <a:sym typeface="Arial"/>
            </a:endParaRPr>
          </a:p>
        </p:txBody>
      </p:sp>
      <p:grpSp>
        <p:nvGrpSpPr>
          <p:cNvPr id="2162" name="Google Shape;2162;p27"/>
          <p:cNvGrpSpPr/>
          <p:nvPr/>
        </p:nvGrpSpPr>
        <p:grpSpPr>
          <a:xfrm>
            <a:off x="1110808" y="1793796"/>
            <a:ext cx="2675209" cy="2958054"/>
            <a:chOff x="1169970" y="1521517"/>
            <a:chExt cx="2675209" cy="2958054"/>
          </a:xfrm>
        </p:grpSpPr>
        <p:pic>
          <p:nvPicPr>
            <p:cNvPr id="2163" name="Google Shape;2163;p27"/>
            <p:cNvPicPr preferRelativeResize="0"/>
            <p:nvPr/>
          </p:nvPicPr>
          <p:blipFill rotWithShape="1">
            <a:blip r:embed="rId3">
              <a:alphaModFix/>
            </a:blip>
            <a:srcRect b="0" l="0" r="0" t="0"/>
            <a:stretch/>
          </p:blipFill>
          <p:spPr>
            <a:xfrm>
              <a:off x="1169970" y="1804362"/>
              <a:ext cx="2675209" cy="2675209"/>
            </a:xfrm>
            <a:prstGeom prst="rect">
              <a:avLst/>
            </a:prstGeom>
            <a:noFill/>
            <a:ln>
              <a:noFill/>
            </a:ln>
          </p:spPr>
        </p:pic>
        <p:pic>
          <p:nvPicPr>
            <p:cNvPr id="2164" name="Google Shape;2164;p27"/>
            <p:cNvPicPr preferRelativeResize="0"/>
            <p:nvPr/>
          </p:nvPicPr>
          <p:blipFill rotWithShape="1">
            <a:blip r:embed="rId4">
              <a:alphaModFix/>
            </a:blip>
            <a:srcRect b="0" l="0" r="0" t="0"/>
            <a:stretch/>
          </p:blipFill>
          <p:spPr>
            <a:xfrm>
              <a:off x="2671488" y="1521517"/>
              <a:ext cx="1173691" cy="1173691"/>
            </a:xfrm>
            <a:prstGeom prst="rect">
              <a:avLst/>
            </a:prstGeom>
            <a:noFill/>
            <a:ln>
              <a:noFill/>
            </a:ln>
          </p:spPr>
        </p:pic>
      </p:grpSp>
      <p:sp>
        <p:nvSpPr>
          <p:cNvPr id="2165" name="Google Shape;2165;p27"/>
          <p:cNvSpPr txBox="1"/>
          <p:nvPr>
            <p:ph type="title"/>
          </p:nvPr>
        </p:nvSpPr>
        <p:spPr>
          <a:xfrm>
            <a:off x="778058" y="318293"/>
            <a:ext cx="10529279" cy="267549"/>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1600"/>
              <a:buFont typeface="Calibri"/>
              <a:buNone/>
            </a:pPr>
            <a:r>
              <a:t/>
            </a:r>
            <a:endParaRPr/>
          </a:p>
        </p:txBody>
      </p:sp>
      <p:sp>
        <p:nvSpPr>
          <p:cNvPr id="2166" name="Google Shape;2166;p27"/>
          <p:cNvSpPr txBox="1"/>
          <p:nvPr>
            <p:ph idx="2" type="body"/>
          </p:nvPr>
        </p:nvSpPr>
        <p:spPr>
          <a:xfrm>
            <a:off x="778058" y="668338"/>
            <a:ext cx="10529705" cy="268287"/>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chemeClr val="dk1"/>
              </a:buClr>
              <a:buSzPts val="1050"/>
              <a:buNone/>
            </a:pPr>
            <a:r>
              <a:t/>
            </a:r>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70" name="Shape 2170"/>
        <p:cNvGrpSpPr/>
        <p:nvPr/>
      </p:nvGrpSpPr>
      <p:grpSpPr>
        <a:xfrm>
          <a:off x="0" y="0"/>
          <a:ext cx="0" cy="0"/>
          <a:chOff x="0" y="0"/>
          <a:chExt cx="0" cy="0"/>
        </a:xfrm>
      </p:grpSpPr>
      <p:pic>
        <p:nvPicPr>
          <p:cNvPr id="2171" name="Google Shape;2171;p28"/>
          <p:cNvPicPr preferRelativeResize="0"/>
          <p:nvPr/>
        </p:nvPicPr>
        <p:blipFill rotWithShape="1">
          <a:blip r:embed="rId3">
            <a:alphaModFix/>
          </a:blip>
          <a:srcRect b="0" l="0" r="0" t="0"/>
          <a:stretch/>
        </p:blipFill>
        <p:spPr>
          <a:xfrm>
            <a:off x="11231930" y="234317"/>
            <a:ext cx="583170" cy="583170"/>
          </a:xfrm>
          <a:prstGeom prst="rect">
            <a:avLst/>
          </a:prstGeom>
          <a:noFill/>
          <a:ln>
            <a:noFill/>
          </a:ln>
        </p:spPr>
      </p:pic>
      <p:grpSp>
        <p:nvGrpSpPr>
          <p:cNvPr id="2172" name="Google Shape;2172;p28"/>
          <p:cNvGrpSpPr/>
          <p:nvPr/>
        </p:nvGrpSpPr>
        <p:grpSpPr>
          <a:xfrm>
            <a:off x="417731" y="1165860"/>
            <a:ext cx="7852509" cy="4526280"/>
            <a:chOff x="1332131" y="1334675"/>
            <a:chExt cx="7852509" cy="4526280"/>
          </a:xfrm>
        </p:grpSpPr>
        <p:pic>
          <p:nvPicPr>
            <p:cNvPr id="2173" name="Google Shape;2173;p28"/>
            <p:cNvPicPr preferRelativeResize="0"/>
            <p:nvPr/>
          </p:nvPicPr>
          <p:blipFill rotWithShape="1">
            <a:blip r:embed="rId4">
              <a:alphaModFix/>
            </a:blip>
            <a:srcRect b="0" l="0" r="0" t="0"/>
            <a:stretch/>
          </p:blipFill>
          <p:spPr>
            <a:xfrm>
              <a:off x="1332131" y="1334675"/>
              <a:ext cx="1298853" cy="1120140"/>
            </a:xfrm>
            <a:prstGeom prst="rect">
              <a:avLst/>
            </a:prstGeom>
            <a:noFill/>
            <a:ln>
              <a:noFill/>
            </a:ln>
          </p:spPr>
        </p:pic>
        <p:sp>
          <p:nvSpPr>
            <p:cNvPr id="2174" name="Google Shape;2174;p28"/>
            <p:cNvSpPr/>
            <p:nvPr/>
          </p:nvSpPr>
          <p:spPr>
            <a:xfrm>
              <a:off x="2164080" y="2409238"/>
              <a:ext cx="7020560" cy="3451717"/>
            </a:xfrm>
            <a:prstGeom prst="rect">
              <a:avLst/>
            </a:prstGeom>
            <a:solidFill>
              <a:srgbClr val="F2F2F2"/>
            </a:solidFill>
            <a:ln cap="flat" cmpd="sng" w="12700">
              <a:solidFill>
                <a:srgbClr val="157057"/>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50000"/>
                </a:lnSpc>
                <a:spcBef>
                  <a:spcPts val="0"/>
                </a:spcBef>
                <a:spcAft>
                  <a:spcPts val="0"/>
                </a:spcAft>
                <a:buNone/>
              </a:pPr>
              <a:r>
                <a:rPr b="1" lang="fr-FR" sz="2800">
                  <a:solidFill>
                    <a:schemeClr val="dk1"/>
                  </a:solidFill>
                  <a:latin typeface="Calibri"/>
                  <a:ea typeface="Calibri"/>
                  <a:cs typeface="Calibri"/>
                  <a:sym typeface="Calibri"/>
                </a:rPr>
                <a:t>L’image de la bougie apparaît derrière la miroire</a:t>
              </a:r>
              <a:r>
                <a:rPr lang="fr-FR" sz="2800">
                  <a:solidFill>
                    <a:schemeClr val="dk1"/>
                  </a:solidFill>
                  <a:latin typeface="Calibri"/>
                  <a:ea typeface="Calibri"/>
                  <a:cs typeface="Calibri"/>
                  <a:sym typeface="Calibri"/>
                </a:rPr>
                <a:t>.</a:t>
              </a:r>
              <a:endParaRPr/>
            </a:p>
            <a:p>
              <a:pPr indent="-457200" lvl="0" marL="457200" marR="0" rtl="0" algn="l">
                <a:lnSpc>
                  <a:spcPct val="150000"/>
                </a:lnSpc>
                <a:spcBef>
                  <a:spcPts val="0"/>
                </a:spcBef>
                <a:spcAft>
                  <a:spcPts val="0"/>
                </a:spcAft>
                <a:buClr>
                  <a:schemeClr val="dk1"/>
                </a:buClr>
                <a:buSzPts val="2800"/>
                <a:buFont typeface="Noto Sans Symbols"/>
                <a:buChar char="⮚"/>
              </a:pPr>
              <a:r>
                <a:rPr lang="fr-FR" sz="2800">
                  <a:solidFill>
                    <a:schemeClr val="dk1"/>
                  </a:solidFill>
                  <a:latin typeface="Calibri"/>
                  <a:ea typeface="Calibri"/>
                  <a:cs typeface="Calibri"/>
                  <a:sym typeface="Calibri"/>
                </a:rPr>
                <a:t>L’image est-elle réelle ou virtuelle ? </a:t>
              </a:r>
              <a:endParaRPr/>
            </a:p>
            <a:p>
              <a:pPr indent="-457200" lvl="0" marL="457200" marR="0" rtl="0" algn="l">
                <a:lnSpc>
                  <a:spcPct val="150000"/>
                </a:lnSpc>
                <a:spcBef>
                  <a:spcPts val="0"/>
                </a:spcBef>
                <a:spcAft>
                  <a:spcPts val="0"/>
                </a:spcAft>
                <a:buClr>
                  <a:schemeClr val="dk1"/>
                </a:buClr>
                <a:buSzPts val="2800"/>
                <a:buFont typeface="Noto Sans Symbols"/>
                <a:buChar char="⮚"/>
              </a:pPr>
              <a:r>
                <a:rPr lang="fr-FR" sz="2800">
                  <a:solidFill>
                    <a:schemeClr val="dk1"/>
                  </a:solidFill>
                  <a:latin typeface="Calibri"/>
                  <a:ea typeface="Calibri"/>
                  <a:cs typeface="Calibri"/>
                  <a:sym typeface="Calibri"/>
                </a:rPr>
                <a:t>Où se situe ? </a:t>
              </a:r>
              <a:endParaRPr/>
            </a:p>
            <a:p>
              <a:pPr indent="-457200" lvl="0" marL="457200" marR="0" rtl="0" algn="l">
                <a:lnSpc>
                  <a:spcPct val="150000"/>
                </a:lnSpc>
                <a:spcBef>
                  <a:spcPts val="0"/>
                </a:spcBef>
                <a:spcAft>
                  <a:spcPts val="0"/>
                </a:spcAft>
                <a:buClr>
                  <a:schemeClr val="dk1"/>
                </a:buClr>
                <a:buSzPts val="2800"/>
                <a:buFont typeface="Noto Sans Symbols"/>
                <a:buChar char="⮚"/>
              </a:pPr>
              <a:r>
                <a:rPr lang="fr-FR" sz="2800">
                  <a:solidFill>
                    <a:schemeClr val="dk1"/>
                  </a:solidFill>
                  <a:latin typeface="Calibri"/>
                  <a:ea typeface="Calibri"/>
                  <a:cs typeface="Calibri"/>
                  <a:sym typeface="Calibri"/>
                </a:rPr>
                <a:t>L’image a-t-elle la même taille que l’objet?</a:t>
              </a:r>
              <a:endParaRPr/>
            </a:p>
          </p:txBody>
        </p:sp>
      </p:grpSp>
      <p:pic>
        <p:nvPicPr>
          <p:cNvPr id="2175" name="Google Shape;2175;p28"/>
          <p:cNvPicPr preferRelativeResize="0"/>
          <p:nvPr/>
        </p:nvPicPr>
        <p:blipFill rotWithShape="1">
          <a:blip r:embed="rId5">
            <a:alphaModFix/>
          </a:blip>
          <a:srcRect b="34916" l="41510" r="46729" t="39665"/>
          <a:stretch/>
        </p:blipFill>
        <p:spPr>
          <a:xfrm>
            <a:off x="8351520" y="2248550"/>
            <a:ext cx="3463580" cy="3443590"/>
          </a:xfrm>
          <a:prstGeom prst="rect">
            <a:avLst/>
          </a:prstGeom>
          <a:noFill/>
          <a:ln>
            <a:noFill/>
          </a:ln>
        </p:spPr>
      </p:pic>
      <p:sp>
        <p:nvSpPr>
          <p:cNvPr id="2176" name="Google Shape;2176;p28"/>
          <p:cNvSpPr txBox="1"/>
          <p:nvPr>
            <p:ph type="title"/>
          </p:nvPr>
        </p:nvSpPr>
        <p:spPr>
          <a:xfrm>
            <a:off x="778058" y="318293"/>
            <a:ext cx="10529279" cy="267549"/>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1600"/>
              <a:buFont typeface="Calibri"/>
              <a:buNone/>
            </a:pPr>
            <a:r>
              <a:rPr lang="fr-FR"/>
              <a:t>Avant d’aborder notre tâche d’aujourd’hui, je vous présente la situation suivante:</a:t>
            </a:r>
            <a:endParaRPr/>
          </a:p>
        </p:txBody>
      </p:sp>
      <p:sp>
        <p:nvSpPr>
          <p:cNvPr id="2177" name="Google Shape;2177;p28"/>
          <p:cNvSpPr txBox="1"/>
          <p:nvPr>
            <p:ph idx="2" type="body"/>
          </p:nvPr>
        </p:nvSpPr>
        <p:spPr>
          <a:xfrm>
            <a:off x="778058" y="668338"/>
            <a:ext cx="10529705" cy="268287"/>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chemeClr val="dk1"/>
              </a:buClr>
              <a:buSzPts val="1000"/>
              <a:buNone/>
            </a:pPr>
            <a:r>
              <a:rPr lang="fr-FR"/>
              <a:t> L’enseignant·e place un objet (une bougie / fun stylo….) devant un miroir plan posé verticalement sur la table. ( adapter avec le matériel disponible.)</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175"/>
                                        </p:tgtEl>
                                        <p:attrNameLst>
                                          <p:attrName>style.visibility</p:attrName>
                                        </p:attrNameLst>
                                      </p:cBhvr>
                                      <p:to>
                                        <p:strVal val="visible"/>
                                      </p:to>
                                    </p:set>
                                    <p:animEffect filter="fade" transition="in">
                                      <p:cBhvr>
                                        <p:cTn dur="500"/>
                                        <p:tgtEl>
                                          <p:spTgt spid="217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172"/>
                                        </p:tgtEl>
                                        <p:attrNameLst>
                                          <p:attrName>style.visibility</p:attrName>
                                        </p:attrNameLst>
                                      </p:cBhvr>
                                      <p:to>
                                        <p:strVal val="visible"/>
                                      </p:to>
                                    </p:set>
                                    <p:animEffect filter="fade" transition="in">
                                      <p:cBhvr>
                                        <p:cTn dur="500"/>
                                        <p:tgtEl>
                                          <p:spTgt spid="217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81" name="Shape 2181"/>
        <p:cNvGrpSpPr/>
        <p:nvPr/>
      </p:nvGrpSpPr>
      <p:grpSpPr>
        <a:xfrm>
          <a:off x="0" y="0"/>
          <a:ext cx="0" cy="0"/>
          <a:chOff x="0" y="0"/>
          <a:chExt cx="0" cy="0"/>
        </a:xfrm>
      </p:grpSpPr>
      <p:sp>
        <p:nvSpPr>
          <p:cNvPr id="2182" name="Google Shape;2182;p29"/>
          <p:cNvSpPr/>
          <p:nvPr/>
        </p:nvSpPr>
        <p:spPr>
          <a:xfrm>
            <a:off x="952499" y="2947275"/>
            <a:ext cx="10457231" cy="786795"/>
          </a:xfrm>
          <a:prstGeom prst="roundRect">
            <a:avLst>
              <a:gd fmla="val 50000" name="adj"/>
            </a:avLst>
          </a:prstGeom>
          <a:noFill/>
          <a:ln cap="flat" cmpd="sng" w="19050">
            <a:solidFill>
              <a:srgbClr val="72B6D3"/>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ctr">
              <a:spcBef>
                <a:spcPts val="0"/>
              </a:spcBef>
              <a:spcAft>
                <a:spcPts val="0"/>
              </a:spcAft>
              <a:buNone/>
            </a:pPr>
            <a:r>
              <a:t/>
            </a:r>
            <a:endParaRPr sz="2400">
              <a:solidFill>
                <a:schemeClr val="dk1"/>
              </a:solidFill>
              <a:latin typeface="Calibri"/>
              <a:ea typeface="Calibri"/>
              <a:cs typeface="Calibri"/>
              <a:sym typeface="Calibri"/>
            </a:endParaRPr>
          </a:p>
        </p:txBody>
      </p:sp>
      <p:pic>
        <p:nvPicPr>
          <p:cNvPr id="2183" name="Google Shape;2183;p29"/>
          <p:cNvPicPr preferRelativeResize="0"/>
          <p:nvPr/>
        </p:nvPicPr>
        <p:blipFill rotWithShape="1">
          <a:blip r:embed="rId3">
            <a:alphaModFix/>
          </a:blip>
          <a:srcRect b="0" l="0" r="0" t="0"/>
          <a:stretch/>
        </p:blipFill>
        <p:spPr>
          <a:xfrm>
            <a:off x="646059" y="2438016"/>
            <a:ext cx="805544" cy="805544"/>
          </a:xfrm>
          <a:prstGeom prst="rect">
            <a:avLst/>
          </a:prstGeom>
          <a:noFill/>
          <a:ln>
            <a:noFill/>
          </a:ln>
        </p:spPr>
      </p:pic>
      <p:pic>
        <p:nvPicPr>
          <p:cNvPr id="2184" name="Google Shape;2184;p29"/>
          <p:cNvPicPr preferRelativeResize="0"/>
          <p:nvPr/>
        </p:nvPicPr>
        <p:blipFill rotWithShape="1">
          <a:blip r:embed="rId4">
            <a:alphaModFix/>
          </a:blip>
          <a:srcRect b="0" l="0" r="0" t="0"/>
          <a:stretch/>
        </p:blipFill>
        <p:spPr>
          <a:xfrm>
            <a:off x="11231930" y="234317"/>
            <a:ext cx="452987" cy="452987"/>
          </a:xfrm>
          <a:prstGeom prst="rect">
            <a:avLst/>
          </a:prstGeom>
          <a:noFill/>
          <a:ln>
            <a:noFill/>
          </a:ln>
        </p:spPr>
      </p:pic>
      <p:sp>
        <p:nvSpPr>
          <p:cNvPr id="2185" name="Google Shape;2185;p29"/>
          <p:cNvSpPr txBox="1"/>
          <p:nvPr/>
        </p:nvSpPr>
        <p:spPr>
          <a:xfrm>
            <a:off x="443729" y="2920607"/>
            <a:ext cx="10080000" cy="792000"/>
          </a:xfrm>
          <a:prstGeom prst="rect">
            <a:avLst/>
          </a:prstGeom>
          <a:noFill/>
          <a:ln>
            <a:noFill/>
          </a:ln>
        </p:spPr>
        <p:txBody>
          <a:bodyPr anchorCtr="0" anchor="ctr" bIns="121900" lIns="121900" spcFirstLastPara="1" rIns="121900" wrap="square" tIns="121900">
            <a:noAutofit/>
          </a:bodyPr>
          <a:lstStyle/>
          <a:p>
            <a:pPr indent="-285750" lvl="0" marL="285750" marR="0" rtl="0" algn="ctr">
              <a:spcBef>
                <a:spcPts val="600"/>
              </a:spcBef>
              <a:spcAft>
                <a:spcPts val="600"/>
              </a:spcAft>
              <a:buNone/>
            </a:pPr>
            <a:r>
              <a:rPr lang="fr-FR" sz="2400">
                <a:solidFill>
                  <a:srgbClr val="FF0000"/>
                </a:solidFill>
                <a:latin typeface="Calibri"/>
                <a:ea typeface="Calibri"/>
                <a:cs typeface="Calibri"/>
                <a:sym typeface="Calibri"/>
              </a:rPr>
              <a:t>Expliquer</a:t>
            </a:r>
            <a:r>
              <a:rPr lang="fr-FR" sz="2400">
                <a:solidFill>
                  <a:schemeClr val="dk1"/>
                </a:solidFill>
                <a:latin typeface="Calibri"/>
                <a:ea typeface="Calibri"/>
                <a:cs typeface="Calibri"/>
                <a:sym typeface="Calibri"/>
              </a:rPr>
              <a:t> </a:t>
            </a:r>
            <a:r>
              <a:rPr b="1" lang="fr-FR" sz="2400">
                <a:solidFill>
                  <a:schemeClr val="dk1"/>
                </a:solidFill>
                <a:latin typeface="Calibri"/>
                <a:ea typeface="Calibri"/>
                <a:cs typeface="Calibri"/>
                <a:sym typeface="Calibri"/>
              </a:rPr>
              <a:t>la formation de l’image</a:t>
            </a:r>
            <a:r>
              <a:rPr lang="fr-FR" sz="2400">
                <a:solidFill>
                  <a:schemeClr val="dk1"/>
                </a:solidFill>
                <a:latin typeface="Calibri"/>
                <a:ea typeface="Calibri"/>
                <a:cs typeface="Calibri"/>
                <a:sym typeface="Calibri"/>
              </a:rPr>
              <a:t> d’un objet par un miroir plan.</a:t>
            </a:r>
            <a:endParaRPr sz="2400">
              <a:solidFill>
                <a:schemeClr val="dk1"/>
              </a:solidFill>
              <a:latin typeface="Calibri"/>
              <a:ea typeface="Calibri"/>
              <a:cs typeface="Calibri"/>
              <a:sym typeface="Calibri"/>
            </a:endParaRPr>
          </a:p>
        </p:txBody>
      </p:sp>
      <p:sp>
        <p:nvSpPr>
          <p:cNvPr id="2186" name="Google Shape;2186;p29"/>
          <p:cNvSpPr/>
          <p:nvPr/>
        </p:nvSpPr>
        <p:spPr>
          <a:xfrm>
            <a:off x="6155017" y="2774434"/>
            <a:ext cx="23756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fr-FR" sz="1800">
                <a:solidFill>
                  <a:schemeClr val="dk1"/>
                </a:solidFill>
                <a:latin typeface="Calibri"/>
                <a:ea typeface="Calibri"/>
                <a:cs typeface="Calibri"/>
                <a:sym typeface="Calibri"/>
              </a:rPr>
              <a:t> </a:t>
            </a:r>
            <a:endParaRPr/>
          </a:p>
        </p:txBody>
      </p:sp>
      <p:sp>
        <p:nvSpPr>
          <p:cNvPr id="2187" name="Google Shape;2187;p29"/>
          <p:cNvSpPr txBox="1"/>
          <p:nvPr>
            <p:ph type="title"/>
          </p:nvPr>
        </p:nvSpPr>
        <p:spPr>
          <a:xfrm>
            <a:off x="778058" y="318293"/>
            <a:ext cx="10529279" cy="267549"/>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1600"/>
              <a:buFont typeface="Calibri"/>
              <a:buNone/>
            </a:pPr>
            <a:r>
              <a:rPr lang="fr-FR"/>
              <a:t>À la fin de cette séance, vous serez capable d’expliquer la formation de  l’image d’un objet par un miroir plan en utilisant les lois de la réflexion .</a:t>
            </a:r>
            <a:endParaRPr/>
          </a:p>
        </p:txBody>
      </p:sp>
      <p:sp>
        <p:nvSpPr>
          <p:cNvPr id="2188" name="Google Shape;2188;p29"/>
          <p:cNvSpPr txBox="1"/>
          <p:nvPr>
            <p:ph idx="2" type="body"/>
          </p:nvPr>
        </p:nvSpPr>
        <p:spPr>
          <a:xfrm>
            <a:off x="778058" y="668338"/>
            <a:ext cx="10529705" cy="268287"/>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chemeClr val="dk1"/>
              </a:buClr>
              <a:buSzPts val="1000"/>
              <a:buNone/>
            </a:pPr>
            <a:r>
              <a:rPr lang="fr-FR"/>
              <a:t>Bien expliquer la tâche en revenant à la situation déclenchante.</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1843" name="Shape 1843"/>
        <p:cNvGrpSpPr/>
        <p:nvPr/>
      </p:nvGrpSpPr>
      <p:grpSpPr>
        <a:xfrm>
          <a:off x="0" y="0"/>
          <a:ext cx="0" cy="0"/>
          <a:chOff x="0" y="0"/>
          <a:chExt cx="0" cy="0"/>
        </a:xfrm>
      </p:grpSpPr>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92" name="Shape 2192"/>
        <p:cNvGrpSpPr/>
        <p:nvPr/>
      </p:nvGrpSpPr>
      <p:grpSpPr>
        <a:xfrm>
          <a:off x="0" y="0"/>
          <a:ext cx="0" cy="0"/>
          <a:chOff x="0" y="0"/>
          <a:chExt cx="0" cy="0"/>
        </a:xfrm>
      </p:grpSpPr>
      <p:sp>
        <p:nvSpPr>
          <p:cNvPr id="2193" name="Google Shape;2193;p30"/>
          <p:cNvSpPr txBox="1"/>
          <p:nvPr>
            <p:ph idx="1" type="body"/>
          </p:nvPr>
        </p:nvSpPr>
        <p:spPr>
          <a:xfrm>
            <a:off x="8799191" y="5236960"/>
            <a:ext cx="1486341" cy="503301"/>
          </a:xfrm>
          <a:prstGeom prst="rect">
            <a:avLst/>
          </a:prstGeom>
          <a:noFill/>
          <a:ln>
            <a:noFill/>
          </a:ln>
        </p:spPr>
        <p:txBody>
          <a:bodyPr anchorCtr="0" anchor="ctr" bIns="45700" lIns="91425" spcFirstLastPara="1" rIns="91425" wrap="square" tIns="45700">
            <a:normAutofit fontScale="92500" lnSpcReduction="20000"/>
          </a:bodyPr>
          <a:lstStyle/>
          <a:p>
            <a:pPr indent="-228600" lvl="0" marL="228600" rtl="0" algn="l">
              <a:lnSpc>
                <a:spcPct val="90000"/>
              </a:lnSpc>
              <a:spcBef>
                <a:spcPts val="0"/>
              </a:spcBef>
              <a:spcAft>
                <a:spcPts val="0"/>
              </a:spcAft>
              <a:buClr>
                <a:schemeClr val="dk1"/>
              </a:buClr>
              <a:buSzPct val="100000"/>
              <a:buNone/>
            </a:pPr>
            <a:r>
              <a:t/>
            </a:r>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197" name="Shape 2197"/>
        <p:cNvGrpSpPr/>
        <p:nvPr/>
      </p:nvGrpSpPr>
      <p:grpSpPr>
        <a:xfrm>
          <a:off x="0" y="0"/>
          <a:ext cx="0" cy="0"/>
          <a:chOff x="0" y="0"/>
          <a:chExt cx="0" cy="0"/>
        </a:xfrm>
      </p:grpSpPr>
      <p:grpSp>
        <p:nvGrpSpPr>
          <p:cNvPr id="2198" name="Google Shape;2198;p31"/>
          <p:cNvGrpSpPr/>
          <p:nvPr/>
        </p:nvGrpSpPr>
        <p:grpSpPr>
          <a:xfrm>
            <a:off x="4932835" y="1459304"/>
            <a:ext cx="6054377" cy="3711725"/>
            <a:chOff x="1715066" y="1103461"/>
            <a:chExt cx="5717724" cy="3124203"/>
          </a:xfrm>
        </p:grpSpPr>
        <p:sp>
          <p:nvSpPr>
            <p:cNvPr id="2199" name="Google Shape;2199;p31"/>
            <p:cNvSpPr/>
            <p:nvPr/>
          </p:nvSpPr>
          <p:spPr>
            <a:xfrm>
              <a:off x="1715066" y="1103461"/>
              <a:ext cx="5717724" cy="3124203"/>
            </a:xfrm>
            <a:prstGeom prst="rect">
              <a:avLst/>
            </a:prstGeom>
            <a:solidFill>
              <a:srgbClr val="FF6565"/>
            </a:solidFill>
            <a:ln cap="flat" cmpd="sng" w="9525">
              <a:solidFill>
                <a:srgbClr val="FF6565"/>
              </a:solidFill>
              <a:prstDash val="solid"/>
              <a:round/>
              <a:headEnd len="sm" w="sm" type="none"/>
              <a:tailEnd len="sm" w="sm" type="none"/>
            </a:ln>
          </p:spPr>
          <p:txBody>
            <a:bodyPr anchorCtr="1" anchor="ctr" bIns="60950" lIns="121900" spcFirstLastPara="1" rIns="121900" wrap="square" tIns="60950">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2200" name="Google Shape;2200;p31"/>
            <p:cNvSpPr/>
            <p:nvPr/>
          </p:nvSpPr>
          <p:spPr>
            <a:xfrm>
              <a:off x="1802501" y="1179667"/>
              <a:ext cx="5542845" cy="2971800"/>
            </a:xfrm>
            <a:prstGeom prst="rect">
              <a:avLst/>
            </a:prstGeom>
            <a:solidFill>
              <a:srgbClr val="FFFFFF"/>
            </a:solidFill>
            <a:ln cap="flat" cmpd="sng" w="9525">
              <a:solidFill>
                <a:srgbClr val="FF6565"/>
              </a:solidFill>
              <a:prstDash val="solid"/>
              <a:round/>
              <a:headEnd len="sm" w="sm" type="none"/>
              <a:tailEnd len="sm" w="sm" type="none"/>
            </a:ln>
            <a:effectLst>
              <a:outerShdw algn="tl">
                <a:srgbClr val="000000">
                  <a:alpha val="4705"/>
                </a:srgbClr>
              </a:outerShdw>
            </a:effectLst>
          </p:spPr>
          <p:txBody>
            <a:bodyPr anchorCtr="1" anchor="ctr" bIns="60950" lIns="121900" spcFirstLastPara="1" rIns="121900" wrap="square" tIns="60950">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grpSp>
      <p:sp>
        <p:nvSpPr>
          <p:cNvPr id="2201" name="Google Shape;2201;p31"/>
          <p:cNvSpPr/>
          <p:nvPr/>
        </p:nvSpPr>
        <p:spPr>
          <a:xfrm>
            <a:off x="5141617" y="4829489"/>
            <a:ext cx="5527345" cy="77087"/>
          </a:xfrm>
          <a:prstGeom prst="rect">
            <a:avLst/>
          </a:prstGeom>
          <a:solidFill>
            <a:srgbClr val="FF6565"/>
          </a:solidFill>
          <a:ln cap="flat" cmpd="sng" w="9525">
            <a:solidFill>
              <a:srgbClr val="FF6565"/>
            </a:solidFill>
            <a:prstDash val="solid"/>
            <a:round/>
            <a:headEnd len="sm" w="sm" type="none"/>
            <a:tailEnd len="sm" w="sm" type="none"/>
          </a:ln>
        </p:spPr>
        <p:txBody>
          <a:bodyPr anchorCtr="1" anchor="ctr" bIns="60950" lIns="121900" spcFirstLastPara="1" rIns="121900" wrap="square" tIns="60950">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2202" name="Google Shape;2202;p31"/>
          <p:cNvSpPr/>
          <p:nvPr/>
        </p:nvSpPr>
        <p:spPr>
          <a:xfrm>
            <a:off x="4389349" y="1736952"/>
            <a:ext cx="1156184" cy="512421"/>
          </a:xfrm>
          <a:prstGeom prst="rect">
            <a:avLst/>
          </a:prstGeom>
          <a:solidFill>
            <a:srgbClr val="FF6565"/>
          </a:solidFill>
          <a:ln cap="flat" cmpd="sng" w="25400">
            <a:solidFill>
              <a:srgbClr val="FF6565"/>
            </a:solidFill>
            <a:prstDash val="solid"/>
            <a:round/>
            <a:headEnd len="sm" w="sm" type="none"/>
            <a:tailEnd len="sm" w="sm" type="none"/>
          </a:ln>
        </p:spPr>
        <p:txBody>
          <a:bodyPr anchorCtr="1" anchor="ctr" bIns="60950" lIns="121900" spcFirstLastPara="1" rIns="121900" wrap="square" tIns="60950">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2203" name="Google Shape;2203;p31"/>
          <p:cNvSpPr/>
          <p:nvPr/>
        </p:nvSpPr>
        <p:spPr>
          <a:xfrm>
            <a:off x="4469041" y="1746942"/>
            <a:ext cx="1052999" cy="492443"/>
          </a:xfrm>
          <a:prstGeom prst="rect">
            <a:avLst/>
          </a:prstGeom>
          <a:noFill/>
          <a:ln cap="flat" cmpd="sng" w="9525">
            <a:solidFill>
              <a:srgbClr val="FF6565"/>
            </a:solidFill>
            <a:prstDash val="solid"/>
            <a:round/>
            <a:headEnd len="sm" w="sm" type="none"/>
            <a:tailEnd len="sm" w="sm" type="none"/>
          </a:ln>
        </p:spPr>
        <p:txBody>
          <a:bodyPr anchorCtr="0" anchor="t" bIns="60950" lIns="121900" spcFirstLastPara="1" rIns="121900" wrap="square" tIns="60950">
            <a:spAutoFit/>
          </a:bodyPr>
          <a:lstStyle/>
          <a:p>
            <a:pPr indent="0" lvl="0" marL="0" marR="0" rtl="0" algn="ctr">
              <a:spcBef>
                <a:spcPts val="0"/>
              </a:spcBef>
              <a:spcAft>
                <a:spcPts val="0"/>
              </a:spcAft>
              <a:buNone/>
            </a:pPr>
            <a:r>
              <a:rPr b="1" i="0" lang="fr-FR" sz="2400" u="none" cap="none" strike="noStrike">
                <a:solidFill>
                  <a:srgbClr val="FFFFFF"/>
                </a:solidFill>
                <a:latin typeface="Arial"/>
                <a:ea typeface="Arial"/>
                <a:cs typeface="Arial"/>
                <a:sym typeface="Arial"/>
              </a:rPr>
              <a:t>M</a:t>
            </a:r>
            <a:endParaRPr b="1" sz="2400">
              <a:solidFill>
                <a:srgbClr val="FFFFFF"/>
              </a:solidFill>
              <a:latin typeface="Arial"/>
              <a:ea typeface="Arial"/>
              <a:cs typeface="Arial"/>
              <a:sym typeface="Arial"/>
            </a:endParaRPr>
          </a:p>
        </p:txBody>
      </p:sp>
      <p:sp>
        <p:nvSpPr>
          <p:cNvPr id="2204" name="Google Shape;2204;p31"/>
          <p:cNvSpPr txBox="1"/>
          <p:nvPr/>
        </p:nvSpPr>
        <p:spPr>
          <a:xfrm>
            <a:off x="5025418" y="2769733"/>
            <a:ext cx="5869201" cy="769698"/>
          </a:xfrm>
          <a:prstGeom prst="rect">
            <a:avLst/>
          </a:prstGeom>
          <a:noFill/>
          <a:ln>
            <a:noFill/>
          </a:ln>
        </p:spPr>
        <p:txBody>
          <a:bodyPr anchorCtr="1" anchor="t" bIns="0" lIns="0" spcFirstLastPara="1" rIns="0" wrap="square" tIns="0">
            <a:spAutoFit/>
          </a:bodyPr>
          <a:lstStyle/>
          <a:p>
            <a:pPr indent="0" lvl="0" marL="0" marR="0" rtl="0" algn="ctr">
              <a:lnSpc>
                <a:spcPct val="131000"/>
              </a:lnSpc>
              <a:spcBef>
                <a:spcPts val="0"/>
              </a:spcBef>
              <a:spcAft>
                <a:spcPts val="0"/>
              </a:spcAft>
              <a:buNone/>
            </a:pPr>
            <a:r>
              <a:rPr b="1" i="0" lang="fr-FR" sz="4265" u="none" cap="none" strike="noStrike">
                <a:solidFill>
                  <a:srgbClr val="FF0000"/>
                </a:solidFill>
                <a:latin typeface="Arial"/>
                <a:ea typeface="Arial"/>
                <a:cs typeface="Arial"/>
                <a:sym typeface="Arial"/>
              </a:rPr>
              <a:t>Tâche principale</a:t>
            </a:r>
            <a:endParaRPr/>
          </a:p>
        </p:txBody>
      </p:sp>
      <p:pic>
        <p:nvPicPr>
          <p:cNvPr descr="Une image contenant texte, Visage humain, habits, garçon&#10;&#10;Le contenu généré par l’IA peut être incorrect." id="2205" name="Google Shape;2205;p31"/>
          <p:cNvPicPr preferRelativeResize="0"/>
          <p:nvPr/>
        </p:nvPicPr>
        <p:blipFill rotWithShape="1">
          <a:blip r:embed="rId3">
            <a:alphaModFix/>
          </a:blip>
          <a:srcRect b="21122" l="6543" r="7873" t="22389"/>
          <a:stretch/>
        </p:blipFill>
        <p:spPr>
          <a:xfrm>
            <a:off x="465154" y="2567829"/>
            <a:ext cx="3426532" cy="2261660"/>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09" name="Shape 2209"/>
        <p:cNvGrpSpPr/>
        <p:nvPr/>
      </p:nvGrpSpPr>
      <p:grpSpPr>
        <a:xfrm>
          <a:off x="0" y="0"/>
          <a:ext cx="0" cy="0"/>
          <a:chOff x="0" y="0"/>
          <a:chExt cx="0" cy="0"/>
        </a:xfrm>
      </p:grpSpPr>
      <p:pic>
        <p:nvPicPr>
          <p:cNvPr id="2210" name="Google Shape;2210;p32"/>
          <p:cNvPicPr preferRelativeResize="0"/>
          <p:nvPr/>
        </p:nvPicPr>
        <p:blipFill rotWithShape="1">
          <a:blip r:embed="rId3">
            <a:alphaModFix/>
          </a:blip>
          <a:srcRect b="0" l="0" r="0" t="0"/>
          <a:stretch/>
        </p:blipFill>
        <p:spPr>
          <a:xfrm>
            <a:off x="11216900" y="336343"/>
            <a:ext cx="583170" cy="583170"/>
          </a:xfrm>
          <a:prstGeom prst="rect">
            <a:avLst/>
          </a:prstGeom>
          <a:noFill/>
          <a:ln>
            <a:noFill/>
          </a:ln>
        </p:spPr>
      </p:pic>
      <p:sp>
        <p:nvSpPr>
          <p:cNvPr id="2211" name="Google Shape;2211;p32"/>
          <p:cNvSpPr/>
          <p:nvPr/>
        </p:nvSpPr>
        <p:spPr>
          <a:xfrm>
            <a:off x="382321" y="1132419"/>
            <a:ext cx="2500008" cy="408351"/>
          </a:xfrm>
          <a:prstGeom prst="roundRect">
            <a:avLst>
              <a:gd fmla="val 16667" name="adj"/>
            </a:avLst>
          </a:prstGeom>
          <a:solidFill>
            <a:srgbClr val="FFC000"/>
          </a:solidFill>
          <a:ln cap="flat" cmpd="sng" w="12700">
            <a:solidFill>
              <a:schemeClr val="accent6"/>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i="1" lang="fr-FR" sz="2000">
                <a:solidFill>
                  <a:schemeClr val="dk1"/>
                </a:solidFill>
                <a:latin typeface="Calibri"/>
                <a:ea typeface="Calibri"/>
                <a:cs typeface="Calibri"/>
                <a:sym typeface="Calibri"/>
              </a:rPr>
              <a:t>Tâche principale</a:t>
            </a:r>
            <a:endParaRPr/>
          </a:p>
        </p:txBody>
      </p:sp>
      <p:sp>
        <p:nvSpPr>
          <p:cNvPr id="2212" name="Google Shape;2212;p32"/>
          <p:cNvSpPr txBox="1"/>
          <p:nvPr/>
        </p:nvSpPr>
        <p:spPr>
          <a:xfrm>
            <a:off x="585223" y="4939519"/>
            <a:ext cx="10923262" cy="120032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fr-FR" sz="2400">
                <a:solidFill>
                  <a:schemeClr val="dk1"/>
                </a:solidFill>
                <a:latin typeface="Calibri"/>
                <a:ea typeface="Calibri"/>
                <a:cs typeface="Calibri"/>
                <a:sym typeface="Calibri"/>
              </a:rPr>
              <a:t>On demande </a:t>
            </a:r>
            <a:r>
              <a:rPr b="1" lang="fr-FR" sz="2400">
                <a:solidFill>
                  <a:schemeClr val="dk1"/>
                </a:solidFill>
                <a:latin typeface="Calibri"/>
                <a:ea typeface="Calibri"/>
                <a:cs typeface="Calibri"/>
                <a:sym typeface="Calibri"/>
              </a:rPr>
              <a:t>d’expliquer la formation de l’image de la bougie </a:t>
            </a:r>
            <a:r>
              <a:rPr lang="fr-FR" sz="2400">
                <a:solidFill>
                  <a:schemeClr val="dk1"/>
                </a:solidFill>
                <a:latin typeface="Calibri"/>
                <a:ea typeface="Calibri"/>
                <a:cs typeface="Calibri"/>
                <a:sym typeface="Calibri"/>
              </a:rPr>
              <a:t>. On va utiliser les lois de la réflexion et ce qu’on a vu dans la séance sur la formation de l’image d’un point par un miroir plan.</a:t>
            </a:r>
            <a:endParaRPr sz="2400">
              <a:solidFill>
                <a:schemeClr val="dk1"/>
              </a:solidFill>
              <a:latin typeface="Calibri"/>
              <a:ea typeface="Calibri"/>
              <a:cs typeface="Calibri"/>
              <a:sym typeface="Calibri"/>
            </a:endParaRPr>
          </a:p>
        </p:txBody>
      </p:sp>
      <p:grpSp>
        <p:nvGrpSpPr>
          <p:cNvPr id="2213" name="Google Shape;2213;p32"/>
          <p:cNvGrpSpPr/>
          <p:nvPr/>
        </p:nvGrpSpPr>
        <p:grpSpPr>
          <a:xfrm>
            <a:off x="474934" y="1922880"/>
            <a:ext cx="11241929" cy="2308324"/>
            <a:chOff x="474934" y="1922880"/>
            <a:chExt cx="11241929" cy="2308324"/>
          </a:xfrm>
        </p:grpSpPr>
        <p:sp>
          <p:nvSpPr>
            <p:cNvPr id="2214" name="Google Shape;2214;p32"/>
            <p:cNvSpPr txBox="1"/>
            <p:nvPr/>
          </p:nvSpPr>
          <p:spPr>
            <a:xfrm>
              <a:off x="474934" y="1922880"/>
              <a:ext cx="11241929" cy="2308324"/>
            </a:xfrm>
            <a:prstGeom prst="rect">
              <a:avLst/>
            </a:prstGeom>
            <a:solidFill>
              <a:srgbClr val="FCEAD0"/>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fr-FR" sz="2400">
                  <a:solidFill>
                    <a:schemeClr val="dk1"/>
                  </a:solidFill>
                  <a:latin typeface="Calibri"/>
                  <a:ea typeface="Calibri"/>
                  <a:cs typeface="Calibri"/>
                  <a:sym typeface="Calibri"/>
                </a:rPr>
                <a:t>L’image ci-contre montre une bougie allumée placée devant un </a:t>
              </a:r>
              <a:endParaRPr/>
            </a:p>
            <a:p>
              <a:pPr indent="0" lvl="0" marL="0" marR="0" rtl="0" algn="l">
                <a:spcBef>
                  <a:spcPts val="0"/>
                </a:spcBef>
                <a:spcAft>
                  <a:spcPts val="0"/>
                </a:spcAft>
                <a:buNone/>
              </a:pPr>
              <a:r>
                <a:rPr lang="fr-FR" sz="2400">
                  <a:solidFill>
                    <a:schemeClr val="dk1"/>
                  </a:solidFill>
                  <a:latin typeface="Calibri"/>
                  <a:ea typeface="Calibri"/>
                  <a:cs typeface="Calibri"/>
                  <a:sym typeface="Calibri"/>
                </a:rPr>
                <a:t>miroir. On voit son image dans le miroir, ce qui donne l’impression </a:t>
              </a:r>
              <a:endParaRPr/>
            </a:p>
            <a:p>
              <a:pPr indent="0" lvl="0" marL="0" marR="0" rtl="0" algn="l">
                <a:spcBef>
                  <a:spcPts val="0"/>
                </a:spcBef>
                <a:spcAft>
                  <a:spcPts val="0"/>
                </a:spcAft>
                <a:buNone/>
              </a:pPr>
              <a:r>
                <a:rPr lang="fr-FR" sz="2400">
                  <a:solidFill>
                    <a:schemeClr val="dk1"/>
                  </a:solidFill>
                  <a:latin typeface="Calibri"/>
                  <a:ea typeface="Calibri"/>
                  <a:cs typeface="Calibri"/>
                  <a:sym typeface="Calibri"/>
                </a:rPr>
                <a:t>qu’il y a deux bougies allumées.</a:t>
              </a:r>
              <a:endParaRPr/>
            </a:p>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a:p>
              <a:pPr indent="0" lvl="0" marL="0" marR="0" rtl="0" algn="l">
                <a:spcBef>
                  <a:spcPts val="0"/>
                </a:spcBef>
                <a:spcAft>
                  <a:spcPts val="0"/>
                </a:spcAft>
                <a:buNone/>
              </a:pPr>
              <a:r>
                <a:rPr b="1" lang="fr-FR" sz="2400">
                  <a:solidFill>
                    <a:schemeClr val="dk1"/>
                  </a:solidFill>
                  <a:latin typeface="Calibri"/>
                  <a:ea typeface="Calibri"/>
                  <a:cs typeface="Calibri"/>
                  <a:sym typeface="Calibri"/>
                </a:rPr>
                <a:t>On veut expliquer la formation de cette image.</a:t>
              </a:r>
              <a:endParaRPr b="1" sz="2400">
                <a:solidFill>
                  <a:schemeClr val="dk1"/>
                </a:solidFill>
                <a:latin typeface="Calibri"/>
                <a:ea typeface="Calibri"/>
                <a:cs typeface="Calibri"/>
                <a:sym typeface="Calibri"/>
              </a:endParaRPr>
            </a:p>
          </p:txBody>
        </p:sp>
        <p:pic>
          <p:nvPicPr>
            <p:cNvPr id="2215" name="Google Shape;2215;p32"/>
            <p:cNvPicPr preferRelativeResize="0"/>
            <p:nvPr/>
          </p:nvPicPr>
          <p:blipFill rotWithShape="1">
            <a:blip r:embed="rId4">
              <a:alphaModFix/>
            </a:blip>
            <a:srcRect b="34916" l="41510" r="46729" t="39665"/>
            <a:stretch/>
          </p:blipFill>
          <p:spPr>
            <a:xfrm>
              <a:off x="9868277" y="1932842"/>
              <a:ext cx="1779539" cy="2288399"/>
            </a:xfrm>
            <a:prstGeom prst="rect">
              <a:avLst/>
            </a:prstGeom>
            <a:noFill/>
            <a:ln>
              <a:noFill/>
            </a:ln>
          </p:spPr>
        </p:pic>
      </p:grpSp>
      <p:sp>
        <p:nvSpPr>
          <p:cNvPr id="2216" name="Google Shape;2216;p32"/>
          <p:cNvSpPr txBox="1"/>
          <p:nvPr>
            <p:ph type="title"/>
          </p:nvPr>
        </p:nvSpPr>
        <p:spPr>
          <a:xfrm>
            <a:off x="1030246" y="318293"/>
            <a:ext cx="10277091" cy="267549"/>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1600"/>
              <a:buFont typeface="Calibri"/>
              <a:buNone/>
            </a:pPr>
            <a:r>
              <a:rPr lang="fr-FR"/>
              <a:t>Voici notre tâche principale. Je vais vous montrer comment expliquer la formation de l’image d’un objet par un miroir plan en utilisant les lois de la réflexion.</a:t>
            </a:r>
            <a:endParaRPr/>
          </a:p>
        </p:txBody>
      </p:sp>
      <p:sp>
        <p:nvSpPr>
          <p:cNvPr id="2217" name="Google Shape;2217;p32"/>
          <p:cNvSpPr txBox="1"/>
          <p:nvPr>
            <p:ph idx="1" type="body"/>
          </p:nvPr>
        </p:nvSpPr>
        <p:spPr>
          <a:xfrm>
            <a:off x="1030288" y="668338"/>
            <a:ext cx="10277475" cy="268287"/>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chemeClr val="dk1"/>
              </a:buClr>
              <a:buSzPts val="1000"/>
              <a:buNone/>
            </a:pPr>
            <a:r>
              <a:rPr lang="fr-FR"/>
              <a:t>L’enseignant.e lit la consigne en précisant les données. Il explique ce qui est demandé.</a:t>
            </a:r>
            <a:endParaRPr/>
          </a:p>
        </p:txBody>
      </p:sp>
      <p:sp>
        <p:nvSpPr>
          <p:cNvPr id="2218" name="Google Shape;2218;p32"/>
          <p:cNvSpPr txBox="1"/>
          <p:nvPr/>
        </p:nvSpPr>
        <p:spPr>
          <a:xfrm>
            <a:off x="11746730" y="53340"/>
            <a:ext cx="306648" cy="369332"/>
          </a:xfrm>
          <a:prstGeom prst="rect">
            <a:avLst/>
          </a:prstGeom>
          <a:solidFill>
            <a:srgbClr val="C00000"/>
          </a:solid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fr-FR" sz="1800">
                <a:solidFill>
                  <a:schemeClr val="lt1"/>
                </a:solidFill>
                <a:latin typeface="Calibri"/>
                <a:ea typeface="Calibri"/>
                <a:cs typeface="Calibri"/>
                <a:sym typeface="Calibri"/>
              </a:rPr>
              <a:t>M</a:t>
            </a:r>
            <a:endParaRPr b="1" sz="1800">
              <a:solidFill>
                <a:schemeClr val="lt1"/>
              </a:solidFill>
              <a:latin typeface="Calibri"/>
              <a:ea typeface="Calibri"/>
              <a:cs typeface="Calibri"/>
              <a:sym typeface="Calibri"/>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22" name="Shape 2222"/>
        <p:cNvGrpSpPr/>
        <p:nvPr/>
      </p:nvGrpSpPr>
      <p:grpSpPr>
        <a:xfrm>
          <a:off x="0" y="0"/>
          <a:ext cx="0" cy="0"/>
          <a:chOff x="0" y="0"/>
          <a:chExt cx="0" cy="0"/>
        </a:xfrm>
      </p:grpSpPr>
      <p:pic>
        <p:nvPicPr>
          <p:cNvPr id="2223" name="Google Shape;2223;p33"/>
          <p:cNvPicPr preferRelativeResize="0"/>
          <p:nvPr/>
        </p:nvPicPr>
        <p:blipFill rotWithShape="1">
          <a:blip r:embed="rId3">
            <a:alphaModFix/>
          </a:blip>
          <a:srcRect b="0" l="0" r="0" t="0"/>
          <a:stretch/>
        </p:blipFill>
        <p:spPr>
          <a:xfrm>
            <a:off x="11216900" y="336343"/>
            <a:ext cx="583170" cy="583170"/>
          </a:xfrm>
          <a:prstGeom prst="rect">
            <a:avLst/>
          </a:prstGeom>
          <a:noFill/>
          <a:ln>
            <a:noFill/>
          </a:ln>
        </p:spPr>
      </p:pic>
      <p:sp>
        <p:nvSpPr>
          <p:cNvPr id="2224" name="Google Shape;2224;p33"/>
          <p:cNvSpPr txBox="1"/>
          <p:nvPr/>
        </p:nvSpPr>
        <p:spPr>
          <a:xfrm>
            <a:off x="284296" y="1190460"/>
            <a:ext cx="11907704" cy="52322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fr-FR" sz="2800">
                <a:solidFill>
                  <a:schemeClr val="dk1"/>
                </a:solidFill>
                <a:latin typeface="Calibri"/>
                <a:ea typeface="Calibri"/>
                <a:cs typeface="Calibri"/>
                <a:sym typeface="Calibri"/>
              </a:rPr>
              <a:t>Pour construire l’image d’un objet par un miroir plan,je procède comme suit:</a:t>
            </a:r>
            <a:endParaRPr/>
          </a:p>
        </p:txBody>
      </p:sp>
      <p:sp>
        <p:nvSpPr>
          <p:cNvPr id="2225" name="Google Shape;2225;p33"/>
          <p:cNvSpPr txBox="1"/>
          <p:nvPr/>
        </p:nvSpPr>
        <p:spPr>
          <a:xfrm>
            <a:off x="11746730" y="53340"/>
            <a:ext cx="306648" cy="369332"/>
          </a:xfrm>
          <a:prstGeom prst="rect">
            <a:avLst/>
          </a:prstGeom>
          <a:solidFill>
            <a:srgbClr val="C00000"/>
          </a:solid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fr-FR" sz="1800">
                <a:solidFill>
                  <a:schemeClr val="lt1"/>
                </a:solidFill>
                <a:latin typeface="Calibri"/>
                <a:ea typeface="Calibri"/>
                <a:cs typeface="Calibri"/>
                <a:sym typeface="Calibri"/>
              </a:rPr>
              <a:t>M</a:t>
            </a:r>
            <a:endParaRPr b="1" sz="1800">
              <a:solidFill>
                <a:schemeClr val="lt1"/>
              </a:solidFill>
              <a:latin typeface="Calibri"/>
              <a:ea typeface="Calibri"/>
              <a:cs typeface="Calibri"/>
              <a:sym typeface="Calibri"/>
            </a:endParaRPr>
          </a:p>
        </p:txBody>
      </p:sp>
      <p:sp>
        <p:nvSpPr>
          <p:cNvPr id="2226" name="Google Shape;2226;p33"/>
          <p:cNvSpPr txBox="1"/>
          <p:nvPr>
            <p:ph type="title"/>
          </p:nvPr>
        </p:nvSpPr>
        <p:spPr>
          <a:xfrm>
            <a:off x="1030246" y="318293"/>
            <a:ext cx="10277091" cy="267549"/>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1600"/>
              <a:buFont typeface="Calibri"/>
              <a:buNone/>
            </a:pPr>
            <a:r>
              <a:rPr lang="fr-FR"/>
              <a:t>Pour réaliser ma tâche je suis les étapes suivantes : </a:t>
            </a:r>
            <a:endParaRPr/>
          </a:p>
        </p:txBody>
      </p:sp>
      <p:sp>
        <p:nvSpPr>
          <p:cNvPr id="2227" name="Google Shape;2227;p33"/>
          <p:cNvSpPr txBox="1"/>
          <p:nvPr>
            <p:ph idx="1" type="body"/>
          </p:nvPr>
        </p:nvSpPr>
        <p:spPr>
          <a:xfrm>
            <a:off x="1030288" y="668338"/>
            <a:ext cx="10277475" cy="268287"/>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chemeClr val="dk1"/>
              </a:buClr>
              <a:buSzPts val="1000"/>
              <a:buNone/>
            </a:pPr>
            <a:r>
              <a:rPr lang="fr-FR"/>
              <a:t>L’enseignant.e veille à ce que les élèves soient attentifs.</a:t>
            </a:r>
            <a:endParaRPr/>
          </a:p>
        </p:txBody>
      </p:sp>
      <p:grpSp>
        <p:nvGrpSpPr>
          <p:cNvPr id="2228" name="Google Shape;2228;p33"/>
          <p:cNvGrpSpPr/>
          <p:nvPr/>
        </p:nvGrpSpPr>
        <p:grpSpPr>
          <a:xfrm>
            <a:off x="552450" y="2201243"/>
            <a:ext cx="11247620" cy="508684"/>
            <a:chOff x="552450" y="2201643"/>
            <a:chExt cx="11247620" cy="508684"/>
          </a:xfrm>
        </p:grpSpPr>
        <p:sp>
          <p:nvSpPr>
            <p:cNvPr id="2229" name="Google Shape;2229;p33"/>
            <p:cNvSpPr txBox="1"/>
            <p:nvPr/>
          </p:nvSpPr>
          <p:spPr>
            <a:xfrm>
              <a:off x="1030246" y="2248661"/>
              <a:ext cx="10769824" cy="461665"/>
            </a:xfrm>
            <a:prstGeom prst="rect">
              <a:avLst/>
            </a:prstGeom>
            <a:solidFill>
              <a:srgbClr val="F8D6C7"/>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fr-FR" sz="2400">
                  <a:solidFill>
                    <a:schemeClr val="dk1"/>
                  </a:solidFill>
                  <a:latin typeface="Calibri"/>
                  <a:ea typeface="Calibri"/>
                  <a:cs typeface="Calibri"/>
                  <a:sym typeface="Calibri"/>
                </a:rPr>
                <a:t>Je trace des rayons incidents .</a:t>
              </a:r>
              <a:endParaRPr/>
            </a:p>
          </p:txBody>
        </p:sp>
        <p:sp>
          <p:nvSpPr>
            <p:cNvPr id="2230" name="Google Shape;2230;p33"/>
            <p:cNvSpPr/>
            <p:nvPr/>
          </p:nvSpPr>
          <p:spPr>
            <a:xfrm>
              <a:off x="552450" y="2201643"/>
              <a:ext cx="555701" cy="508684"/>
            </a:xfrm>
            <a:prstGeom prst="ellipse">
              <a:avLst/>
            </a:prstGeom>
            <a:solidFill>
              <a:srgbClr val="893612"/>
            </a:solidFill>
            <a:ln cap="flat" cmpd="sng" w="28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lt1"/>
                  </a:solidFill>
                  <a:latin typeface="Calibri"/>
                  <a:ea typeface="Calibri"/>
                  <a:cs typeface="Calibri"/>
                  <a:sym typeface="Calibri"/>
                </a:rPr>
                <a:t>1</a:t>
              </a:r>
              <a:endParaRPr/>
            </a:p>
          </p:txBody>
        </p:sp>
      </p:grpSp>
      <p:grpSp>
        <p:nvGrpSpPr>
          <p:cNvPr id="2231" name="Google Shape;2231;p33"/>
          <p:cNvGrpSpPr/>
          <p:nvPr/>
        </p:nvGrpSpPr>
        <p:grpSpPr>
          <a:xfrm>
            <a:off x="605790" y="3227934"/>
            <a:ext cx="11194280" cy="508684"/>
            <a:chOff x="552450" y="3227934"/>
            <a:chExt cx="10754887" cy="508684"/>
          </a:xfrm>
        </p:grpSpPr>
        <p:sp>
          <p:nvSpPr>
            <p:cNvPr id="2232" name="Google Shape;2232;p33"/>
            <p:cNvSpPr txBox="1"/>
            <p:nvPr/>
          </p:nvSpPr>
          <p:spPr>
            <a:xfrm>
              <a:off x="1030246" y="3256305"/>
              <a:ext cx="10277091" cy="461665"/>
            </a:xfrm>
            <a:prstGeom prst="rect">
              <a:avLst/>
            </a:prstGeom>
            <a:solidFill>
              <a:srgbClr val="F8D6C7"/>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fr-FR" sz="2400">
                  <a:solidFill>
                    <a:schemeClr val="dk1"/>
                  </a:solidFill>
                  <a:latin typeface="Calibri"/>
                  <a:ea typeface="Calibri"/>
                  <a:cs typeface="Calibri"/>
                  <a:sym typeface="Calibri"/>
                </a:rPr>
                <a:t>Je trace les rayons réfléchis correspondant en appliquant les lois de la réflexion.</a:t>
              </a:r>
              <a:endParaRPr/>
            </a:p>
          </p:txBody>
        </p:sp>
        <p:sp>
          <p:nvSpPr>
            <p:cNvPr id="2233" name="Google Shape;2233;p33"/>
            <p:cNvSpPr/>
            <p:nvPr/>
          </p:nvSpPr>
          <p:spPr>
            <a:xfrm>
              <a:off x="552450" y="3227934"/>
              <a:ext cx="555701" cy="508684"/>
            </a:xfrm>
            <a:prstGeom prst="ellipse">
              <a:avLst/>
            </a:prstGeom>
            <a:solidFill>
              <a:srgbClr val="893612"/>
            </a:solidFill>
            <a:ln cap="flat" cmpd="sng" w="28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lt1"/>
                  </a:solidFill>
                  <a:latin typeface="Calibri"/>
                  <a:ea typeface="Calibri"/>
                  <a:cs typeface="Calibri"/>
                  <a:sym typeface="Calibri"/>
                </a:rPr>
                <a:t>2</a:t>
              </a:r>
              <a:endParaRPr/>
            </a:p>
          </p:txBody>
        </p:sp>
      </p:grpSp>
      <p:grpSp>
        <p:nvGrpSpPr>
          <p:cNvPr id="2234" name="Google Shape;2234;p33"/>
          <p:cNvGrpSpPr/>
          <p:nvPr/>
        </p:nvGrpSpPr>
        <p:grpSpPr>
          <a:xfrm>
            <a:off x="552450" y="4226254"/>
            <a:ext cx="11247620" cy="508684"/>
            <a:chOff x="552450" y="4226254"/>
            <a:chExt cx="11247620" cy="508684"/>
          </a:xfrm>
        </p:grpSpPr>
        <p:sp>
          <p:nvSpPr>
            <p:cNvPr id="2235" name="Google Shape;2235;p33"/>
            <p:cNvSpPr txBox="1"/>
            <p:nvPr/>
          </p:nvSpPr>
          <p:spPr>
            <a:xfrm>
              <a:off x="1030246" y="4263949"/>
              <a:ext cx="10769824" cy="461665"/>
            </a:xfrm>
            <a:prstGeom prst="rect">
              <a:avLst/>
            </a:prstGeom>
            <a:solidFill>
              <a:srgbClr val="F8D6C7"/>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fr-FR" sz="2400">
                  <a:solidFill>
                    <a:schemeClr val="dk1"/>
                  </a:solidFill>
                  <a:latin typeface="Calibri"/>
                  <a:ea typeface="Calibri"/>
                  <a:cs typeface="Calibri"/>
                  <a:sym typeface="Calibri"/>
                </a:rPr>
                <a:t>Je prolonge les rayons réfléchis et leur intersection correspond aux points de l’image.</a:t>
              </a:r>
              <a:endParaRPr/>
            </a:p>
          </p:txBody>
        </p:sp>
        <p:sp>
          <p:nvSpPr>
            <p:cNvPr id="2236" name="Google Shape;2236;p33"/>
            <p:cNvSpPr/>
            <p:nvPr/>
          </p:nvSpPr>
          <p:spPr>
            <a:xfrm>
              <a:off x="552450" y="4226254"/>
              <a:ext cx="555701" cy="508684"/>
            </a:xfrm>
            <a:prstGeom prst="ellipse">
              <a:avLst/>
            </a:prstGeom>
            <a:solidFill>
              <a:srgbClr val="893612"/>
            </a:solidFill>
            <a:ln cap="flat" cmpd="sng" w="28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lt1"/>
                  </a:solidFill>
                  <a:latin typeface="Calibri"/>
                  <a:ea typeface="Calibri"/>
                  <a:cs typeface="Calibri"/>
                  <a:sym typeface="Calibri"/>
                </a:rPr>
                <a:t>3</a:t>
              </a:r>
              <a:endParaRPr/>
            </a:p>
          </p:txBody>
        </p:sp>
      </p:gr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228"/>
                                        </p:tgtEl>
                                        <p:attrNameLst>
                                          <p:attrName>style.visibility</p:attrName>
                                        </p:attrNameLst>
                                      </p:cBhvr>
                                      <p:to>
                                        <p:strVal val="visible"/>
                                      </p:to>
                                    </p:set>
                                    <p:animEffect filter="fade" transition="in">
                                      <p:cBhvr>
                                        <p:cTn dur="500"/>
                                        <p:tgtEl>
                                          <p:spTgt spid="2228"/>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231"/>
                                        </p:tgtEl>
                                        <p:attrNameLst>
                                          <p:attrName>style.visibility</p:attrName>
                                        </p:attrNameLst>
                                      </p:cBhvr>
                                      <p:to>
                                        <p:strVal val="visible"/>
                                      </p:to>
                                    </p:set>
                                    <p:animEffect filter="fade" transition="in">
                                      <p:cBhvr>
                                        <p:cTn dur="500"/>
                                        <p:tgtEl>
                                          <p:spTgt spid="2231"/>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234"/>
                                        </p:tgtEl>
                                        <p:attrNameLst>
                                          <p:attrName>style.visibility</p:attrName>
                                        </p:attrNameLst>
                                      </p:cBhvr>
                                      <p:to>
                                        <p:strVal val="visible"/>
                                      </p:to>
                                    </p:set>
                                    <p:animEffect filter="fade" transition="in">
                                      <p:cBhvr>
                                        <p:cTn dur="500"/>
                                        <p:tgtEl>
                                          <p:spTgt spid="223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40" name="Shape 2240"/>
        <p:cNvGrpSpPr/>
        <p:nvPr/>
      </p:nvGrpSpPr>
      <p:grpSpPr>
        <a:xfrm>
          <a:off x="0" y="0"/>
          <a:ext cx="0" cy="0"/>
          <a:chOff x="0" y="0"/>
          <a:chExt cx="0" cy="0"/>
        </a:xfrm>
      </p:grpSpPr>
      <p:pic>
        <p:nvPicPr>
          <p:cNvPr id="2241" name="Google Shape;2241;p34"/>
          <p:cNvPicPr preferRelativeResize="0"/>
          <p:nvPr/>
        </p:nvPicPr>
        <p:blipFill rotWithShape="1">
          <a:blip r:embed="rId3">
            <a:alphaModFix/>
          </a:blip>
          <a:srcRect b="0" l="0" r="0" t="0"/>
          <a:stretch/>
        </p:blipFill>
        <p:spPr>
          <a:xfrm>
            <a:off x="11216900" y="336343"/>
            <a:ext cx="583170" cy="583170"/>
          </a:xfrm>
          <a:prstGeom prst="rect">
            <a:avLst/>
          </a:prstGeom>
          <a:noFill/>
          <a:ln>
            <a:noFill/>
          </a:ln>
        </p:spPr>
      </p:pic>
      <p:sp>
        <p:nvSpPr>
          <p:cNvPr id="2242" name="Google Shape;2242;p34"/>
          <p:cNvSpPr/>
          <p:nvPr/>
        </p:nvSpPr>
        <p:spPr>
          <a:xfrm>
            <a:off x="382321" y="1132419"/>
            <a:ext cx="2500008" cy="408351"/>
          </a:xfrm>
          <a:prstGeom prst="roundRect">
            <a:avLst>
              <a:gd fmla="val 16667" name="adj"/>
            </a:avLst>
          </a:prstGeom>
          <a:solidFill>
            <a:srgbClr val="FFC000"/>
          </a:solidFill>
          <a:ln cap="flat" cmpd="sng" w="12700">
            <a:solidFill>
              <a:schemeClr val="accent6"/>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i="1" lang="fr-FR" sz="2000">
                <a:solidFill>
                  <a:schemeClr val="dk1"/>
                </a:solidFill>
                <a:latin typeface="Calibri"/>
                <a:ea typeface="Calibri"/>
                <a:cs typeface="Calibri"/>
                <a:sym typeface="Calibri"/>
              </a:rPr>
              <a:t>Tâche principale</a:t>
            </a:r>
            <a:endParaRPr/>
          </a:p>
        </p:txBody>
      </p:sp>
      <p:pic>
        <p:nvPicPr>
          <p:cNvPr id="2243" name="Google Shape;2243;p34"/>
          <p:cNvPicPr preferRelativeResize="0"/>
          <p:nvPr/>
        </p:nvPicPr>
        <p:blipFill rotWithShape="1">
          <a:blip r:embed="rId4">
            <a:alphaModFix/>
          </a:blip>
          <a:srcRect b="14945" l="11827" r="12761" t="78748"/>
          <a:stretch/>
        </p:blipFill>
        <p:spPr>
          <a:xfrm>
            <a:off x="297887" y="4613314"/>
            <a:ext cx="10919013" cy="715490"/>
          </a:xfrm>
          <a:prstGeom prst="rect">
            <a:avLst/>
          </a:prstGeom>
          <a:noFill/>
          <a:ln>
            <a:noFill/>
          </a:ln>
        </p:spPr>
      </p:pic>
      <p:grpSp>
        <p:nvGrpSpPr>
          <p:cNvPr id="2244" name="Google Shape;2244;p34"/>
          <p:cNvGrpSpPr/>
          <p:nvPr/>
        </p:nvGrpSpPr>
        <p:grpSpPr>
          <a:xfrm>
            <a:off x="474934" y="1896117"/>
            <a:ext cx="11241929" cy="2335087"/>
            <a:chOff x="474934" y="1896117"/>
            <a:chExt cx="11241929" cy="2335087"/>
          </a:xfrm>
        </p:grpSpPr>
        <p:sp>
          <p:nvSpPr>
            <p:cNvPr id="2245" name="Google Shape;2245;p34"/>
            <p:cNvSpPr txBox="1"/>
            <p:nvPr/>
          </p:nvSpPr>
          <p:spPr>
            <a:xfrm>
              <a:off x="474934" y="1922880"/>
              <a:ext cx="11241929" cy="2308324"/>
            </a:xfrm>
            <a:prstGeom prst="rect">
              <a:avLst/>
            </a:prstGeom>
            <a:solidFill>
              <a:srgbClr val="FCEAD0"/>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fr-FR" sz="2400">
                  <a:solidFill>
                    <a:schemeClr val="dk1"/>
                  </a:solidFill>
                  <a:latin typeface="Calibri"/>
                  <a:ea typeface="Calibri"/>
                  <a:cs typeface="Calibri"/>
                  <a:sym typeface="Calibri"/>
                </a:rPr>
                <a:t>L’image ci-contre montre une bougie allumée placée devant un </a:t>
              </a:r>
              <a:endParaRPr/>
            </a:p>
            <a:p>
              <a:pPr indent="0" lvl="0" marL="0" marR="0" rtl="0" algn="l">
                <a:spcBef>
                  <a:spcPts val="0"/>
                </a:spcBef>
                <a:spcAft>
                  <a:spcPts val="0"/>
                </a:spcAft>
                <a:buNone/>
              </a:pPr>
              <a:r>
                <a:rPr lang="fr-FR" sz="2400">
                  <a:solidFill>
                    <a:schemeClr val="dk1"/>
                  </a:solidFill>
                  <a:latin typeface="Calibri"/>
                  <a:ea typeface="Calibri"/>
                  <a:cs typeface="Calibri"/>
                  <a:sym typeface="Calibri"/>
                </a:rPr>
                <a:t>miroir. On voit son image dans le miroir, ce qui donne l’impression </a:t>
              </a:r>
              <a:endParaRPr/>
            </a:p>
            <a:p>
              <a:pPr indent="0" lvl="0" marL="0" marR="0" rtl="0" algn="l">
                <a:spcBef>
                  <a:spcPts val="0"/>
                </a:spcBef>
                <a:spcAft>
                  <a:spcPts val="0"/>
                </a:spcAft>
                <a:buNone/>
              </a:pPr>
              <a:r>
                <a:rPr lang="fr-FR" sz="2400">
                  <a:solidFill>
                    <a:schemeClr val="dk1"/>
                  </a:solidFill>
                  <a:latin typeface="Calibri"/>
                  <a:ea typeface="Calibri"/>
                  <a:cs typeface="Calibri"/>
                  <a:sym typeface="Calibri"/>
                </a:rPr>
                <a:t>qu’il y a deux bougies allumées.</a:t>
              </a:r>
              <a:endParaRPr/>
            </a:p>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a:p>
              <a:pPr indent="0" lvl="0" marL="0" marR="0" rtl="0" algn="l">
                <a:spcBef>
                  <a:spcPts val="0"/>
                </a:spcBef>
                <a:spcAft>
                  <a:spcPts val="0"/>
                </a:spcAft>
                <a:buNone/>
              </a:pPr>
              <a:r>
                <a:rPr b="1" lang="fr-FR" sz="2400">
                  <a:solidFill>
                    <a:schemeClr val="dk1"/>
                  </a:solidFill>
                  <a:latin typeface="Calibri"/>
                  <a:ea typeface="Calibri"/>
                  <a:cs typeface="Calibri"/>
                  <a:sym typeface="Calibri"/>
                </a:rPr>
                <a:t>On veut expliquer la formation de cette image.</a:t>
              </a:r>
              <a:endParaRPr b="1" sz="2400">
                <a:solidFill>
                  <a:schemeClr val="dk1"/>
                </a:solidFill>
                <a:latin typeface="Calibri"/>
                <a:ea typeface="Calibri"/>
                <a:cs typeface="Calibri"/>
                <a:sym typeface="Calibri"/>
              </a:endParaRPr>
            </a:p>
          </p:txBody>
        </p:sp>
        <p:pic>
          <p:nvPicPr>
            <p:cNvPr id="2246" name="Google Shape;2246;p34"/>
            <p:cNvPicPr preferRelativeResize="0"/>
            <p:nvPr/>
          </p:nvPicPr>
          <p:blipFill rotWithShape="1">
            <a:blip r:embed="rId5">
              <a:alphaModFix/>
            </a:blip>
            <a:srcRect b="34916" l="41510" r="46729" t="39665"/>
            <a:stretch/>
          </p:blipFill>
          <p:spPr>
            <a:xfrm>
              <a:off x="9743960" y="1896117"/>
              <a:ext cx="1779539" cy="2288399"/>
            </a:xfrm>
            <a:prstGeom prst="rect">
              <a:avLst/>
            </a:prstGeom>
            <a:noFill/>
            <a:ln>
              <a:noFill/>
            </a:ln>
          </p:spPr>
        </p:pic>
      </p:grpSp>
      <p:sp>
        <p:nvSpPr>
          <p:cNvPr id="2247" name="Google Shape;2247;p34"/>
          <p:cNvSpPr txBox="1"/>
          <p:nvPr/>
        </p:nvSpPr>
        <p:spPr>
          <a:xfrm>
            <a:off x="11746730" y="53340"/>
            <a:ext cx="306648" cy="369332"/>
          </a:xfrm>
          <a:prstGeom prst="rect">
            <a:avLst/>
          </a:prstGeom>
          <a:solidFill>
            <a:srgbClr val="C00000"/>
          </a:solid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fr-FR" sz="1800">
                <a:solidFill>
                  <a:schemeClr val="lt1"/>
                </a:solidFill>
                <a:latin typeface="Calibri"/>
                <a:ea typeface="Calibri"/>
                <a:cs typeface="Calibri"/>
                <a:sym typeface="Calibri"/>
              </a:rPr>
              <a:t>M</a:t>
            </a:r>
            <a:endParaRPr b="1" sz="1800">
              <a:solidFill>
                <a:schemeClr val="lt1"/>
              </a:solidFill>
              <a:latin typeface="Calibri"/>
              <a:ea typeface="Calibri"/>
              <a:cs typeface="Calibri"/>
              <a:sym typeface="Calibri"/>
            </a:endParaRPr>
          </a:p>
        </p:txBody>
      </p:sp>
      <p:sp>
        <p:nvSpPr>
          <p:cNvPr id="2248" name="Google Shape;2248;p34"/>
          <p:cNvSpPr txBox="1"/>
          <p:nvPr>
            <p:ph type="title"/>
          </p:nvPr>
        </p:nvSpPr>
        <p:spPr>
          <a:xfrm>
            <a:off x="1030246" y="318293"/>
            <a:ext cx="10277091" cy="267549"/>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1600"/>
              <a:buFont typeface="Calibri"/>
              <a:buNone/>
            </a:pPr>
            <a:r>
              <a:rPr lang="fr-FR"/>
              <a:t> Je commence par l’identification des caractéristiques observables de l’image.</a:t>
            </a:r>
            <a:endParaRPr/>
          </a:p>
        </p:txBody>
      </p:sp>
      <p:sp>
        <p:nvSpPr>
          <p:cNvPr id="2249" name="Google Shape;2249;p34"/>
          <p:cNvSpPr txBox="1"/>
          <p:nvPr>
            <p:ph idx="1" type="body"/>
          </p:nvPr>
        </p:nvSpPr>
        <p:spPr>
          <a:xfrm>
            <a:off x="1030288" y="668338"/>
            <a:ext cx="10277475" cy="268287"/>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chemeClr val="dk1"/>
              </a:buClr>
              <a:buSzPts val="1000"/>
              <a:buNone/>
            </a:pPr>
            <a:r>
              <a:rPr lang="fr-FR"/>
              <a:t>L’enseignant.e lit la consigne . Il explique ce qui est demandé(caractéristiques observables).</a:t>
            </a:r>
            <a:endParaRPr/>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53" name="Shape 2253"/>
        <p:cNvGrpSpPr/>
        <p:nvPr/>
      </p:nvGrpSpPr>
      <p:grpSpPr>
        <a:xfrm>
          <a:off x="0" y="0"/>
          <a:ext cx="0" cy="0"/>
          <a:chOff x="0" y="0"/>
          <a:chExt cx="0" cy="0"/>
        </a:xfrm>
      </p:grpSpPr>
      <p:pic>
        <p:nvPicPr>
          <p:cNvPr id="2254" name="Google Shape;2254;p35"/>
          <p:cNvPicPr preferRelativeResize="0"/>
          <p:nvPr/>
        </p:nvPicPr>
        <p:blipFill rotWithShape="1">
          <a:blip r:embed="rId3">
            <a:alphaModFix/>
          </a:blip>
          <a:srcRect b="0" l="0" r="0" t="0"/>
          <a:stretch/>
        </p:blipFill>
        <p:spPr>
          <a:xfrm>
            <a:off x="11216900" y="336343"/>
            <a:ext cx="583170" cy="583170"/>
          </a:xfrm>
          <a:prstGeom prst="rect">
            <a:avLst/>
          </a:prstGeom>
          <a:noFill/>
          <a:ln>
            <a:noFill/>
          </a:ln>
        </p:spPr>
      </p:pic>
      <p:pic>
        <p:nvPicPr>
          <p:cNvPr id="2255" name="Google Shape;2255;p35"/>
          <p:cNvPicPr preferRelativeResize="0"/>
          <p:nvPr/>
        </p:nvPicPr>
        <p:blipFill rotWithShape="1">
          <a:blip r:embed="rId4">
            <a:alphaModFix/>
          </a:blip>
          <a:srcRect b="14944" l="11827" r="12761" t="77793"/>
          <a:stretch/>
        </p:blipFill>
        <p:spPr>
          <a:xfrm>
            <a:off x="579121" y="988298"/>
            <a:ext cx="11320934" cy="749712"/>
          </a:xfrm>
          <a:prstGeom prst="rect">
            <a:avLst/>
          </a:prstGeom>
          <a:noFill/>
          <a:ln>
            <a:noFill/>
          </a:ln>
        </p:spPr>
      </p:pic>
      <p:sp>
        <p:nvSpPr>
          <p:cNvPr id="2256" name="Google Shape;2256;p35"/>
          <p:cNvSpPr txBox="1"/>
          <p:nvPr/>
        </p:nvSpPr>
        <p:spPr>
          <a:xfrm>
            <a:off x="1082532" y="1955939"/>
            <a:ext cx="10425953" cy="52322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fr-FR" sz="2800">
                <a:solidFill>
                  <a:srgbClr val="000000"/>
                </a:solidFill>
                <a:latin typeface="Calibri"/>
                <a:ea typeface="Calibri"/>
                <a:cs typeface="Calibri"/>
                <a:sym typeface="Calibri"/>
              </a:rPr>
              <a:t>Par observation j’identifie les caractéristiques suivantes de l’image:</a:t>
            </a:r>
            <a:endParaRPr sz="2800">
              <a:solidFill>
                <a:srgbClr val="000000"/>
              </a:solidFill>
              <a:latin typeface="Calibri"/>
              <a:ea typeface="Calibri"/>
              <a:cs typeface="Calibri"/>
              <a:sym typeface="Calibri"/>
            </a:endParaRPr>
          </a:p>
        </p:txBody>
      </p:sp>
      <p:sp>
        <p:nvSpPr>
          <p:cNvPr id="2257" name="Google Shape;2257;p35"/>
          <p:cNvSpPr txBox="1"/>
          <p:nvPr/>
        </p:nvSpPr>
        <p:spPr>
          <a:xfrm>
            <a:off x="489321" y="5300515"/>
            <a:ext cx="9224211" cy="523220"/>
          </a:xfrm>
          <a:prstGeom prst="rect">
            <a:avLst/>
          </a:prstGeom>
          <a:noFill/>
          <a:ln>
            <a:noFill/>
          </a:ln>
        </p:spPr>
        <p:txBody>
          <a:bodyPr anchorCtr="0" anchor="t" bIns="45700" lIns="91425" spcFirstLastPara="1" rIns="91425" wrap="square" tIns="45700">
            <a:spAutoFit/>
          </a:bodyPr>
          <a:lstStyle/>
          <a:p>
            <a:pPr indent="-457200" lvl="0" marL="457200" marR="0" rtl="0" algn="l">
              <a:spcBef>
                <a:spcPts val="0"/>
              </a:spcBef>
              <a:spcAft>
                <a:spcPts val="0"/>
              </a:spcAft>
              <a:buClr>
                <a:srgbClr val="FF0000"/>
              </a:buClr>
              <a:buSzPts val="2800"/>
              <a:buFont typeface="Noto Sans Symbols"/>
              <a:buChar char="❑"/>
            </a:pPr>
            <a:r>
              <a:rPr b="1" lang="fr-FR" sz="2800">
                <a:solidFill>
                  <a:srgbClr val="FF0000"/>
                </a:solidFill>
                <a:latin typeface="Calibri"/>
                <a:ea typeface="Calibri"/>
                <a:cs typeface="Calibri"/>
                <a:sym typeface="Calibri"/>
              </a:rPr>
              <a:t>La distance de l’image </a:t>
            </a:r>
            <a:r>
              <a:rPr lang="fr-FR" sz="2800">
                <a:solidFill>
                  <a:schemeClr val="dk1"/>
                </a:solidFill>
                <a:latin typeface="Calibri"/>
                <a:ea typeface="Calibri"/>
                <a:cs typeface="Calibri"/>
                <a:sym typeface="Calibri"/>
              </a:rPr>
              <a:t>au miroir et à l’objet. </a:t>
            </a:r>
            <a:endParaRPr sz="2800">
              <a:solidFill>
                <a:schemeClr val="dk1"/>
              </a:solidFill>
              <a:latin typeface="Calibri"/>
              <a:ea typeface="Calibri"/>
              <a:cs typeface="Calibri"/>
              <a:sym typeface="Calibri"/>
            </a:endParaRPr>
          </a:p>
        </p:txBody>
      </p:sp>
      <p:sp>
        <p:nvSpPr>
          <p:cNvPr id="2258" name="Google Shape;2258;p35"/>
          <p:cNvSpPr txBox="1"/>
          <p:nvPr/>
        </p:nvSpPr>
        <p:spPr>
          <a:xfrm>
            <a:off x="489322" y="2778707"/>
            <a:ext cx="9224211" cy="523220"/>
          </a:xfrm>
          <a:prstGeom prst="rect">
            <a:avLst/>
          </a:prstGeom>
          <a:noFill/>
          <a:ln>
            <a:noFill/>
          </a:ln>
        </p:spPr>
        <p:txBody>
          <a:bodyPr anchorCtr="0" anchor="t" bIns="45700" lIns="91425" spcFirstLastPara="1" rIns="91425" wrap="square" tIns="45700">
            <a:spAutoFit/>
          </a:bodyPr>
          <a:lstStyle/>
          <a:p>
            <a:pPr indent="-457200" lvl="0" marL="457200" marR="0" rtl="0" algn="l">
              <a:spcBef>
                <a:spcPts val="0"/>
              </a:spcBef>
              <a:spcAft>
                <a:spcPts val="0"/>
              </a:spcAft>
              <a:buClr>
                <a:srgbClr val="FF0000"/>
              </a:buClr>
              <a:buSzPts val="2800"/>
              <a:buFont typeface="Noto Sans Symbols"/>
              <a:buChar char="❑"/>
            </a:pPr>
            <a:r>
              <a:rPr b="1" lang="fr-FR" sz="2800">
                <a:solidFill>
                  <a:srgbClr val="FF0000"/>
                </a:solidFill>
                <a:latin typeface="Calibri"/>
                <a:ea typeface="Calibri"/>
                <a:cs typeface="Calibri"/>
                <a:sym typeface="Calibri"/>
              </a:rPr>
              <a:t>La nature de l’image </a:t>
            </a:r>
            <a:r>
              <a:rPr lang="fr-FR" sz="2800">
                <a:solidFill>
                  <a:schemeClr val="dk1"/>
                </a:solidFill>
                <a:latin typeface="Calibri"/>
                <a:ea typeface="Calibri"/>
                <a:cs typeface="Calibri"/>
                <a:sym typeface="Calibri"/>
              </a:rPr>
              <a:t>(réelle ou virtuelle);</a:t>
            </a:r>
            <a:endParaRPr/>
          </a:p>
        </p:txBody>
      </p:sp>
      <p:sp>
        <p:nvSpPr>
          <p:cNvPr id="2259" name="Google Shape;2259;p35"/>
          <p:cNvSpPr txBox="1"/>
          <p:nvPr/>
        </p:nvSpPr>
        <p:spPr>
          <a:xfrm>
            <a:off x="489321" y="4039611"/>
            <a:ext cx="9224211" cy="523220"/>
          </a:xfrm>
          <a:prstGeom prst="rect">
            <a:avLst/>
          </a:prstGeom>
          <a:noFill/>
          <a:ln>
            <a:noFill/>
          </a:ln>
        </p:spPr>
        <p:txBody>
          <a:bodyPr anchorCtr="0" anchor="t" bIns="45700" lIns="91425" spcFirstLastPara="1" rIns="91425" wrap="square" tIns="45700">
            <a:spAutoFit/>
          </a:bodyPr>
          <a:lstStyle/>
          <a:p>
            <a:pPr indent="-457200" lvl="0" marL="457200" marR="0" rtl="0" algn="l">
              <a:spcBef>
                <a:spcPts val="0"/>
              </a:spcBef>
              <a:spcAft>
                <a:spcPts val="0"/>
              </a:spcAft>
              <a:buClr>
                <a:srgbClr val="FF0000"/>
              </a:buClr>
              <a:buSzPts val="2800"/>
              <a:buFont typeface="Noto Sans Symbols"/>
              <a:buChar char="❑"/>
            </a:pPr>
            <a:r>
              <a:rPr b="1" lang="fr-FR" sz="2800">
                <a:solidFill>
                  <a:srgbClr val="FF0000"/>
                </a:solidFill>
                <a:latin typeface="Calibri"/>
                <a:ea typeface="Calibri"/>
                <a:cs typeface="Calibri"/>
                <a:sym typeface="Calibri"/>
              </a:rPr>
              <a:t>La taille de l’image</a:t>
            </a:r>
            <a:r>
              <a:rPr lang="fr-FR" sz="2800">
                <a:solidFill>
                  <a:schemeClr val="dk1"/>
                </a:solidFill>
                <a:latin typeface="Calibri"/>
                <a:ea typeface="Calibri"/>
                <a:cs typeface="Calibri"/>
                <a:sym typeface="Calibri"/>
              </a:rPr>
              <a:t>( comparaison avec l’objet)</a:t>
            </a:r>
            <a:r>
              <a:rPr b="1" lang="fr-FR" sz="2800">
                <a:solidFill>
                  <a:schemeClr val="dk1"/>
                </a:solidFill>
                <a:latin typeface="Calibri"/>
                <a:ea typeface="Calibri"/>
                <a:cs typeface="Calibri"/>
                <a:sym typeface="Calibri"/>
              </a:rPr>
              <a:t>;</a:t>
            </a:r>
            <a:endParaRPr sz="2800">
              <a:solidFill>
                <a:schemeClr val="dk1"/>
              </a:solidFill>
              <a:latin typeface="Calibri"/>
              <a:ea typeface="Calibri"/>
              <a:cs typeface="Calibri"/>
              <a:sym typeface="Calibri"/>
            </a:endParaRPr>
          </a:p>
        </p:txBody>
      </p:sp>
      <p:pic>
        <p:nvPicPr>
          <p:cNvPr id="2260" name="Google Shape;2260;p35"/>
          <p:cNvPicPr preferRelativeResize="0"/>
          <p:nvPr/>
        </p:nvPicPr>
        <p:blipFill rotWithShape="1">
          <a:blip r:embed="rId5">
            <a:alphaModFix/>
          </a:blip>
          <a:srcRect b="34916" l="41510" r="46729" t="39665"/>
          <a:stretch/>
        </p:blipFill>
        <p:spPr>
          <a:xfrm>
            <a:off x="9090211" y="2651120"/>
            <a:ext cx="2286001" cy="3704855"/>
          </a:xfrm>
          <a:prstGeom prst="rect">
            <a:avLst/>
          </a:prstGeom>
          <a:noFill/>
          <a:ln>
            <a:noFill/>
          </a:ln>
        </p:spPr>
      </p:pic>
      <p:sp>
        <p:nvSpPr>
          <p:cNvPr id="2261" name="Google Shape;2261;p35"/>
          <p:cNvSpPr txBox="1"/>
          <p:nvPr/>
        </p:nvSpPr>
        <p:spPr>
          <a:xfrm>
            <a:off x="11746730" y="53340"/>
            <a:ext cx="306648" cy="369332"/>
          </a:xfrm>
          <a:prstGeom prst="rect">
            <a:avLst/>
          </a:prstGeom>
          <a:solidFill>
            <a:srgbClr val="C00000"/>
          </a:solid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fr-FR" sz="1800">
                <a:solidFill>
                  <a:schemeClr val="lt1"/>
                </a:solidFill>
                <a:latin typeface="Calibri"/>
                <a:ea typeface="Calibri"/>
                <a:cs typeface="Calibri"/>
                <a:sym typeface="Calibri"/>
              </a:rPr>
              <a:t>M</a:t>
            </a:r>
            <a:endParaRPr b="1" sz="1800">
              <a:solidFill>
                <a:schemeClr val="lt1"/>
              </a:solidFill>
              <a:latin typeface="Calibri"/>
              <a:ea typeface="Calibri"/>
              <a:cs typeface="Calibri"/>
              <a:sym typeface="Calibri"/>
            </a:endParaRPr>
          </a:p>
        </p:txBody>
      </p:sp>
      <p:sp>
        <p:nvSpPr>
          <p:cNvPr id="2262" name="Google Shape;2262;p35"/>
          <p:cNvSpPr txBox="1"/>
          <p:nvPr>
            <p:ph type="title"/>
          </p:nvPr>
        </p:nvSpPr>
        <p:spPr>
          <a:xfrm>
            <a:off x="1030246" y="318293"/>
            <a:ext cx="10277091" cy="267549"/>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1600"/>
              <a:buFont typeface="Calibri"/>
              <a:buNone/>
            </a:pPr>
            <a:r>
              <a:rPr lang="fr-FR"/>
              <a:t> Je commence par l’identification des caractéristiques observables de l’image.</a:t>
            </a:r>
            <a:endParaRPr/>
          </a:p>
        </p:txBody>
      </p:sp>
      <p:sp>
        <p:nvSpPr>
          <p:cNvPr id="2263" name="Google Shape;2263;p35"/>
          <p:cNvSpPr txBox="1"/>
          <p:nvPr>
            <p:ph idx="1" type="body"/>
          </p:nvPr>
        </p:nvSpPr>
        <p:spPr>
          <a:xfrm>
            <a:off x="1030288" y="668338"/>
            <a:ext cx="10277475" cy="268287"/>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chemeClr val="dk1"/>
              </a:buClr>
              <a:buSzPts val="1000"/>
              <a:buNone/>
            </a:pPr>
            <a:r>
              <a:rPr lang="fr-FR"/>
              <a:t>L’enseignant.e lit la consigne . Il explique ce qui est demandé(caractéristiques observables).</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260"/>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256"/>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258"/>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259"/>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257"/>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67" name="Shape 2267"/>
        <p:cNvGrpSpPr/>
        <p:nvPr/>
      </p:nvGrpSpPr>
      <p:grpSpPr>
        <a:xfrm>
          <a:off x="0" y="0"/>
          <a:ext cx="0" cy="0"/>
          <a:chOff x="0" y="0"/>
          <a:chExt cx="0" cy="0"/>
        </a:xfrm>
      </p:grpSpPr>
      <p:pic>
        <p:nvPicPr>
          <p:cNvPr id="2268" name="Google Shape;2268;p36"/>
          <p:cNvPicPr preferRelativeResize="0"/>
          <p:nvPr/>
        </p:nvPicPr>
        <p:blipFill rotWithShape="1">
          <a:blip r:embed="rId3">
            <a:alphaModFix/>
          </a:blip>
          <a:srcRect b="0" l="0" r="0" t="0"/>
          <a:stretch/>
        </p:blipFill>
        <p:spPr>
          <a:xfrm>
            <a:off x="11216900" y="336343"/>
            <a:ext cx="583170" cy="583170"/>
          </a:xfrm>
          <a:prstGeom prst="rect">
            <a:avLst/>
          </a:prstGeom>
          <a:noFill/>
          <a:ln>
            <a:noFill/>
          </a:ln>
        </p:spPr>
      </p:pic>
      <p:pic>
        <p:nvPicPr>
          <p:cNvPr id="2269" name="Google Shape;2269;p36"/>
          <p:cNvPicPr preferRelativeResize="0"/>
          <p:nvPr/>
        </p:nvPicPr>
        <p:blipFill rotWithShape="1">
          <a:blip r:embed="rId4">
            <a:alphaModFix/>
          </a:blip>
          <a:srcRect b="62989" l="12712" r="12965" t="30446"/>
          <a:stretch/>
        </p:blipFill>
        <p:spPr>
          <a:xfrm>
            <a:off x="721360" y="1063461"/>
            <a:ext cx="10735534" cy="650558"/>
          </a:xfrm>
          <a:prstGeom prst="rect">
            <a:avLst/>
          </a:prstGeom>
          <a:noFill/>
          <a:ln>
            <a:noFill/>
          </a:ln>
        </p:spPr>
      </p:pic>
      <p:sp>
        <p:nvSpPr>
          <p:cNvPr id="2270" name="Google Shape;2270;p36"/>
          <p:cNvSpPr txBox="1"/>
          <p:nvPr/>
        </p:nvSpPr>
        <p:spPr>
          <a:xfrm>
            <a:off x="494016" y="1721200"/>
            <a:ext cx="11252714" cy="95410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fr-FR" sz="2800">
                <a:solidFill>
                  <a:schemeClr val="dk1"/>
                </a:solidFill>
                <a:latin typeface="Calibri"/>
                <a:ea typeface="Calibri"/>
                <a:cs typeface="Calibri"/>
                <a:sym typeface="Calibri"/>
              </a:rPr>
              <a:t>L’image d’un objet par un miroir plan se forme par réflexion de la lumière. Elle :</a:t>
            </a:r>
            <a:endParaRPr sz="2800">
              <a:solidFill>
                <a:srgbClr val="000000"/>
              </a:solidFill>
              <a:latin typeface="Calibri"/>
              <a:ea typeface="Calibri"/>
              <a:cs typeface="Calibri"/>
              <a:sym typeface="Calibri"/>
            </a:endParaRPr>
          </a:p>
        </p:txBody>
      </p:sp>
      <p:sp>
        <p:nvSpPr>
          <p:cNvPr id="2271" name="Google Shape;2271;p36"/>
          <p:cNvSpPr txBox="1"/>
          <p:nvPr/>
        </p:nvSpPr>
        <p:spPr>
          <a:xfrm>
            <a:off x="1046906" y="5570421"/>
            <a:ext cx="7915319" cy="523220"/>
          </a:xfrm>
          <a:prstGeom prst="rect">
            <a:avLst/>
          </a:prstGeom>
          <a:noFill/>
          <a:ln>
            <a:noFill/>
          </a:ln>
        </p:spPr>
        <p:txBody>
          <a:bodyPr anchorCtr="0" anchor="t" bIns="45700" lIns="91425" spcFirstLastPara="1" rIns="91425" wrap="square" tIns="45700">
            <a:spAutoFit/>
          </a:bodyPr>
          <a:lstStyle/>
          <a:p>
            <a:pPr indent="-457200" lvl="0" marL="457200" marR="0" rtl="0" algn="l">
              <a:spcBef>
                <a:spcPts val="0"/>
              </a:spcBef>
              <a:spcAft>
                <a:spcPts val="0"/>
              </a:spcAft>
              <a:buClr>
                <a:srgbClr val="FF0000"/>
              </a:buClr>
              <a:buSzPts val="2800"/>
              <a:buFont typeface="Noto Sans Symbols"/>
              <a:buChar char="❑"/>
            </a:pPr>
            <a:r>
              <a:rPr b="1" lang="fr-FR" sz="2800">
                <a:solidFill>
                  <a:srgbClr val="FF0000"/>
                </a:solidFill>
                <a:latin typeface="Calibri"/>
                <a:ea typeface="Calibri"/>
                <a:cs typeface="Calibri"/>
                <a:sym typeface="Calibri"/>
              </a:rPr>
              <a:t> est à la </a:t>
            </a:r>
            <a:r>
              <a:rPr b="1" lang="fr-FR" sz="2800" u="sng">
                <a:solidFill>
                  <a:srgbClr val="FF0000"/>
                </a:solidFill>
                <a:latin typeface="Calibri"/>
                <a:ea typeface="Calibri"/>
                <a:cs typeface="Calibri"/>
                <a:sym typeface="Calibri"/>
              </a:rPr>
              <a:t>même distance </a:t>
            </a:r>
            <a:r>
              <a:rPr b="1" lang="fr-FR" sz="2800">
                <a:solidFill>
                  <a:srgbClr val="FF0000"/>
                </a:solidFill>
                <a:latin typeface="Calibri"/>
                <a:ea typeface="Calibri"/>
                <a:cs typeface="Calibri"/>
                <a:sym typeface="Calibri"/>
              </a:rPr>
              <a:t>que l’objet </a:t>
            </a:r>
            <a:r>
              <a:rPr lang="fr-FR" sz="2800">
                <a:solidFill>
                  <a:schemeClr val="dk1"/>
                </a:solidFill>
                <a:latin typeface="Calibri"/>
                <a:ea typeface="Calibri"/>
                <a:cs typeface="Calibri"/>
                <a:sym typeface="Calibri"/>
              </a:rPr>
              <a:t>du miroir. </a:t>
            </a:r>
            <a:endParaRPr sz="2800">
              <a:solidFill>
                <a:schemeClr val="dk1"/>
              </a:solidFill>
              <a:latin typeface="Calibri"/>
              <a:ea typeface="Calibri"/>
              <a:cs typeface="Calibri"/>
              <a:sym typeface="Calibri"/>
            </a:endParaRPr>
          </a:p>
        </p:txBody>
      </p:sp>
      <p:sp>
        <p:nvSpPr>
          <p:cNvPr id="2272" name="Google Shape;2272;p36"/>
          <p:cNvSpPr txBox="1"/>
          <p:nvPr/>
        </p:nvSpPr>
        <p:spPr>
          <a:xfrm>
            <a:off x="1046906" y="3000744"/>
            <a:ext cx="5826313" cy="523220"/>
          </a:xfrm>
          <a:prstGeom prst="rect">
            <a:avLst/>
          </a:prstGeom>
          <a:noFill/>
          <a:ln>
            <a:noFill/>
          </a:ln>
        </p:spPr>
        <p:txBody>
          <a:bodyPr anchorCtr="0" anchor="t" bIns="45700" lIns="91425" spcFirstLastPara="1" rIns="91425" wrap="square" tIns="45700">
            <a:spAutoFit/>
          </a:bodyPr>
          <a:lstStyle/>
          <a:p>
            <a:pPr indent="-457200" lvl="0" marL="457200" marR="0" rtl="0" algn="l">
              <a:spcBef>
                <a:spcPts val="0"/>
              </a:spcBef>
              <a:spcAft>
                <a:spcPts val="0"/>
              </a:spcAft>
              <a:buClr>
                <a:srgbClr val="FF0000"/>
              </a:buClr>
              <a:buSzPts val="2800"/>
              <a:buFont typeface="Noto Sans Symbols"/>
              <a:buChar char="❑"/>
            </a:pPr>
            <a:r>
              <a:rPr b="1" lang="fr-FR" sz="2800">
                <a:solidFill>
                  <a:srgbClr val="FF0000"/>
                </a:solidFill>
                <a:latin typeface="Calibri"/>
                <a:ea typeface="Calibri"/>
                <a:cs typeface="Calibri"/>
                <a:sym typeface="Calibri"/>
              </a:rPr>
              <a:t> est </a:t>
            </a:r>
            <a:r>
              <a:rPr b="1" lang="fr-FR" sz="2800" u="sng">
                <a:solidFill>
                  <a:srgbClr val="FF0000"/>
                </a:solidFill>
                <a:latin typeface="Calibri"/>
                <a:ea typeface="Calibri"/>
                <a:cs typeface="Calibri"/>
                <a:sym typeface="Calibri"/>
              </a:rPr>
              <a:t>virtuelle</a:t>
            </a:r>
            <a:r>
              <a:rPr b="1" lang="fr-FR" sz="2800">
                <a:solidFill>
                  <a:srgbClr val="FF0000"/>
                </a:solidFill>
                <a:latin typeface="Calibri"/>
                <a:ea typeface="Calibri"/>
                <a:cs typeface="Calibri"/>
                <a:sym typeface="Calibri"/>
              </a:rPr>
              <a:t> </a:t>
            </a:r>
            <a:r>
              <a:rPr lang="fr-FR" sz="2800">
                <a:solidFill>
                  <a:schemeClr val="dk1"/>
                </a:solidFill>
                <a:latin typeface="Calibri"/>
                <a:ea typeface="Calibri"/>
                <a:cs typeface="Calibri"/>
                <a:sym typeface="Calibri"/>
              </a:rPr>
              <a:t>( elle n’est pas réelle);</a:t>
            </a:r>
            <a:endParaRPr/>
          </a:p>
        </p:txBody>
      </p:sp>
      <p:sp>
        <p:nvSpPr>
          <p:cNvPr id="2273" name="Google Shape;2273;p36"/>
          <p:cNvSpPr txBox="1"/>
          <p:nvPr/>
        </p:nvSpPr>
        <p:spPr>
          <a:xfrm>
            <a:off x="1046906" y="4264006"/>
            <a:ext cx="5826313" cy="523220"/>
          </a:xfrm>
          <a:prstGeom prst="rect">
            <a:avLst/>
          </a:prstGeom>
          <a:noFill/>
          <a:ln>
            <a:noFill/>
          </a:ln>
        </p:spPr>
        <p:txBody>
          <a:bodyPr anchorCtr="0" anchor="t" bIns="45700" lIns="91425" spcFirstLastPara="1" rIns="91425" wrap="square" tIns="45700">
            <a:spAutoFit/>
          </a:bodyPr>
          <a:lstStyle/>
          <a:p>
            <a:pPr indent="-457200" lvl="0" marL="457200" marR="0" rtl="0" algn="l">
              <a:spcBef>
                <a:spcPts val="0"/>
              </a:spcBef>
              <a:spcAft>
                <a:spcPts val="0"/>
              </a:spcAft>
              <a:buClr>
                <a:srgbClr val="FF0000"/>
              </a:buClr>
              <a:buSzPts val="2800"/>
              <a:buFont typeface="Noto Sans Symbols"/>
              <a:buChar char="❑"/>
            </a:pPr>
            <a:r>
              <a:rPr b="1" lang="fr-FR" sz="2800">
                <a:solidFill>
                  <a:srgbClr val="FF0000"/>
                </a:solidFill>
                <a:latin typeface="Calibri"/>
                <a:ea typeface="Calibri"/>
                <a:cs typeface="Calibri"/>
                <a:sym typeface="Calibri"/>
              </a:rPr>
              <a:t>a la même </a:t>
            </a:r>
            <a:r>
              <a:rPr b="1" lang="fr-FR" sz="2800" u="sng">
                <a:solidFill>
                  <a:srgbClr val="FF0000"/>
                </a:solidFill>
                <a:latin typeface="Calibri"/>
                <a:ea typeface="Calibri"/>
                <a:cs typeface="Calibri"/>
                <a:sym typeface="Calibri"/>
              </a:rPr>
              <a:t>taille</a:t>
            </a:r>
            <a:r>
              <a:rPr b="1" lang="fr-FR" sz="2800">
                <a:solidFill>
                  <a:srgbClr val="FF0000"/>
                </a:solidFill>
                <a:latin typeface="Calibri"/>
                <a:ea typeface="Calibri"/>
                <a:cs typeface="Calibri"/>
                <a:sym typeface="Calibri"/>
              </a:rPr>
              <a:t> que l’objet ;</a:t>
            </a:r>
            <a:r>
              <a:rPr lang="fr-FR" sz="2800">
                <a:solidFill>
                  <a:schemeClr val="dk1"/>
                </a:solidFill>
                <a:latin typeface="Calibri"/>
                <a:ea typeface="Calibri"/>
                <a:cs typeface="Calibri"/>
                <a:sym typeface="Calibri"/>
              </a:rPr>
              <a:t> </a:t>
            </a:r>
            <a:endParaRPr sz="2800">
              <a:solidFill>
                <a:schemeClr val="dk1"/>
              </a:solidFill>
              <a:latin typeface="Calibri"/>
              <a:ea typeface="Calibri"/>
              <a:cs typeface="Calibri"/>
              <a:sym typeface="Calibri"/>
            </a:endParaRPr>
          </a:p>
        </p:txBody>
      </p:sp>
      <p:sp>
        <p:nvSpPr>
          <p:cNvPr id="2274" name="Google Shape;2274;p36"/>
          <p:cNvSpPr txBox="1"/>
          <p:nvPr/>
        </p:nvSpPr>
        <p:spPr>
          <a:xfrm>
            <a:off x="11746730" y="53340"/>
            <a:ext cx="306648" cy="369332"/>
          </a:xfrm>
          <a:prstGeom prst="rect">
            <a:avLst/>
          </a:prstGeom>
          <a:solidFill>
            <a:srgbClr val="C00000"/>
          </a:solid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fr-FR" sz="1800">
                <a:solidFill>
                  <a:schemeClr val="lt1"/>
                </a:solidFill>
                <a:latin typeface="Calibri"/>
                <a:ea typeface="Calibri"/>
                <a:cs typeface="Calibri"/>
                <a:sym typeface="Calibri"/>
              </a:rPr>
              <a:t>M</a:t>
            </a:r>
            <a:endParaRPr b="1" sz="1800">
              <a:solidFill>
                <a:schemeClr val="lt1"/>
              </a:solidFill>
              <a:latin typeface="Calibri"/>
              <a:ea typeface="Calibri"/>
              <a:cs typeface="Calibri"/>
              <a:sym typeface="Calibri"/>
            </a:endParaRPr>
          </a:p>
        </p:txBody>
      </p:sp>
      <p:sp>
        <p:nvSpPr>
          <p:cNvPr id="2275" name="Google Shape;2275;p36"/>
          <p:cNvSpPr txBox="1"/>
          <p:nvPr>
            <p:ph type="title"/>
          </p:nvPr>
        </p:nvSpPr>
        <p:spPr>
          <a:xfrm>
            <a:off x="1030246" y="318293"/>
            <a:ext cx="10277091" cy="267549"/>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1600"/>
              <a:buFont typeface="Calibri"/>
              <a:buNone/>
            </a:pPr>
            <a:r>
              <a:rPr lang="fr-FR"/>
              <a:t>Maintenant je passe à décrire la formation de l’image formée. Je me base sur les caractéristiques observables. </a:t>
            </a:r>
            <a:endParaRPr/>
          </a:p>
        </p:txBody>
      </p:sp>
      <p:sp>
        <p:nvSpPr>
          <p:cNvPr id="2276" name="Google Shape;2276;p36"/>
          <p:cNvSpPr txBox="1"/>
          <p:nvPr>
            <p:ph idx="1" type="body"/>
          </p:nvPr>
        </p:nvSpPr>
        <p:spPr>
          <a:xfrm>
            <a:off x="1030288" y="668338"/>
            <a:ext cx="10277475" cy="268287"/>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chemeClr val="dk1"/>
              </a:buClr>
              <a:buSzPts val="1000"/>
              <a:buNone/>
            </a:pPr>
            <a:r>
              <a:rPr lang="fr-FR"/>
              <a:t>L’enseignant.e lit la consigne Il explique ce qui est demandé .Pour la description, se baser sur le schéma.</a:t>
            </a:r>
            <a:endParaRPr/>
          </a:p>
        </p:txBody>
      </p:sp>
      <p:grpSp>
        <p:nvGrpSpPr>
          <p:cNvPr id="2277" name="Google Shape;2277;p36"/>
          <p:cNvGrpSpPr/>
          <p:nvPr/>
        </p:nvGrpSpPr>
        <p:grpSpPr>
          <a:xfrm>
            <a:off x="7141560" y="2800711"/>
            <a:ext cx="4658510" cy="2721262"/>
            <a:chOff x="7141560" y="2800711"/>
            <a:chExt cx="4658510" cy="2721262"/>
          </a:xfrm>
        </p:grpSpPr>
        <p:grpSp>
          <p:nvGrpSpPr>
            <p:cNvPr id="2278" name="Google Shape;2278;p36"/>
            <p:cNvGrpSpPr/>
            <p:nvPr/>
          </p:nvGrpSpPr>
          <p:grpSpPr>
            <a:xfrm>
              <a:off x="7713582" y="2800711"/>
              <a:ext cx="4086488" cy="2721262"/>
              <a:chOff x="7937023" y="2789404"/>
              <a:chExt cx="4086488" cy="2721262"/>
            </a:xfrm>
          </p:grpSpPr>
          <p:grpSp>
            <p:nvGrpSpPr>
              <p:cNvPr id="2279" name="Google Shape;2279;p36"/>
              <p:cNvGrpSpPr/>
              <p:nvPr/>
            </p:nvGrpSpPr>
            <p:grpSpPr>
              <a:xfrm>
                <a:off x="11350731" y="4126696"/>
                <a:ext cx="672780" cy="841266"/>
                <a:chOff x="6993617" y="5264395"/>
                <a:chExt cx="696938" cy="885410"/>
              </a:xfrm>
            </p:grpSpPr>
            <p:cxnSp>
              <p:nvCxnSpPr>
                <p:cNvPr id="2280" name="Google Shape;2280;p36"/>
                <p:cNvCxnSpPr/>
                <p:nvPr/>
              </p:nvCxnSpPr>
              <p:spPr>
                <a:xfrm flipH="1" rot="10800000">
                  <a:off x="7009067" y="5336157"/>
                  <a:ext cx="2751" cy="702281"/>
                </a:xfrm>
                <a:prstGeom prst="straightConnector1">
                  <a:avLst/>
                </a:prstGeom>
                <a:noFill/>
                <a:ln cap="flat" cmpd="sng" w="28575">
                  <a:solidFill>
                    <a:srgbClr val="5B240C"/>
                  </a:solidFill>
                  <a:prstDash val="dash"/>
                  <a:miter lim="800000"/>
                  <a:headEnd len="sm" w="sm" type="none"/>
                  <a:tailEnd len="med" w="med" type="triangle"/>
                </a:ln>
              </p:spPr>
            </p:cxnSp>
            <p:sp>
              <p:nvSpPr>
                <p:cNvPr id="2281" name="Google Shape;2281;p36"/>
                <p:cNvSpPr txBox="1"/>
                <p:nvPr/>
              </p:nvSpPr>
              <p:spPr>
                <a:xfrm>
                  <a:off x="6993617" y="5780473"/>
                  <a:ext cx="679009"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fr-FR" sz="1800">
                      <a:solidFill>
                        <a:schemeClr val="dk1"/>
                      </a:solidFill>
                      <a:latin typeface="Calibri"/>
                      <a:ea typeface="Calibri"/>
                      <a:cs typeface="Calibri"/>
                      <a:sym typeface="Calibri"/>
                    </a:rPr>
                    <a:t>A’</a:t>
                  </a:r>
                  <a:endParaRPr sz="1800">
                    <a:solidFill>
                      <a:schemeClr val="dk1"/>
                    </a:solidFill>
                    <a:latin typeface="Calibri"/>
                    <a:ea typeface="Calibri"/>
                    <a:cs typeface="Calibri"/>
                    <a:sym typeface="Calibri"/>
                  </a:endParaRPr>
                </a:p>
              </p:txBody>
            </p:sp>
            <p:sp>
              <p:nvSpPr>
                <p:cNvPr id="2282" name="Google Shape;2282;p36"/>
                <p:cNvSpPr txBox="1"/>
                <p:nvPr/>
              </p:nvSpPr>
              <p:spPr>
                <a:xfrm>
                  <a:off x="7011546" y="5264395"/>
                  <a:ext cx="679009"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fr-FR" sz="1800">
                      <a:solidFill>
                        <a:schemeClr val="dk1"/>
                      </a:solidFill>
                      <a:latin typeface="Calibri"/>
                      <a:ea typeface="Calibri"/>
                      <a:cs typeface="Calibri"/>
                      <a:sym typeface="Calibri"/>
                    </a:rPr>
                    <a:t>B’</a:t>
                  </a:r>
                  <a:endParaRPr sz="1800">
                    <a:solidFill>
                      <a:schemeClr val="dk1"/>
                    </a:solidFill>
                    <a:latin typeface="Calibri"/>
                    <a:ea typeface="Calibri"/>
                    <a:cs typeface="Calibri"/>
                    <a:sym typeface="Calibri"/>
                  </a:endParaRPr>
                </a:p>
              </p:txBody>
            </p:sp>
          </p:grpSp>
          <p:cxnSp>
            <p:nvCxnSpPr>
              <p:cNvPr id="2283" name="Google Shape;2283;p36"/>
              <p:cNvCxnSpPr/>
              <p:nvPr/>
            </p:nvCxnSpPr>
            <p:spPr>
              <a:xfrm>
                <a:off x="9839354" y="4864082"/>
                <a:ext cx="1531092" cy="0"/>
              </a:xfrm>
              <a:prstGeom prst="straightConnector1">
                <a:avLst/>
              </a:prstGeom>
              <a:noFill/>
              <a:ln cap="flat" cmpd="sng" w="9525">
                <a:solidFill>
                  <a:srgbClr val="FF0000"/>
                </a:solidFill>
                <a:prstDash val="solid"/>
                <a:miter lim="800000"/>
                <a:headEnd len="sm" w="sm" type="none"/>
                <a:tailEnd len="sm" w="sm" type="none"/>
              </a:ln>
            </p:spPr>
          </p:cxnSp>
          <p:cxnSp>
            <p:nvCxnSpPr>
              <p:cNvPr id="2284" name="Google Shape;2284;p36"/>
              <p:cNvCxnSpPr/>
              <p:nvPr/>
            </p:nvCxnSpPr>
            <p:spPr>
              <a:xfrm>
                <a:off x="8246559" y="4867113"/>
                <a:ext cx="1598598" cy="0"/>
              </a:xfrm>
              <a:prstGeom prst="straightConnector1">
                <a:avLst/>
              </a:prstGeom>
              <a:noFill/>
              <a:ln cap="flat" cmpd="sng" w="9525">
                <a:solidFill>
                  <a:srgbClr val="FF0000"/>
                </a:solidFill>
                <a:prstDash val="dash"/>
                <a:miter lim="800000"/>
                <a:headEnd len="sm" w="sm" type="none"/>
                <a:tailEnd len="sm" w="sm" type="none"/>
              </a:ln>
            </p:spPr>
          </p:cxnSp>
          <p:cxnSp>
            <p:nvCxnSpPr>
              <p:cNvPr id="2285" name="Google Shape;2285;p36"/>
              <p:cNvCxnSpPr/>
              <p:nvPr/>
            </p:nvCxnSpPr>
            <p:spPr>
              <a:xfrm>
                <a:off x="8235279" y="4197332"/>
                <a:ext cx="3132000" cy="0"/>
              </a:xfrm>
              <a:prstGeom prst="straightConnector1">
                <a:avLst/>
              </a:prstGeom>
              <a:noFill/>
              <a:ln cap="flat" cmpd="sng" w="9525">
                <a:solidFill>
                  <a:srgbClr val="5B240C"/>
                </a:solidFill>
                <a:prstDash val="dash"/>
                <a:miter lim="800000"/>
                <a:headEnd len="sm" w="sm" type="none"/>
                <a:tailEnd len="sm" w="sm" type="none"/>
              </a:ln>
            </p:spPr>
          </p:cxnSp>
          <p:grpSp>
            <p:nvGrpSpPr>
              <p:cNvPr id="2286" name="Google Shape;2286;p36"/>
              <p:cNvGrpSpPr/>
              <p:nvPr/>
            </p:nvGrpSpPr>
            <p:grpSpPr>
              <a:xfrm>
                <a:off x="9854909" y="2789404"/>
                <a:ext cx="208561" cy="2488597"/>
                <a:chOff x="2832" y="818"/>
                <a:chExt cx="191" cy="2179"/>
              </a:xfrm>
            </p:grpSpPr>
            <p:cxnSp>
              <p:nvCxnSpPr>
                <p:cNvPr id="2287" name="Google Shape;2287;p36"/>
                <p:cNvCxnSpPr/>
                <p:nvPr/>
              </p:nvCxnSpPr>
              <p:spPr>
                <a:xfrm>
                  <a:off x="2835" y="825"/>
                  <a:ext cx="0" cy="2153"/>
                </a:xfrm>
                <a:prstGeom prst="straightConnector1">
                  <a:avLst/>
                </a:prstGeom>
                <a:noFill/>
                <a:ln cap="flat" cmpd="sng" w="9525">
                  <a:solidFill>
                    <a:srgbClr val="000000"/>
                  </a:solidFill>
                  <a:prstDash val="solid"/>
                  <a:round/>
                  <a:headEnd len="med" w="med" type="none"/>
                  <a:tailEnd len="med" w="med" type="none"/>
                </a:ln>
              </p:spPr>
            </p:cxnSp>
            <p:cxnSp>
              <p:nvCxnSpPr>
                <p:cNvPr id="2288" name="Google Shape;2288;p36"/>
                <p:cNvCxnSpPr/>
                <p:nvPr/>
              </p:nvCxnSpPr>
              <p:spPr>
                <a:xfrm>
                  <a:off x="2835" y="818"/>
                  <a:ext cx="188" cy="195"/>
                </a:xfrm>
                <a:prstGeom prst="straightConnector1">
                  <a:avLst/>
                </a:prstGeom>
                <a:noFill/>
                <a:ln cap="flat" cmpd="sng" w="9525">
                  <a:solidFill>
                    <a:srgbClr val="000000"/>
                  </a:solidFill>
                  <a:prstDash val="solid"/>
                  <a:round/>
                  <a:headEnd len="med" w="med" type="none"/>
                  <a:tailEnd len="med" w="med" type="none"/>
                </a:ln>
              </p:spPr>
            </p:cxnSp>
            <p:cxnSp>
              <p:nvCxnSpPr>
                <p:cNvPr id="2289" name="Google Shape;2289;p36"/>
                <p:cNvCxnSpPr/>
                <p:nvPr/>
              </p:nvCxnSpPr>
              <p:spPr>
                <a:xfrm>
                  <a:off x="2834" y="998"/>
                  <a:ext cx="188" cy="195"/>
                </a:xfrm>
                <a:prstGeom prst="straightConnector1">
                  <a:avLst/>
                </a:prstGeom>
                <a:noFill/>
                <a:ln cap="flat" cmpd="sng" w="9525">
                  <a:solidFill>
                    <a:srgbClr val="000000"/>
                  </a:solidFill>
                  <a:prstDash val="solid"/>
                  <a:round/>
                  <a:headEnd len="med" w="med" type="none"/>
                  <a:tailEnd len="med" w="med" type="none"/>
                </a:ln>
              </p:spPr>
            </p:cxnSp>
            <p:cxnSp>
              <p:nvCxnSpPr>
                <p:cNvPr id="2290" name="Google Shape;2290;p36"/>
                <p:cNvCxnSpPr/>
                <p:nvPr/>
              </p:nvCxnSpPr>
              <p:spPr>
                <a:xfrm>
                  <a:off x="2834" y="1183"/>
                  <a:ext cx="188" cy="195"/>
                </a:xfrm>
                <a:prstGeom prst="straightConnector1">
                  <a:avLst/>
                </a:prstGeom>
                <a:noFill/>
                <a:ln cap="flat" cmpd="sng" w="9525">
                  <a:solidFill>
                    <a:srgbClr val="000000"/>
                  </a:solidFill>
                  <a:prstDash val="solid"/>
                  <a:round/>
                  <a:headEnd len="med" w="med" type="none"/>
                  <a:tailEnd len="med" w="med" type="none"/>
                </a:ln>
              </p:spPr>
            </p:cxnSp>
            <p:cxnSp>
              <p:nvCxnSpPr>
                <p:cNvPr id="2291" name="Google Shape;2291;p36"/>
                <p:cNvCxnSpPr/>
                <p:nvPr/>
              </p:nvCxnSpPr>
              <p:spPr>
                <a:xfrm>
                  <a:off x="2833" y="1363"/>
                  <a:ext cx="188" cy="195"/>
                </a:xfrm>
                <a:prstGeom prst="straightConnector1">
                  <a:avLst/>
                </a:prstGeom>
                <a:noFill/>
                <a:ln cap="flat" cmpd="sng" w="9525">
                  <a:solidFill>
                    <a:srgbClr val="000000"/>
                  </a:solidFill>
                  <a:prstDash val="solid"/>
                  <a:round/>
                  <a:headEnd len="med" w="med" type="none"/>
                  <a:tailEnd len="med" w="med" type="none"/>
                </a:ln>
              </p:spPr>
            </p:cxnSp>
            <p:cxnSp>
              <p:nvCxnSpPr>
                <p:cNvPr id="2292" name="Google Shape;2292;p36"/>
                <p:cNvCxnSpPr/>
                <p:nvPr/>
              </p:nvCxnSpPr>
              <p:spPr>
                <a:xfrm>
                  <a:off x="2835" y="1538"/>
                  <a:ext cx="188" cy="195"/>
                </a:xfrm>
                <a:prstGeom prst="straightConnector1">
                  <a:avLst/>
                </a:prstGeom>
                <a:noFill/>
                <a:ln cap="flat" cmpd="sng" w="9525">
                  <a:solidFill>
                    <a:srgbClr val="000000"/>
                  </a:solidFill>
                  <a:prstDash val="solid"/>
                  <a:round/>
                  <a:headEnd len="med" w="med" type="none"/>
                  <a:tailEnd len="med" w="med" type="none"/>
                </a:ln>
              </p:spPr>
            </p:cxnSp>
            <p:cxnSp>
              <p:nvCxnSpPr>
                <p:cNvPr id="2293" name="Google Shape;2293;p36"/>
                <p:cNvCxnSpPr/>
                <p:nvPr/>
              </p:nvCxnSpPr>
              <p:spPr>
                <a:xfrm>
                  <a:off x="2834" y="1718"/>
                  <a:ext cx="188" cy="195"/>
                </a:xfrm>
                <a:prstGeom prst="straightConnector1">
                  <a:avLst/>
                </a:prstGeom>
                <a:noFill/>
                <a:ln cap="flat" cmpd="sng" w="9525">
                  <a:solidFill>
                    <a:srgbClr val="000000"/>
                  </a:solidFill>
                  <a:prstDash val="solid"/>
                  <a:round/>
                  <a:headEnd len="med" w="med" type="none"/>
                  <a:tailEnd len="med" w="med" type="none"/>
                </a:ln>
              </p:spPr>
            </p:cxnSp>
            <p:cxnSp>
              <p:nvCxnSpPr>
                <p:cNvPr id="2294" name="Google Shape;2294;p36"/>
                <p:cNvCxnSpPr/>
                <p:nvPr/>
              </p:nvCxnSpPr>
              <p:spPr>
                <a:xfrm>
                  <a:off x="2834" y="1903"/>
                  <a:ext cx="188" cy="195"/>
                </a:xfrm>
                <a:prstGeom prst="straightConnector1">
                  <a:avLst/>
                </a:prstGeom>
                <a:noFill/>
                <a:ln cap="flat" cmpd="sng" w="9525">
                  <a:solidFill>
                    <a:srgbClr val="000000"/>
                  </a:solidFill>
                  <a:prstDash val="solid"/>
                  <a:round/>
                  <a:headEnd len="med" w="med" type="none"/>
                  <a:tailEnd len="med" w="med" type="none"/>
                </a:ln>
              </p:spPr>
            </p:cxnSp>
            <p:cxnSp>
              <p:nvCxnSpPr>
                <p:cNvPr id="2295" name="Google Shape;2295;p36"/>
                <p:cNvCxnSpPr/>
                <p:nvPr/>
              </p:nvCxnSpPr>
              <p:spPr>
                <a:xfrm>
                  <a:off x="2833" y="2083"/>
                  <a:ext cx="188" cy="195"/>
                </a:xfrm>
                <a:prstGeom prst="straightConnector1">
                  <a:avLst/>
                </a:prstGeom>
                <a:noFill/>
                <a:ln cap="flat" cmpd="sng" w="9525">
                  <a:solidFill>
                    <a:srgbClr val="000000"/>
                  </a:solidFill>
                  <a:prstDash val="solid"/>
                  <a:round/>
                  <a:headEnd len="med" w="med" type="none"/>
                  <a:tailEnd len="med" w="med" type="none"/>
                </a:ln>
              </p:spPr>
            </p:cxnSp>
            <p:cxnSp>
              <p:nvCxnSpPr>
                <p:cNvPr id="2296" name="Google Shape;2296;p36"/>
                <p:cNvCxnSpPr/>
                <p:nvPr/>
              </p:nvCxnSpPr>
              <p:spPr>
                <a:xfrm>
                  <a:off x="2834" y="2257"/>
                  <a:ext cx="188" cy="195"/>
                </a:xfrm>
                <a:prstGeom prst="straightConnector1">
                  <a:avLst/>
                </a:prstGeom>
                <a:noFill/>
                <a:ln cap="flat" cmpd="sng" w="9525">
                  <a:solidFill>
                    <a:srgbClr val="000000"/>
                  </a:solidFill>
                  <a:prstDash val="solid"/>
                  <a:round/>
                  <a:headEnd len="med" w="med" type="none"/>
                  <a:tailEnd len="med" w="med" type="none"/>
                </a:ln>
              </p:spPr>
            </p:cxnSp>
            <p:cxnSp>
              <p:nvCxnSpPr>
                <p:cNvPr id="2297" name="Google Shape;2297;p36"/>
                <p:cNvCxnSpPr/>
                <p:nvPr/>
              </p:nvCxnSpPr>
              <p:spPr>
                <a:xfrm>
                  <a:off x="2833" y="2437"/>
                  <a:ext cx="188" cy="195"/>
                </a:xfrm>
                <a:prstGeom prst="straightConnector1">
                  <a:avLst/>
                </a:prstGeom>
                <a:noFill/>
                <a:ln cap="flat" cmpd="sng" w="9525">
                  <a:solidFill>
                    <a:srgbClr val="000000"/>
                  </a:solidFill>
                  <a:prstDash val="solid"/>
                  <a:round/>
                  <a:headEnd len="med" w="med" type="none"/>
                  <a:tailEnd len="med" w="med" type="none"/>
                </a:ln>
              </p:spPr>
            </p:cxnSp>
            <p:cxnSp>
              <p:nvCxnSpPr>
                <p:cNvPr id="2298" name="Google Shape;2298;p36"/>
                <p:cNvCxnSpPr/>
                <p:nvPr/>
              </p:nvCxnSpPr>
              <p:spPr>
                <a:xfrm>
                  <a:off x="2833" y="2622"/>
                  <a:ext cx="188" cy="195"/>
                </a:xfrm>
                <a:prstGeom prst="straightConnector1">
                  <a:avLst/>
                </a:prstGeom>
                <a:noFill/>
                <a:ln cap="flat" cmpd="sng" w="9525">
                  <a:solidFill>
                    <a:srgbClr val="000000"/>
                  </a:solidFill>
                  <a:prstDash val="solid"/>
                  <a:round/>
                  <a:headEnd len="med" w="med" type="none"/>
                  <a:tailEnd len="med" w="med" type="none"/>
                </a:ln>
              </p:spPr>
            </p:cxnSp>
            <p:cxnSp>
              <p:nvCxnSpPr>
                <p:cNvPr id="2299" name="Google Shape;2299;p36"/>
                <p:cNvCxnSpPr/>
                <p:nvPr/>
              </p:nvCxnSpPr>
              <p:spPr>
                <a:xfrm>
                  <a:off x="2832" y="2802"/>
                  <a:ext cx="188" cy="195"/>
                </a:xfrm>
                <a:prstGeom prst="straightConnector1">
                  <a:avLst/>
                </a:prstGeom>
                <a:noFill/>
                <a:ln cap="flat" cmpd="sng" w="9525">
                  <a:solidFill>
                    <a:srgbClr val="000000"/>
                  </a:solidFill>
                  <a:prstDash val="solid"/>
                  <a:round/>
                  <a:headEnd len="med" w="med" type="none"/>
                  <a:tailEnd len="med" w="med" type="none"/>
                </a:ln>
              </p:spPr>
            </p:cxnSp>
          </p:grpSp>
          <p:cxnSp>
            <p:nvCxnSpPr>
              <p:cNvPr id="2300" name="Google Shape;2300;p36"/>
              <p:cNvCxnSpPr/>
              <p:nvPr/>
            </p:nvCxnSpPr>
            <p:spPr>
              <a:xfrm flipH="1" rot="10800000">
                <a:off x="8249889" y="4194274"/>
                <a:ext cx="2656" cy="667267"/>
              </a:xfrm>
              <a:prstGeom prst="straightConnector1">
                <a:avLst/>
              </a:prstGeom>
              <a:noFill/>
              <a:ln cap="flat" cmpd="sng" w="28575">
                <a:solidFill>
                  <a:srgbClr val="5B240C"/>
                </a:solidFill>
                <a:prstDash val="solid"/>
                <a:miter lim="800000"/>
                <a:headEnd len="sm" w="sm" type="none"/>
                <a:tailEnd len="med" w="med" type="triangle"/>
              </a:ln>
            </p:spPr>
          </p:cxnSp>
          <p:sp>
            <p:nvSpPr>
              <p:cNvPr id="2301" name="Google Shape;2301;p36"/>
              <p:cNvSpPr txBox="1"/>
              <p:nvPr/>
            </p:nvSpPr>
            <p:spPr>
              <a:xfrm>
                <a:off x="7937023" y="4648202"/>
                <a:ext cx="655472" cy="350918"/>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fr-FR" sz="1800">
                    <a:solidFill>
                      <a:schemeClr val="dk1"/>
                    </a:solidFill>
                    <a:latin typeface="Calibri"/>
                    <a:ea typeface="Calibri"/>
                    <a:cs typeface="Calibri"/>
                    <a:sym typeface="Calibri"/>
                  </a:rPr>
                  <a:t>A</a:t>
                </a:r>
                <a:endParaRPr sz="1800">
                  <a:solidFill>
                    <a:schemeClr val="dk1"/>
                  </a:solidFill>
                  <a:latin typeface="Calibri"/>
                  <a:ea typeface="Calibri"/>
                  <a:cs typeface="Calibri"/>
                  <a:sym typeface="Calibri"/>
                </a:endParaRPr>
              </a:p>
            </p:txBody>
          </p:sp>
          <p:sp>
            <p:nvSpPr>
              <p:cNvPr id="2302" name="Google Shape;2302;p36"/>
              <p:cNvSpPr txBox="1"/>
              <p:nvPr/>
            </p:nvSpPr>
            <p:spPr>
              <a:xfrm>
                <a:off x="7971122" y="4027679"/>
                <a:ext cx="655472" cy="350918"/>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fr-FR" sz="1800">
                    <a:solidFill>
                      <a:schemeClr val="dk1"/>
                    </a:solidFill>
                    <a:latin typeface="Calibri"/>
                    <a:ea typeface="Calibri"/>
                    <a:cs typeface="Calibri"/>
                    <a:sym typeface="Calibri"/>
                  </a:rPr>
                  <a:t>B</a:t>
                </a:r>
                <a:endParaRPr sz="1800">
                  <a:solidFill>
                    <a:schemeClr val="dk1"/>
                  </a:solidFill>
                  <a:latin typeface="Calibri"/>
                  <a:ea typeface="Calibri"/>
                  <a:cs typeface="Calibri"/>
                  <a:sym typeface="Calibri"/>
                </a:endParaRPr>
              </a:p>
            </p:txBody>
          </p:sp>
          <p:cxnSp>
            <p:nvCxnSpPr>
              <p:cNvPr id="2303" name="Google Shape;2303;p36"/>
              <p:cNvCxnSpPr/>
              <p:nvPr/>
            </p:nvCxnSpPr>
            <p:spPr>
              <a:xfrm>
                <a:off x="8249887" y="5159748"/>
                <a:ext cx="1598598" cy="8518"/>
              </a:xfrm>
              <a:prstGeom prst="straightConnector1">
                <a:avLst/>
              </a:prstGeom>
              <a:noFill/>
              <a:ln cap="flat" cmpd="sng" w="12700">
                <a:solidFill>
                  <a:schemeClr val="dk1"/>
                </a:solidFill>
                <a:prstDash val="solid"/>
                <a:miter lim="800000"/>
                <a:headEnd len="med" w="med" type="triangle"/>
                <a:tailEnd len="med" w="med" type="triangle"/>
              </a:ln>
            </p:spPr>
          </p:cxnSp>
          <p:cxnSp>
            <p:nvCxnSpPr>
              <p:cNvPr id="2304" name="Google Shape;2304;p36"/>
              <p:cNvCxnSpPr/>
              <p:nvPr/>
            </p:nvCxnSpPr>
            <p:spPr>
              <a:xfrm>
                <a:off x="9859522" y="5168261"/>
                <a:ext cx="1598598" cy="8518"/>
              </a:xfrm>
              <a:prstGeom prst="straightConnector1">
                <a:avLst/>
              </a:prstGeom>
              <a:noFill/>
              <a:ln cap="flat" cmpd="sng" w="12700">
                <a:solidFill>
                  <a:schemeClr val="dk1"/>
                </a:solidFill>
                <a:prstDash val="solid"/>
                <a:miter lim="800000"/>
                <a:headEnd len="med" w="med" type="triangle"/>
                <a:tailEnd len="med" w="med" type="triangle"/>
              </a:ln>
            </p:spPr>
          </p:cxnSp>
          <p:sp>
            <p:nvSpPr>
              <p:cNvPr id="2305" name="Google Shape;2305;p36"/>
              <p:cNvSpPr txBox="1"/>
              <p:nvPr/>
            </p:nvSpPr>
            <p:spPr>
              <a:xfrm>
                <a:off x="8962226" y="5159748"/>
                <a:ext cx="382273" cy="350918"/>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fr-FR" sz="1800">
                    <a:solidFill>
                      <a:schemeClr val="dk1"/>
                    </a:solidFill>
                    <a:latin typeface="Calibri"/>
                    <a:ea typeface="Calibri"/>
                    <a:cs typeface="Calibri"/>
                    <a:sym typeface="Calibri"/>
                  </a:rPr>
                  <a:t>d</a:t>
                </a:r>
                <a:endParaRPr sz="1800">
                  <a:solidFill>
                    <a:schemeClr val="dk1"/>
                  </a:solidFill>
                  <a:latin typeface="Calibri"/>
                  <a:ea typeface="Calibri"/>
                  <a:cs typeface="Calibri"/>
                  <a:sym typeface="Calibri"/>
                </a:endParaRPr>
              </a:p>
            </p:txBody>
          </p:sp>
          <p:sp>
            <p:nvSpPr>
              <p:cNvPr id="2306" name="Google Shape;2306;p36"/>
              <p:cNvSpPr txBox="1"/>
              <p:nvPr/>
            </p:nvSpPr>
            <p:spPr>
              <a:xfrm>
                <a:off x="10604899" y="5125678"/>
                <a:ext cx="382273" cy="350918"/>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fr-FR" sz="1800">
                    <a:solidFill>
                      <a:schemeClr val="dk1"/>
                    </a:solidFill>
                    <a:latin typeface="Calibri"/>
                    <a:ea typeface="Calibri"/>
                    <a:cs typeface="Calibri"/>
                    <a:sym typeface="Calibri"/>
                  </a:rPr>
                  <a:t>d</a:t>
                </a:r>
                <a:endParaRPr sz="1800">
                  <a:solidFill>
                    <a:schemeClr val="dk1"/>
                  </a:solidFill>
                  <a:latin typeface="Calibri"/>
                  <a:ea typeface="Calibri"/>
                  <a:cs typeface="Calibri"/>
                  <a:sym typeface="Calibri"/>
                </a:endParaRPr>
              </a:p>
            </p:txBody>
          </p:sp>
        </p:grpSp>
        <p:cxnSp>
          <p:nvCxnSpPr>
            <p:cNvPr id="2307" name="Google Shape;2307;p36"/>
            <p:cNvCxnSpPr/>
            <p:nvPr/>
          </p:nvCxnSpPr>
          <p:spPr>
            <a:xfrm>
              <a:off x="7620000" y="4262576"/>
              <a:ext cx="281940" cy="226345"/>
            </a:xfrm>
            <a:prstGeom prst="straightConnector1">
              <a:avLst/>
            </a:prstGeom>
            <a:noFill/>
            <a:ln cap="flat" cmpd="sng" w="28575">
              <a:solidFill>
                <a:schemeClr val="accent1"/>
              </a:solidFill>
              <a:prstDash val="solid"/>
              <a:miter lim="800000"/>
              <a:headEnd len="sm" w="sm" type="none"/>
              <a:tailEnd len="med" w="med" type="triangle"/>
            </a:ln>
          </p:spPr>
        </p:cxnSp>
        <p:cxnSp>
          <p:nvCxnSpPr>
            <p:cNvPr id="2308" name="Google Shape;2308;p36"/>
            <p:cNvCxnSpPr/>
            <p:nvPr/>
          </p:nvCxnSpPr>
          <p:spPr>
            <a:xfrm>
              <a:off x="10661390" y="4173490"/>
              <a:ext cx="463249" cy="435988"/>
            </a:xfrm>
            <a:prstGeom prst="straightConnector1">
              <a:avLst/>
            </a:prstGeom>
            <a:noFill/>
            <a:ln cap="flat" cmpd="sng" w="28575">
              <a:solidFill>
                <a:schemeClr val="accent1"/>
              </a:solidFill>
              <a:prstDash val="solid"/>
              <a:miter lim="800000"/>
              <a:headEnd len="sm" w="sm" type="none"/>
              <a:tailEnd len="med" w="med" type="triangle"/>
            </a:ln>
          </p:spPr>
        </p:cxnSp>
        <p:sp>
          <p:nvSpPr>
            <p:cNvPr id="2309" name="Google Shape;2309;p36"/>
            <p:cNvSpPr txBox="1"/>
            <p:nvPr/>
          </p:nvSpPr>
          <p:spPr>
            <a:xfrm>
              <a:off x="7141560" y="3867507"/>
              <a:ext cx="956879" cy="37445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fr-FR" sz="1800">
                  <a:solidFill>
                    <a:schemeClr val="dk1"/>
                  </a:solidFill>
                  <a:latin typeface="Calibri"/>
                  <a:ea typeface="Calibri"/>
                  <a:cs typeface="Calibri"/>
                  <a:sym typeface="Calibri"/>
                </a:rPr>
                <a:t>Objet</a:t>
              </a:r>
              <a:endParaRPr/>
            </a:p>
          </p:txBody>
        </p:sp>
        <p:sp>
          <p:nvSpPr>
            <p:cNvPr id="2310" name="Google Shape;2310;p36"/>
            <p:cNvSpPr txBox="1"/>
            <p:nvPr/>
          </p:nvSpPr>
          <p:spPr>
            <a:xfrm>
              <a:off x="10207799" y="3791853"/>
              <a:ext cx="956879" cy="37445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fr-FR" sz="1800">
                  <a:solidFill>
                    <a:schemeClr val="dk1"/>
                  </a:solidFill>
                  <a:latin typeface="Calibri"/>
                  <a:ea typeface="Calibri"/>
                  <a:cs typeface="Calibri"/>
                  <a:sym typeface="Calibri"/>
                </a:rPr>
                <a:t>Image</a:t>
              </a:r>
              <a:endParaRPr/>
            </a:p>
          </p:txBody>
        </p:sp>
      </p:gr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277"/>
                                        </p:tgtEl>
                                        <p:attrNameLst>
                                          <p:attrName>style.visibility</p:attrName>
                                        </p:attrNameLst>
                                      </p:cBhvr>
                                      <p:to>
                                        <p:strVal val="visible"/>
                                      </p:to>
                                    </p:set>
                                    <p:animEffect filter="fade" transition="in">
                                      <p:cBhvr>
                                        <p:cTn dur="500"/>
                                        <p:tgtEl>
                                          <p:spTgt spid="2277"/>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270"/>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272"/>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273"/>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271"/>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14" name="Shape 2314"/>
        <p:cNvGrpSpPr/>
        <p:nvPr/>
      </p:nvGrpSpPr>
      <p:grpSpPr>
        <a:xfrm>
          <a:off x="0" y="0"/>
          <a:ext cx="0" cy="0"/>
          <a:chOff x="0" y="0"/>
          <a:chExt cx="0" cy="0"/>
        </a:xfrm>
      </p:grpSpPr>
      <p:pic>
        <p:nvPicPr>
          <p:cNvPr id="2315" name="Google Shape;2315;p37"/>
          <p:cNvPicPr preferRelativeResize="0"/>
          <p:nvPr/>
        </p:nvPicPr>
        <p:blipFill rotWithShape="1">
          <a:blip r:embed="rId3">
            <a:alphaModFix/>
          </a:blip>
          <a:srcRect b="0" l="0" r="0" t="0"/>
          <a:stretch/>
        </p:blipFill>
        <p:spPr>
          <a:xfrm>
            <a:off x="11216900" y="336343"/>
            <a:ext cx="583170" cy="583170"/>
          </a:xfrm>
          <a:prstGeom prst="rect">
            <a:avLst/>
          </a:prstGeom>
          <a:noFill/>
          <a:ln>
            <a:noFill/>
          </a:ln>
        </p:spPr>
      </p:pic>
      <p:sp>
        <p:nvSpPr>
          <p:cNvPr id="2316" name="Google Shape;2316;p37"/>
          <p:cNvSpPr/>
          <p:nvPr/>
        </p:nvSpPr>
        <p:spPr>
          <a:xfrm>
            <a:off x="825863" y="266490"/>
            <a:ext cx="10307830" cy="409673"/>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lang="fr-FR" sz="1600">
                <a:solidFill>
                  <a:schemeClr val="dk1"/>
                </a:solidFill>
                <a:latin typeface="Calibri"/>
                <a:ea typeface="Calibri"/>
                <a:cs typeface="Calibri"/>
                <a:sym typeface="Calibri"/>
              </a:rPr>
              <a:t>La phase suivante consiste à appliquer les lois de la réflexion pour expliquer la formation de l’image de l’objet comme le cas de la formation de l’image d’un point lumineux. Je modélise l’objet(bougie)par une flèche AB.</a:t>
            </a:r>
            <a:endParaRPr/>
          </a:p>
        </p:txBody>
      </p:sp>
      <p:pic>
        <p:nvPicPr>
          <p:cNvPr id="2317" name="Google Shape;2317;p37"/>
          <p:cNvPicPr preferRelativeResize="0"/>
          <p:nvPr/>
        </p:nvPicPr>
        <p:blipFill rotWithShape="1">
          <a:blip r:embed="rId4">
            <a:alphaModFix/>
          </a:blip>
          <a:srcRect b="35056" l="12633" r="13752" t="59218"/>
          <a:stretch/>
        </p:blipFill>
        <p:spPr>
          <a:xfrm>
            <a:off x="825863" y="1132419"/>
            <a:ext cx="10891000" cy="545516"/>
          </a:xfrm>
          <a:prstGeom prst="rect">
            <a:avLst/>
          </a:prstGeom>
          <a:noFill/>
          <a:ln>
            <a:noFill/>
          </a:ln>
        </p:spPr>
      </p:pic>
      <p:sp>
        <p:nvSpPr>
          <p:cNvPr id="2318" name="Google Shape;2318;p37"/>
          <p:cNvSpPr/>
          <p:nvPr/>
        </p:nvSpPr>
        <p:spPr>
          <a:xfrm>
            <a:off x="825863" y="639407"/>
            <a:ext cx="10307830" cy="409673"/>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i="1" lang="fr-FR" sz="1400">
                <a:solidFill>
                  <a:srgbClr val="A5A5A5"/>
                </a:solidFill>
                <a:latin typeface="Calibri"/>
                <a:ea typeface="Calibri"/>
                <a:cs typeface="Calibri"/>
                <a:sym typeface="Calibri"/>
              </a:rPr>
              <a:t>Utiliser le tableau avec une règle , une équerre et un rapporteur en parallèle avec la projection en verbalisant toutes les actions.</a:t>
            </a:r>
            <a:endParaRPr/>
          </a:p>
        </p:txBody>
      </p:sp>
      <p:sp>
        <p:nvSpPr>
          <p:cNvPr id="2319" name="Google Shape;2319;p37"/>
          <p:cNvSpPr txBox="1"/>
          <p:nvPr/>
        </p:nvSpPr>
        <p:spPr>
          <a:xfrm>
            <a:off x="541726" y="1882277"/>
            <a:ext cx="8027124" cy="400110"/>
          </a:xfrm>
          <a:prstGeom prst="rect">
            <a:avLst/>
          </a:prstGeom>
          <a:noFill/>
          <a:ln>
            <a:noFill/>
          </a:ln>
        </p:spPr>
        <p:txBody>
          <a:bodyPr anchorCtr="0" anchor="t" bIns="45700" lIns="91425" spcFirstLastPara="1" rIns="91425" wrap="square" tIns="45700">
            <a:spAutoFit/>
          </a:bodyPr>
          <a:lstStyle/>
          <a:p>
            <a:pPr indent="-285750" lvl="0" marL="285750" marR="0" rtl="0" algn="l">
              <a:spcBef>
                <a:spcPts val="0"/>
              </a:spcBef>
              <a:spcAft>
                <a:spcPts val="0"/>
              </a:spcAft>
              <a:buClr>
                <a:schemeClr val="dk1"/>
              </a:buClr>
              <a:buSzPts val="2000"/>
              <a:buFont typeface="Noto Sans Symbols"/>
              <a:buChar char="✔"/>
            </a:pPr>
            <a:r>
              <a:rPr lang="fr-FR" sz="2000">
                <a:solidFill>
                  <a:schemeClr val="dk1"/>
                </a:solidFill>
                <a:latin typeface="Calibri"/>
                <a:ea typeface="Calibri"/>
                <a:cs typeface="Calibri"/>
                <a:sym typeface="Calibri"/>
              </a:rPr>
              <a:t>Je choisis des rayons incidents(issus de deux points de l’objet)</a:t>
            </a:r>
            <a:endParaRPr/>
          </a:p>
        </p:txBody>
      </p:sp>
      <p:sp>
        <p:nvSpPr>
          <p:cNvPr id="2320" name="Google Shape;2320;p37"/>
          <p:cNvSpPr txBox="1"/>
          <p:nvPr/>
        </p:nvSpPr>
        <p:spPr>
          <a:xfrm>
            <a:off x="644247" y="4516051"/>
            <a:ext cx="5407715" cy="707886"/>
          </a:xfrm>
          <a:prstGeom prst="rect">
            <a:avLst/>
          </a:prstGeom>
          <a:noFill/>
          <a:ln>
            <a:noFill/>
          </a:ln>
        </p:spPr>
        <p:txBody>
          <a:bodyPr anchorCtr="0" anchor="t" bIns="45700" lIns="91425" spcFirstLastPara="1" rIns="91425" wrap="square" tIns="45700">
            <a:spAutoFit/>
          </a:bodyPr>
          <a:lstStyle/>
          <a:p>
            <a:pPr indent="-285750" lvl="0" marL="285750" marR="0" rtl="0" algn="l">
              <a:spcBef>
                <a:spcPts val="0"/>
              </a:spcBef>
              <a:spcAft>
                <a:spcPts val="0"/>
              </a:spcAft>
              <a:buClr>
                <a:schemeClr val="dk1"/>
              </a:buClr>
              <a:buSzPts val="2000"/>
              <a:buFont typeface="Noto Sans Symbols"/>
              <a:buChar char="✔"/>
            </a:pPr>
            <a:r>
              <a:rPr lang="fr-FR" sz="2000">
                <a:solidFill>
                  <a:schemeClr val="dk1"/>
                </a:solidFill>
                <a:latin typeface="Calibri"/>
                <a:ea typeface="Calibri"/>
                <a:cs typeface="Calibri"/>
                <a:sym typeface="Calibri"/>
              </a:rPr>
              <a:t>Je trace les rayons réfléchis correspondant</a:t>
            </a:r>
            <a:endParaRPr/>
          </a:p>
          <a:p>
            <a:pPr indent="0" lvl="0" marL="0" marR="0" rtl="0" algn="l">
              <a:spcBef>
                <a:spcPts val="0"/>
              </a:spcBef>
              <a:spcAft>
                <a:spcPts val="0"/>
              </a:spcAft>
              <a:buNone/>
            </a:pPr>
            <a:r>
              <a:rPr lang="fr-FR" sz="2000">
                <a:solidFill>
                  <a:schemeClr val="dk1"/>
                </a:solidFill>
                <a:latin typeface="Calibri"/>
                <a:ea typeface="Calibri"/>
                <a:cs typeface="Calibri"/>
                <a:sym typeface="Calibri"/>
              </a:rPr>
              <a:t> en appliquant les lois de la réflexion</a:t>
            </a:r>
            <a:endParaRPr/>
          </a:p>
        </p:txBody>
      </p:sp>
      <p:grpSp>
        <p:nvGrpSpPr>
          <p:cNvPr id="2321" name="Google Shape;2321;p37"/>
          <p:cNvGrpSpPr/>
          <p:nvPr/>
        </p:nvGrpSpPr>
        <p:grpSpPr>
          <a:xfrm>
            <a:off x="5371939" y="2709068"/>
            <a:ext cx="5177911" cy="2619182"/>
            <a:chOff x="2990881" y="2624961"/>
            <a:chExt cx="5177911" cy="2619182"/>
          </a:xfrm>
        </p:grpSpPr>
        <p:grpSp>
          <p:nvGrpSpPr>
            <p:cNvPr id="2322" name="Google Shape;2322;p37"/>
            <p:cNvGrpSpPr/>
            <p:nvPr/>
          </p:nvGrpSpPr>
          <p:grpSpPr>
            <a:xfrm>
              <a:off x="7471854" y="4032425"/>
              <a:ext cx="696938" cy="885410"/>
              <a:chOff x="6993617" y="5264395"/>
              <a:chExt cx="696938" cy="885410"/>
            </a:xfrm>
          </p:grpSpPr>
          <p:cxnSp>
            <p:nvCxnSpPr>
              <p:cNvPr id="2323" name="Google Shape;2323;p37"/>
              <p:cNvCxnSpPr/>
              <p:nvPr/>
            </p:nvCxnSpPr>
            <p:spPr>
              <a:xfrm flipH="1" rot="10800000">
                <a:off x="7009067" y="5336157"/>
                <a:ext cx="2751" cy="702281"/>
              </a:xfrm>
              <a:prstGeom prst="straightConnector1">
                <a:avLst/>
              </a:prstGeom>
              <a:noFill/>
              <a:ln cap="flat" cmpd="sng" w="28575">
                <a:solidFill>
                  <a:srgbClr val="5B240C"/>
                </a:solidFill>
                <a:prstDash val="dash"/>
                <a:miter lim="800000"/>
                <a:headEnd len="sm" w="sm" type="none"/>
                <a:tailEnd len="med" w="med" type="triangle"/>
              </a:ln>
            </p:spPr>
          </p:cxnSp>
          <p:sp>
            <p:nvSpPr>
              <p:cNvPr id="2324" name="Google Shape;2324;p37"/>
              <p:cNvSpPr txBox="1"/>
              <p:nvPr/>
            </p:nvSpPr>
            <p:spPr>
              <a:xfrm>
                <a:off x="6993617" y="5780473"/>
                <a:ext cx="679009"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fr-FR" sz="1800">
                    <a:solidFill>
                      <a:schemeClr val="dk1"/>
                    </a:solidFill>
                    <a:latin typeface="Calibri"/>
                    <a:ea typeface="Calibri"/>
                    <a:cs typeface="Calibri"/>
                    <a:sym typeface="Calibri"/>
                  </a:rPr>
                  <a:t>A’</a:t>
                </a:r>
                <a:endParaRPr sz="1800">
                  <a:solidFill>
                    <a:schemeClr val="dk1"/>
                  </a:solidFill>
                  <a:latin typeface="Calibri"/>
                  <a:ea typeface="Calibri"/>
                  <a:cs typeface="Calibri"/>
                  <a:sym typeface="Calibri"/>
                </a:endParaRPr>
              </a:p>
            </p:txBody>
          </p:sp>
          <p:sp>
            <p:nvSpPr>
              <p:cNvPr id="2325" name="Google Shape;2325;p37"/>
              <p:cNvSpPr txBox="1"/>
              <p:nvPr/>
            </p:nvSpPr>
            <p:spPr>
              <a:xfrm>
                <a:off x="7011546" y="5264395"/>
                <a:ext cx="679009"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fr-FR" sz="1800">
                    <a:solidFill>
                      <a:schemeClr val="dk1"/>
                    </a:solidFill>
                    <a:latin typeface="Calibri"/>
                    <a:ea typeface="Calibri"/>
                    <a:cs typeface="Calibri"/>
                    <a:sym typeface="Calibri"/>
                  </a:rPr>
                  <a:t>B’</a:t>
                </a:r>
                <a:endParaRPr sz="1800">
                  <a:solidFill>
                    <a:schemeClr val="dk1"/>
                  </a:solidFill>
                  <a:latin typeface="Calibri"/>
                  <a:ea typeface="Calibri"/>
                  <a:cs typeface="Calibri"/>
                  <a:sym typeface="Calibri"/>
                </a:endParaRPr>
              </a:p>
            </p:txBody>
          </p:sp>
        </p:grpSp>
        <p:cxnSp>
          <p:nvCxnSpPr>
            <p:cNvPr id="2326" name="Google Shape;2326;p37"/>
            <p:cNvCxnSpPr/>
            <p:nvPr/>
          </p:nvCxnSpPr>
          <p:spPr>
            <a:xfrm>
              <a:off x="4156634" y="4811695"/>
              <a:ext cx="1656000" cy="0"/>
            </a:xfrm>
            <a:prstGeom prst="straightConnector1">
              <a:avLst/>
            </a:prstGeom>
            <a:noFill/>
            <a:ln cap="flat" cmpd="sng" w="9525">
              <a:solidFill>
                <a:srgbClr val="FF0000"/>
              </a:solidFill>
              <a:prstDash val="dash"/>
              <a:miter lim="800000"/>
              <a:headEnd len="sm" w="sm" type="none"/>
              <a:tailEnd len="sm" w="sm" type="none"/>
            </a:ln>
          </p:spPr>
        </p:cxnSp>
        <p:grpSp>
          <p:nvGrpSpPr>
            <p:cNvPr id="2327" name="Google Shape;2327;p37"/>
            <p:cNvGrpSpPr/>
            <p:nvPr/>
          </p:nvGrpSpPr>
          <p:grpSpPr>
            <a:xfrm>
              <a:off x="2990881" y="2624961"/>
              <a:ext cx="3047905" cy="2619182"/>
              <a:chOff x="2977589" y="2631247"/>
              <a:chExt cx="3047905" cy="2619182"/>
            </a:xfrm>
          </p:grpSpPr>
          <p:grpSp>
            <p:nvGrpSpPr>
              <p:cNvPr id="2328" name="Google Shape;2328;p37"/>
              <p:cNvGrpSpPr/>
              <p:nvPr/>
            </p:nvGrpSpPr>
            <p:grpSpPr>
              <a:xfrm>
                <a:off x="2977589" y="2751788"/>
                <a:ext cx="2869547" cy="1302927"/>
                <a:chOff x="692142" y="3409802"/>
                <a:chExt cx="2869547" cy="1302927"/>
              </a:xfrm>
            </p:grpSpPr>
            <p:grpSp>
              <p:nvGrpSpPr>
                <p:cNvPr id="2329" name="Google Shape;2329;p37"/>
                <p:cNvGrpSpPr/>
                <p:nvPr/>
              </p:nvGrpSpPr>
              <p:grpSpPr>
                <a:xfrm>
                  <a:off x="692142" y="3409802"/>
                  <a:ext cx="2853903" cy="871111"/>
                  <a:chOff x="4334803" y="3470509"/>
                  <a:chExt cx="2853903" cy="871111"/>
                </a:xfrm>
              </p:grpSpPr>
              <p:cxnSp>
                <p:nvCxnSpPr>
                  <p:cNvPr id="2330" name="Google Shape;2330;p37"/>
                  <p:cNvCxnSpPr/>
                  <p:nvPr/>
                </p:nvCxnSpPr>
                <p:spPr>
                  <a:xfrm rot="10800000">
                    <a:off x="4334803" y="3470509"/>
                    <a:ext cx="2853903" cy="871111"/>
                  </a:xfrm>
                  <a:prstGeom prst="straightConnector1">
                    <a:avLst/>
                  </a:prstGeom>
                  <a:noFill/>
                  <a:ln cap="flat" cmpd="sng" w="38100">
                    <a:solidFill>
                      <a:schemeClr val="accent1"/>
                    </a:solidFill>
                    <a:prstDash val="solid"/>
                    <a:miter lim="800000"/>
                    <a:headEnd len="sm" w="sm" type="none"/>
                    <a:tailEnd len="sm" w="sm" type="none"/>
                  </a:ln>
                </p:spPr>
              </p:cxnSp>
              <p:cxnSp>
                <p:nvCxnSpPr>
                  <p:cNvPr id="2331" name="Google Shape;2331;p37"/>
                  <p:cNvCxnSpPr/>
                  <p:nvPr/>
                </p:nvCxnSpPr>
                <p:spPr>
                  <a:xfrm rot="10800000">
                    <a:off x="5603498" y="3843033"/>
                    <a:ext cx="931773" cy="289696"/>
                  </a:xfrm>
                  <a:prstGeom prst="straightConnector1">
                    <a:avLst/>
                  </a:prstGeom>
                  <a:noFill/>
                  <a:ln cap="flat" cmpd="sng" w="28575">
                    <a:solidFill>
                      <a:schemeClr val="accent1"/>
                    </a:solidFill>
                    <a:prstDash val="solid"/>
                    <a:miter lim="800000"/>
                    <a:headEnd len="sm" w="sm" type="none"/>
                    <a:tailEnd len="med" w="med" type="triangle"/>
                  </a:ln>
                </p:spPr>
              </p:cxnSp>
            </p:grpSp>
            <p:grpSp>
              <p:nvGrpSpPr>
                <p:cNvPr id="2332" name="Google Shape;2332;p37"/>
                <p:cNvGrpSpPr/>
                <p:nvPr/>
              </p:nvGrpSpPr>
              <p:grpSpPr>
                <a:xfrm>
                  <a:off x="727982" y="3423596"/>
                  <a:ext cx="2833707" cy="1289133"/>
                  <a:chOff x="4370643" y="3475338"/>
                  <a:chExt cx="2833707" cy="1289133"/>
                </a:xfrm>
              </p:grpSpPr>
              <p:cxnSp>
                <p:nvCxnSpPr>
                  <p:cNvPr id="2333" name="Google Shape;2333;p37"/>
                  <p:cNvCxnSpPr/>
                  <p:nvPr/>
                </p:nvCxnSpPr>
                <p:spPr>
                  <a:xfrm rot="10800000">
                    <a:off x="4370643" y="3475338"/>
                    <a:ext cx="2833707" cy="1289133"/>
                  </a:xfrm>
                  <a:prstGeom prst="straightConnector1">
                    <a:avLst/>
                  </a:prstGeom>
                  <a:noFill/>
                  <a:ln cap="flat" cmpd="sng" w="38100">
                    <a:solidFill>
                      <a:schemeClr val="accent1"/>
                    </a:solidFill>
                    <a:prstDash val="solid"/>
                    <a:miter lim="800000"/>
                    <a:headEnd len="sm" w="sm" type="none"/>
                    <a:tailEnd len="sm" w="sm" type="none"/>
                  </a:ln>
                </p:spPr>
              </p:cxnSp>
              <p:cxnSp>
                <p:nvCxnSpPr>
                  <p:cNvPr id="2334" name="Google Shape;2334;p37"/>
                  <p:cNvCxnSpPr/>
                  <p:nvPr/>
                </p:nvCxnSpPr>
                <p:spPr>
                  <a:xfrm rot="10800000">
                    <a:off x="4989227" y="3753017"/>
                    <a:ext cx="1028007" cy="467256"/>
                  </a:xfrm>
                  <a:prstGeom prst="straightConnector1">
                    <a:avLst/>
                  </a:prstGeom>
                  <a:noFill/>
                  <a:ln cap="flat" cmpd="sng" w="28575">
                    <a:solidFill>
                      <a:schemeClr val="accent1"/>
                    </a:solidFill>
                    <a:prstDash val="solid"/>
                    <a:miter lim="800000"/>
                    <a:headEnd len="sm" w="sm" type="none"/>
                    <a:tailEnd len="med" w="med" type="triangle"/>
                  </a:ln>
                </p:spPr>
              </p:cxnSp>
            </p:grpSp>
          </p:grpSp>
          <p:grpSp>
            <p:nvGrpSpPr>
              <p:cNvPr id="2335" name="Google Shape;2335;p37"/>
              <p:cNvGrpSpPr/>
              <p:nvPr/>
            </p:nvGrpSpPr>
            <p:grpSpPr>
              <a:xfrm>
                <a:off x="3822691" y="2631247"/>
                <a:ext cx="2202803" cy="2619182"/>
                <a:chOff x="3834127" y="3729875"/>
                <a:chExt cx="2202803" cy="2619182"/>
              </a:xfrm>
            </p:grpSpPr>
            <p:cxnSp>
              <p:nvCxnSpPr>
                <p:cNvPr id="2336" name="Google Shape;2336;p37"/>
                <p:cNvCxnSpPr/>
                <p:nvPr/>
              </p:nvCxnSpPr>
              <p:spPr>
                <a:xfrm>
                  <a:off x="5237001" y="4729501"/>
                  <a:ext cx="612000" cy="0"/>
                </a:xfrm>
                <a:prstGeom prst="straightConnector1">
                  <a:avLst/>
                </a:prstGeom>
                <a:noFill/>
                <a:ln cap="flat" cmpd="sng" w="9525">
                  <a:solidFill>
                    <a:srgbClr val="5B240C"/>
                  </a:solidFill>
                  <a:prstDash val="dash"/>
                  <a:miter lim="800000"/>
                  <a:headEnd len="sm" w="sm" type="none"/>
                  <a:tailEnd len="sm" w="sm" type="none"/>
                </a:ln>
              </p:spPr>
            </p:cxnSp>
            <p:cxnSp>
              <p:nvCxnSpPr>
                <p:cNvPr id="2337" name="Google Shape;2337;p37"/>
                <p:cNvCxnSpPr/>
                <p:nvPr/>
              </p:nvCxnSpPr>
              <p:spPr>
                <a:xfrm>
                  <a:off x="5193482" y="5164042"/>
                  <a:ext cx="612000" cy="0"/>
                </a:xfrm>
                <a:prstGeom prst="straightConnector1">
                  <a:avLst/>
                </a:prstGeom>
                <a:noFill/>
                <a:ln cap="flat" cmpd="sng" w="9525">
                  <a:solidFill>
                    <a:srgbClr val="5B240C"/>
                  </a:solidFill>
                  <a:prstDash val="dash"/>
                  <a:miter lim="800000"/>
                  <a:headEnd len="sm" w="sm" type="none"/>
                  <a:tailEnd len="sm" w="sm" type="none"/>
                </a:ln>
              </p:spPr>
            </p:cxnSp>
            <p:grpSp>
              <p:nvGrpSpPr>
                <p:cNvPr id="2338" name="Google Shape;2338;p37"/>
                <p:cNvGrpSpPr/>
                <p:nvPr/>
              </p:nvGrpSpPr>
              <p:grpSpPr>
                <a:xfrm>
                  <a:off x="3834127" y="3729875"/>
                  <a:ext cx="2202803" cy="2619182"/>
                  <a:chOff x="3780348" y="3667208"/>
                  <a:chExt cx="2202803" cy="2619182"/>
                </a:xfrm>
              </p:grpSpPr>
              <p:cxnSp>
                <p:nvCxnSpPr>
                  <p:cNvPr id="2339" name="Google Shape;2339;p37"/>
                  <p:cNvCxnSpPr/>
                  <p:nvPr/>
                </p:nvCxnSpPr>
                <p:spPr>
                  <a:xfrm flipH="1" rot="10800000">
                    <a:off x="4105945" y="4680692"/>
                    <a:ext cx="1692000" cy="481269"/>
                  </a:xfrm>
                  <a:prstGeom prst="straightConnector1">
                    <a:avLst/>
                  </a:prstGeom>
                  <a:noFill/>
                  <a:ln cap="flat" cmpd="sng" w="28575">
                    <a:solidFill>
                      <a:srgbClr val="FF0000"/>
                    </a:solidFill>
                    <a:prstDash val="solid"/>
                    <a:miter lim="800000"/>
                    <a:headEnd len="sm" w="sm" type="none"/>
                    <a:tailEnd len="sm" w="sm" type="none"/>
                  </a:ln>
                </p:spPr>
              </p:cxnSp>
              <p:grpSp>
                <p:nvGrpSpPr>
                  <p:cNvPr id="2340" name="Google Shape;2340;p37"/>
                  <p:cNvGrpSpPr/>
                  <p:nvPr/>
                </p:nvGrpSpPr>
                <p:grpSpPr>
                  <a:xfrm>
                    <a:off x="3780348" y="3667208"/>
                    <a:ext cx="2202803" cy="2619182"/>
                    <a:chOff x="3781850" y="3674044"/>
                    <a:chExt cx="2202803" cy="2619182"/>
                  </a:xfrm>
                </p:grpSpPr>
                <p:grpSp>
                  <p:nvGrpSpPr>
                    <p:cNvPr id="2341" name="Google Shape;2341;p37"/>
                    <p:cNvGrpSpPr/>
                    <p:nvPr/>
                  </p:nvGrpSpPr>
                  <p:grpSpPr>
                    <a:xfrm>
                      <a:off x="5768603" y="3674044"/>
                      <a:ext cx="216050" cy="2619182"/>
                      <a:chOff x="2832" y="818"/>
                      <a:chExt cx="191" cy="2179"/>
                    </a:xfrm>
                  </p:grpSpPr>
                  <p:cxnSp>
                    <p:nvCxnSpPr>
                      <p:cNvPr id="2342" name="Google Shape;2342;p37"/>
                      <p:cNvCxnSpPr/>
                      <p:nvPr/>
                    </p:nvCxnSpPr>
                    <p:spPr>
                      <a:xfrm>
                        <a:off x="2835" y="825"/>
                        <a:ext cx="0" cy="2153"/>
                      </a:xfrm>
                      <a:prstGeom prst="straightConnector1">
                        <a:avLst/>
                      </a:prstGeom>
                      <a:noFill/>
                      <a:ln cap="flat" cmpd="sng" w="9525">
                        <a:solidFill>
                          <a:srgbClr val="000000"/>
                        </a:solidFill>
                        <a:prstDash val="solid"/>
                        <a:round/>
                        <a:headEnd len="med" w="med" type="none"/>
                        <a:tailEnd len="med" w="med" type="none"/>
                      </a:ln>
                    </p:spPr>
                  </p:cxnSp>
                  <p:cxnSp>
                    <p:nvCxnSpPr>
                      <p:cNvPr id="2343" name="Google Shape;2343;p37"/>
                      <p:cNvCxnSpPr/>
                      <p:nvPr/>
                    </p:nvCxnSpPr>
                    <p:spPr>
                      <a:xfrm>
                        <a:off x="2835" y="818"/>
                        <a:ext cx="188" cy="195"/>
                      </a:xfrm>
                      <a:prstGeom prst="straightConnector1">
                        <a:avLst/>
                      </a:prstGeom>
                      <a:noFill/>
                      <a:ln cap="flat" cmpd="sng" w="9525">
                        <a:solidFill>
                          <a:srgbClr val="000000"/>
                        </a:solidFill>
                        <a:prstDash val="solid"/>
                        <a:round/>
                        <a:headEnd len="med" w="med" type="none"/>
                        <a:tailEnd len="med" w="med" type="none"/>
                      </a:ln>
                    </p:spPr>
                  </p:cxnSp>
                  <p:cxnSp>
                    <p:nvCxnSpPr>
                      <p:cNvPr id="2344" name="Google Shape;2344;p37"/>
                      <p:cNvCxnSpPr/>
                      <p:nvPr/>
                    </p:nvCxnSpPr>
                    <p:spPr>
                      <a:xfrm>
                        <a:off x="2834" y="998"/>
                        <a:ext cx="188" cy="195"/>
                      </a:xfrm>
                      <a:prstGeom prst="straightConnector1">
                        <a:avLst/>
                      </a:prstGeom>
                      <a:noFill/>
                      <a:ln cap="flat" cmpd="sng" w="9525">
                        <a:solidFill>
                          <a:srgbClr val="000000"/>
                        </a:solidFill>
                        <a:prstDash val="solid"/>
                        <a:round/>
                        <a:headEnd len="med" w="med" type="none"/>
                        <a:tailEnd len="med" w="med" type="none"/>
                      </a:ln>
                    </p:spPr>
                  </p:cxnSp>
                  <p:cxnSp>
                    <p:nvCxnSpPr>
                      <p:cNvPr id="2345" name="Google Shape;2345;p37"/>
                      <p:cNvCxnSpPr/>
                      <p:nvPr/>
                    </p:nvCxnSpPr>
                    <p:spPr>
                      <a:xfrm>
                        <a:off x="2834" y="1183"/>
                        <a:ext cx="188" cy="195"/>
                      </a:xfrm>
                      <a:prstGeom prst="straightConnector1">
                        <a:avLst/>
                      </a:prstGeom>
                      <a:noFill/>
                      <a:ln cap="flat" cmpd="sng" w="9525">
                        <a:solidFill>
                          <a:srgbClr val="000000"/>
                        </a:solidFill>
                        <a:prstDash val="solid"/>
                        <a:round/>
                        <a:headEnd len="med" w="med" type="none"/>
                        <a:tailEnd len="med" w="med" type="none"/>
                      </a:ln>
                    </p:spPr>
                  </p:cxnSp>
                  <p:cxnSp>
                    <p:nvCxnSpPr>
                      <p:cNvPr id="2346" name="Google Shape;2346;p37"/>
                      <p:cNvCxnSpPr/>
                      <p:nvPr/>
                    </p:nvCxnSpPr>
                    <p:spPr>
                      <a:xfrm>
                        <a:off x="2833" y="1363"/>
                        <a:ext cx="188" cy="195"/>
                      </a:xfrm>
                      <a:prstGeom prst="straightConnector1">
                        <a:avLst/>
                      </a:prstGeom>
                      <a:noFill/>
                      <a:ln cap="flat" cmpd="sng" w="9525">
                        <a:solidFill>
                          <a:srgbClr val="000000"/>
                        </a:solidFill>
                        <a:prstDash val="solid"/>
                        <a:round/>
                        <a:headEnd len="med" w="med" type="none"/>
                        <a:tailEnd len="med" w="med" type="none"/>
                      </a:ln>
                    </p:spPr>
                  </p:cxnSp>
                  <p:cxnSp>
                    <p:nvCxnSpPr>
                      <p:cNvPr id="2347" name="Google Shape;2347;p37"/>
                      <p:cNvCxnSpPr/>
                      <p:nvPr/>
                    </p:nvCxnSpPr>
                    <p:spPr>
                      <a:xfrm>
                        <a:off x="2835" y="1538"/>
                        <a:ext cx="188" cy="195"/>
                      </a:xfrm>
                      <a:prstGeom prst="straightConnector1">
                        <a:avLst/>
                      </a:prstGeom>
                      <a:noFill/>
                      <a:ln cap="flat" cmpd="sng" w="9525">
                        <a:solidFill>
                          <a:srgbClr val="000000"/>
                        </a:solidFill>
                        <a:prstDash val="solid"/>
                        <a:round/>
                        <a:headEnd len="med" w="med" type="none"/>
                        <a:tailEnd len="med" w="med" type="none"/>
                      </a:ln>
                    </p:spPr>
                  </p:cxnSp>
                  <p:cxnSp>
                    <p:nvCxnSpPr>
                      <p:cNvPr id="2348" name="Google Shape;2348;p37"/>
                      <p:cNvCxnSpPr/>
                      <p:nvPr/>
                    </p:nvCxnSpPr>
                    <p:spPr>
                      <a:xfrm>
                        <a:off x="2834" y="1718"/>
                        <a:ext cx="188" cy="195"/>
                      </a:xfrm>
                      <a:prstGeom prst="straightConnector1">
                        <a:avLst/>
                      </a:prstGeom>
                      <a:noFill/>
                      <a:ln cap="flat" cmpd="sng" w="9525">
                        <a:solidFill>
                          <a:srgbClr val="000000"/>
                        </a:solidFill>
                        <a:prstDash val="solid"/>
                        <a:round/>
                        <a:headEnd len="med" w="med" type="none"/>
                        <a:tailEnd len="med" w="med" type="none"/>
                      </a:ln>
                    </p:spPr>
                  </p:cxnSp>
                  <p:cxnSp>
                    <p:nvCxnSpPr>
                      <p:cNvPr id="2349" name="Google Shape;2349;p37"/>
                      <p:cNvCxnSpPr/>
                      <p:nvPr/>
                    </p:nvCxnSpPr>
                    <p:spPr>
                      <a:xfrm>
                        <a:off x="2834" y="1903"/>
                        <a:ext cx="188" cy="195"/>
                      </a:xfrm>
                      <a:prstGeom prst="straightConnector1">
                        <a:avLst/>
                      </a:prstGeom>
                      <a:noFill/>
                      <a:ln cap="flat" cmpd="sng" w="9525">
                        <a:solidFill>
                          <a:srgbClr val="000000"/>
                        </a:solidFill>
                        <a:prstDash val="solid"/>
                        <a:round/>
                        <a:headEnd len="med" w="med" type="none"/>
                        <a:tailEnd len="med" w="med" type="none"/>
                      </a:ln>
                    </p:spPr>
                  </p:cxnSp>
                  <p:cxnSp>
                    <p:nvCxnSpPr>
                      <p:cNvPr id="2350" name="Google Shape;2350;p37"/>
                      <p:cNvCxnSpPr/>
                      <p:nvPr/>
                    </p:nvCxnSpPr>
                    <p:spPr>
                      <a:xfrm>
                        <a:off x="2833" y="2083"/>
                        <a:ext cx="188" cy="195"/>
                      </a:xfrm>
                      <a:prstGeom prst="straightConnector1">
                        <a:avLst/>
                      </a:prstGeom>
                      <a:noFill/>
                      <a:ln cap="flat" cmpd="sng" w="9525">
                        <a:solidFill>
                          <a:srgbClr val="000000"/>
                        </a:solidFill>
                        <a:prstDash val="solid"/>
                        <a:round/>
                        <a:headEnd len="med" w="med" type="none"/>
                        <a:tailEnd len="med" w="med" type="none"/>
                      </a:ln>
                    </p:spPr>
                  </p:cxnSp>
                  <p:cxnSp>
                    <p:nvCxnSpPr>
                      <p:cNvPr id="2351" name="Google Shape;2351;p37"/>
                      <p:cNvCxnSpPr/>
                      <p:nvPr/>
                    </p:nvCxnSpPr>
                    <p:spPr>
                      <a:xfrm>
                        <a:off x="2834" y="2257"/>
                        <a:ext cx="188" cy="195"/>
                      </a:xfrm>
                      <a:prstGeom prst="straightConnector1">
                        <a:avLst/>
                      </a:prstGeom>
                      <a:noFill/>
                      <a:ln cap="flat" cmpd="sng" w="9525">
                        <a:solidFill>
                          <a:srgbClr val="000000"/>
                        </a:solidFill>
                        <a:prstDash val="solid"/>
                        <a:round/>
                        <a:headEnd len="med" w="med" type="none"/>
                        <a:tailEnd len="med" w="med" type="none"/>
                      </a:ln>
                    </p:spPr>
                  </p:cxnSp>
                  <p:cxnSp>
                    <p:nvCxnSpPr>
                      <p:cNvPr id="2352" name="Google Shape;2352;p37"/>
                      <p:cNvCxnSpPr/>
                      <p:nvPr/>
                    </p:nvCxnSpPr>
                    <p:spPr>
                      <a:xfrm>
                        <a:off x="2833" y="2437"/>
                        <a:ext cx="188" cy="195"/>
                      </a:xfrm>
                      <a:prstGeom prst="straightConnector1">
                        <a:avLst/>
                      </a:prstGeom>
                      <a:noFill/>
                      <a:ln cap="flat" cmpd="sng" w="9525">
                        <a:solidFill>
                          <a:srgbClr val="000000"/>
                        </a:solidFill>
                        <a:prstDash val="solid"/>
                        <a:round/>
                        <a:headEnd len="med" w="med" type="none"/>
                        <a:tailEnd len="med" w="med" type="none"/>
                      </a:ln>
                    </p:spPr>
                  </p:cxnSp>
                  <p:cxnSp>
                    <p:nvCxnSpPr>
                      <p:cNvPr id="2353" name="Google Shape;2353;p37"/>
                      <p:cNvCxnSpPr/>
                      <p:nvPr/>
                    </p:nvCxnSpPr>
                    <p:spPr>
                      <a:xfrm>
                        <a:off x="2833" y="2622"/>
                        <a:ext cx="188" cy="195"/>
                      </a:xfrm>
                      <a:prstGeom prst="straightConnector1">
                        <a:avLst/>
                      </a:prstGeom>
                      <a:noFill/>
                      <a:ln cap="flat" cmpd="sng" w="9525">
                        <a:solidFill>
                          <a:srgbClr val="000000"/>
                        </a:solidFill>
                        <a:prstDash val="solid"/>
                        <a:round/>
                        <a:headEnd len="med" w="med" type="none"/>
                        <a:tailEnd len="med" w="med" type="none"/>
                      </a:ln>
                    </p:spPr>
                  </p:cxnSp>
                  <p:cxnSp>
                    <p:nvCxnSpPr>
                      <p:cNvPr id="2354" name="Google Shape;2354;p37"/>
                      <p:cNvCxnSpPr/>
                      <p:nvPr/>
                    </p:nvCxnSpPr>
                    <p:spPr>
                      <a:xfrm>
                        <a:off x="2832" y="2802"/>
                        <a:ext cx="188" cy="195"/>
                      </a:xfrm>
                      <a:prstGeom prst="straightConnector1">
                        <a:avLst/>
                      </a:prstGeom>
                      <a:noFill/>
                      <a:ln cap="flat" cmpd="sng" w="9525">
                        <a:solidFill>
                          <a:srgbClr val="000000"/>
                        </a:solidFill>
                        <a:prstDash val="solid"/>
                        <a:round/>
                        <a:headEnd len="med" w="med" type="none"/>
                        <a:tailEnd len="med" w="med" type="none"/>
                      </a:ln>
                    </p:spPr>
                  </p:cxnSp>
                </p:grpSp>
                <p:cxnSp>
                  <p:nvCxnSpPr>
                    <p:cNvPr id="2355" name="Google Shape;2355;p37"/>
                    <p:cNvCxnSpPr/>
                    <p:nvPr/>
                  </p:nvCxnSpPr>
                  <p:spPr>
                    <a:xfrm flipH="1" rot="10800000">
                      <a:off x="4105950" y="5152632"/>
                      <a:ext cx="2751" cy="702281"/>
                    </a:xfrm>
                    <a:prstGeom prst="straightConnector1">
                      <a:avLst/>
                    </a:prstGeom>
                    <a:noFill/>
                    <a:ln cap="flat" cmpd="sng" w="28575">
                      <a:solidFill>
                        <a:srgbClr val="5B240C"/>
                      </a:solidFill>
                      <a:prstDash val="solid"/>
                      <a:miter lim="800000"/>
                      <a:headEnd len="sm" w="sm" type="none"/>
                      <a:tailEnd len="med" w="med" type="triangle"/>
                    </a:ln>
                  </p:spPr>
                </p:cxnSp>
                <p:cxnSp>
                  <p:nvCxnSpPr>
                    <p:cNvPr id="2356" name="Google Shape;2356;p37"/>
                    <p:cNvCxnSpPr/>
                    <p:nvPr/>
                  </p:nvCxnSpPr>
                  <p:spPr>
                    <a:xfrm flipH="1" rot="10800000">
                      <a:off x="4067730" y="4889649"/>
                      <a:ext cx="1009023" cy="289110"/>
                    </a:xfrm>
                    <a:prstGeom prst="straightConnector1">
                      <a:avLst/>
                    </a:prstGeom>
                    <a:noFill/>
                    <a:ln cap="flat" cmpd="sng" w="28575">
                      <a:solidFill>
                        <a:srgbClr val="FF0000"/>
                      </a:solidFill>
                      <a:prstDash val="solid"/>
                      <a:miter lim="800000"/>
                      <a:headEnd len="sm" w="sm" type="none"/>
                      <a:tailEnd len="med" w="med" type="triangle"/>
                    </a:ln>
                  </p:spPr>
                </p:cxnSp>
                <p:cxnSp>
                  <p:nvCxnSpPr>
                    <p:cNvPr id="2357" name="Google Shape;2357;p37"/>
                    <p:cNvCxnSpPr/>
                    <p:nvPr/>
                  </p:nvCxnSpPr>
                  <p:spPr>
                    <a:xfrm flipH="1" rot="10800000">
                      <a:off x="4097538" y="5095422"/>
                      <a:ext cx="1699186" cy="740558"/>
                    </a:xfrm>
                    <a:prstGeom prst="straightConnector1">
                      <a:avLst/>
                    </a:prstGeom>
                    <a:noFill/>
                    <a:ln cap="flat" cmpd="sng" w="28575">
                      <a:solidFill>
                        <a:srgbClr val="FF0000"/>
                      </a:solidFill>
                      <a:prstDash val="solid"/>
                      <a:miter lim="800000"/>
                      <a:headEnd len="sm" w="sm" type="none"/>
                      <a:tailEnd len="sm" w="sm" type="none"/>
                    </a:ln>
                  </p:spPr>
                </p:cxnSp>
                <p:cxnSp>
                  <p:nvCxnSpPr>
                    <p:cNvPr id="2358" name="Google Shape;2358;p37"/>
                    <p:cNvCxnSpPr/>
                    <p:nvPr/>
                  </p:nvCxnSpPr>
                  <p:spPr>
                    <a:xfrm flipH="1" rot="10800000">
                      <a:off x="4528958" y="5337184"/>
                      <a:ext cx="710908" cy="308316"/>
                    </a:xfrm>
                    <a:prstGeom prst="straightConnector1">
                      <a:avLst/>
                    </a:prstGeom>
                    <a:noFill/>
                    <a:ln cap="flat" cmpd="sng" w="28575">
                      <a:solidFill>
                        <a:srgbClr val="FF0000"/>
                      </a:solidFill>
                      <a:prstDash val="solid"/>
                      <a:miter lim="800000"/>
                      <a:headEnd len="sm" w="sm" type="none"/>
                      <a:tailEnd len="med" w="med" type="triangle"/>
                    </a:ln>
                  </p:spPr>
                </p:cxnSp>
                <p:sp>
                  <p:nvSpPr>
                    <p:cNvPr id="2359" name="Google Shape;2359;p37"/>
                    <p:cNvSpPr txBox="1"/>
                    <p:nvPr/>
                  </p:nvSpPr>
                  <p:spPr>
                    <a:xfrm>
                      <a:off x="3781850" y="5630379"/>
                      <a:ext cx="679009"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fr-FR" sz="1800">
                          <a:solidFill>
                            <a:schemeClr val="dk1"/>
                          </a:solidFill>
                          <a:latin typeface="Calibri"/>
                          <a:ea typeface="Calibri"/>
                          <a:cs typeface="Calibri"/>
                          <a:sym typeface="Calibri"/>
                        </a:rPr>
                        <a:t>A</a:t>
                      </a:r>
                      <a:endParaRPr sz="1800">
                        <a:solidFill>
                          <a:schemeClr val="dk1"/>
                        </a:solidFill>
                        <a:latin typeface="Calibri"/>
                        <a:ea typeface="Calibri"/>
                        <a:cs typeface="Calibri"/>
                        <a:sym typeface="Calibri"/>
                      </a:endParaRPr>
                    </a:p>
                  </p:txBody>
                </p:sp>
                <p:sp>
                  <p:nvSpPr>
                    <p:cNvPr id="2360" name="Google Shape;2360;p37"/>
                    <p:cNvSpPr txBox="1"/>
                    <p:nvPr/>
                  </p:nvSpPr>
                  <p:spPr>
                    <a:xfrm>
                      <a:off x="3817173" y="4977295"/>
                      <a:ext cx="679009"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fr-FR" sz="1800">
                          <a:solidFill>
                            <a:schemeClr val="dk1"/>
                          </a:solidFill>
                          <a:latin typeface="Calibri"/>
                          <a:ea typeface="Calibri"/>
                          <a:cs typeface="Calibri"/>
                          <a:sym typeface="Calibri"/>
                        </a:rPr>
                        <a:t>B</a:t>
                      </a:r>
                      <a:endParaRPr sz="1800">
                        <a:solidFill>
                          <a:schemeClr val="dk1"/>
                        </a:solidFill>
                        <a:latin typeface="Calibri"/>
                        <a:ea typeface="Calibri"/>
                        <a:cs typeface="Calibri"/>
                        <a:sym typeface="Calibri"/>
                      </a:endParaRPr>
                    </a:p>
                  </p:txBody>
                </p:sp>
              </p:grpSp>
            </p:grpSp>
          </p:grpSp>
        </p:grpSp>
        <p:cxnSp>
          <p:nvCxnSpPr>
            <p:cNvPr id="2361" name="Google Shape;2361;p37"/>
            <p:cNvCxnSpPr/>
            <p:nvPr/>
          </p:nvCxnSpPr>
          <p:spPr>
            <a:xfrm>
              <a:off x="5833960" y="4807799"/>
              <a:ext cx="1656000" cy="0"/>
            </a:xfrm>
            <a:prstGeom prst="straightConnector1">
              <a:avLst/>
            </a:prstGeom>
            <a:noFill/>
            <a:ln cap="flat" cmpd="sng" w="9525">
              <a:solidFill>
                <a:srgbClr val="FF0000"/>
              </a:solidFill>
              <a:prstDash val="dash"/>
              <a:miter lim="800000"/>
              <a:headEnd len="sm" w="sm" type="none"/>
              <a:tailEnd len="sm" w="sm" type="none"/>
            </a:ln>
          </p:spPr>
        </p:cxnSp>
      </p:grpSp>
      <p:sp>
        <p:nvSpPr>
          <p:cNvPr id="2362" name="Google Shape;2362;p37"/>
          <p:cNvSpPr txBox="1"/>
          <p:nvPr/>
        </p:nvSpPr>
        <p:spPr>
          <a:xfrm>
            <a:off x="11746730" y="53340"/>
            <a:ext cx="306648" cy="369332"/>
          </a:xfrm>
          <a:prstGeom prst="rect">
            <a:avLst/>
          </a:prstGeom>
          <a:solidFill>
            <a:srgbClr val="C00000"/>
          </a:solid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fr-FR" sz="1800">
                <a:solidFill>
                  <a:schemeClr val="lt1"/>
                </a:solidFill>
                <a:latin typeface="Calibri"/>
                <a:ea typeface="Calibri"/>
                <a:cs typeface="Calibri"/>
                <a:sym typeface="Calibri"/>
              </a:rPr>
              <a:t>M</a:t>
            </a:r>
            <a:endParaRPr b="1" sz="1800">
              <a:solidFill>
                <a:schemeClr val="lt1"/>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319"/>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320"/>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66" name="Shape 2366"/>
        <p:cNvGrpSpPr/>
        <p:nvPr/>
      </p:nvGrpSpPr>
      <p:grpSpPr>
        <a:xfrm>
          <a:off x="0" y="0"/>
          <a:ext cx="0" cy="0"/>
          <a:chOff x="0" y="0"/>
          <a:chExt cx="0" cy="0"/>
        </a:xfrm>
      </p:grpSpPr>
      <p:pic>
        <p:nvPicPr>
          <p:cNvPr id="2367" name="Google Shape;2367;p38"/>
          <p:cNvPicPr preferRelativeResize="0"/>
          <p:nvPr/>
        </p:nvPicPr>
        <p:blipFill rotWithShape="1">
          <a:blip r:embed="rId3">
            <a:alphaModFix/>
          </a:blip>
          <a:srcRect b="0" l="0" r="0" t="0"/>
          <a:stretch/>
        </p:blipFill>
        <p:spPr>
          <a:xfrm>
            <a:off x="11216900" y="336343"/>
            <a:ext cx="583170" cy="583170"/>
          </a:xfrm>
          <a:prstGeom prst="rect">
            <a:avLst/>
          </a:prstGeom>
          <a:noFill/>
          <a:ln>
            <a:noFill/>
          </a:ln>
        </p:spPr>
      </p:pic>
      <p:pic>
        <p:nvPicPr>
          <p:cNvPr id="2368" name="Google Shape;2368;p38"/>
          <p:cNvPicPr preferRelativeResize="0"/>
          <p:nvPr/>
        </p:nvPicPr>
        <p:blipFill rotWithShape="1">
          <a:blip r:embed="rId4">
            <a:alphaModFix/>
          </a:blip>
          <a:srcRect b="35056" l="12633" r="13752" t="59218"/>
          <a:stretch/>
        </p:blipFill>
        <p:spPr>
          <a:xfrm>
            <a:off x="817758" y="1132419"/>
            <a:ext cx="10899105" cy="545516"/>
          </a:xfrm>
          <a:prstGeom prst="rect">
            <a:avLst/>
          </a:prstGeom>
          <a:noFill/>
          <a:ln>
            <a:noFill/>
          </a:ln>
        </p:spPr>
      </p:pic>
      <p:sp>
        <p:nvSpPr>
          <p:cNvPr id="2369" name="Google Shape;2369;p38"/>
          <p:cNvSpPr txBox="1"/>
          <p:nvPr/>
        </p:nvSpPr>
        <p:spPr>
          <a:xfrm>
            <a:off x="817758" y="1838409"/>
            <a:ext cx="8945666" cy="400110"/>
          </a:xfrm>
          <a:prstGeom prst="rect">
            <a:avLst/>
          </a:prstGeom>
          <a:noFill/>
          <a:ln>
            <a:noFill/>
          </a:ln>
        </p:spPr>
        <p:txBody>
          <a:bodyPr anchorCtr="0" anchor="t" bIns="45700" lIns="91425" spcFirstLastPara="1" rIns="91425" wrap="square" tIns="45700">
            <a:spAutoFit/>
          </a:bodyPr>
          <a:lstStyle/>
          <a:p>
            <a:pPr indent="-342900" lvl="0" marL="342900" marR="0" rtl="0" algn="l">
              <a:spcBef>
                <a:spcPts val="0"/>
              </a:spcBef>
              <a:spcAft>
                <a:spcPts val="0"/>
              </a:spcAft>
              <a:buClr>
                <a:schemeClr val="dk1"/>
              </a:buClr>
              <a:buSzPts val="2000"/>
              <a:buFont typeface="Noto Sans Symbols"/>
              <a:buChar char="❑"/>
            </a:pPr>
            <a:r>
              <a:rPr lang="fr-FR" sz="2000">
                <a:solidFill>
                  <a:schemeClr val="dk1"/>
                </a:solidFill>
                <a:latin typeface="Calibri"/>
                <a:ea typeface="Calibri"/>
                <a:cs typeface="Calibri"/>
                <a:sym typeface="Calibri"/>
              </a:rPr>
              <a:t>Je prolonge les rayons réfléchis pour former l’image.</a:t>
            </a:r>
            <a:endParaRPr sz="2000">
              <a:solidFill>
                <a:schemeClr val="dk1"/>
              </a:solidFill>
              <a:latin typeface="Calibri"/>
              <a:ea typeface="Calibri"/>
              <a:cs typeface="Calibri"/>
              <a:sym typeface="Calibri"/>
            </a:endParaRPr>
          </a:p>
        </p:txBody>
      </p:sp>
      <p:pic>
        <p:nvPicPr>
          <p:cNvPr id="2370" name="Google Shape;2370;p38"/>
          <p:cNvPicPr preferRelativeResize="0"/>
          <p:nvPr/>
        </p:nvPicPr>
        <p:blipFill rotWithShape="1">
          <a:blip r:embed="rId5">
            <a:alphaModFix/>
          </a:blip>
          <a:srcRect b="20409" l="14064" r="16314" t="10079"/>
          <a:stretch/>
        </p:blipFill>
        <p:spPr>
          <a:xfrm rot="-9261011">
            <a:off x="2127572" y="2673163"/>
            <a:ext cx="730060" cy="682997"/>
          </a:xfrm>
          <a:prstGeom prst="rect">
            <a:avLst/>
          </a:prstGeom>
          <a:noFill/>
          <a:ln>
            <a:noFill/>
          </a:ln>
        </p:spPr>
      </p:pic>
      <p:cxnSp>
        <p:nvCxnSpPr>
          <p:cNvPr id="2371" name="Google Shape;2371;p38"/>
          <p:cNvCxnSpPr/>
          <p:nvPr/>
        </p:nvCxnSpPr>
        <p:spPr>
          <a:xfrm rot="10800000">
            <a:off x="6633232" y="4401405"/>
            <a:ext cx="1918347" cy="598355"/>
          </a:xfrm>
          <a:prstGeom prst="straightConnector1">
            <a:avLst/>
          </a:prstGeom>
          <a:noFill/>
          <a:ln cap="flat" cmpd="sng" w="38100">
            <a:solidFill>
              <a:schemeClr val="accent1"/>
            </a:solidFill>
            <a:prstDash val="dash"/>
            <a:miter lim="800000"/>
            <a:headEnd len="sm" w="sm" type="none"/>
            <a:tailEnd len="sm" w="sm" type="none"/>
          </a:ln>
        </p:spPr>
      </p:cxnSp>
      <p:cxnSp>
        <p:nvCxnSpPr>
          <p:cNvPr id="2372" name="Google Shape;2372;p38"/>
          <p:cNvCxnSpPr/>
          <p:nvPr/>
        </p:nvCxnSpPr>
        <p:spPr>
          <a:xfrm rot="10800000">
            <a:off x="6625067" y="4933010"/>
            <a:ext cx="2102257" cy="942170"/>
          </a:xfrm>
          <a:prstGeom prst="straightConnector1">
            <a:avLst/>
          </a:prstGeom>
          <a:noFill/>
          <a:ln cap="flat" cmpd="sng" w="38100">
            <a:solidFill>
              <a:schemeClr val="accent1"/>
            </a:solidFill>
            <a:prstDash val="dash"/>
            <a:miter lim="800000"/>
            <a:headEnd len="sm" w="sm" type="none"/>
            <a:tailEnd len="sm" w="sm" type="none"/>
          </a:ln>
        </p:spPr>
      </p:cxnSp>
      <p:grpSp>
        <p:nvGrpSpPr>
          <p:cNvPr id="2373" name="Google Shape;2373;p38"/>
          <p:cNvGrpSpPr/>
          <p:nvPr/>
        </p:nvGrpSpPr>
        <p:grpSpPr>
          <a:xfrm>
            <a:off x="2864132" y="3077629"/>
            <a:ext cx="6784416" cy="3462078"/>
            <a:chOff x="2864132" y="2968993"/>
            <a:chExt cx="5132646" cy="2619182"/>
          </a:xfrm>
        </p:grpSpPr>
        <p:grpSp>
          <p:nvGrpSpPr>
            <p:cNvPr id="2374" name="Google Shape;2374;p38"/>
            <p:cNvGrpSpPr/>
            <p:nvPr/>
          </p:nvGrpSpPr>
          <p:grpSpPr>
            <a:xfrm>
              <a:off x="7299840" y="4376457"/>
              <a:ext cx="696938" cy="885410"/>
              <a:chOff x="6993617" y="5264395"/>
              <a:chExt cx="696938" cy="885410"/>
            </a:xfrm>
          </p:grpSpPr>
          <p:cxnSp>
            <p:nvCxnSpPr>
              <p:cNvPr id="2375" name="Google Shape;2375;p38"/>
              <p:cNvCxnSpPr/>
              <p:nvPr/>
            </p:nvCxnSpPr>
            <p:spPr>
              <a:xfrm flipH="1" rot="10800000">
                <a:off x="7009067" y="5336157"/>
                <a:ext cx="2751" cy="702281"/>
              </a:xfrm>
              <a:prstGeom prst="straightConnector1">
                <a:avLst/>
              </a:prstGeom>
              <a:noFill/>
              <a:ln cap="flat" cmpd="sng" w="28575">
                <a:solidFill>
                  <a:srgbClr val="5B240C"/>
                </a:solidFill>
                <a:prstDash val="dash"/>
                <a:miter lim="800000"/>
                <a:headEnd len="sm" w="sm" type="none"/>
                <a:tailEnd len="med" w="med" type="triangle"/>
              </a:ln>
            </p:spPr>
          </p:cxnSp>
          <p:sp>
            <p:nvSpPr>
              <p:cNvPr id="2376" name="Google Shape;2376;p38"/>
              <p:cNvSpPr txBox="1"/>
              <p:nvPr/>
            </p:nvSpPr>
            <p:spPr>
              <a:xfrm>
                <a:off x="6993617" y="5780473"/>
                <a:ext cx="679009"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fr-FR" sz="1800">
                    <a:solidFill>
                      <a:schemeClr val="dk1"/>
                    </a:solidFill>
                    <a:latin typeface="Calibri"/>
                    <a:ea typeface="Calibri"/>
                    <a:cs typeface="Calibri"/>
                    <a:sym typeface="Calibri"/>
                  </a:rPr>
                  <a:t>A’</a:t>
                </a:r>
                <a:endParaRPr sz="1800">
                  <a:solidFill>
                    <a:schemeClr val="dk1"/>
                  </a:solidFill>
                  <a:latin typeface="Calibri"/>
                  <a:ea typeface="Calibri"/>
                  <a:cs typeface="Calibri"/>
                  <a:sym typeface="Calibri"/>
                </a:endParaRPr>
              </a:p>
            </p:txBody>
          </p:sp>
          <p:sp>
            <p:nvSpPr>
              <p:cNvPr id="2377" name="Google Shape;2377;p38"/>
              <p:cNvSpPr txBox="1"/>
              <p:nvPr/>
            </p:nvSpPr>
            <p:spPr>
              <a:xfrm>
                <a:off x="7011546" y="5264395"/>
                <a:ext cx="679009"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fr-FR" sz="1800">
                    <a:solidFill>
                      <a:schemeClr val="dk1"/>
                    </a:solidFill>
                    <a:latin typeface="Calibri"/>
                    <a:ea typeface="Calibri"/>
                    <a:cs typeface="Calibri"/>
                    <a:sym typeface="Calibri"/>
                  </a:rPr>
                  <a:t>B’</a:t>
                </a:r>
                <a:endParaRPr sz="1800">
                  <a:solidFill>
                    <a:schemeClr val="dk1"/>
                  </a:solidFill>
                  <a:latin typeface="Calibri"/>
                  <a:ea typeface="Calibri"/>
                  <a:cs typeface="Calibri"/>
                  <a:sym typeface="Calibri"/>
                </a:endParaRPr>
              </a:p>
            </p:txBody>
          </p:sp>
        </p:grpSp>
        <p:cxnSp>
          <p:nvCxnSpPr>
            <p:cNvPr id="2378" name="Google Shape;2378;p38"/>
            <p:cNvCxnSpPr/>
            <p:nvPr/>
          </p:nvCxnSpPr>
          <p:spPr>
            <a:xfrm>
              <a:off x="5679874" y="5152536"/>
              <a:ext cx="1656000" cy="0"/>
            </a:xfrm>
            <a:prstGeom prst="straightConnector1">
              <a:avLst/>
            </a:prstGeom>
            <a:noFill/>
            <a:ln cap="flat" cmpd="sng" w="9525">
              <a:solidFill>
                <a:srgbClr val="FF0000"/>
              </a:solidFill>
              <a:prstDash val="solid"/>
              <a:miter lim="800000"/>
              <a:headEnd len="sm" w="sm" type="none"/>
              <a:tailEnd len="sm" w="sm" type="none"/>
            </a:ln>
          </p:spPr>
        </p:cxnSp>
        <p:cxnSp>
          <p:nvCxnSpPr>
            <p:cNvPr id="2379" name="Google Shape;2379;p38"/>
            <p:cNvCxnSpPr/>
            <p:nvPr/>
          </p:nvCxnSpPr>
          <p:spPr>
            <a:xfrm>
              <a:off x="4029885" y="5155727"/>
              <a:ext cx="1656000" cy="0"/>
            </a:xfrm>
            <a:prstGeom prst="straightConnector1">
              <a:avLst/>
            </a:prstGeom>
            <a:noFill/>
            <a:ln cap="flat" cmpd="sng" w="9525">
              <a:solidFill>
                <a:srgbClr val="FF0000"/>
              </a:solidFill>
              <a:prstDash val="dash"/>
              <a:miter lim="800000"/>
              <a:headEnd len="sm" w="sm" type="none"/>
              <a:tailEnd len="sm" w="sm" type="none"/>
            </a:ln>
          </p:spPr>
        </p:cxnSp>
        <p:grpSp>
          <p:nvGrpSpPr>
            <p:cNvPr id="2380" name="Google Shape;2380;p38"/>
            <p:cNvGrpSpPr/>
            <p:nvPr/>
          </p:nvGrpSpPr>
          <p:grpSpPr>
            <a:xfrm>
              <a:off x="2864132" y="2968993"/>
              <a:ext cx="3047905" cy="2619182"/>
              <a:chOff x="2977589" y="2631247"/>
              <a:chExt cx="3047905" cy="2619182"/>
            </a:xfrm>
          </p:grpSpPr>
          <p:grpSp>
            <p:nvGrpSpPr>
              <p:cNvPr id="2381" name="Google Shape;2381;p38"/>
              <p:cNvGrpSpPr/>
              <p:nvPr/>
            </p:nvGrpSpPr>
            <p:grpSpPr>
              <a:xfrm>
                <a:off x="2977589" y="2751788"/>
                <a:ext cx="2869547" cy="1302927"/>
                <a:chOff x="692142" y="3409802"/>
                <a:chExt cx="2869547" cy="1302927"/>
              </a:xfrm>
            </p:grpSpPr>
            <p:grpSp>
              <p:nvGrpSpPr>
                <p:cNvPr id="2382" name="Google Shape;2382;p38"/>
                <p:cNvGrpSpPr/>
                <p:nvPr/>
              </p:nvGrpSpPr>
              <p:grpSpPr>
                <a:xfrm>
                  <a:off x="692142" y="3409802"/>
                  <a:ext cx="2853903" cy="871111"/>
                  <a:chOff x="4334803" y="3470509"/>
                  <a:chExt cx="2853903" cy="871111"/>
                </a:xfrm>
              </p:grpSpPr>
              <p:cxnSp>
                <p:nvCxnSpPr>
                  <p:cNvPr id="2383" name="Google Shape;2383;p38"/>
                  <p:cNvCxnSpPr/>
                  <p:nvPr/>
                </p:nvCxnSpPr>
                <p:spPr>
                  <a:xfrm rot="10800000">
                    <a:off x="4334803" y="3470509"/>
                    <a:ext cx="2853903" cy="871111"/>
                  </a:xfrm>
                  <a:prstGeom prst="straightConnector1">
                    <a:avLst/>
                  </a:prstGeom>
                  <a:noFill/>
                  <a:ln cap="flat" cmpd="sng" w="38100">
                    <a:solidFill>
                      <a:schemeClr val="accent1"/>
                    </a:solidFill>
                    <a:prstDash val="solid"/>
                    <a:miter lim="800000"/>
                    <a:headEnd len="sm" w="sm" type="none"/>
                    <a:tailEnd len="sm" w="sm" type="none"/>
                  </a:ln>
                </p:spPr>
              </p:cxnSp>
              <p:cxnSp>
                <p:nvCxnSpPr>
                  <p:cNvPr id="2384" name="Google Shape;2384;p38"/>
                  <p:cNvCxnSpPr/>
                  <p:nvPr/>
                </p:nvCxnSpPr>
                <p:spPr>
                  <a:xfrm rot="10800000">
                    <a:off x="5603498" y="3843033"/>
                    <a:ext cx="931773" cy="289696"/>
                  </a:xfrm>
                  <a:prstGeom prst="straightConnector1">
                    <a:avLst/>
                  </a:prstGeom>
                  <a:noFill/>
                  <a:ln cap="flat" cmpd="sng" w="28575">
                    <a:solidFill>
                      <a:schemeClr val="accent1"/>
                    </a:solidFill>
                    <a:prstDash val="solid"/>
                    <a:miter lim="800000"/>
                    <a:headEnd len="sm" w="sm" type="none"/>
                    <a:tailEnd len="med" w="med" type="triangle"/>
                  </a:ln>
                </p:spPr>
              </p:cxnSp>
            </p:grpSp>
            <p:grpSp>
              <p:nvGrpSpPr>
                <p:cNvPr id="2385" name="Google Shape;2385;p38"/>
                <p:cNvGrpSpPr/>
                <p:nvPr/>
              </p:nvGrpSpPr>
              <p:grpSpPr>
                <a:xfrm>
                  <a:off x="727982" y="3423596"/>
                  <a:ext cx="2833707" cy="1289133"/>
                  <a:chOff x="4370643" y="3475338"/>
                  <a:chExt cx="2833707" cy="1289133"/>
                </a:xfrm>
              </p:grpSpPr>
              <p:cxnSp>
                <p:nvCxnSpPr>
                  <p:cNvPr id="2386" name="Google Shape;2386;p38"/>
                  <p:cNvCxnSpPr/>
                  <p:nvPr/>
                </p:nvCxnSpPr>
                <p:spPr>
                  <a:xfrm rot="10800000">
                    <a:off x="4370643" y="3475338"/>
                    <a:ext cx="2833707" cy="1289133"/>
                  </a:xfrm>
                  <a:prstGeom prst="straightConnector1">
                    <a:avLst/>
                  </a:prstGeom>
                  <a:noFill/>
                  <a:ln cap="flat" cmpd="sng" w="38100">
                    <a:solidFill>
                      <a:schemeClr val="accent1"/>
                    </a:solidFill>
                    <a:prstDash val="solid"/>
                    <a:miter lim="800000"/>
                    <a:headEnd len="sm" w="sm" type="none"/>
                    <a:tailEnd len="sm" w="sm" type="none"/>
                  </a:ln>
                </p:spPr>
              </p:cxnSp>
              <p:cxnSp>
                <p:nvCxnSpPr>
                  <p:cNvPr id="2387" name="Google Shape;2387;p38"/>
                  <p:cNvCxnSpPr/>
                  <p:nvPr/>
                </p:nvCxnSpPr>
                <p:spPr>
                  <a:xfrm rot="10800000">
                    <a:off x="4989227" y="3753017"/>
                    <a:ext cx="1028007" cy="467256"/>
                  </a:xfrm>
                  <a:prstGeom prst="straightConnector1">
                    <a:avLst/>
                  </a:prstGeom>
                  <a:noFill/>
                  <a:ln cap="flat" cmpd="sng" w="28575">
                    <a:solidFill>
                      <a:schemeClr val="accent1"/>
                    </a:solidFill>
                    <a:prstDash val="solid"/>
                    <a:miter lim="800000"/>
                    <a:headEnd len="sm" w="sm" type="none"/>
                    <a:tailEnd len="med" w="med" type="triangle"/>
                  </a:ln>
                </p:spPr>
              </p:cxnSp>
            </p:grpSp>
          </p:grpSp>
          <p:grpSp>
            <p:nvGrpSpPr>
              <p:cNvPr id="2388" name="Google Shape;2388;p38"/>
              <p:cNvGrpSpPr/>
              <p:nvPr/>
            </p:nvGrpSpPr>
            <p:grpSpPr>
              <a:xfrm>
                <a:off x="3822691" y="2631247"/>
                <a:ext cx="2202803" cy="2619182"/>
                <a:chOff x="3834127" y="3729875"/>
                <a:chExt cx="2202803" cy="2619182"/>
              </a:xfrm>
            </p:grpSpPr>
            <p:cxnSp>
              <p:nvCxnSpPr>
                <p:cNvPr id="2389" name="Google Shape;2389;p38"/>
                <p:cNvCxnSpPr/>
                <p:nvPr/>
              </p:nvCxnSpPr>
              <p:spPr>
                <a:xfrm>
                  <a:off x="5237001" y="4729501"/>
                  <a:ext cx="612000" cy="0"/>
                </a:xfrm>
                <a:prstGeom prst="straightConnector1">
                  <a:avLst/>
                </a:prstGeom>
                <a:noFill/>
                <a:ln cap="flat" cmpd="sng" w="9525">
                  <a:solidFill>
                    <a:srgbClr val="5B240C"/>
                  </a:solidFill>
                  <a:prstDash val="dash"/>
                  <a:miter lim="800000"/>
                  <a:headEnd len="sm" w="sm" type="none"/>
                  <a:tailEnd len="sm" w="sm" type="none"/>
                </a:ln>
              </p:spPr>
            </p:cxnSp>
            <p:cxnSp>
              <p:nvCxnSpPr>
                <p:cNvPr id="2390" name="Google Shape;2390;p38"/>
                <p:cNvCxnSpPr/>
                <p:nvPr/>
              </p:nvCxnSpPr>
              <p:spPr>
                <a:xfrm>
                  <a:off x="5193482" y="5164042"/>
                  <a:ext cx="612000" cy="0"/>
                </a:xfrm>
                <a:prstGeom prst="straightConnector1">
                  <a:avLst/>
                </a:prstGeom>
                <a:noFill/>
                <a:ln cap="flat" cmpd="sng" w="9525">
                  <a:solidFill>
                    <a:srgbClr val="5B240C"/>
                  </a:solidFill>
                  <a:prstDash val="dash"/>
                  <a:miter lim="800000"/>
                  <a:headEnd len="sm" w="sm" type="none"/>
                  <a:tailEnd len="sm" w="sm" type="none"/>
                </a:ln>
              </p:spPr>
            </p:cxnSp>
            <p:grpSp>
              <p:nvGrpSpPr>
                <p:cNvPr id="2391" name="Google Shape;2391;p38"/>
                <p:cNvGrpSpPr/>
                <p:nvPr/>
              </p:nvGrpSpPr>
              <p:grpSpPr>
                <a:xfrm>
                  <a:off x="3834127" y="3729875"/>
                  <a:ext cx="2202803" cy="2619182"/>
                  <a:chOff x="3780348" y="3667208"/>
                  <a:chExt cx="2202803" cy="2619182"/>
                </a:xfrm>
              </p:grpSpPr>
              <p:cxnSp>
                <p:nvCxnSpPr>
                  <p:cNvPr id="2392" name="Google Shape;2392;p38"/>
                  <p:cNvCxnSpPr/>
                  <p:nvPr/>
                </p:nvCxnSpPr>
                <p:spPr>
                  <a:xfrm flipH="1" rot="10800000">
                    <a:off x="4105945" y="4680692"/>
                    <a:ext cx="1692000" cy="481269"/>
                  </a:xfrm>
                  <a:prstGeom prst="straightConnector1">
                    <a:avLst/>
                  </a:prstGeom>
                  <a:noFill/>
                  <a:ln cap="flat" cmpd="sng" w="28575">
                    <a:solidFill>
                      <a:srgbClr val="FF0000"/>
                    </a:solidFill>
                    <a:prstDash val="solid"/>
                    <a:miter lim="800000"/>
                    <a:headEnd len="sm" w="sm" type="none"/>
                    <a:tailEnd len="sm" w="sm" type="none"/>
                  </a:ln>
                </p:spPr>
              </p:cxnSp>
              <p:grpSp>
                <p:nvGrpSpPr>
                  <p:cNvPr id="2393" name="Google Shape;2393;p38"/>
                  <p:cNvGrpSpPr/>
                  <p:nvPr/>
                </p:nvGrpSpPr>
                <p:grpSpPr>
                  <a:xfrm>
                    <a:off x="3780348" y="3667208"/>
                    <a:ext cx="2202803" cy="2619182"/>
                    <a:chOff x="3781850" y="3674044"/>
                    <a:chExt cx="2202803" cy="2619182"/>
                  </a:xfrm>
                </p:grpSpPr>
                <p:grpSp>
                  <p:nvGrpSpPr>
                    <p:cNvPr id="2394" name="Google Shape;2394;p38"/>
                    <p:cNvGrpSpPr/>
                    <p:nvPr/>
                  </p:nvGrpSpPr>
                  <p:grpSpPr>
                    <a:xfrm>
                      <a:off x="5768603" y="3674044"/>
                      <a:ext cx="216050" cy="2619182"/>
                      <a:chOff x="2832" y="818"/>
                      <a:chExt cx="191" cy="2179"/>
                    </a:xfrm>
                  </p:grpSpPr>
                  <p:cxnSp>
                    <p:nvCxnSpPr>
                      <p:cNvPr id="2395" name="Google Shape;2395;p38"/>
                      <p:cNvCxnSpPr/>
                      <p:nvPr/>
                    </p:nvCxnSpPr>
                    <p:spPr>
                      <a:xfrm>
                        <a:off x="2835" y="825"/>
                        <a:ext cx="0" cy="2153"/>
                      </a:xfrm>
                      <a:prstGeom prst="straightConnector1">
                        <a:avLst/>
                      </a:prstGeom>
                      <a:noFill/>
                      <a:ln cap="flat" cmpd="sng" w="9525">
                        <a:solidFill>
                          <a:srgbClr val="000000"/>
                        </a:solidFill>
                        <a:prstDash val="solid"/>
                        <a:round/>
                        <a:headEnd len="med" w="med" type="none"/>
                        <a:tailEnd len="med" w="med" type="none"/>
                      </a:ln>
                    </p:spPr>
                  </p:cxnSp>
                  <p:cxnSp>
                    <p:nvCxnSpPr>
                      <p:cNvPr id="2396" name="Google Shape;2396;p38"/>
                      <p:cNvCxnSpPr/>
                      <p:nvPr/>
                    </p:nvCxnSpPr>
                    <p:spPr>
                      <a:xfrm>
                        <a:off x="2835" y="818"/>
                        <a:ext cx="188" cy="195"/>
                      </a:xfrm>
                      <a:prstGeom prst="straightConnector1">
                        <a:avLst/>
                      </a:prstGeom>
                      <a:noFill/>
                      <a:ln cap="flat" cmpd="sng" w="9525">
                        <a:solidFill>
                          <a:srgbClr val="000000"/>
                        </a:solidFill>
                        <a:prstDash val="solid"/>
                        <a:round/>
                        <a:headEnd len="med" w="med" type="none"/>
                        <a:tailEnd len="med" w="med" type="none"/>
                      </a:ln>
                    </p:spPr>
                  </p:cxnSp>
                  <p:cxnSp>
                    <p:nvCxnSpPr>
                      <p:cNvPr id="2397" name="Google Shape;2397;p38"/>
                      <p:cNvCxnSpPr/>
                      <p:nvPr/>
                    </p:nvCxnSpPr>
                    <p:spPr>
                      <a:xfrm>
                        <a:off x="2834" y="998"/>
                        <a:ext cx="188" cy="195"/>
                      </a:xfrm>
                      <a:prstGeom prst="straightConnector1">
                        <a:avLst/>
                      </a:prstGeom>
                      <a:noFill/>
                      <a:ln cap="flat" cmpd="sng" w="9525">
                        <a:solidFill>
                          <a:srgbClr val="000000"/>
                        </a:solidFill>
                        <a:prstDash val="solid"/>
                        <a:round/>
                        <a:headEnd len="med" w="med" type="none"/>
                        <a:tailEnd len="med" w="med" type="none"/>
                      </a:ln>
                    </p:spPr>
                  </p:cxnSp>
                  <p:cxnSp>
                    <p:nvCxnSpPr>
                      <p:cNvPr id="2398" name="Google Shape;2398;p38"/>
                      <p:cNvCxnSpPr/>
                      <p:nvPr/>
                    </p:nvCxnSpPr>
                    <p:spPr>
                      <a:xfrm>
                        <a:off x="2834" y="1183"/>
                        <a:ext cx="188" cy="195"/>
                      </a:xfrm>
                      <a:prstGeom prst="straightConnector1">
                        <a:avLst/>
                      </a:prstGeom>
                      <a:noFill/>
                      <a:ln cap="flat" cmpd="sng" w="9525">
                        <a:solidFill>
                          <a:srgbClr val="000000"/>
                        </a:solidFill>
                        <a:prstDash val="solid"/>
                        <a:round/>
                        <a:headEnd len="med" w="med" type="none"/>
                        <a:tailEnd len="med" w="med" type="none"/>
                      </a:ln>
                    </p:spPr>
                  </p:cxnSp>
                  <p:cxnSp>
                    <p:nvCxnSpPr>
                      <p:cNvPr id="2399" name="Google Shape;2399;p38"/>
                      <p:cNvCxnSpPr/>
                      <p:nvPr/>
                    </p:nvCxnSpPr>
                    <p:spPr>
                      <a:xfrm>
                        <a:off x="2833" y="1363"/>
                        <a:ext cx="188" cy="195"/>
                      </a:xfrm>
                      <a:prstGeom prst="straightConnector1">
                        <a:avLst/>
                      </a:prstGeom>
                      <a:noFill/>
                      <a:ln cap="flat" cmpd="sng" w="9525">
                        <a:solidFill>
                          <a:srgbClr val="000000"/>
                        </a:solidFill>
                        <a:prstDash val="solid"/>
                        <a:round/>
                        <a:headEnd len="med" w="med" type="none"/>
                        <a:tailEnd len="med" w="med" type="none"/>
                      </a:ln>
                    </p:spPr>
                  </p:cxnSp>
                  <p:cxnSp>
                    <p:nvCxnSpPr>
                      <p:cNvPr id="2400" name="Google Shape;2400;p38"/>
                      <p:cNvCxnSpPr/>
                      <p:nvPr/>
                    </p:nvCxnSpPr>
                    <p:spPr>
                      <a:xfrm>
                        <a:off x="2835" y="1538"/>
                        <a:ext cx="188" cy="195"/>
                      </a:xfrm>
                      <a:prstGeom prst="straightConnector1">
                        <a:avLst/>
                      </a:prstGeom>
                      <a:noFill/>
                      <a:ln cap="flat" cmpd="sng" w="9525">
                        <a:solidFill>
                          <a:srgbClr val="000000"/>
                        </a:solidFill>
                        <a:prstDash val="solid"/>
                        <a:round/>
                        <a:headEnd len="med" w="med" type="none"/>
                        <a:tailEnd len="med" w="med" type="none"/>
                      </a:ln>
                    </p:spPr>
                  </p:cxnSp>
                  <p:cxnSp>
                    <p:nvCxnSpPr>
                      <p:cNvPr id="2401" name="Google Shape;2401;p38"/>
                      <p:cNvCxnSpPr/>
                      <p:nvPr/>
                    </p:nvCxnSpPr>
                    <p:spPr>
                      <a:xfrm>
                        <a:off x="2834" y="1718"/>
                        <a:ext cx="188" cy="195"/>
                      </a:xfrm>
                      <a:prstGeom prst="straightConnector1">
                        <a:avLst/>
                      </a:prstGeom>
                      <a:noFill/>
                      <a:ln cap="flat" cmpd="sng" w="9525">
                        <a:solidFill>
                          <a:srgbClr val="000000"/>
                        </a:solidFill>
                        <a:prstDash val="solid"/>
                        <a:round/>
                        <a:headEnd len="med" w="med" type="none"/>
                        <a:tailEnd len="med" w="med" type="none"/>
                      </a:ln>
                    </p:spPr>
                  </p:cxnSp>
                  <p:cxnSp>
                    <p:nvCxnSpPr>
                      <p:cNvPr id="2402" name="Google Shape;2402;p38"/>
                      <p:cNvCxnSpPr/>
                      <p:nvPr/>
                    </p:nvCxnSpPr>
                    <p:spPr>
                      <a:xfrm>
                        <a:off x="2834" y="1903"/>
                        <a:ext cx="188" cy="195"/>
                      </a:xfrm>
                      <a:prstGeom prst="straightConnector1">
                        <a:avLst/>
                      </a:prstGeom>
                      <a:noFill/>
                      <a:ln cap="flat" cmpd="sng" w="9525">
                        <a:solidFill>
                          <a:srgbClr val="000000"/>
                        </a:solidFill>
                        <a:prstDash val="solid"/>
                        <a:round/>
                        <a:headEnd len="med" w="med" type="none"/>
                        <a:tailEnd len="med" w="med" type="none"/>
                      </a:ln>
                    </p:spPr>
                  </p:cxnSp>
                  <p:cxnSp>
                    <p:nvCxnSpPr>
                      <p:cNvPr id="2403" name="Google Shape;2403;p38"/>
                      <p:cNvCxnSpPr/>
                      <p:nvPr/>
                    </p:nvCxnSpPr>
                    <p:spPr>
                      <a:xfrm>
                        <a:off x="2833" y="2083"/>
                        <a:ext cx="188" cy="195"/>
                      </a:xfrm>
                      <a:prstGeom prst="straightConnector1">
                        <a:avLst/>
                      </a:prstGeom>
                      <a:noFill/>
                      <a:ln cap="flat" cmpd="sng" w="9525">
                        <a:solidFill>
                          <a:srgbClr val="000000"/>
                        </a:solidFill>
                        <a:prstDash val="solid"/>
                        <a:round/>
                        <a:headEnd len="med" w="med" type="none"/>
                        <a:tailEnd len="med" w="med" type="none"/>
                      </a:ln>
                    </p:spPr>
                  </p:cxnSp>
                  <p:cxnSp>
                    <p:nvCxnSpPr>
                      <p:cNvPr id="2404" name="Google Shape;2404;p38"/>
                      <p:cNvCxnSpPr/>
                      <p:nvPr/>
                    </p:nvCxnSpPr>
                    <p:spPr>
                      <a:xfrm>
                        <a:off x="2834" y="2257"/>
                        <a:ext cx="188" cy="195"/>
                      </a:xfrm>
                      <a:prstGeom prst="straightConnector1">
                        <a:avLst/>
                      </a:prstGeom>
                      <a:noFill/>
                      <a:ln cap="flat" cmpd="sng" w="9525">
                        <a:solidFill>
                          <a:srgbClr val="000000"/>
                        </a:solidFill>
                        <a:prstDash val="solid"/>
                        <a:round/>
                        <a:headEnd len="med" w="med" type="none"/>
                        <a:tailEnd len="med" w="med" type="none"/>
                      </a:ln>
                    </p:spPr>
                  </p:cxnSp>
                  <p:cxnSp>
                    <p:nvCxnSpPr>
                      <p:cNvPr id="2405" name="Google Shape;2405;p38"/>
                      <p:cNvCxnSpPr/>
                      <p:nvPr/>
                    </p:nvCxnSpPr>
                    <p:spPr>
                      <a:xfrm>
                        <a:off x="2833" y="2437"/>
                        <a:ext cx="188" cy="195"/>
                      </a:xfrm>
                      <a:prstGeom prst="straightConnector1">
                        <a:avLst/>
                      </a:prstGeom>
                      <a:noFill/>
                      <a:ln cap="flat" cmpd="sng" w="9525">
                        <a:solidFill>
                          <a:srgbClr val="000000"/>
                        </a:solidFill>
                        <a:prstDash val="solid"/>
                        <a:round/>
                        <a:headEnd len="med" w="med" type="none"/>
                        <a:tailEnd len="med" w="med" type="none"/>
                      </a:ln>
                    </p:spPr>
                  </p:cxnSp>
                  <p:cxnSp>
                    <p:nvCxnSpPr>
                      <p:cNvPr id="2406" name="Google Shape;2406;p38"/>
                      <p:cNvCxnSpPr/>
                      <p:nvPr/>
                    </p:nvCxnSpPr>
                    <p:spPr>
                      <a:xfrm>
                        <a:off x="2833" y="2622"/>
                        <a:ext cx="188" cy="195"/>
                      </a:xfrm>
                      <a:prstGeom prst="straightConnector1">
                        <a:avLst/>
                      </a:prstGeom>
                      <a:noFill/>
                      <a:ln cap="flat" cmpd="sng" w="9525">
                        <a:solidFill>
                          <a:srgbClr val="000000"/>
                        </a:solidFill>
                        <a:prstDash val="solid"/>
                        <a:round/>
                        <a:headEnd len="med" w="med" type="none"/>
                        <a:tailEnd len="med" w="med" type="none"/>
                      </a:ln>
                    </p:spPr>
                  </p:cxnSp>
                  <p:cxnSp>
                    <p:nvCxnSpPr>
                      <p:cNvPr id="2407" name="Google Shape;2407;p38"/>
                      <p:cNvCxnSpPr/>
                      <p:nvPr/>
                    </p:nvCxnSpPr>
                    <p:spPr>
                      <a:xfrm>
                        <a:off x="2832" y="2802"/>
                        <a:ext cx="188" cy="195"/>
                      </a:xfrm>
                      <a:prstGeom prst="straightConnector1">
                        <a:avLst/>
                      </a:prstGeom>
                      <a:noFill/>
                      <a:ln cap="flat" cmpd="sng" w="9525">
                        <a:solidFill>
                          <a:srgbClr val="000000"/>
                        </a:solidFill>
                        <a:prstDash val="solid"/>
                        <a:round/>
                        <a:headEnd len="med" w="med" type="none"/>
                        <a:tailEnd len="med" w="med" type="none"/>
                      </a:ln>
                    </p:spPr>
                  </p:cxnSp>
                </p:grpSp>
                <p:cxnSp>
                  <p:nvCxnSpPr>
                    <p:cNvPr id="2408" name="Google Shape;2408;p38"/>
                    <p:cNvCxnSpPr/>
                    <p:nvPr/>
                  </p:nvCxnSpPr>
                  <p:spPr>
                    <a:xfrm flipH="1" rot="10800000">
                      <a:off x="4105950" y="5152632"/>
                      <a:ext cx="2751" cy="702281"/>
                    </a:xfrm>
                    <a:prstGeom prst="straightConnector1">
                      <a:avLst/>
                    </a:prstGeom>
                    <a:noFill/>
                    <a:ln cap="flat" cmpd="sng" w="28575">
                      <a:solidFill>
                        <a:srgbClr val="5B240C"/>
                      </a:solidFill>
                      <a:prstDash val="solid"/>
                      <a:miter lim="800000"/>
                      <a:headEnd len="sm" w="sm" type="none"/>
                      <a:tailEnd len="med" w="med" type="triangle"/>
                    </a:ln>
                  </p:spPr>
                </p:cxnSp>
                <p:cxnSp>
                  <p:nvCxnSpPr>
                    <p:cNvPr id="2409" name="Google Shape;2409;p38"/>
                    <p:cNvCxnSpPr/>
                    <p:nvPr/>
                  </p:nvCxnSpPr>
                  <p:spPr>
                    <a:xfrm flipH="1" rot="10800000">
                      <a:off x="4067730" y="4889649"/>
                      <a:ext cx="1009023" cy="289110"/>
                    </a:xfrm>
                    <a:prstGeom prst="straightConnector1">
                      <a:avLst/>
                    </a:prstGeom>
                    <a:noFill/>
                    <a:ln cap="flat" cmpd="sng" w="28575">
                      <a:solidFill>
                        <a:srgbClr val="FF0000"/>
                      </a:solidFill>
                      <a:prstDash val="solid"/>
                      <a:miter lim="800000"/>
                      <a:headEnd len="sm" w="sm" type="none"/>
                      <a:tailEnd len="med" w="med" type="triangle"/>
                    </a:ln>
                  </p:spPr>
                </p:cxnSp>
                <p:cxnSp>
                  <p:nvCxnSpPr>
                    <p:cNvPr id="2410" name="Google Shape;2410;p38"/>
                    <p:cNvCxnSpPr/>
                    <p:nvPr/>
                  </p:nvCxnSpPr>
                  <p:spPr>
                    <a:xfrm flipH="1" rot="10800000">
                      <a:off x="4097538" y="5095422"/>
                      <a:ext cx="1699186" cy="740558"/>
                    </a:xfrm>
                    <a:prstGeom prst="straightConnector1">
                      <a:avLst/>
                    </a:prstGeom>
                    <a:noFill/>
                    <a:ln cap="flat" cmpd="sng" w="28575">
                      <a:solidFill>
                        <a:srgbClr val="FF0000"/>
                      </a:solidFill>
                      <a:prstDash val="solid"/>
                      <a:miter lim="800000"/>
                      <a:headEnd len="sm" w="sm" type="none"/>
                      <a:tailEnd len="sm" w="sm" type="none"/>
                    </a:ln>
                  </p:spPr>
                </p:cxnSp>
                <p:cxnSp>
                  <p:nvCxnSpPr>
                    <p:cNvPr id="2411" name="Google Shape;2411;p38"/>
                    <p:cNvCxnSpPr/>
                    <p:nvPr/>
                  </p:nvCxnSpPr>
                  <p:spPr>
                    <a:xfrm flipH="1" rot="10800000">
                      <a:off x="4528958" y="5337184"/>
                      <a:ext cx="710908" cy="308316"/>
                    </a:xfrm>
                    <a:prstGeom prst="straightConnector1">
                      <a:avLst/>
                    </a:prstGeom>
                    <a:noFill/>
                    <a:ln cap="flat" cmpd="sng" w="28575">
                      <a:solidFill>
                        <a:srgbClr val="FF0000"/>
                      </a:solidFill>
                      <a:prstDash val="solid"/>
                      <a:miter lim="800000"/>
                      <a:headEnd len="sm" w="sm" type="none"/>
                      <a:tailEnd len="med" w="med" type="triangle"/>
                    </a:ln>
                  </p:spPr>
                </p:cxnSp>
                <p:sp>
                  <p:nvSpPr>
                    <p:cNvPr id="2412" name="Google Shape;2412;p38"/>
                    <p:cNvSpPr txBox="1"/>
                    <p:nvPr/>
                  </p:nvSpPr>
                  <p:spPr>
                    <a:xfrm>
                      <a:off x="3781850" y="5630379"/>
                      <a:ext cx="679009"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fr-FR" sz="1800">
                          <a:solidFill>
                            <a:schemeClr val="dk1"/>
                          </a:solidFill>
                          <a:latin typeface="Calibri"/>
                          <a:ea typeface="Calibri"/>
                          <a:cs typeface="Calibri"/>
                          <a:sym typeface="Calibri"/>
                        </a:rPr>
                        <a:t>A</a:t>
                      </a:r>
                      <a:endParaRPr sz="1800">
                        <a:solidFill>
                          <a:schemeClr val="dk1"/>
                        </a:solidFill>
                        <a:latin typeface="Calibri"/>
                        <a:ea typeface="Calibri"/>
                        <a:cs typeface="Calibri"/>
                        <a:sym typeface="Calibri"/>
                      </a:endParaRPr>
                    </a:p>
                  </p:txBody>
                </p:sp>
                <p:sp>
                  <p:nvSpPr>
                    <p:cNvPr id="2413" name="Google Shape;2413;p38"/>
                    <p:cNvSpPr txBox="1"/>
                    <p:nvPr/>
                  </p:nvSpPr>
                  <p:spPr>
                    <a:xfrm>
                      <a:off x="3817173" y="4977295"/>
                      <a:ext cx="679009"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fr-FR" sz="1800">
                          <a:solidFill>
                            <a:schemeClr val="dk1"/>
                          </a:solidFill>
                          <a:latin typeface="Calibri"/>
                          <a:ea typeface="Calibri"/>
                          <a:cs typeface="Calibri"/>
                          <a:sym typeface="Calibri"/>
                        </a:rPr>
                        <a:t>B</a:t>
                      </a:r>
                      <a:endParaRPr sz="1800">
                        <a:solidFill>
                          <a:schemeClr val="dk1"/>
                        </a:solidFill>
                        <a:latin typeface="Calibri"/>
                        <a:ea typeface="Calibri"/>
                        <a:cs typeface="Calibri"/>
                        <a:sym typeface="Calibri"/>
                      </a:endParaRPr>
                    </a:p>
                  </p:txBody>
                </p:sp>
              </p:grpSp>
            </p:grpSp>
          </p:grpSp>
        </p:grpSp>
      </p:grpSp>
      <p:sp>
        <p:nvSpPr>
          <p:cNvPr id="2414" name="Google Shape;2414;p38"/>
          <p:cNvSpPr txBox="1"/>
          <p:nvPr/>
        </p:nvSpPr>
        <p:spPr>
          <a:xfrm>
            <a:off x="11746730" y="53340"/>
            <a:ext cx="306648" cy="369332"/>
          </a:xfrm>
          <a:prstGeom prst="rect">
            <a:avLst/>
          </a:prstGeom>
          <a:solidFill>
            <a:srgbClr val="C00000"/>
          </a:solid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fr-FR" sz="1800">
                <a:solidFill>
                  <a:schemeClr val="lt1"/>
                </a:solidFill>
                <a:latin typeface="Calibri"/>
                <a:ea typeface="Calibri"/>
                <a:cs typeface="Calibri"/>
                <a:sym typeface="Calibri"/>
              </a:rPr>
              <a:t>M</a:t>
            </a:r>
            <a:endParaRPr b="1" sz="1800">
              <a:solidFill>
                <a:schemeClr val="lt1"/>
              </a:solidFill>
              <a:latin typeface="Calibri"/>
              <a:ea typeface="Calibri"/>
              <a:cs typeface="Calibri"/>
              <a:sym typeface="Calibri"/>
            </a:endParaRPr>
          </a:p>
        </p:txBody>
      </p:sp>
      <p:sp>
        <p:nvSpPr>
          <p:cNvPr id="2415" name="Google Shape;2415;p38"/>
          <p:cNvSpPr txBox="1"/>
          <p:nvPr>
            <p:ph type="title"/>
          </p:nvPr>
        </p:nvSpPr>
        <p:spPr>
          <a:xfrm>
            <a:off x="1030246" y="318293"/>
            <a:ext cx="10277091" cy="267549"/>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1600"/>
              <a:buFont typeface="Calibri"/>
              <a:buNone/>
            </a:pPr>
            <a:r>
              <a:rPr lang="fr-FR"/>
              <a:t>La phase suivante consiste à appliquer les lois de la réflexion pour expliquer la formation de l’image de l’objet comme le cas de la formation de l’image d’un point lumineux. Je modélise l’objet(bougie)par une flèche AB.</a:t>
            </a:r>
            <a:endParaRPr/>
          </a:p>
        </p:txBody>
      </p:sp>
      <p:sp>
        <p:nvSpPr>
          <p:cNvPr id="2416" name="Google Shape;2416;p38"/>
          <p:cNvSpPr txBox="1"/>
          <p:nvPr>
            <p:ph idx="1" type="body"/>
          </p:nvPr>
        </p:nvSpPr>
        <p:spPr>
          <a:xfrm>
            <a:off x="1030288" y="668338"/>
            <a:ext cx="10277475" cy="268287"/>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chemeClr val="dk1"/>
              </a:buClr>
              <a:buSzPts val="1000"/>
              <a:buNone/>
            </a:pPr>
            <a:r>
              <a:rPr lang="fr-FR"/>
              <a:t>Utiliser le tableau avec une règle , une équerre et un rapporteur en parallèle avec la projection en verbalisant toutes les actions.</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373"/>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371"/>
                                        </p:tgtEl>
                                        <p:attrNameLst>
                                          <p:attrName>style.visibility</p:attrName>
                                        </p:attrNameLst>
                                      </p:cBhvr>
                                      <p:to>
                                        <p:strVal val="visible"/>
                                      </p:to>
                                    </p:set>
                                    <p:animEffect filter="fade" transition="in">
                                      <p:cBhvr>
                                        <p:cTn dur="500"/>
                                        <p:tgtEl>
                                          <p:spTgt spid="2371"/>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372"/>
                                        </p:tgtEl>
                                        <p:attrNameLst>
                                          <p:attrName>style.visibility</p:attrName>
                                        </p:attrNameLst>
                                      </p:cBhvr>
                                      <p:to>
                                        <p:strVal val="visible"/>
                                      </p:to>
                                    </p:set>
                                    <p:animEffect filter="fade" transition="in">
                                      <p:cBhvr>
                                        <p:cTn dur="500"/>
                                        <p:tgtEl>
                                          <p:spTgt spid="2372"/>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370"/>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20" name="Shape 2420"/>
        <p:cNvGrpSpPr/>
        <p:nvPr/>
      </p:nvGrpSpPr>
      <p:grpSpPr>
        <a:xfrm>
          <a:off x="0" y="0"/>
          <a:ext cx="0" cy="0"/>
          <a:chOff x="0" y="0"/>
          <a:chExt cx="0" cy="0"/>
        </a:xfrm>
      </p:grpSpPr>
      <p:pic>
        <p:nvPicPr>
          <p:cNvPr id="2421" name="Google Shape;2421;p39"/>
          <p:cNvPicPr preferRelativeResize="0"/>
          <p:nvPr/>
        </p:nvPicPr>
        <p:blipFill rotWithShape="1">
          <a:blip r:embed="rId3">
            <a:alphaModFix/>
          </a:blip>
          <a:srcRect b="0" l="0" r="0" t="0"/>
          <a:stretch/>
        </p:blipFill>
        <p:spPr>
          <a:xfrm>
            <a:off x="11216900" y="336343"/>
            <a:ext cx="583170" cy="583170"/>
          </a:xfrm>
          <a:prstGeom prst="rect">
            <a:avLst/>
          </a:prstGeom>
          <a:noFill/>
          <a:ln>
            <a:noFill/>
          </a:ln>
        </p:spPr>
      </p:pic>
      <p:sp>
        <p:nvSpPr>
          <p:cNvPr id="2422" name="Google Shape;2422;p39"/>
          <p:cNvSpPr txBox="1"/>
          <p:nvPr/>
        </p:nvSpPr>
        <p:spPr>
          <a:xfrm>
            <a:off x="789714" y="4200202"/>
            <a:ext cx="10427186" cy="2031325"/>
          </a:xfrm>
          <a:prstGeom prst="rect">
            <a:avLst/>
          </a:prstGeom>
          <a:solidFill>
            <a:srgbClr val="FCEAD0"/>
          </a:solidFill>
          <a:ln>
            <a:noFill/>
          </a:ln>
        </p:spPr>
        <p:txBody>
          <a:bodyPr anchorCtr="0" anchor="t" bIns="45700" lIns="91425" spcFirstLastPara="1" rIns="91425" wrap="square" tIns="45700">
            <a:spAutoFit/>
          </a:bodyPr>
          <a:lstStyle/>
          <a:p>
            <a:pPr indent="-457200" lvl="0" marL="457200" marR="0" rtl="0" algn="l">
              <a:lnSpc>
                <a:spcPct val="150000"/>
              </a:lnSpc>
              <a:spcBef>
                <a:spcPts val="0"/>
              </a:spcBef>
              <a:spcAft>
                <a:spcPts val="0"/>
              </a:spcAft>
              <a:buClr>
                <a:schemeClr val="dk1"/>
              </a:buClr>
              <a:buSzPts val="2800"/>
              <a:buFont typeface="Noto Sans Symbols"/>
              <a:buChar char="❑"/>
            </a:pPr>
            <a:r>
              <a:rPr lang="fr-FR" sz="2800">
                <a:solidFill>
                  <a:schemeClr val="dk1"/>
                </a:solidFill>
                <a:latin typeface="Calibri"/>
                <a:ea typeface="Calibri"/>
                <a:cs typeface="Calibri"/>
                <a:sym typeface="Calibri"/>
              </a:rPr>
              <a:t>L’objet AB et son image A’B’ sont à </a:t>
            </a:r>
            <a:r>
              <a:rPr b="1" lang="fr-FR" sz="2800">
                <a:solidFill>
                  <a:srgbClr val="FF0000"/>
                </a:solidFill>
                <a:latin typeface="Calibri"/>
                <a:ea typeface="Calibri"/>
                <a:cs typeface="Calibri"/>
                <a:sym typeface="Calibri"/>
              </a:rPr>
              <a:t>la même distance </a:t>
            </a:r>
            <a:r>
              <a:rPr b="1" lang="fr-FR" sz="2800">
                <a:solidFill>
                  <a:schemeClr val="dk1"/>
                </a:solidFill>
                <a:latin typeface="Calibri"/>
                <a:ea typeface="Calibri"/>
                <a:cs typeface="Calibri"/>
                <a:sym typeface="Calibri"/>
              </a:rPr>
              <a:t>du miroir.</a:t>
            </a:r>
            <a:endParaRPr/>
          </a:p>
          <a:p>
            <a:pPr indent="-457200" lvl="0" marL="457200" marR="0" rtl="0" algn="l">
              <a:lnSpc>
                <a:spcPct val="150000"/>
              </a:lnSpc>
              <a:spcBef>
                <a:spcPts val="0"/>
              </a:spcBef>
              <a:spcAft>
                <a:spcPts val="0"/>
              </a:spcAft>
              <a:buClr>
                <a:schemeClr val="dk1"/>
              </a:buClr>
              <a:buSzPts val="2800"/>
              <a:buFont typeface="Noto Sans Symbols"/>
              <a:buChar char="❑"/>
            </a:pPr>
            <a:r>
              <a:rPr lang="fr-FR" sz="2800">
                <a:solidFill>
                  <a:schemeClr val="dk1"/>
                </a:solidFill>
                <a:latin typeface="Calibri"/>
                <a:ea typeface="Calibri"/>
                <a:cs typeface="Calibri"/>
                <a:sym typeface="Calibri"/>
              </a:rPr>
              <a:t>L’image A’B’ </a:t>
            </a:r>
            <a:r>
              <a:rPr b="1" lang="fr-FR" sz="2800">
                <a:solidFill>
                  <a:schemeClr val="dk1"/>
                </a:solidFill>
                <a:latin typeface="Calibri"/>
                <a:ea typeface="Calibri"/>
                <a:cs typeface="Calibri"/>
                <a:sym typeface="Calibri"/>
              </a:rPr>
              <a:t>est </a:t>
            </a:r>
            <a:r>
              <a:rPr b="1" lang="fr-FR" sz="2800">
                <a:solidFill>
                  <a:srgbClr val="FF0000"/>
                </a:solidFill>
                <a:latin typeface="Calibri"/>
                <a:ea typeface="Calibri"/>
                <a:cs typeface="Calibri"/>
                <a:sym typeface="Calibri"/>
              </a:rPr>
              <a:t>virtuelle</a:t>
            </a:r>
            <a:r>
              <a:rPr lang="fr-FR" sz="2800">
                <a:solidFill>
                  <a:schemeClr val="dk1"/>
                </a:solidFill>
                <a:latin typeface="Calibri"/>
                <a:ea typeface="Calibri"/>
                <a:cs typeface="Calibri"/>
                <a:sym typeface="Calibri"/>
              </a:rPr>
              <a:t>.</a:t>
            </a:r>
            <a:endParaRPr/>
          </a:p>
          <a:p>
            <a:pPr indent="-457200" lvl="0" marL="457200" marR="0" rtl="0" algn="l">
              <a:lnSpc>
                <a:spcPct val="150000"/>
              </a:lnSpc>
              <a:spcBef>
                <a:spcPts val="0"/>
              </a:spcBef>
              <a:spcAft>
                <a:spcPts val="0"/>
              </a:spcAft>
              <a:buClr>
                <a:schemeClr val="dk1"/>
              </a:buClr>
              <a:buSzPts val="2800"/>
              <a:buFont typeface="Noto Sans Symbols"/>
              <a:buChar char="❑"/>
            </a:pPr>
            <a:r>
              <a:rPr lang="fr-FR" sz="2800">
                <a:solidFill>
                  <a:schemeClr val="dk1"/>
                </a:solidFill>
                <a:latin typeface="Calibri"/>
                <a:ea typeface="Calibri"/>
                <a:cs typeface="Calibri"/>
                <a:sym typeface="Calibri"/>
              </a:rPr>
              <a:t>L’image A’B’ a </a:t>
            </a:r>
            <a:r>
              <a:rPr b="1" lang="fr-FR" sz="2800">
                <a:solidFill>
                  <a:srgbClr val="FF0000"/>
                </a:solidFill>
                <a:latin typeface="Calibri"/>
                <a:ea typeface="Calibri"/>
                <a:cs typeface="Calibri"/>
                <a:sym typeface="Calibri"/>
              </a:rPr>
              <a:t>la même taille </a:t>
            </a:r>
            <a:r>
              <a:rPr lang="fr-FR" sz="2800">
                <a:solidFill>
                  <a:schemeClr val="dk1"/>
                </a:solidFill>
                <a:latin typeface="Calibri"/>
                <a:ea typeface="Calibri"/>
                <a:cs typeface="Calibri"/>
                <a:sym typeface="Calibri"/>
              </a:rPr>
              <a:t>que l’objet AB.</a:t>
            </a:r>
            <a:endParaRPr/>
          </a:p>
        </p:txBody>
      </p:sp>
      <p:grpSp>
        <p:nvGrpSpPr>
          <p:cNvPr id="2423" name="Google Shape;2423;p39"/>
          <p:cNvGrpSpPr/>
          <p:nvPr/>
        </p:nvGrpSpPr>
        <p:grpSpPr>
          <a:xfrm>
            <a:off x="2974262" y="988196"/>
            <a:ext cx="5787135" cy="3214158"/>
            <a:chOff x="3768243" y="1244752"/>
            <a:chExt cx="5994939" cy="3382816"/>
          </a:xfrm>
        </p:grpSpPr>
        <p:pic>
          <p:nvPicPr>
            <p:cNvPr id="2424" name="Google Shape;2424;p39"/>
            <p:cNvPicPr preferRelativeResize="0"/>
            <p:nvPr/>
          </p:nvPicPr>
          <p:blipFill rotWithShape="1">
            <a:blip r:embed="rId4">
              <a:alphaModFix/>
            </a:blip>
            <a:srcRect b="20409" l="14064" r="16314" t="10079"/>
            <a:stretch/>
          </p:blipFill>
          <p:spPr>
            <a:xfrm rot="-9261011">
              <a:off x="3880096" y="1369110"/>
              <a:ext cx="730060" cy="682997"/>
            </a:xfrm>
            <a:prstGeom prst="rect">
              <a:avLst/>
            </a:prstGeom>
            <a:noFill/>
            <a:ln>
              <a:noFill/>
            </a:ln>
          </p:spPr>
        </p:pic>
        <p:grpSp>
          <p:nvGrpSpPr>
            <p:cNvPr id="2425" name="Google Shape;2425;p39"/>
            <p:cNvGrpSpPr/>
            <p:nvPr/>
          </p:nvGrpSpPr>
          <p:grpSpPr>
            <a:xfrm>
              <a:off x="9066244" y="3170976"/>
              <a:ext cx="696938" cy="885410"/>
              <a:chOff x="7021751" y="5264395"/>
              <a:chExt cx="696938" cy="885410"/>
            </a:xfrm>
          </p:grpSpPr>
          <p:cxnSp>
            <p:nvCxnSpPr>
              <p:cNvPr id="2426" name="Google Shape;2426;p39"/>
              <p:cNvCxnSpPr/>
              <p:nvPr/>
            </p:nvCxnSpPr>
            <p:spPr>
              <a:xfrm flipH="1" rot="10800000">
                <a:off x="7055957" y="5336157"/>
                <a:ext cx="2751" cy="702281"/>
              </a:xfrm>
              <a:prstGeom prst="straightConnector1">
                <a:avLst/>
              </a:prstGeom>
              <a:noFill/>
              <a:ln cap="flat" cmpd="sng" w="28575">
                <a:solidFill>
                  <a:srgbClr val="5B240C"/>
                </a:solidFill>
                <a:prstDash val="dash"/>
                <a:miter lim="800000"/>
                <a:headEnd len="sm" w="sm" type="none"/>
                <a:tailEnd len="med" w="med" type="triangle"/>
              </a:ln>
            </p:spPr>
          </p:cxnSp>
          <p:sp>
            <p:nvSpPr>
              <p:cNvPr id="2427" name="Google Shape;2427;p39"/>
              <p:cNvSpPr txBox="1"/>
              <p:nvPr/>
            </p:nvSpPr>
            <p:spPr>
              <a:xfrm>
                <a:off x="7021751" y="5780473"/>
                <a:ext cx="679009"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fr-FR" sz="1800">
                    <a:solidFill>
                      <a:schemeClr val="dk1"/>
                    </a:solidFill>
                    <a:latin typeface="Calibri"/>
                    <a:ea typeface="Calibri"/>
                    <a:cs typeface="Calibri"/>
                    <a:sym typeface="Calibri"/>
                  </a:rPr>
                  <a:t>A’</a:t>
                </a:r>
                <a:endParaRPr sz="1800">
                  <a:solidFill>
                    <a:schemeClr val="dk1"/>
                  </a:solidFill>
                  <a:latin typeface="Calibri"/>
                  <a:ea typeface="Calibri"/>
                  <a:cs typeface="Calibri"/>
                  <a:sym typeface="Calibri"/>
                </a:endParaRPr>
              </a:p>
            </p:txBody>
          </p:sp>
          <p:sp>
            <p:nvSpPr>
              <p:cNvPr id="2428" name="Google Shape;2428;p39"/>
              <p:cNvSpPr txBox="1"/>
              <p:nvPr/>
            </p:nvSpPr>
            <p:spPr>
              <a:xfrm>
                <a:off x="7039680" y="5264395"/>
                <a:ext cx="679009"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fr-FR" sz="1800">
                    <a:solidFill>
                      <a:schemeClr val="dk1"/>
                    </a:solidFill>
                    <a:latin typeface="Calibri"/>
                    <a:ea typeface="Calibri"/>
                    <a:cs typeface="Calibri"/>
                    <a:sym typeface="Calibri"/>
                  </a:rPr>
                  <a:t>B’</a:t>
                </a:r>
                <a:endParaRPr sz="1800">
                  <a:solidFill>
                    <a:schemeClr val="dk1"/>
                  </a:solidFill>
                  <a:latin typeface="Calibri"/>
                  <a:ea typeface="Calibri"/>
                  <a:cs typeface="Calibri"/>
                  <a:sym typeface="Calibri"/>
                </a:endParaRPr>
              </a:p>
            </p:txBody>
          </p:sp>
        </p:grpSp>
        <p:cxnSp>
          <p:nvCxnSpPr>
            <p:cNvPr id="2429" name="Google Shape;2429;p39"/>
            <p:cNvCxnSpPr/>
            <p:nvPr/>
          </p:nvCxnSpPr>
          <p:spPr>
            <a:xfrm>
              <a:off x="7472462" y="3947055"/>
              <a:ext cx="1655795" cy="0"/>
            </a:xfrm>
            <a:prstGeom prst="straightConnector1">
              <a:avLst/>
            </a:prstGeom>
            <a:noFill/>
            <a:ln cap="flat" cmpd="sng" w="9525">
              <a:solidFill>
                <a:srgbClr val="FF0000"/>
              </a:solidFill>
              <a:prstDash val="solid"/>
              <a:miter lim="800000"/>
              <a:headEnd len="sm" w="sm" type="none"/>
              <a:tailEnd len="sm" w="sm" type="none"/>
            </a:ln>
          </p:spPr>
        </p:cxnSp>
        <p:cxnSp>
          <p:nvCxnSpPr>
            <p:cNvPr id="2430" name="Google Shape;2430;p39"/>
            <p:cNvCxnSpPr/>
            <p:nvPr/>
          </p:nvCxnSpPr>
          <p:spPr>
            <a:xfrm>
              <a:off x="5822473" y="3950246"/>
              <a:ext cx="1656000" cy="0"/>
            </a:xfrm>
            <a:prstGeom prst="straightConnector1">
              <a:avLst/>
            </a:prstGeom>
            <a:noFill/>
            <a:ln cap="flat" cmpd="sng" w="9525">
              <a:solidFill>
                <a:srgbClr val="FF0000"/>
              </a:solidFill>
              <a:prstDash val="dash"/>
              <a:miter lim="800000"/>
              <a:headEnd len="sm" w="sm" type="none"/>
              <a:tailEnd len="sm" w="sm" type="none"/>
            </a:ln>
          </p:spPr>
        </p:cxnSp>
        <p:cxnSp>
          <p:nvCxnSpPr>
            <p:cNvPr id="2431" name="Google Shape;2431;p39"/>
            <p:cNvCxnSpPr/>
            <p:nvPr/>
          </p:nvCxnSpPr>
          <p:spPr>
            <a:xfrm rot="10800000">
              <a:off x="7137692" y="2644383"/>
              <a:ext cx="1918347" cy="598355"/>
            </a:xfrm>
            <a:prstGeom prst="straightConnector1">
              <a:avLst/>
            </a:prstGeom>
            <a:noFill/>
            <a:ln cap="flat" cmpd="sng" w="38100">
              <a:solidFill>
                <a:schemeClr val="accent1"/>
              </a:solidFill>
              <a:prstDash val="dash"/>
              <a:miter lim="800000"/>
              <a:headEnd len="sm" w="sm" type="none"/>
              <a:tailEnd len="sm" w="sm" type="none"/>
            </a:ln>
          </p:spPr>
        </p:cxnSp>
        <p:cxnSp>
          <p:nvCxnSpPr>
            <p:cNvPr id="2432" name="Google Shape;2432;p39"/>
            <p:cNvCxnSpPr/>
            <p:nvPr/>
          </p:nvCxnSpPr>
          <p:spPr>
            <a:xfrm rot="10800000">
              <a:off x="7516929" y="3169664"/>
              <a:ext cx="1532154" cy="764129"/>
            </a:xfrm>
            <a:prstGeom prst="straightConnector1">
              <a:avLst/>
            </a:prstGeom>
            <a:noFill/>
            <a:ln cap="flat" cmpd="sng" w="38100">
              <a:solidFill>
                <a:schemeClr val="accent1"/>
              </a:solidFill>
              <a:prstDash val="dash"/>
              <a:miter lim="800000"/>
              <a:headEnd len="sm" w="sm" type="none"/>
              <a:tailEnd len="sm" w="sm" type="none"/>
            </a:ln>
          </p:spPr>
        </p:cxnSp>
        <p:grpSp>
          <p:nvGrpSpPr>
            <p:cNvPr id="2433" name="Google Shape;2433;p39"/>
            <p:cNvGrpSpPr/>
            <p:nvPr/>
          </p:nvGrpSpPr>
          <p:grpSpPr>
            <a:xfrm>
              <a:off x="4656720" y="1763512"/>
              <a:ext cx="3047905" cy="2619182"/>
              <a:chOff x="2977589" y="2631247"/>
              <a:chExt cx="3047905" cy="2619182"/>
            </a:xfrm>
          </p:grpSpPr>
          <p:grpSp>
            <p:nvGrpSpPr>
              <p:cNvPr id="2434" name="Google Shape;2434;p39"/>
              <p:cNvGrpSpPr/>
              <p:nvPr/>
            </p:nvGrpSpPr>
            <p:grpSpPr>
              <a:xfrm>
                <a:off x="2977589" y="2751788"/>
                <a:ext cx="2869547" cy="1302927"/>
                <a:chOff x="692142" y="3409802"/>
                <a:chExt cx="2869547" cy="1302927"/>
              </a:xfrm>
            </p:grpSpPr>
            <p:grpSp>
              <p:nvGrpSpPr>
                <p:cNvPr id="2435" name="Google Shape;2435;p39"/>
                <p:cNvGrpSpPr/>
                <p:nvPr/>
              </p:nvGrpSpPr>
              <p:grpSpPr>
                <a:xfrm>
                  <a:off x="692142" y="3409802"/>
                  <a:ext cx="2853903" cy="871111"/>
                  <a:chOff x="4334803" y="3470509"/>
                  <a:chExt cx="2853903" cy="871111"/>
                </a:xfrm>
              </p:grpSpPr>
              <p:cxnSp>
                <p:nvCxnSpPr>
                  <p:cNvPr id="2436" name="Google Shape;2436;p39"/>
                  <p:cNvCxnSpPr/>
                  <p:nvPr/>
                </p:nvCxnSpPr>
                <p:spPr>
                  <a:xfrm rot="10800000">
                    <a:off x="4334803" y="3470509"/>
                    <a:ext cx="2853903" cy="871111"/>
                  </a:xfrm>
                  <a:prstGeom prst="straightConnector1">
                    <a:avLst/>
                  </a:prstGeom>
                  <a:noFill/>
                  <a:ln cap="flat" cmpd="sng" w="38100">
                    <a:solidFill>
                      <a:schemeClr val="accent1"/>
                    </a:solidFill>
                    <a:prstDash val="solid"/>
                    <a:miter lim="800000"/>
                    <a:headEnd len="sm" w="sm" type="none"/>
                    <a:tailEnd len="sm" w="sm" type="none"/>
                  </a:ln>
                </p:spPr>
              </p:cxnSp>
              <p:cxnSp>
                <p:nvCxnSpPr>
                  <p:cNvPr id="2437" name="Google Shape;2437;p39"/>
                  <p:cNvCxnSpPr/>
                  <p:nvPr/>
                </p:nvCxnSpPr>
                <p:spPr>
                  <a:xfrm rot="10800000">
                    <a:off x="5603498" y="3843033"/>
                    <a:ext cx="931773" cy="289696"/>
                  </a:xfrm>
                  <a:prstGeom prst="straightConnector1">
                    <a:avLst/>
                  </a:prstGeom>
                  <a:noFill/>
                  <a:ln cap="flat" cmpd="sng" w="28575">
                    <a:solidFill>
                      <a:schemeClr val="accent1"/>
                    </a:solidFill>
                    <a:prstDash val="solid"/>
                    <a:miter lim="800000"/>
                    <a:headEnd len="sm" w="sm" type="none"/>
                    <a:tailEnd len="med" w="med" type="triangle"/>
                  </a:ln>
                </p:spPr>
              </p:cxnSp>
            </p:grpSp>
            <p:grpSp>
              <p:nvGrpSpPr>
                <p:cNvPr id="2438" name="Google Shape;2438;p39"/>
                <p:cNvGrpSpPr/>
                <p:nvPr/>
              </p:nvGrpSpPr>
              <p:grpSpPr>
                <a:xfrm>
                  <a:off x="727982" y="3423596"/>
                  <a:ext cx="2833707" cy="1289133"/>
                  <a:chOff x="4370643" y="3475338"/>
                  <a:chExt cx="2833707" cy="1289133"/>
                </a:xfrm>
              </p:grpSpPr>
              <p:cxnSp>
                <p:nvCxnSpPr>
                  <p:cNvPr id="2439" name="Google Shape;2439;p39"/>
                  <p:cNvCxnSpPr/>
                  <p:nvPr/>
                </p:nvCxnSpPr>
                <p:spPr>
                  <a:xfrm rot="10800000">
                    <a:off x="4370643" y="3475338"/>
                    <a:ext cx="2833707" cy="1289133"/>
                  </a:xfrm>
                  <a:prstGeom prst="straightConnector1">
                    <a:avLst/>
                  </a:prstGeom>
                  <a:noFill/>
                  <a:ln cap="flat" cmpd="sng" w="38100">
                    <a:solidFill>
                      <a:schemeClr val="accent1"/>
                    </a:solidFill>
                    <a:prstDash val="solid"/>
                    <a:miter lim="800000"/>
                    <a:headEnd len="sm" w="sm" type="none"/>
                    <a:tailEnd len="sm" w="sm" type="none"/>
                  </a:ln>
                </p:spPr>
              </p:cxnSp>
              <p:cxnSp>
                <p:nvCxnSpPr>
                  <p:cNvPr id="2440" name="Google Shape;2440;p39"/>
                  <p:cNvCxnSpPr/>
                  <p:nvPr/>
                </p:nvCxnSpPr>
                <p:spPr>
                  <a:xfrm rot="10800000">
                    <a:off x="4989227" y="3753017"/>
                    <a:ext cx="1028007" cy="467256"/>
                  </a:xfrm>
                  <a:prstGeom prst="straightConnector1">
                    <a:avLst/>
                  </a:prstGeom>
                  <a:noFill/>
                  <a:ln cap="flat" cmpd="sng" w="28575">
                    <a:solidFill>
                      <a:schemeClr val="accent1"/>
                    </a:solidFill>
                    <a:prstDash val="solid"/>
                    <a:miter lim="800000"/>
                    <a:headEnd len="sm" w="sm" type="none"/>
                    <a:tailEnd len="med" w="med" type="triangle"/>
                  </a:ln>
                </p:spPr>
              </p:cxnSp>
            </p:grpSp>
          </p:grpSp>
          <p:grpSp>
            <p:nvGrpSpPr>
              <p:cNvPr id="2441" name="Google Shape;2441;p39"/>
              <p:cNvGrpSpPr/>
              <p:nvPr/>
            </p:nvGrpSpPr>
            <p:grpSpPr>
              <a:xfrm>
                <a:off x="3822691" y="2631247"/>
                <a:ext cx="2202803" cy="2619182"/>
                <a:chOff x="3834127" y="3729875"/>
                <a:chExt cx="2202803" cy="2619182"/>
              </a:xfrm>
            </p:grpSpPr>
            <p:cxnSp>
              <p:nvCxnSpPr>
                <p:cNvPr id="2442" name="Google Shape;2442;p39"/>
                <p:cNvCxnSpPr/>
                <p:nvPr/>
              </p:nvCxnSpPr>
              <p:spPr>
                <a:xfrm>
                  <a:off x="5237001" y="4729501"/>
                  <a:ext cx="612000" cy="0"/>
                </a:xfrm>
                <a:prstGeom prst="straightConnector1">
                  <a:avLst/>
                </a:prstGeom>
                <a:noFill/>
                <a:ln cap="flat" cmpd="sng" w="9525">
                  <a:solidFill>
                    <a:srgbClr val="5B240C"/>
                  </a:solidFill>
                  <a:prstDash val="dash"/>
                  <a:miter lim="800000"/>
                  <a:headEnd len="sm" w="sm" type="none"/>
                  <a:tailEnd len="sm" w="sm" type="none"/>
                </a:ln>
              </p:spPr>
            </p:cxnSp>
            <p:cxnSp>
              <p:nvCxnSpPr>
                <p:cNvPr id="2443" name="Google Shape;2443;p39"/>
                <p:cNvCxnSpPr/>
                <p:nvPr/>
              </p:nvCxnSpPr>
              <p:spPr>
                <a:xfrm>
                  <a:off x="5193482" y="5164042"/>
                  <a:ext cx="612000" cy="0"/>
                </a:xfrm>
                <a:prstGeom prst="straightConnector1">
                  <a:avLst/>
                </a:prstGeom>
                <a:noFill/>
                <a:ln cap="flat" cmpd="sng" w="9525">
                  <a:solidFill>
                    <a:srgbClr val="5B240C"/>
                  </a:solidFill>
                  <a:prstDash val="dash"/>
                  <a:miter lim="800000"/>
                  <a:headEnd len="sm" w="sm" type="none"/>
                  <a:tailEnd len="sm" w="sm" type="none"/>
                </a:ln>
              </p:spPr>
            </p:cxnSp>
            <p:grpSp>
              <p:nvGrpSpPr>
                <p:cNvPr id="2444" name="Google Shape;2444;p39"/>
                <p:cNvGrpSpPr/>
                <p:nvPr/>
              </p:nvGrpSpPr>
              <p:grpSpPr>
                <a:xfrm>
                  <a:off x="3834127" y="3729875"/>
                  <a:ext cx="2202803" cy="2619182"/>
                  <a:chOff x="3780348" y="3667208"/>
                  <a:chExt cx="2202803" cy="2619182"/>
                </a:xfrm>
              </p:grpSpPr>
              <p:cxnSp>
                <p:nvCxnSpPr>
                  <p:cNvPr id="2445" name="Google Shape;2445;p39"/>
                  <p:cNvCxnSpPr/>
                  <p:nvPr/>
                </p:nvCxnSpPr>
                <p:spPr>
                  <a:xfrm flipH="1" rot="10800000">
                    <a:off x="4105945" y="4680692"/>
                    <a:ext cx="1692000" cy="481269"/>
                  </a:xfrm>
                  <a:prstGeom prst="straightConnector1">
                    <a:avLst/>
                  </a:prstGeom>
                  <a:noFill/>
                  <a:ln cap="flat" cmpd="sng" w="28575">
                    <a:solidFill>
                      <a:srgbClr val="FF0000"/>
                    </a:solidFill>
                    <a:prstDash val="solid"/>
                    <a:miter lim="800000"/>
                    <a:headEnd len="sm" w="sm" type="none"/>
                    <a:tailEnd len="sm" w="sm" type="none"/>
                  </a:ln>
                </p:spPr>
              </p:cxnSp>
              <p:grpSp>
                <p:nvGrpSpPr>
                  <p:cNvPr id="2446" name="Google Shape;2446;p39"/>
                  <p:cNvGrpSpPr/>
                  <p:nvPr/>
                </p:nvGrpSpPr>
                <p:grpSpPr>
                  <a:xfrm>
                    <a:off x="3780348" y="3667208"/>
                    <a:ext cx="2202803" cy="2619182"/>
                    <a:chOff x="3781850" y="3674044"/>
                    <a:chExt cx="2202803" cy="2619182"/>
                  </a:xfrm>
                </p:grpSpPr>
                <p:grpSp>
                  <p:nvGrpSpPr>
                    <p:cNvPr id="2447" name="Google Shape;2447;p39"/>
                    <p:cNvGrpSpPr/>
                    <p:nvPr/>
                  </p:nvGrpSpPr>
                  <p:grpSpPr>
                    <a:xfrm>
                      <a:off x="5768603" y="3674044"/>
                      <a:ext cx="216050" cy="2619182"/>
                      <a:chOff x="2832" y="818"/>
                      <a:chExt cx="191" cy="2179"/>
                    </a:xfrm>
                  </p:grpSpPr>
                  <p:cxnSp>
                    <p:nvCxnSpPr>
                      <p:cNvPr id="2448" name="Google Shape;2448;p39"/>
                      <p:cNvCxnSpPr/>
                      <p:nvPr/>
                    </p:nvCxnSpPr>
                    <p:spPr>
                      <a:xfrm>
                        <a:off x="2835" y="825"/>
                        <a:ext cx="0" cy="2153"/>
                      </a:xfrm>
                      <a:prstGeom prst="straightConnector1">
                        <a:avLst/>
                      </a:prstGeom>
                      <a:noFill/>
                      <a:ln cap="flat" cmpd="sng" w="9525">
                        <a:solidFill>
                          <a:srgbClr val="000000"/>
                        </a:solidFill>
                        <a:prstDash val="solid"/>
                        <a:round/>
                        <a:headEnd len="med" w="med" type="none"/>
                        <a:tailEnd len="med" w="med" type="none"/>
                      </a:ln>
                    </p:spPr>
                  </p:cxnSp>
                  <p:cxnSp>
                    <p:nvCxnSpPr>
                      <p:cNvPr id="2449" name="Google Shape;2449;p39"/>
                      <p:cNvCxnSpPr/>
                      <p:nvPr/>
                    </p:nvCxnSpPr>
                    <p:spPr>
                      <a:xfrm>
                        <a:off x="2835" y="818"/>
                        <a:ext cx="188" cy="195"/>
                      </a:xfrm>
                      <a:prstGeom prst="straightConnector1">
                        <a:avLst/>
                      </a:prstGeom>
                      <a:noFill/>
                      <a:ln cap="flat" cmpd="sng" w="9525">
                        <a:solidFill>
                          <a:srgbClr val="000000"/>
                        </a:solidFill>
                        <a:prstDash val="solid"/>
                        <a:round/>
                        <a:headEnd len="med" w="med" type="none"/>
                        <a:tailEnd len="med" w="med" type="none"/>
                      </a:ln>
                    </p:spPr>
                  </p:cxnSp>
                  <p:cxnSp>
                    <p:nvCxnSpPr>
                      <p:cNvPr id="2450" name="Google Shape;2450;p39"/>
                      <p:cNvCxnSpPr/>
                      <p:nvPr/>
                    </p:nvCxnSpPr>
                    <p:spPr>
                      <a:xfrm>
                        <a:off x="2834" y="998"/>
                        <a:ext cx="188" cy="195"/>
                      </a:xfrm>
                      <a:prstGeom prst="straightConnector1">
                        <a:avLst/>
                      </a:prstGeom>
                      <a:noFill/>
                      <a:ln cap="flat" cmpd="sng" w="9525">
                        <a:solidFill>
                          <a:srgbClr val="000000"/>
                        </a:solidFill>
                        <a:prstDash val="solid"/>
                        <a:round/>
                        <a:headEnd len="med" w="med" type="none"/>
                        <a:tailEnd len="med" w="med" type="none"/>
                      </a:ln>
                    </p:spPr>
                  </p:cxnSp>
                  <p:cxnSp>
                    <p:nvCxnSpPr>
                      <p:cNvPr id="2451" name="Google Shape;2451;p39"/>
                      <p:cNvCxnSpPr/>
                      <p:nvPr/>
                    </p:nvCxnSpPr>
                    <p:spPr>
                      <a:xfrm>
                        <a:off x="2834" y="1183"/>
                        <a:ext cx="188" cy="195"/>
                      </a:xfrm>
                      <a:prstGeom prst="straightConnector1">
                        <a:avLst/>
                      </a:prstGeom>
                      <a:noFill/>
                      <a:ln cap="flat" cmpd="sng" w="9525">
                        <a:solidFill>
                          <a:srgbClr val="000000"/>
                        </a:solidFill>
                        <a:prstDash val="solid"/>
                        <a:round/>
                        <a:headEnd len="med" w="med" type="none"/>
                        <a:tailEnd len="med" w="med" type="none"/>
                      </a:ln>
                    </p:spPr>
                  </p:cxnSp>
                  <p:cxnSp>
                    <p:nvCxnSpPr>
                      <p:cNvPr id="2452" name="Google Shape;2452;p39"/>
                      <p:cNvCxnSpPr/>
                      <p:nvPr/>
                    </p:nvCxnSpPr>
                    <p:spPr>
                      <a:xfrm>
                        <a:off x="2833" y="1363"/>
                        <a:ext cx="188" cy="195"/>
                      </a:xfrm>
                      <a:prstGeom prst="straightConnector1">
                        <a:avLst/>
                      </a:prstGeom>
                      <a:noFill/>
                      <a:ln cap="flat" cmpd="sng" w="9525">
                        <a:solidFill>
                          <a:srgbClr val="000000"/>
                        </a:solidFill>
                        <a:prstDash val="solid"/>
                        <a:round/>
                        <a:headEnd len="med" w="med" type="none"/>
                        <a:tailEnd len="med" w="med" type="none"/>
                      </a:ln>
                    </p:spPr>
                  </p:cxnSp>
                  <p:cxnSp>
                    <p:nvCxnSpPr>
                      <p:cNvPr id="2453" name="Google Shape;2453;p39"/>
                      <p:cNvCxnSpPr/>
                      <p:nvPr/>
                    </p:nvCxnSpPr>
                    <p:spPr>
                      <a:xfrm>
                        <a:off x="2835" y="1538"/>
                        <a:ext cx="188" cy="195"/>
                      </a:xfrm>
                      <a:prstGeom prst="straightConnector1">
                        <a:avLst/>
                      </a:prstGeom>
                      <a:noFill/>
                      <a:ln cap="flat" cmpd="sng" w="9525">
                        <a:solidFill>
                          <a:srgbClr val="000000"/>
                        </a:solidFill>
                        <a:prstDash val="solid"/>
                        <a:round/>
                        <a:headEnd len="med" w="med" type="none"/>
                        <a:tailEnd len="med" w="med" type="none"/>
                      </a:ln>
                    </p:spPr>
                  </p:cxnSp>
                  <p:cxnSp>
                    <p:nvCxnSpPr>
                      <p:cNvPr id="2454" name="Google Shape;2454;p39"/>
                      <p:cNvCxnSpPr/>
                      <p:nvPr/>
                    </p:nvCxnSpPr>
                    <p:spPr>
                      <a:xfrm>
                        <a:off x="2834" y="1718"/>
                        <a:ext cx="188" cy="195"/>
                      </a:xfrm>
                      <a:prstGeom prst="straightConnector1">
                        <a:avLst/>
                      </a:prstGeom>
                      <a:noFill/>
                      <a:ln cap="flat" cmpd="sng" w="9525">
                        <a:solidFill>
                          <a:srgbClr val="000000"/>
                        </a:solidFill>
                        <a:prstDash val="solid"/>
                        <a:round/>
                        <a:headEnd len="med" w="med" type="none"/>
                        <a:tailEnd len="med" w="med" type="none"/>
                      </a:ln>
                    </p:spPr>
                  </p:cxnSp>
                  <p:cxnSp>
                    <p:nvCxnSpPr>
                      <p:cNvPr id="2455" name="Google Shape;2455;p39"/>
                      <p:cNvCxnSpPr/>
                      <p:nvPr/>
                    </p:nvCxnSpPr>
                    <p:spPr>
                      <a:xfrm>
                        <a:off x="2834" y="1903"/>
                        <a:ext cx="188" cy="195"/>
                      </a:xfrm>
                      <a:prstGeom prst="straightConnector1">
                        <a:avLst/>
                      </a:prstGeom>
                      <a:noFill/>
                      <a:ln cap="flat" cmpd="sng" w="9525">
                        <a:solidFill>
                          <a:srgbClr val="000000"/>
                        </a:solidFill>
                        <a:prstDash val="solid"/>
                        <a:round/>
                        <a:headEnd len="med" w="med" type="none"/>
                        <a:tailEnd len="med" w="med" type="none"/>
                      </a:ln>
                    </p:spPr>
                  </p:cxnSp>
                  <p:cxnSp>
                    <p:nvCxnSpPr>
                      <p:cNvPr id="2456" name="Google Shape;2456;p39"/>
                      <p:cNvCxnSpPr/>
                      <p:nvPr/>
                    </p:nvCxnSpPr>
                    <p:spPr>
                      <a:xfrm>
                        <a:off x="2833" y="2083"/>
                        <a:ext cx="188" cy="195"/>
                      </a:xfrm>
                      <a:prstGeom prst="straightConnector1">
                        <a:avLst/>
                      </a:prstGeom>
                      <a:noFill/>
                      <a:ln cap="flat" cmpd="sng" w="9525">
                        <a:solidFill>
                          <a:srgbClr val="000000"/>
                        </a:solidFill>
                        <a:prstDash val="solid"/>
                        <a:round/>
                        <a:headEnd len="med" w="med" type="none"/>
                        <a:tailEnd len="med" w="med" type="none"/>
                      </a:ln>
                    </p:spPr>
                  </p:cxnSp>
                  <p:cxnSp>
                    <p:nvCxnSpPr>
                      <p:cNvPr id="2457" name="Google Shape;2457;p39"/>
                      <p:cNvCxnSpPr/>
                      <p:nvPr/>
                    </p:nvCxnSpPr>
                    <p:spPr>
                      <a:xfrm>
                        <a:off x="2834" y="2257"/>
                        <a:ext cx="188" cy="195"/>
                      </a:xfrm>
                      <a:prstGeom prst="straightConnector1">
                        <a:avLst/>
                      </a:prstGeom>
                      <a:noFill/>
                      <a:ln cap="flat" cmpd="sng" w="9525">
                        <a:solidFill>
                          <a:srgbClr val="000000"/>
                        </a:solidFill>
                        <a:prstDash val="solid"/>
                        <a:round/>
                        <a:headEnd len="med" w="med" type="none"/>
                        <a:tailEnd len="med" w="med" type="none"/>
                      </a:ln>
                    </p:spPr>
                  </p:cxnSp>
                  <p:cxnSp>
                    <p:nvCxnSpPr>
                      <p:cNvPr id="2458" name="Google Shape;2458;p39"/>
                      <p:cNvCxnSpPr/>
                      <p:nvPr/>
                    </p:nvCxnSpPr>
                    <p:spPr>
                      <a:xfrm>
                        <a:off x="2833" y="2437"/>
                        <a:ext cx="188" cy="195"/>
                      </a:xfrm>
                      <a:prstGeom prst="straightConnector1">
                        <a:avLst/>
                      </a:prstGeom>
                      <a:noFill/>
                      <a:ln cap="flat" cmpd="sng" w="9525">
                        <a:solidFill>
                          <a:srgbClr val="000000"/>
                        </a:solidFill>
                        <a:prstDash val="solid"/>
                        <a:round/>
                        <a:headEnd len="med" w="med" type="none"/>
                        <a:tailEnd len="med" w="med" type="none"/>
                      </a:ln>
                    </p:spPr>
                  </p:cxnSp>
                  <p:cxnSp>
                    <p:nvCxnSpPr>
                      <p:cNvPr id="2459" name="Google Shape;2459;p39"/>
                      <p:cNvCxnSpPr/>
                      <p:nvPr/>
                    </p:nvCxnSpPr>
                    <p:spPr>
                      <a:xfrm>
                        <a:off x="2833" y="2622"/>
                        <a:ext cx="188" cy="195"/>
                      </a:xfrm>
                      <a:prstGeom prst="straightConnector1">
                        <a:avLst/>
                      </a:prstGeom>
                      <a:noFill/>
                      <a:ln cap="flat" cmpd="sng" w="9525">
                        <a:solidFill>
                          <a:srgbClr val="000000"/>
                        </a:solidFill>
                        <a:prstDash val="solid"/>
                        <a:round/>
                        <a:headEnd len="med" w="med" type="none"/>
                        <a:tailEnd len="med" w="med" type="none"/>
                      </a:ln>
                    </p:spPr>
                  </p:cxnSp>
                  <p:cxnSp>
                    <p:nvCxnSpPr>
                      <p:cNvPr id="2460" name="Google Shape;2460;p39"/>
                      <p:cNvCxnSpPr/>
                      <p:nvPr/>
                    </p:nvCxnSpPr>
                    <p:spPr>
                      <a:xfrm>
                        <a:off x="2832" y="2802"/>
                        <a:ext cx="188" cy="195"/>
                      </a:xfrm>
                      <a:prstGeom prst="straightConnector1">
                        <a:avLst/>
                      </a:prstGeom>
                      <a:noFill/>
                      <a:ln cap="flat" cmpd="sng" w="9525">
                        <a:solidFill>
                          <a:srgbClr val="000000"/>
                        </a:solidFill>
                        <a:prstDash val="solid"/>
                        <a:round/>
                        <a:headEnd len="med" w="med" type="none"/>
                        <a:tailEnd len="med" w="med" type="none"/>
                      </a:ln>
                    </p:spPr>
                  </p:cxnSp>
                </p:grpSp>
                <p:cxnSp>
                  <p:nvCxnSpPr>
                    <p:cNvPr id="2461" name="Google Shape;2461;p39"/>
                    <p:cNvCxnSpPr/>
                    <p:nvPr/>
                  </p:nvCxnSpPr>
                  <p:spPr>
                    <a:xfrm flipH="1" rot="10800000">
                      <a:off x="4105950" y="5152632"/>
                      <a:ext cx="2751" cy="702281"/>
                    </a:xfrm>
                    <a:prstGeom prst="straightConnector1">
                      <a:avLst/>
                    </a:prstGeom>
                    <a:noFill/>
                    <a:ln cap="flat" cmpd="sng" w="28575">
                      <a:solidFill>
                        <a:srgbClr val="5B240C"/>
                      </a:solidFill>
                      <a:prstDash val="solid"/>
                      <a:miter lim="800000"/>
                      <a:headEnd len="sm" w="sm" type="none"/>
                      <a:tailEnd len="med" w="med" type="triangle"/>
                    </a:ln>
                  </p:spPr>
                </p:cxnSp>
                <p:cxnSp>
                  <p:nvCxnSpPr>
                    <p:cNvPr id="2462" name="Google Shape;2462;p39"/>
                    <p:cNvCxnSpPr/>
                    <p:nvPr/>
                  </p:nvCxnSpPr>
                  <p:spPr>
                    <a:xfrm flipH="1" rot="10800000">
                      <a:off x="4067730" y="4889649"/>
                      <a:ext cx="1009023" cy="289110"/>
                    </a:xfrm>
                    <a:prstGeom prst="straightConnector1">
                      <a:avLst/>
                    </a:prstGeom>
                    <a:noFill/>
                    <a:ln cap="flat" cmpd="sng" w="28575">
                      <a:solidFill>
                        <a:srgbClr val="FF0000"/>
                      </a:solidFill>
                      <a:prstDash val="solid"/>
                      <a:miter lim="800000"/>
                      <a:headEnd len="sm" w="sm" type="none"/>
                      <a:tailEnd len="med" w="med" type="triangle"/>
                    </a:ln>
                  </p:spPr>
                </p:cxnSp>
                <p:cxnSp>
                  <p:nvCxnSpPr>
                    <p:cNvPr id="2463" name="Google Shape;2463;p39"/>
                    <p:cNvCxnSpPr/>
                    <p:nvPr/>
                  </p:nvCxnSpPr>
                  <p:spPr>
                    <a:xfrm flipH="1" rot="10800000">
                      <a:off x="4097538" y="5095422"/>
                      <a:ext cx="1699186" cy="740558"/>
                    </a:xfrm>
                    <a:prstGeom prst="straightConnector1">
                      <a:avLst/>
                    </a:prstGeom>
                    <a:noFill/>
                    <a:ln cap="flat" cmpd="sng" w="28575">
                      <a:solidFill>
                        <a:srgbClr val="FF0000"/>
                      </a:solidFill>
                      <a:prstDash val="solid"/>
                      <a:miter lim="800000"/>
                      <a:headEnd len="sm" w="sm" type="none"/>
                      <a:tailEnd len="sm" w="sm" type="none"/>
                    </a:ln>
                  </p:spPr>
                </p:cxnSp>
                <p:cxnSp>
                  <p:nvCxnSpPr>
                    <p:cNvPr id="2464" name="Google Shape;2464;p39"/>
                    <p:cNvCxnSpPr/>
                    <p:nvPr/>
                  </p:nvCxnSpPr>
                  <p:spPr>
                    <a:xfrm flipH="1" rot="10800000">
                      <a:off x="4528958" y="5337184"/>
                      <a:ext cx="710908" cy="308316"/>
                    </a:xfrm>
                    <a:prstGeom prst="straightConnector1">
                      <a:avLst/>
                    </a:prstGeom>
                    <a:noFill/>
                    <a:ln cap="flat" cmpd="sng" w="28575">
                      <a:solidFill>
                        <a:srgbClr val="FF0000"/>
                      </a:solidFill>
                      <a:prstDash val="solid"/>
                      <a:miter lim="800000"/>
                      <a:headEnd len="sm" w="sm" type="none"/>
                      <a:tailEnd len="med" w="med" type="triangle"/>
                    </a:ln>
                  </p:spPr>
                </p:cxnSp>
                <p:sp>
                  <p:nvSpPr>
                    <p:cNvPr id="2465" name="Google Shape;2465;p39"/>
                    <p:cNvSpPr txBox="1"/>
                    <p:nvPr/>
                  </p:nvSpPr>
                  <p:spPr>
                    <a:xfrm>
                      <a:off x="3781850" y="5630379"/>
                      <a:ext cx="679009"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fr-FR" sz="1800">
                          <a:solidFill>
                            <a:schemeClr val="dk1"/>
                          </a:solidFill>
                          <a:latin typeface="Calibri"/>
                          <a:ea typeface="Calibri"/>
                          <a:cs typeface="Calibri"/>
                          <a:sym typeface="Calibri"/>
                        </a:rPr>
                        <a:t>A</a:t>
                      </a:r>
                      <a:endParaRPr sz="1800">
                        <a:solidFill>
                          <a:schemeClr val="dk1"/>
                        </a:solidFill>
                        <a:latin typeface="Calibri"/>
                        <a:ea typeface="Calibri"/>
                        <a:cs typeface="Calibri"/>
                        <a:sym typeface="Calibri"/>
                      </a:endParaRPr>
                    </a:p>
                  </p:txBody>
                </p:sp>
                <p:sp>
                  <p:nvSpPr>
                    <p:cNvPr id="2466" name="Google Shape;2466;p39"/>
                    <p:cNvSpPr txBox="1"/>
                    <p:nvPr/>
                  </p:nvSpPr>
                  <p:spPr>
                    <a:xfrm>
                      <a:off x="3817173" y="4977295"/>
                      <a:ext cx="679009"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fr-FR" sz="1800">
                          <a:solidFill>
                            <a:schemeClr val="dk1"/>
                          </a:solidFill>
                          <a:latin typeface="Calibri"/>
                          <a:ea typeface="Calibri"/>
                          <a:cs typeface="Calibri"/>
                          <a:sym typeface="Calibri"/>
                        </a:rPr>
                        <a:t>B</a:t>
                      </a:r>
                      <a:endParaRPr sz="1800">
                        <a:solidFill>
                          <a:schemeClr val="dk1"/>
                        </a:solidFill>
                        <a:latin typeface="Calibri"/>
                        <a:ea typeface="Calibri"/>
                        <a:cs typeface="Calibri"/>
                        <a:sym typeface="Calibri"/>
                      </a:endParaRPr>
                    </a:p>
                  </p:txBody>
                </p:sp>
              </p:grpSp>
            </p:grpSp>
          </p:grpSp>
        </p:grpSp>
        <p:cxnSp>
          <p:nvCxnSpPr>
            <p:cNvPr id="2467" name="Google Shape;2467;p39"/>
            <p:cNvCxnSpPr/>
            <p:nvPr/>
          </p:nvCxnSpPr>
          <p:spPr>
            <a:xfrm>
              <a:off x="5825921" y="4258236"/>
              <a:ext cx="1656000" cy="8965"/>
            </a:xfrm>
            <a:prstGeom prst="straightConnector1">
              <a:avLst/>
            </a:prstGeom>
            <a:noFill/>
            <a:ln cap="flat" cmpd="sng" w="12700">
              <a:solidFill>
                <a:schemeClr val="dk1"/>
              </a:solidFill>
              <a:prstDash val="solid"/>
              <a:miter lim="800000"/>
              <a:headEnd len="med" w="med" type="triangle"/>
              <a:tailEnd len="med" w="med" type="triangle"/>
            </a:ln>
          </p:spPr>
        </p:cxnSp>
        <p:cxnSp>
          <p:nvCxnSpPr>
            <p:cNvPr id="2468" name="Google Shape;2468;p39"/>
            <p:cNvCxnSpPr/>
            <p:nvPr/>
          </p:nvCxnSpPr>
          <p:spPr>
            <a:xfrm>
              <a:off x="7493354" y="4267196"/>
              <a:ext cx="1656000" cy="8965"/>
            </a:xfrm>
            <a:prstGeom prst="straightConnector1">
              <a:avLst/>
            </a:prstGeom>
            <a:noFill/>
            <a:ln cap="flat" cmpd="sng" w="12700">
              <a:solidFill>
                <a:schemeClr val="dk1"/>
              </a:solidFill>
              <a:prstDash val="solid"/>
              <a:miter lim="800000"/>
              <a:headEnd len="med" w="med" type="triangle"/>
              <a:tailEnd len="med" w="med" type="triangle"/>
            </a:ln>
          </p:spPr>
        </p:cxnSp>
        <p:sp>
          <p:nvSpPr>
            <p:cNvPr id="2469" name="Google Shape;2469;p39"/>
            <p:cNvSpPr txBox="1"/>
            <p:nvPr/>
          </p:nvSpPr>
          <p:spPr>
            <a:xfrm>
              <a:off x="6563838" y="4258236"/>
              <a:ext cx="39600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fr-FR" sz="1800">
                  <a:solidFill>
                    <a:schemeClr val="dk1"/>
                  </a:solidFill>
                  <a:latin typeface="Calibri"/>
                  <a:ea typeface="Calibri"/>
                  <a:cs typeface="Calibri"/>
                  <a:sym typeface="Calibri"/>
                </a:rPr>
                <a:t>d</a:t>
              </a:r>
              <a:endParaRPr sz="1800">
                <a:solidFill>
                  <a:schemeClr val="dk1"/>
                </a:solidFill>
                <a:latin typeface="Calibri"/>
                <a:ea typeface="Calibri"/>
                <a:cs typeface="Calibri"/>
                <a:sym typeface="Calibri"/>
              </a:endParaRPr>
            </a:p>
          </p:txBody>
        </p:sp>
        <p:sp>
          <p:nvSpPr>
            <p:cNvPr id="2470" name="Google Shape;2470;p39"/>
            <p:cNvSpPr txBox="1"/>
            <p:nvPr/>
          </p:nvSpPr>
          <p:spPr>
            <a:xfrm>
              <a:off x="8265497" y="4222378"/>
              <a:ext cx="39600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fr-FR" sz="1800">
                  <a:solidFill>
                    <a:schemeClr val="dk1"/>
                  </a:solidFill>
                  <a:latin typeface="Calibri"/>
                  <a:ea typeface="Calibri"/>
                  <a:cs typeface="Calibri"/>
                  <a:sym typeface="Calibri"/>
                </a:rPr>
                <a:t>d</a:t>
              </a:r>
              <a:endParaRPr sz="1800">
                <a:solidFill>
                  <a:schemeClr val="dk1"/>
                </a:solidFill>
                <a:latin typeface="Calibri"/>
                <a:ea typeface="Calibri"/>
                <a:cs typeface="Calibri"/>
                <a:sym typeface="Calibri"/>
              </a:endParaRPr>
            </a:p>
          </p:txBody>
        </p:sp>
      </p:grpSp>
      <p:sp>
        <p:nvSpPr>
          <p:cNvPr id="2471" name="Google Shape;2471;p39"/>
          <p:cNvSpPr txBox="1"/>
          <p:nvPr/>
        </p:nvSpPr>
        <p:spPr>
          <a:xfrm>
            <a:off x="11746730" y="53340"/>
            <a:ext cx="306648" cy="369332"/>
          </a:xfrm>
          <a:prstGeom prst="rect">
            <a:avLst/>
          </a:prstGeom>
          <a:solidFill>
            <a:srgbClr val="C00000"/>
          </a:solid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fr-FR" sz="1800">
                <a:solidFill>
                  <a:schemeClr val="lt1"/>
                </a:solidFill>
                <a:latin typeface="Calibri"/>
                <a:ea typeface="Calibri"/>
                <a:cs typeface="Calibri"/>
                <a:sym typeface="Calibri"/>
              </a:rPr>
              <a:t>M</a:t>
            </a:r>
            <a:endParaRPr b="1" sz="1800">
              <a:solidFill>
                <a:schemeClr val="lt1"/>
              </a:solidFill>
              <a:latin typeface="Calibri"/>
              <a:ea typeface="Calibri"/>
              <a:cs typeface="Calibri"/>
              <a:sym typeface="Calibri"/>
            </a:endParaRPr>
          </a:p>
        </p:txBody>
      </p:sp>
      <p:sp>
        <p:nvSpPr>
          <p:cNvPr id="2472" name="Google Shape;2472;p39"/>
          <p:cNvSpPr txBox="1"/>
          <p:nvPr>
            <p:ph type="title"/>
          </p:nvPr>
        </p:nvSpPr>
        <p:spPr>
          <a:xfrm>
            <a:off x="1030246" y="318293"/>
            <a:ext cx="10277091" cy="267549"/>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1600"/>
              <a:buFont typeface="Calibri"/>
              <a:buNone/>
            </a:pPr>
            <a:r>
              <a:rPr lang="fr-FR"/>
              <a:t>Je fais une synthèse du schéma qui explique la formation de l’image d’un objet ainsi que les caractéristiques de l’image formée.</a:t>
            </a:r>
            <a:endParaRPr/>
          </a:p>
        </p:txBody>
      </p:sp>
      <p:sp>
        <p:nvSpPr>
          <p:cNvPr id="2473" name="Google Shape;2473;p39"/>
          <p:cNvSpPr txBox="1"/>
          <p:nvPr>
            <p:ph idx="1" type="body"/>
          </p:nvPr>
        </p:nvSpPr>
        <p:spPr>
          <a:xfrm>
            <a:off x="1030288" y="668338"/>
            <a:ext cx="10277475" cy="268287"/>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chemeClr val="dk1"/>
              </a:buClr>
              <a:buSzPts val="1000"/>
              <a:buNone/>
            </a:pPr>
            <a:r>
              <a:rPr lang="fr-FR"/>
              <a:t>L’enseignant.e fait une « lecture « du schéma pour rappeler les étapes de la construction de l’image ainsi que les caractéristiques de celle-ci.  .</a:t>
            </a:r>
            <a:endParaRPr/>
          </a:p>
        </p:txBody>
      </p:sp>
      <p:grpSp>
        <p:nvGrpSpPr>
          <p:cNvPr id="2474" name="Google Shape;2474;p39"/>
          <p:cNvGrpSpPr/>
          <p:nvPr/>
        </p:nvGrpSpPr>
        <p:grpSpPr>
          <a:xfrm>
            <a:off x="9339167" y="1227242"/>
            <a:ext cx="2175075" cy="2982398"/>
            <a:chOff x="9339167" y="1227242"/>
            <a:chExt cx="2175075" cy="2982398"/>
          </a:xfrm>
        </p:grpSpPr>
        <p:pic>
          <p:nvPicPr>
            <p:cNvPr id="2475" name="Google Shape;2475;p39"/>
            <p:cNvPicPr preferRelativeResize="0"/>
            <p:nvPr/>
          </p:nvPicPr>
          <p:blipFill rotWithShape="1">
            <a:blip r:embed="rId5">
              <a:alphaModFix/>
            </a:blip>
            <a:srcRect b="80" l="0" r="0" t="79"/>
            <a:stretch/>
          </p:blipFill>
          <p:spPr>
            <a:xfrm>
              <a:off x="9339167" y="1227242"/>
              <a:ext cx="2175075" cy="2613066"/>
            </a:xfrm>
            <a:prstGeom prst="rect">
              <a:avLst/>
            </a:prstGeom>
            <a:noFill/>
            <a:ln>
              <a:noFill/>
            </a:ln>
          </p:spPr>
        </p:pic>
        <p:sp>
          <p:nvSpPr>
            <p:cNvPr id="2476" name="Google Shape;2476;p39"/>
            <p:cNvSpPr txBox="1"/>
            <p:nvPr/>
          </p:nvSpPr>
          <p:spPr>
            <a:xfrm>
              <a:off x="9339167" y="3840308"/>
              <a:ext cx="196817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1" lang="fr-FR" sz="1800">
                  <a:solidFill>
                    <a:schemeClr val="dk1"/>
                  </a:solidFill>
                  <a:latin typeface="Calibri"/>
                  <a:ea typeface="Calibri"/>
                  <a:cs typeface="Calibri"/>
                  <a:sym typeface="Calibri"/>
                </a:rPr>
                <a:t>Exemple</a:t>
              </a:r>
              <a:endParaRPr/>
            </a:p>
          </p:txBody>
        </p:sp>
      </p:gr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422">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422">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422">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474"/>
                                        </p:tgtEl>
                                        <p:attrNameLst>
                                          <p:attrName>style.visibility</p:attrName>
                                        </p:attrNameLst>
                                      </p:cBhvr>
                                      <p:to>
                                        <p:strVal val="visible"/>
                                      </p:to>
                                    </p:set>
                                    <p:animEffect filter="fade" transition="in">
                                      <p:cBhvr>
                                        <p:cTn dur="500"/>
                                        <p:tgtEl>
                                          <p:spTgt spid="247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47" name="Shape 1847"/>
        <p:cNvGrpSpPr/>
        <p:nvPr/>
      </p:nvGrpSpPr>
      <p:grpSpPr>
        <a:xfrm>
          <a:off x="0" y="0"/>
          <a:ext cx="0" cy="0"/>
          <a:chOff x="0" y="0"/>
          <a:chExt cx="0" cy="0"/>
        </a:xfrm>
      </p:grpSpPr>
      <p:sp>
        <p:nvSpPr>
          <p:cNvPr id="1848" name="Google Shape;1848;p4"/>
          <p:cNvSpPr/>
          <p:nvPr/>
        </p:nvSpPr>
        <p:spPr>
          <a:xfrm>
            <a:off x="1439692" y="1033219"/>
            <a:ext cx="9309992" cy="5232726"/>
          </a:xfrm>
          <a:prstGeom prst="rect">
            <a:avLst/>
          </a:prstGeom>
          <a:solidFill>
            <a:schemeClr val="lt1"/>
          </a:solidFill>
          <a:ln>
            <a:noFill/>
          </a:ln>
        </p:spPr>
        <p:txBody>
          <a:bodyPr anchorCtr="1" anchor="ctr" bIns="45675" lIns="91425" spcFirstLastPara="1" rIns="91425" wrap="square" tIns="45675">
            <a:noAutofit/>
          </a:bodyPr>
          <a:lstStyle/>
          <a:p>
            <a:pPr indent="0" lvl="0" marL="0" marR="0" rtl="0" algn="ctr">
              <a:spcBef>
                <a:spcPts val="0"/>
              </a:spcBef>
              <a:spcAft>
                <a:spcPts val="0"/>
              </a:spcAft>
              <a:buNone/>
            </a:pPr>
            <a:r>
              <a:t/>
            </a:r>
            <a:endParaRPr sz="1200">
              <a:solidFill>
                <a:srgbClr val="FFFFFF"/>
              </a:solidFill>
              <a:latin typeface="Calibri"/>
              <a:ea typeface="Calibri"/>
              <a:cs typeface="Calibri"/>
              <a:sym typeface="Calibri"/>
            </a:endParaRPr>
          </a:p>
        </p:txBody>
      </p:sp>
      <p:sp>
        <p:nvSpPr>
          <p:cNvPr id="1849" name="Google Shape;1849;p4"/>
          <p:cNvSpPr/>
          <p:nvPr/>
        </p:nvSpPr>
        <p:spPr>
          <a:xfrm>
            <a:off x="948074" y="181481"/>
            <a:ext cx="3947196" cy="584801"/>
          </a:xfrm>
          <a:prstGeom prst="rect">
            <a:avLst/>
          </a:prstGeom>
          <a:noFill/>
          <a:ln>
            <a:noFill/>
          </a:ln>
        </p:spPr>
        <p:txBody>
          <a:bodyPr anchorCtr="0" anchor="t" bIns="45675" lIns="91425" spcFirstLastPara="1" rIns="91425" wrap="square" tIns="45675">
            <a:noAutofit/>
          </a:bodyPr>
          <a:lstStyle/>
          <a:p>
            <a:pPr indent="0" lvl="0" marL="0" marR="0" rtl="0" algn="l">
              <a:lnSpc>
                <a:spcPct val="90000"/>
              </a:lnSpc>
              <a:spcBef>
                <a:spcPts val="0"/>
              </a:spcBef>
              <a:spcAft>
                <a:spcPts val="0"/>
              </a:spcAft>
              <a:buNone/>
            </a:pPr>
            <a:r>
              <a:rPr b="1" i="0" lang="fr-FR" sz="3200" u="none" cap="none" strike="noStrike">
                <a:solidFill>
                  <a:srgbClr val="44546A"/>
                </a:solidFill>
                <a:latin typeface="Calibri"/>
                <a:ea typeface="Calibri"/>
                <a:cs typeface="Calibri"/>
                <a:sym typeface="Calibri"/>
              </a:rPr>
              <a:t>Matériel nécessaire</a:t>
            </a:r>
            <a:endParaRPr/>
          </a:p>
        </p:txBody>
      </p:sp>
      <p:sp>
        <p:nvSpPr>
          <p:cNvPr id="1850" name="Google Shape;1850;p4"/>
          <p:cNvSpPr txBox="1"/>
          <p:nvPr/>
        </p:nvSpPr>
        <p:spPr>
          <a:xfrm>
            <a:off x="1989337" y="1281704"/>
            <a:ext cx="3341675" cy="650167"/>
          </a:xfrm>
          <a:prstGeom prst="rect">
            <a:avLst/>
          </a:prstGeom>
          <a:solidFill>
            <a:schemeClr val="accent1"/>
          </a:solidFill>
          <a:ln>
            <a:noFill/>
          </a:ln>
        </p:spPr>
        <p:txBody>
          <a:bodyPr anchorCtr="1" anchor="ctr" bIns="60950" lIns="60950" spcFirstLastPara="1" rIns="60950" wrap="square" tIns="59975">
            <a:noAutofit/>
          </a:bodyPr>
          <a:lstStyle/>
          <a:p>
            <a:pPr indent="0" lvl="0" marL="0" marR="0" rtl="0" algn="ctr">
              <a:lnSpc>
                <a:spcPct val="130000"/>
              </a:lnSpc>
              <a:spcBef>
                <a:spcPts val="0"/>
              </a:spcBef>
              <a:spcAft>
                <a:spcPts val="0"/>
              </a:spcAft>
              <a:buNone/>
            </a:pPr>
            <a:r>
              <a:rPr b="1" i="0" lang="fr-FR" sz="1867" u="none" cap="none" strike="noStrike">
                <a:solidFill>
                  <a:srgbClr val="FFFFFF"/>
                </a:solidFill>
                <a:latin typeface="Calibri"/>
                <a:ea typeface="Calibri"/>
                <a:cs typeface="Calibri"/>
                <a:sym typeface="Calibri"/>
              </a:rPr>
              <a:t>Matériel de l’enseignant </a:t>
            </a:r>
            <a:endParaRPr/>
          </a:p>
        </p:txBody>
      </p:sp>
      <p:sp>
        <p:nvSpPr>
          <p:cNvPr id="1851" name="Google Shape;1851;p4"/>
          <p:cNvSpPr txBox="1"/>
          <p:nvPr/>
        </p:nvSpPr>
        <p:spPr>
          <a:xfrm>
            <a:off x="5991497" y="1281705"/>
            <a:ext cx="4360944" cy="650168"/>
          </a:xfrm>
          <a:prstGeom prst="rect">
            <a:avLst/>
          </a:prstGeom>
          <a:solidFill>
            <a:schemeClr val="accent1"/>
          </a:solidFill>
          <a:ln>
            <a:noFill/>
          </a:ln>
        </p:spPr>
        <p:txBody>
          <a:bodyPr anchorCtr="1" anchor="ctr" bIns="60950" lIns="60950" spcFirstLastPara="1" rIns="60950" wrap="square" tIns="59975">
            <a:noAutofit/>
          </a:bodyPr>
          <a:lstStyle/>
          <a:p>
            <a:pPr indent="0" lvl="0" marL="0" marR="0" rtl="0" algn="ctr">
              <a:spcBef>
                <a:spcPts val="0"/>
              </a:spcBef>
              <a:spcAft>
                <a:spcPts val="0"/>
              </a:spcAft>
              <a:buNone/>
            </a:pPr>
            <a:r>
              <a:rPr b="1" i="0" lang="fr-FR" sz="1867" u="none" cap="none" strike="noStrike">
                <a:solidFill>
                  <a:srgbClr val="FFFFFF"/>
                </a:solidFill>
                <a:latin typeface="Calibri"/>
                <a:ea typeface="Calibri"/>
                <a:cs typeface="Calibri"/>
                <a:sym typeface="Calibri"/>
              </a:rPr>
              <a:t>Matériel de l’élève</a:t>
            </a:r>
            <a:endParaRPr/>
          </a:p>
        </p:txBody>
      </p:sp>
      <p:pic>
        <p:nvPicPr>
          <p:cNvPr descr="Image générée" id="1852" name="Google Shape;1852;p4"/>
          <p:cNvPicPr preferRelativeResize="0"/>
          <p:nvPr/>
        </p:nvPicPr>
        <p:blipFill rotWithShape="1">
          <a:blip r:embed="rId3">
            <a:alphaModFix/>
          </a:blip>
          <a:srcRect b="10678" l="0" r="0" t="11064"/>
          <a:stretch/>
        </p:blipFill>
        <p:spPr>
          <a:xfrm>
            <a:off x="220259" y="46702"/>
            <a:ext cx="727815" cy="854359"/>
          </a:xfrm>
          <a:prstGeom prst="rect">
            <a:avLst/>
          </a:prstGeom>
          <a:noFill/>
          <a:ln>
            <a:noFill/>
          </a:ln>
        </p:spPr>
      </p:pic>
      <p:pic>
        <p:nvPicPr>
          <p:cNvPr id="1853" name="Google Shape;1853;p4"/>
          <p:cNvPicPr preferRelativeResize="0"/>
          <p:nvPr/>
        </p:nvPicPr>
        <p:blipFill rotWithShape="1">
          <a:blip r:embed="rId4">
            <a:alphaModFix/>
          </a:blip>
          <a:srcRect b="0" l="0" r="0" t="0"/>
          <a:stretch/>
        </p:blipFill>
        <p:spPr>
          <a:xfrm rot="-1924716">
            <a:off x="7628996" y="3087426"/>
            <a:ext cx="1207308" cy="192558"/>
          </a:xfrm>
          <a:prstGeom prst="rect">
            <a:avLst/>
          </a:prstGeom>
          <a:noFill/>
          <a:ln>
            <a:noFill/>
          </a:ln>
        </p:spPr>
      </p:pic>
      <p:pic>
        <p:nvPicPr>
          <p:cNvPr id="1854" name="Google Shape;1854;p4"/>
          <p:cNvPicPr preferRelativeResize="0"/>
          <p:nvPr/>
        </p:nvPicPr>
        <p:blipFill rotWithShape="1">
          <a:blip r:embed="rId5">
            <a:alphaModFix/>
          </a:blip>
          <a:srcRect b="30054" l="11665" r="26246" t="23325"/>
          <a:stretch/>
        </p:blipFill>
        <p:spPr>
          <a:xfrm>
            <a:off x="6602203" y="2210521"/>
            <a:ext cx="1227204" cy="921459"/>
          </a:xfrm>
          <a:prstGeom prst="rect">
            <a:avLst/>
          </a:prstGeom>
          <a:noFill/>
          <a:ln>
            <a:noFill/>
          </a:ln>
        </p:spPr>
      </p:pic>
      <p:pic>
        <p:nvPicPr>
          <p:cNvPr id="1855" name="Google Shape;1855;p4"/>
          <p:cNvPicPr preferRelativeResize="0"/>
          <p:nvPr/>
        </p:nvPicPr>
        <p:blipFill rotWithShape="1">
          <a:blip r:embed="rId6">
            <a:alphaModFix/>
          </a:blip>
          <a:srcRect b="0" l="0" r="0" t="0"/>
          <a:stretch/>
        </p:blipFill>
        <p:spPr>
          <a:xfrm flipH="1">
            <a:off x="6621959" y="3179588"/>
            <a:ext cx="593846" cy="570969"/>
          </a:xfrm>
          <a:prstGeom prst="rect">
            <a:avLst/>
          </a:prstGeom>
          <a:noFill/>
          <a:ln>
            <a:noFill/>
          </a:ln>
        </p:spPr>
      </p:pic>
      <p:pic>
        <p:nvPicPr>
          <p:cNvPr id="1856" name="Google Shape;1856;p4"/>
          <p:cNvPicPr preferRelativeResize="0"/>
          <p:nvPr/>
        </p:nvPicPr>
        <p:blipFill rotWithShape="1">
          <a:blip r:embed="rId7">
            <a:alphaModFix/>
          </a:blip>
          <a:srcRect b="0" l="0" r="0" t="0"/>
          <a:stretch/>
        </p:blipFill>
        <p:spPr>
          <a:xfrm>
            <a:off x="8998989" y="2210521"/>
            <a:ext cx="1272102" cy="921459"/>
          </a:xfrm>
          <a:prstGeom prst="rect">
            <a:avLst/>
          </a:prstGeom>
          <a:noFill/>
          <a:ln>
            <a:noFill/>
          </a:ln>
        </p:spPr>
      </p:pic>
      <p:sp>
        <p:nvSpPr>
          <p:cNvPr id="1857" name="Google Shape;1857;p4"/>
          <p:cNvSpPr txBox="1"/>
          <p:nvPr/>
        </p:nvSpPr>
        <p:spPr>
          <a:xfrm>
            <a:off x="4093750" y="3209365"/>
            <a:ext cx="149710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fr-FR" sz="1800">
                <a:solidFill>
                  <a:srgbClr val="000000"/>
                </a:solidFill>
                <a:latin typeface="Calibri"/>
                <a:ea typeface="Calibri"/>
                <a:cs typeface="Calibri"/>
                <a:sym typeface="Calibri"/>
              </a:rPr>
              <a:t>Miroir plan </a:t>
            </a:r>
            <a:endParaRPr/>
          </a:p>
        </p:txBody>
      </p:sp>
      <p:pic>
        <p:nvPicPr>
          <p:cNvPr id="1858" name="Google Shape;1858;p4"/>
          <p:cNvPicPr preferRelativeResize="0"/>
          <p:nvPr/>
        </p:nvPicPr>
        <p:blipFill rotWithShape="1">
          <a:blip r:embed="rId8">
            <a:alphaModFix/>
          </a:blip>
          <a:srcRect b="14837" l="78393" r="7367" t="58776"/>
          <a:stretch/>
        </p:blipFill>
        <p:spPr>
          <a:xfrm>
            <a:off x="4299548" y="2276427"/>
            <a:ext cx="819339" cy="855553"/>
          </a:xfrm>
          <a:prstGeom prst="rect">
            <a:avLst/>
          </a:prstGeom>
          <a:noFill/>
          <a:ln>
            <a:noFill/>
          </a:ln>
        </p:spPr>
      </p:pic>
      <p:sp>
        <p:nvSpPr>
          <p:cNvPr id="1859" name="Google Shape;1859;p4"/>
          <p:cNvSpPr txBox="1"/>
          <p:nvPr/>
        </p:nvSpPr>
        <p:spPr>
          <a:xfrm>
            <a:off x="2586753" y="3430015"/>
            <a:ext cx="118800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fr-FR" sz="1800">
                <a:solidFill>
                  <a:srgbClr val="000000"/>
                </a:solidFill>
                <a:latin typeface="Calibri"/>
                <a:ea typeface="Calibri"/>
                <a:cs typeface="Calibri"/>
                <a:sym typeface="Calibri"/>
              </a:rPr>
              <a:t>Bougie</a:t>
            </a:r>
            <a:endParaRPr/>
          </a:p>
        </p:txBody>
      </p:sp>
      <p:pic>
        <p:nvPicPr>
          <p:cNvPr id="1860" name="Google Shape;1860;p4"/>
          <p:cNvPicPr preferRelativeResize="0"/>
          <p:nvPr/>
        </p:nvPicPr>
        <p:blipFill rotWithShape="1">
          <a:blip r:embed="rId9">
            <a:alphaModFix/>
          </a:blip>
          <a:srcRect b="8101" l="36221" r="35717" t="23462"/>
          <a:stretch/>
        </p:blipFill>
        <p:spPr>
          <a:xfrm>
            <a:off x="8735354" y="3553317"/>
            <a:ext cx="1617087" cy="2218099"/>
          </a:xfrm>
          <a:prstGeom prst="rect">
            <a:avLst/>
          </a:prstGeom>
          <a:noFill/>
          <a:ln>
            <a:noFill/>
          </a:ln>
        </p:spPr>
      </p:pic>
      <p:pic>
        <p:nvPicPr>
          <p:cNvPr descr="Polygom Equerre 15cm 60°" id="1861" name="Google Shape;1861;p4"/>
          <p:cNvPicPr preferRelativeResize="0"/>
          <p:nvPr/>
        </p:nvPicPr>
        <p:blipFill rotWithShape="1">
          <a:blip r:embed="rId10">
            <a:alphaModFix/>
          </a:blip>
          <a:srcRect b="0" l="0" r="0" t="0"/>
          <a:stretch/>
        </p:blipFill>
        <p:spPr>
          <a:xfrm>
            <a:off x="7614889" y="4796105"/>
            <a:ext cx="964522" cy="964194"/>
          </a:xfrm>
          <a:prstGeom prst="rect">
            <a:avLst/>
          </a:prstGeom>
          <a:noFill/>
          <a:ln>
            <a:noFill/>
          </a:ln>
        </p:spPr>
      </p:pic>
      <p:pic>
        <p:nvPicPr>
          <p:cNvPr descr="Rapporteur - rapporteur pour ecole ecolier liste palette fourniture  scolaire achat acheter affaire de - Val d'eure" id="1862" name="Google Shape;1862;p4"/>
          <p:cNvPicPr preferRelativeResize="0"/>
          <p:nvPr/>
        </p:nvPicPr>
        <p:blipFill rotWithShape="1">
          <a:blip r:embed="rId11">
            <a:alphaModFix/>
          </a:blip>
          <a:srcRect b="0" l="0" r="0" t="0"/>
          <a:stretch/>
        </p:blipFill>
        <p:spPr>
          <a:xfrm>
            <a:off x="6513943" y="4771328"/>
            <a:ext cx="945003" cy="982159"/>
          </a:xfrm>
          <a:prstGeom prst="rect">
            <a:avLst/>
          </a:prstGeom>
          <a:noFill/>
          <a:ln>
            <a:noFill/>
          </a:ln>
        </p:spPr>
      </p:pic>
      <p:pic>
        <p:nvPicPr>
          <p:cNvPr descr="Règles réelles personnalisées - Précision pour l'école et le bureau" id="1863" name="Google Shape;1863;p4"/>
          <p:cNvPicPr preferRelativeResize="0"/>
          <p:nvPr/>
        </p:nvPicPr>
        <p:blipFill rotWithShape="1">
          <a:blip r:embed="rId12">
            <a:alphaModFix/>
          </a:blip>
          <a:srcRect b="0" l="0" r="0" t="0"/>
          <a:stretch/>
        </p:blipFill>
        <p:spPr>
          <a:xfrm>
            <a:off x="7080667" y="3657352"/>
            <a:ext cx="1089578" cy="847810"/>
          </a:xfrm>
          <a:prstGeom prst="rect">
            <a:avLst/>
          </a:prstGeom>
          <a:noFill/>
          <a:ln>
            <a:noFill/>
          </a:ln>
        </p:spPr>
      </p:pic>
      <p:pic>
        <p:nvPicPr>
          <p:cNvPr descr="Bougie Allumée Banque D'Images et Photos Libres De Droits. Image 15293504" id="1864" name="Google Shape;1864;p4"/>
          <p:cNvPicPr preferRelativeResize="0"/>
          <p:nvPr/>
        </p:nvPicPr>
        <p:blipFill rotWithShape="1">
          <a:blip r:embed="rId13">
            <a:alphaModFix/>
          </a:blip>
          <a:srcRect b="0" l="0" r="0" t="0"/>
          <a:stretch/>
        </p:blipFill>
        <p:spPr>
          <a:xfrm>
            <a:off x="2536580" y="2020203"/>
            <a:ext cx="925870" cy="1368000"/>
          </a:xfrm>
          <a:prstGeom prst="rect">
            <a:avLst/>
          </a:prstGeom>
          <a:noFill/>
          <a:ln>
            <a:noFill/>
          </a:ln>
        </p:spPr>
      </p:pic>
      <p:pic>
        <p:nvPicPr>
          <p:cNvPr descr="REGLE ENSEIGNANT | SOLUTIONS BOOKSHOP" id="1865" name="Google Shape;1865;p4"/>
          <p:cNvPicPr preferRelativeResize="0"/>
          <p:nvPr/>
        </p:nvPicPr>
        <p:blipFill rotWithShape="1">
          <a:blip r:embed="rId14">
            <a:alphaModFix/>
          </a:blip>
          <a:srcRect b="0" l="37219" r="38792" t="0"/>
          <a:stretch/>
        </p:blipFill>
        <p:spPr>
          <a:xfrm rot="5400000">
            <a:off x="3636424" y="4688135"/>
            <a:ext cx="186776" cy="778935"/>
          </a:xfrm>
          <a:prstGeom prst="rect">
            <a:avLst/>
          </a:prstGeom>
          <a:noFill/>
          <a:ln>
            <a:noFill/>
          </a:ln>
        </p:spPr>
      </p:pic>
      <p:pic>
        <p:nvPicPr>
          <p:cNvPr descr="Matériel Enseignement Mathématiques Rapporteur Géométrie Tableau Blanc 50cm  - Outil Enseignement Mathématiques Matériel Scolaire Tableau Blanc" id="1866" name="Google Shape;1866;p4"/>
          <p:cNvPicPr preferRelativeResize="0"/>
          <p:nvPr/>
        </p:nvPicPr>
        <p:blipFill rotWithShape="1">
          <a:blip r:embed="rId15">
            <a:alphaModFix/>
          </a:blip>
          <a:srcRect b="25346" l="0" r="0" t="14746"/>
          <a:stretch/>
        </p:blipFill>
        <p:spPr>
          <a:xfrm>
            <a:off x="4483474" y="4646023"/>
            <a:ext cx="982156" cy="588475"/>
          </a:xfrm>
          <a:prstGeom prst="rect">
            <a:avLst/>
          </a:prstGeom>
          <a:noFill/>
          <a:ln>
            <a:noFill/>
          </a:ln>
        </p:spPr>
      </p:pic>
      <p:pic>
        <p:nvPicPr>
          <p:cNvPr descr="Equerre Pour Tableau – SOMESTIM" id="1867" name="Google Shape;1867;p4"/>
          <p:cNvPicPr preferRelativeResize="0"/>
          <p:nvPr/>
        </p:nvPicPr>
        <p:blipFill rotWithShape="1">
          <a:blip r:embed="rId16">
            <a:alphaModFix/>
          </a:blip>
          <a:srcRect b="0" l="0" r="0" t="0"/>
          <a:stretch/>
        </p:blipFill>
        <p:spPr>
          <a:xfrm>
            <a:off x="2443520" y="4654250"/>
            <a:ext cx="742865" cy="765018"/>
          </a:xfrm>
          <a:prstGeom prst="rect">
            <a:avLst/>
          </a:prstGeom>
          <a:noFill/>
          <a:ln>
            <a:noFill/>
          </a:ln>
        </p:spPr>
      </p:pic>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80" name="Shape 2480"/>
        <p:cNvGrpSpPr/>
        <p:nvPr/>
      </p:nvGrpSpPr>
      <p:grpSpPr>
        <a:xfrm>
          <a:off x="0" y="0"/>
          <a:ext cx="0" cy="0"/>
          <a:chOff x="0" y="0"/>
          <a:chExt cx="0" cy="0"/>
        </a:xfrm>
      </p:grpSpPr>
      <p:pic>
        <p:nvPicPr>
          <p:cNvPr id="2481" name="Google Shape;2481;p40"/>
          <p:cNvPicPr preferRelativeResize="0"/>
          <p:nvPr/>
        </p:nvPicPr>
        <p:blipFill rotWithShape="1">
          <a:blip r:embed="rId3">
            <a:alphaModFix/>
          </a:blip>
          <a:srcRect b="0" l="0" r="0" t="0"/>
          <a:stretch/>
        </p:blipFill>
        <p:spPr>
          <a:xfrm>
            <a:off x="11216900" y="336343"/>
            <a:ext cx="583170" cy="583170"/>
          </a:xfrm>
          <a:prstGeom prst="rect">
            <a:avLst/>
          </a:prstGeom>
          <a:noFill/>
          <a:ln>
            <a:noFill/>
          </a:ln>
        </p:spPr>
      </p:pic>
      <p:sp>
        <p:nvSpPr>
          <p:cNvPr id="2482" name="Google Shape;2482;p40"/>
          <p:cNvSpPr txBox="1"/>
          <p:nvPr/>
        </p:nvSpPr>
        <p:spPr>
          <a:xfrm>
            <a:off x="284296" y="1190460"/>
            <a:ext cx="11907704" cy="52322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fr-FR" sz="2800">
                <a:solidFill>
                  <a:schemeClr val="dk1"/>
                </a:solidFill>
                <a:latin typeface="Calibri"/>
                <a:ea typeface="Calibri"/>
                <a:cs typeface="Calibri"/>
                <a:sym typeface="Calibri"/>
              </a:rPr>
              <a:t>Pour construire l’image d’un objet par un miroir plan,je procède comme suit:</a:t>
            </a:r>
            <a:endParaRPr/>
          </a:p>
        </p:txBody>
      </p:sp>
      <p:sp>
        <p:nvSpPr>
          <p:cNvPr id="2483" name="Google Shape;2483;p40"/>
          <p:cNvSpPr txBox="1"/>
          <p:nvPr/>
        </p:nvSpPr>
        <p:spPr>
          <a:xfrm>
            <a:off x="11746730" y="53340"/>
            <a:ext cx="306648" cy="369332"/>
          </a:xfrm>
          <a:prstGeom prst="rect">
            <a:avLst/>
          </a:prstGeom>
          <a:solidFill>
            <a:srgbClr val="C00000"/>
          </a:solid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fr-FR" sz="1800">
                <a:solidFill>
                  <a:schemeClr val="lt1"/>
                </a:solidFill>
                <a:latin typeface="Calibri"/>
                <a:ea typeface="Calibri"/>
                <a:cs typeface="Calibri"/>
                <a:sym typeface="Calibri"/>
              </a:rPr>
              <a:t>M</a:t>
            </a:r>
            <a:endParaRPr b="1" sz="1800">
              <a:solidFill>
                <a:schemeClr val="lt1"/>
              </a:solidFill>
              <a:latin typeface="Calibri"/>
              <a:ea typeface="Calibri"/>
              <a:cs typeface="Calibri"/>
              <a:sym typeface="Calibri"/>
            </a:endParaRPr>
          </a:p>
        </p:txBody>
      </p:sp>
      <p:sp>
        <p:nvSpPr>
          <p:cNvPr id="2484" name="Google Shape;2484;p40"/>
          <p:cNvSpPr txBox="1"/>
          <p:nvPr>
            <p:ph type="title"/>
          </p:nvPr>
        </p:nvSpPr>
        <p:spPr>
          <a:xfrm>
            <a:off x="1030246" y="318293"/>
            <a:ext cx="10277091" cy="267549"/>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1600"/>
              <a:buFont typeface="Calibri"/>
              <a:buNone/>
            </a:pPr>
            <a:r>
              <a:rPr lang="fr-FR"/>
              <a:t>Je fais une synthèse.</a:t>
            </a:r>
            <a:endParaRPr/>
          </a:p>
        </p:txBody>
      </p:sp>
      <p:sp>
        <p:nvSpPr>
          <p:cNvPr id="2485" name="Google Shape;2485;p40"/>
          <p:cNvSpPr txBox="1"/>
          <p:nvPr>
            <p:ph idx="1" type="body"/>
          </p:nvPr>
        </p:nvSpPr>
        <p:spPr>
          <a:xfrm>
            <a:off x="1030288" y="668338"/>
            <a:ext cx="10277475" cy="268287"/>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chemeClr val="dk1"/>
              </a:buClr>
              <a:buSzPts val="1000"/>
              <a:buNone/>
            </a:pPr>
            <a:r>
              <a:rPr lang="fr-FR"/>
              <a:t>L’enseignant.e veille à ce que les élèves soient attentifs.</a:t>
            </a:r>
            <a:endParaRPr/>
          </a:p>
        </p:txBody>
      </p:sp>
      <p:grpSp>
        <p:nvGrpSpPr>
          <p:cNvPr id="2486" name="Google Shape;2486;p40"/>
          <p:cNvGrpSpPr/>
          <p:nvPr/>
        </p:nvGrpSpPr>
        <p:grpSpPr>
          <a:xfrm>
            <a:off x="552450" y="2201243"/>
            <a:ext cx="11247620" cy="508684"/>
            <a:chOff x="552450" y="2201643"/>
            <a:chExt cx="11247620" cy="508684"/>
          </a:xfrm>
        </p:grpSpPr>
        <p:sp>
          <p:nvSpPr>
            <p:cNvPr id="2487" name="Google Shape;2487;p40"/>
            <p:cNvSpPr txBox="1"/>
            <p:nvPr/>
          </p:nvSpPr>
          <p:spPr>
            <a:xfrm>
              <a:off x="1030246" y="2248661"/>
              <a:ext cx="10769824" cy="461665"/>
            </a:xfrm>
            <a:prstGeom prst="rect">
              <a:avLst/>
            </a:prstGeom>
            <a:solidFill>
              <a:srgbClr val="F8D6C7"/>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fr-FR" sz="2400">
                  <a:solidFill>
                    <a:schemeClr val="dk1"/>
                  </a:solidFill>
                  <a:latin typeface="Calibri"/>
                  <a:ea typeface="Calibri"/>
                  <a:cs typeface="Calibri"/>
                  <a:sym typeface="Calibri"/>
                </a:rPr>
                <a:t>Je trace des rayons incidents .</a:t>
              </a:r>
              <a:endParaRPr/>
            </a:p>
          </p:txBody>
        </p:sp>
        <p:sp>
          <p:nvSpPr>
            <p:cNvPr id="2488" name="Google Shape;2488;p40"/>
            <p:cNvSpPr/>
            <p:nvPr/>
          </p:nvSpPr>
          <p:spPr>
            <a:xfrm>
              <a:off x="552450" y="2201643"/>
              <a:ext cx="555701" cy="508684"/>
            </a:xfrm>
            <a:prstGeom prst="ellipse">
              <a:avLst/>
            </a:prstGeom>
            <a:solidFill>
              <a:srgbClr val="893612"/>
            </a:solidFill>
            <a:ln cap="flat" cmpd="sng" w="28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lt1"/>
                  </a:solidFill>
                  <a:latin typeface="Calibri"/>
                  <a:ea typeface="Calibri"/>
                  <a:cs typeface="Calibri"/>
                  <a:sym typeface="Calibri"/>
                </a:rPr>
                <a:t>1</a:t>
              </a:r>
              <a:endParaRPr/>
            </a:p>
          </p:txBody>
        </p:sp>
      </p:grpSp>
      <p:grpSp>
        <p:nvGrpSpPr>
          <p:cNvPr id="2489" name="Google Shape;2489;p40"/>
          <p:cNvGrpSpPr/>
          <p:nvPr/>
        </p:nvGrpSpPr>
        <p:grpSpPr>
          <a:xfrm>
            <a:off x="552450" y="3227934"/>
            <a:ext cx="11247620" cy="508684"/>
            <a:chOff x="552450" y="3227934"/>
            <a:chExt cx="11247620" cy="508684"/>
          </a:xfrm>
        </p:grpSpPr>
        <p:sp>
          <p:nvSpPr>
            <p:cNvPr id="2490" name="Google Shape;2490;p40"/>
            <p:cNvSpPr txBox="1"/>
            <p:nvPr/>
          </p:nvSpPr>
          <p:spPr>
            <a:xfrm>
              <a:off x="1030246" y="3256305"/>
              <a:ext cx="10769824" cy="461665"/>
            </a:xfrm>
            <a:prstGeom prst="rect">
              <a:avLst/>
            </a:prstGeom>
            <a:solidFill>
              <a:srgbClr val="F8D6C7"/>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fr-FR" sz="2400">
                  <a:solidFill>
                    <a:schemeClr val="dk1"/>
                  </a:solidFill>
                  <a:latin typeface="Calibri"/>
                  <a:ea typeface="Calibri"/>
                  <a:cs typeface="Calibri"/>
                  <a:sym typeface="Calibri"/>
                </a:rPr>
                <a:t>Je trace les rayons réfléchis correspondant en appliquant les lois de la réflexion.</a:t>
              </a:r>
              <a:endParaRPr/>
            </a:p>
          </p:txBody>
        </p:sp>
        <p:sp>
          <p:nvSpPr>
            <p:cNvPr id="2491" name="Google Shape;2491;p40"/>
            <p:cNvSpPr/>
            <p:nvPr/>
          </p:nvSpPr>
          <p:spPr>
            <a:xfrm>
              <a:off x="552450" y="3227934"/>
              <a:ext cx="555701" cy="508684"/>
            </a:xfrm>
            <a:prstGeom prst="ellipse">
              <a:avLst/>
            </a:prstGeom>
            <a:solidFill>
              <a:srgbClr val="893612"/>
            </a:solidFill>
            <a:ln cap="flat" cmpd="sng" w="28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lt1"/>
                  </a:solidFill>
                  <a:latin typeface="Calibri"/>
                  <a:ea typeface="Calibri"/>
                  <a:cs typeface="Calibri"/>
                  <a:sym typeface="Calibri"/>
                </a:rPr>
                <a:t>2</a:t>
              </a:r>
              <a:endParaRPr/>
            </a:p>
          </p:txBody>
        </p:sp>
      </p:grpSp>
      <p:grpSp>
        <p:nvGrpSpPr>
          <p:cNvPr id="2492" name="Google Shape;2492;p40"/>
          <p:cNvGrpSpPr/>
          <p:nvPr/>
        </p:nvGrpSpPr>
        <p:grpSpPr>
          <a:xfrm>
            <a:off x="552450" y="4226254"/>
            <a:ext cx="11247620" cy="508684"/>
            <a:chOff x="552450" y="4226254"/>
            <a:chExt cx="11247620" cy="508684"/>
          </a:xfrm>
        </p:grpSpPr>
        <p:sp>
          <p:nvSpPr>
            <p:cNvPr id="2493" name="Google Shape;2493;p40"/>
            <p:cNvSpPr txBox="1"/>
            <p:nvPr/>
          </p:nvSpPr>
          <p:spPr>
            <a:xfrm>
              <a:off x="1030246" y="4263949"/>
              <a:ext cx="10769824" cy="461665"/>
            </a:xfrm>
            <a:prstGeom prst="rect">
              <a:avLst/>
            </a:prstGeom>
            <a:solidFill>
              <a:srgbClr val="F8D6C7"/>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fr-FR" sz="2400">
                  <a:solidFill>
                    <a:schemeClr val="dk1"/>
                  </a:solidFill>
                  <a:latin typeface="Calibri"/>
                  <a:ea typeface="Calibri"/>
                  <a:cs typeface="Calibri"/>
                  <a:sym typeface="Calibri"/>
                </a:rPr>
                <a:t>Je prolonge les rayons réfléchis et leur intersection correspond aux points de l’image.</a:t>
              </a:r>
              <a:endParaRPr/>
            </a:p>
          </p:txBody>
        </p:sp>
        <p:sp>
          <p:nvSpPr>
            <p:cNvPr id="2494" name="Google Shape;2494;p40"/>
            <p:cNvSpPr/>
            <p:nvPr/>
          </p:nvSpPr>
          <p:spPr>
            <a:xfrm>
              <a:off x="552450" y="4226254"/>
              <a:ext cx="555701" cy="508684"/>
            </a:xfrm>
            <a:prstGeom prst="ellipse">
              <a:avLst/>
            </a:prstGeom>
            <a:solidFill>
              <a:srgbClr val="893612"/>
            </a:solidFill>
            <a:ln cap="flat" cmpd="sng" w="28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lt1"/>
                  </a:solidFill>
                  <a:latin typeface="Calibri"/>
                  <a:ea typeface="Calibri"/>
                  <a:cs typeface="Calibri"/>
                  <a:sym typeface="Calibri"/>
                </a:rPr>
                <a:t>3</a:t>
              </a:r>
              <a:endParaRPr/>
            </a:p>
          </p:txBody>
        </p:sp>
      </p:gr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486"/>
                                        </p:tgtEl>
                                        <p:attrNameLst>
                                          <p:attrName>style.visibility</p:attrName>
                                        </p:attrNameLst>
                                      </p:cBhvr>
                                      <p:to>
                                        <p:strVal val="visible"/>
                                      </p:to>
                                    </p:set>
                                    <p:animEffect filter="fade" transition="in">
                                      <p:cBhvr>
                                        <p:cTn dur="500"/>
                                        <p:tgtEl>
                                          <p:spTgt spid="2486"/>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489"/>
                                        </p:tgtEl>
                                        <p:attrNameLst>
                                          <p:attrName>style.visibility</p:attrName>
                                        </p:attrNameLst>
                                      </p:cBhvr>
                                      <p:to>
                                        <p:strVal val="visible"/>
                                      </p:to>
                                    </p:set>
                                    <p:animEffect filter="fade" transition="in">
                                      <p:cBhvr>
                                        <p:cTn dur="500"/>
                                        <p:tgtEl>
                                          <p:spTgt spid="2489"/>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492"/>
                                        </p:tgtEl>
                                        <p:attrNameLst>
                                          <p:attrName>style.visibility</p:attrName>
                                        </p:attrNameLst>
                                      </p:cBhvr>
                                      <p:to>
                                        <p:strVal val="visible"/>
                                      </p:to>
                                    </p:set>
                                    <p:animEffect filter="fade" transition="in">
                                      <p:cBhvr>
                                        <p:cTn dur="500"/>
                                        <p:tgtEl>
                                          <p:spTgt spid="249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98" name="Shape 2498"/>
        <p:cNvGrpSpPr/>
        <p:nvPr/>
      </p:nvGrpSpPr>
      <p:grpSpPr>
        <a:xfrm>
          <a:off x="0" y="0"/>
          <a:ext cx="0" cy="0"/>
          <a:chOff x="0" y="0"/>
          <a:chExt cx="0" cy="0"/>
        </a:xfrm>
      </p:grpSpPr>
      <p:sp>
        <p:nvSpPr>
          <p:cNvPr id="2499" name="Google Shape;2499;p41"/>
          <p:cNvSpPr txBox="1"/>
          <p:nvPr>
            <p:ph idx="1" type="body"/>
          </p:nvPr>
        </p:nvSpPr>
        <p:spPr>
          <a:xfrm>
            <a:off x="8799191" y="5236960"/>
            <a:ext cx="1486341" cy="503301"/>
          </a:xfrm>
          <a:prstGeom prst="rect">
            <a:avLst/>
          </a:prstGeom>
          <a:noFill/>
          <a:ln>
            <a:noFill/>
          </a:ln>
        </p:spPr>
        <p:txBody>
          <a:bodyPr anchorCtr="0" anchor="ctr" bIns="45700" lIns="91425" spcFirstLastPara="1" rIns="91425" wrap="square" tIns="45700">
            <a:normAutofit fontScale="92500" lnSpcReduction="20000"/>
          </a:bodyPr>
          <a:lstStyle/>
          <a:p>
            <a:pPr indent="-228600" lvl="0" marL="228600" rtl="0" algn="l">
              <a:lnSpc>
                <a:spcPct val="90000"/>
              </a:lnSpc>
              <a:spcBef>
                <a:spcPts val="0"/>
              </a:spcBef>
              <a:spcAft>
                <a:spcPts val="0"/>
              </a:spcAft>
              <a:buClr>
                <a:schemeClr val="dk1"/>
              </a:buClr>
              <a:buSzPct val="100000"/>
              <a:buNone/>
            </a:pPr>
            <a:r>
              <a:rPr lang="fr-FR"/>
              <a:t>10min</a:t>
            </a:r>
            <a:endParaRPr/>
          </a:p>
        </p:txBody>
      </p:sp>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03" name="Shape 2503"/>
        <p:cNvGrpSpPr/>
        <p:nvPr/>
      </p:nvGrpSpPr>
      <p:grpSpPr>
        <a:xfrm>
          <a:off x="0" y="0"/>
          <a:ext cx="0" cy="0"/>
          <a:chOff x="0" y="0"/>
          <a:chExt cx="0" cy="0"/>
        </a:xfrm>
      </p:grpSpPr>
      <p:sp>
        <p:nvSpPr>
          <p:cNvPr id="2504" name="Google Shape;2504;p42"/>
          <p:cNvSpPr txBox="1"/>
          <p:nvPr/>
        </p:nvSpPr>
        <p:spPr>
          <a:xfrm>
            <a:off x="695960" y="1402080"/>
            <a:ext cx="10800080" cy="523220"/>
          </a:xfrm>
          <a:prstGeom prst="rect">
            <a:avLst/>
          </a:prstGeom>
          <a:solidFill>
            <a:srgbClr val="D6EFF5"/>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fr-FR" sz="2800">
                <a:solidFill>
                  <a:schemeClr val="dk1"/>
                </a:solidFill>
                <a:latin typeface="Calibri"/>
                <a:ea typeface="Calibri"/>
                <a:cs typeface="Calibri"/>
                <a:sym typeface="Calibri"/>
              </a:rPr>
              <a:t>L’image donnée par un miroir plan est de même taille que l’objet.</a:t>
            </a:r>
            <a:endParaRPr/>
          </a:p>
        </p:txBody>
      </p:sp>
      <p:sp>
        <p:nvSpPr>
          <p:cNvPr id="2505" name="Google Shape;2505;p42"/>
          <p:cNvSpPr/>
          <p:nvPr/>
        </p:nvSpPr>
        <p:spPr>
          <a:xfrm>
            <a:off x="2139605" y="3213000"/>
            <a:ext cx="2078289" cy="432000"/>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fr-FR" sz="2400">
                <a:solidFill>
                  <a:schemeClr val="dk1"/>
                </a:solidFill>
                <a:latin typeface="Calibri"/>
                <a:ea typeface="Calibri"/>
                <a:cs typeface="Calibri"/>
                <a:sym typeface="Calibri"/>
              </a:rPr>
              <a:t>Vrai</a:t>
            </a:r>
            <a:endParaRPr/>
          </a:p>
        </p:txBody>
      </p:sp>
      <p:sp>
        <p:nvSpPr>
          <p:cNvPr id="2506" name="Google Shape;2506;p42"/>
          <p:cNvSpPr/>
          <p:nvPr/>
        </p:nvSpPr>
        <p:spPr>
          <a:xfrm>
            <a:off x="1844238" y="3213000"/>
            <a:ext cx="432000" cy="430924"/>
          </a:xfrm>
          <a:prstGeom prst="roundRect">
            <a:avLst>
              <a:gd fmla="val 16667" name="adj"/>
            </a:avLst>
          </a:prstGeom>
          <a:solidFill>
            <a:srgbClr val="ADDEE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A</a:t>
            </a:r>
            <a:endParaRPr/>
          </a:p>
        </p:txBody>
      </p:sp>
      <p:sp>
        <p:nvSpPr>
          <p:cNvPr id="2507" name="Google Shape;2507;p42"/>
          <p:cNvSpPr/>
          <p:nvPr/>
        </p:nvSpPr>
        <p:spPr>
          <a:xfrm>
            <a:off x="7240523" y="3213000"/>
            <a:ext cx="2311371" cy="432000"/>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fr-FR" sz="2400">
                <a:solidFill>
                  <a:schemeClr val="dk1"/>
                </a:solidFill>
                <a:latin typeface="Calibri"/>
                <a:ea typeface="Calibri"/>
                <a:cs typeface="Calibri"/>
                <a:sym typeface="Calibri"/>
              </a:rPr>
              <a:t>Faux</a:t>
            </a:r>
            <a:endParaRPr/>
          </a:p>
        </p:txBody>
      </p:sp>
      <p:sp>
        <p:nvSpPr>
          <p:cNvPr id="2508" name="Google Shape;2508;p42"/>
          <p:cNvSpPr/>
          <p:nvPr/>
        </p:nvSpPr>
        <p:spPr>
          <a:xfrm>
            <a:off x="6945156" y="3213000"/>
            <a:ext cx="432000" cy="430924"/>
          </a:xfrm>
          <a:prstGeom prst="roundRect">
            <a:avLst>
              <a:gd fmla="val 16667" name="adj"/>
            </a:avLst>
          </a:prstGeom>
          <a:solidFill>
            <a:srgbClr val="ADDEE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B</a:t>
            </a:r>
            <a:endParaRPr/>
          </a:p>
        </p:txBody>
      </p:sp>
      <p:sp>
        <p:nvSpPr>
          <p:cNvPr id="2509" name="Google Shape;2509;p42"/>
          <p:cNvSpPr txBox="1"/>
          <p:nvPr>
            <p:ph type="title"/>
          </p:nvPr>
        </p:nvSpPr>
        <p:spPr>
          <a:xfrm>
            <a:off x="935304" y="318293"/>
            <a:ext cx="10372033" cy="267549"/>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1600"/>
              <a:buFont typeface="Calibri"/>
              <a:buNone/>
            </a:pPr>
            <a:r>
              <a:rPr lang="fr-FR"/>
              <a:t>Répondre par vrai ou faux.</a:t>
            </a:r>
            <a:endParaRPr/>
          </a:p>
        </p:txBody>
      </p:sp>
      <p:sp>
        <p:nvSpPr>
          <p:cNvPr id="2510" name="Google Shape;2510;p42"/>
          <p:cNvSpPr txBox="1"/>
          <p:nvPr>
            <p:ph idx="1" type="body"/>
          </p:nvPr>
        </p:nvSpPr>
        <p:spPr>
          <a:xfrm>
            <a:off x="935304" y="668338"/>
            <a:ext cx="10372459" cy="299327"/>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chemeClr val="dk1"/>
              </a:buClr>
              <a:buSzPts val="1000"/>
              <a:buNone/>
            </a:pPr>
            <a:r>
              <a:rPr lang="fr-FR"/>
              <a:t>L'enseignant.e choisit au hasard deux élèves pour répondre oralement .</a:t>
            </a:r>
            <a:endParaRPr/>
          </a:p>
        </p:txBody>
      </p:sp>
      <p:grpSp>
        <p:nvGrpSpPr>
          <p:cNvPr id="2511" name="Google Shape;2511;p42"/>
          <p:cNvGrpSpPr/>
          <p:nvPr/>
        </p:nvGrpSpPr>
        <p:grpSpPr>
          <a:xfrm>
            <a:off x="11496040" y="536370"/>
            <a:ext cx="497596" cy="431295"/>
            <a:chOff x="779844" y="4335989"/>
            <a:chExt cx="563238" cy="575842"/>
          </a:xfrm>
        </p:grpSpPr>
        <p:pic>
          <p:nvPicPr>
            <p:cNvPr descr="Une image contenant Dessin animé, clipart, Animation, illustration&#10;&#10;Description générée automatiquement" id="2512" name="Google Shape;2512;p42"/>
            <p:cNvPicPr preferRelativeResize="0"/>
            <p:nvPr/>
          </p:nvPicPr>
          <p:blipFill rotWithShape="1">
            <a:blip r:embed="rId3">
              <a:alphaModFix/>
            </a:blip>
            <a:srcRect b="23864" l="18242" r="18458" t="9344"/>
            <a:stretch/>
          </p:blipFill>
          <p:spPr>
            <a:xfrm>
              <a:off x="779844" y="4335989"/>
              <a:ext cx="563238" cy="575842"/>
            </a:xfrm>
            <a:prstGeom prst="rect">
              <a:avLst/>
            </a:prstGeom>
            <a:noFill/>
            <a:ln>
              <a:noFill/>
            </a:ln>
          </p:spPr>
        </p:pic>
        <p:sp>
          <p:nvSpPr>
            <p:cNvPr id="2513" name="Google Shape;2513;p42"/>
            <p:cNvSpPr/>
            <p:nvPr/>
          </p:nvSpPr>
          <p:spPr>
            <a:xfrm>
              <a:off x="1146883" y="4430870"/>
              <a:ext cx="160172" cy="106680"/>
            </a:xfrm>
            <a:prstGeom prst="rect">
              <a:avLst/>
            </a:prstGeom>
            <a:solidFill>
              <a:srgbClr val="268B6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17" name="Shape 2517"/>
        <p:cNvGrpSpPr/>
        <p:nvPr/>
      </p:nvGrpSpPr>
      <p:grpSpPr>
        <a:xfrm>
          <a:off x="0" y="0"/>
          <a:ext cx="0" cy="0"/>
          <a:chOff x="0" y="0"/>
          <a:chExt cx="0" cy="0"/>
        </a:xfrm>
      </p:grpSpPr>
      <p:sp>
        <p:nvSpPr>
          <p:cNvPr id="2518" name="Google Shape;2518;p43"/>
          <p:cNvSpPr txBox="1"/>
          <p:nvPr/>
        </p:nvSpPr>
        <p:spPr>
          <a:xfrm>
            <a:off x="695960" y="1402080"/>
            <a:ext cx="10800080" cy="523220"/>
          </a:xfrm>
          <a:prstGeom prst="rect">
            <a:avLst/>
          </a:prstGeom>
          <a:solidFill>
            <a:srgbClr val="D6EFF5"/>
          </a:solid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fr-FR" sz="2800">
                <a:solidFill>
                  <a:schemeClr val="dk1"/>
                </a:solidFill>
                <a:latin typeface="Calibri"/>
                <a:ea typeface="Calibri"/>
                <a:cs typeface="Calibri"/>
                <a:sym typeface="Calibri"/>
              </a:rPr>
              <a:t>L’image d’un point lumineux par un miroir plan se trouve du même côté</a:t>
            </a:r>
            <a:endParaRPr sz="2800">
              <a:solidFill>
                <a:schemeClr val="dk1"/>
              </a:solidFill>
              <a:latin typeface="Calibri"/>
              <a:ea typeface="Calibri"/>
              <a:cs typeface="Calibri"/>
              <a:sym typeface="Calibri"/>
            </a:endParaRPr>
          </a:p>
        </p:txBody>
      </p:sp>
      <p:pic>
        <p:nvPicPr>
          <p:cNvPr descr="Coche avec un remplissage uni" id="2519" name="Google Shape;2519;p43"/>
          <p:cNvPicPr preferRelativeResize="0"/>
          <p:nvPr/>
        </p:nvPicPr>
        <p:blipFill rotWithShape="1">
          <a:blip r:embed="rId3">
            <a:alphaModFix/>
          </a:blip>
          <a:srcRect b="0" l="0" r="0" t="0"/>
          <a:stretch/>
        </p:blipFill>
        <p:spPr>
          <a:xfrm>
            <a:off x="2836334" y="3941731"/>
            <a:ext cx="684830" cy="684830"/>
          </a:xfrm>
          <a:prstGeom prst="rect">
            <a:avLst/>
          </a:prstGeom>
          <a:noFill/>
          <a:ln>
            <a:noFill/>
          </a:ln>
        </p:spPr>
      </p:pic>
      <p:sp>
        <p:nvSpPr>
          <p:cNvPr id="2520" name="Google Shape;2520;p43"/>
          <p:cNvSpPr txBox="1"/>
          <p:nvPr/>
        </p:nvSpPr>
        <p:spPr>
          <a:xfrm>
            <a:off x="695960" y="1402080"/>
            <a:ext cx="10800080" cy="523220"/>
          </a:xfrm>
          <a:prstGeom prst="rect">
            <a:avLst/>
          </a:prstGeom>
          <a:solidFill>
            <a:srgbClr val="D6EFF5"/>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fr-FR" sz="2800">
                <a:solidFill>
                  <a:schemeClr val="dk1"/>
                </a:solidFill>
                <a:latin typeface="Calibri"/>
                <a:ea typeface="Calibri"/>
                <a:cs typeface="Calibri"/>
                <a:sym typeface="Calibri"/>
              </a:rPr>
              <a:t>L’image donnée par un miroir plan est de même taille que l’objet.</a:t>
            </a:r>
            <a:endParaRPr/>
          </a:p>
        </p:txBody>
      </p:sp>
      <p:sp>
        <p:nvSpPr>
          <p:cNvPr id="2521" name="Google Shape;2521;p43"/>
          <p:cNvSpPr txBox="1"/>
          <p:nvPr>
            <p:ph type="title"/>
          </p:nvPr>
        </p:nvSpPr>
        <p:spPr>
          <a:xfrm>
            <a:off x="935304" y="318293"/>
            <a:ext cx="10372033" cy="267549"/>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1600"/>
              <a:buFont typeface="Calibri"/>
              <a:buNone/>
            </a:pPr>
            <a:r>
              <a:rPr lang="fr-FR"/>
              <a:t>Effectivement l’image a la même taille que celle de l’objet.</a:t>
            </a:r>
            <a:endParaRPr/>
          </a:p>
        </p:txBody>
      </p:sp>
      <p:sp>
        <p:nvSpPr>
          <p:cNvPr id="2522" name="Google Shape;2522;p43"/>
          <p:cNvSpPr txBox="1"/>
          <p:nvPr>
            <p:ph idx="1" type="body"/>
          </p:nvPr>
        </p:nvSpPr>
        <p:spPr>
          <a:xfrm>
            <a:off x="935304" y="668338"/>
            <a:ext cx="10372459" cy="299327"/>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chemeClr val="dk1"/>
              </a:buClr>
              <a:buSzPts val="1000"/>
              <a:buNone/>
            </a:pPr>
            <a:r>
              <a:rPr lang="fr-FR"/>
              <a:t>L'enseignant.e choisit au hasard deux élèves pour répondre oralement .</a:t>
            </a:r>
            <a:endParaRPr/>
          </a:p>
        </p:txBody>
      </p:sp>
      <p:sp>
        <p:nvSpPr>
          <p:cNvPr id="2523" name="Google Shape;2523;p43"/>
          <p:cNvSpPr/>
          <p:nvPr/>
        </p:nvSpPr>
        <p:spPr>
          <a:xfrm>
            <a:off x="2139605" y="3213000"/>
            <a:ext cx="2078289" cy="432000"/>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fr-FR" sz="2400">
                <a:solidFill>
                  <a:schemeClr val="dk1"/>
                </a:solidFill>
                <a:latin typeface="Calibri"/>
                <a:ea typeface="Calibri"/>
                <a:cs typeface="Calibri"/>
                <a:sym typeface="Calibri"/>
              </a:rPr>
              <a:t>Vrai</a:t>
            </a:r>
            <a:endParaRPr/>
          </a:p>
        </p:txBody>
      </p:sp>
      <p:sp>
        <p:nvSpPr>
          <p:cNvPr id="2524" name="Google Shape;2524;p43"/>
          <p:cNvSpPr/>
          <p:nvPr/>
        </p:nvSpPr>
        <p:spPr>
          <a:xfrm>
            <a:off x="1844238" y="3213000"/>
            <a:ext cx="432000" cy="430924"/>
          </a:xfrm>
          <a:prstGeom prst="roundRect">
            <a:avLst>
              <a:gd fmla="val 16667" name="adj"/>
            </a:avLst>
          </a:prstGeom>
          <a:solidFill>
            <a:srgbClr val="ADDEE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A</a:t>
            </a:r>
            <a:endParaRPr/>
          </a:p>
        </p:txBody>
      </p:sp>
      <p:sp>
        <p:nvSpPr>
          <p:cNvPr id="2525" name="Google Shape;2525;p43"/>
          <p:cNvSpPr/>
          <p:nvPr/>
        </p:nvSpPr>
        <p:spPr>
          <a:xfrm>
            <a:off x="7240523" y="3213000"/>
            <a:ext cx="2311371" cy="432000"/>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fr-FR" sz="2400">
                <a:solidFill>
                  <a:schemeClr val="dk1"/>
                </a:solidFill>
                <a:latin typeface="Calibri"/>
                <a:ea typeface="Calibri"/>
                <a:cs typeface="Calibri"/>
                <a:sym typeface="Calibri"/>
              </a:rPr>
              <a:t>Faux</a:t>
            </a:r>
            <a:endParaRPr/>
          </a:p>
        </p:txBody>
      </p:sp>
      <p:sp>
        <p:nvSpPr>
          <p:cNvPr id="2526" name="Google Shape;2526;p43"/>
          <p:cNvSpPr/>
          <p:nvPr/>
        </p:nvSpPr>
        <p:spPr>
          <a:xfrm>
            <a:off x="6945156" y="3213000"/>
            <a:ext cx="432000" cy="430924"/>
          </a:xfrm>
          <a:prstGeom prst="roundRect">
            <a:avLst>
              <a:gd fmla="val 16667" name="adj"/>
            </a:avLst>
          </a:prstGeom>
          <a:solidFill>
            <a:srgbClr val="ADDEE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B</a:t>
            </a:r>
            <a:endParaRPr/>
          </a:p>
        </p:txBody>
      </p:sp>
      <p:pic>
        <p:nvPicPr>
          <p:cNvPr id="2527" name="Google Shape;2527;p43"/>
          <p:cNvPicPr preferRelativeResize="0"/>
          <p:nvPr/>
        </p:nvPicPr>
        <p:blipFill rotWithShape="1">
          <a:blip r:embed="rId4">
            <a:alphaModFix/>
          </a:blip>
          <a:srcRect b="0" l="0" r="0" t="0"/>
          <a:stretch/>
        </p:blipFill>
        <p:spPr>
          <a:xfrm>
            <a:off x="11587480" y="456221"/>
            <a:ext cx="424233" cy="424233"/>
          </a:xfrm>
          <a:prstGeom prst="rect">
            <a:avLst/>
          </a:prstGeom>
          <a:noFill/>
          <a:ln>
            <a:noFill/>
          </a:ln>
        </p:spPr>
      </p:pic>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31" name="Shape 2531"/>
        <p:cNvGrpSpPr/>
        <p:nvPr/>
      </p:nvGrpSpPr>
      <p:grpSpPr>
        <a:xfrm>
          <a:off x="0" y="0"/>
          <a:ext cx="0" cy="0"/>
          <a:chOff x="0" y="0"/>
          <a:chExt cx="0" cy="0"/>
        </a:xfrm>
      </p:grpSpPr>
      <p:sp>
        <p:nvSpPr>
          <p:cNvPr id="2532" name="Google Shape;2532;p44"/>
          <p:cNvSpPr txBox="1"/>
          <p:nvPr/>
        </p:nvSpPr>
        <p:spPr>
          <a:xfrm>
            <a:off x="695960" y="1402080"/>
            <a:ext cx="9622416" cy="523220"/>
          </a:xfrm>
          <a:prstGeom prst="rect">
            <a:avLst/>
          </a:prstGeom>
          <a:solidFill>
            <a:srgbClr val="D6EFF5"/>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fr-FR" sz="2800">
                <a:solidFill>
                  <a:schemeClr val="dk1"/>
                </a:solidFill>
                <a:latin typeface="Calibri"/>
                <a:ea typeface="Calibri"/>
                <a:cs typeface="Calibri"/>
                <a:sym typeface="Calibri"/>
              </a:rPr>
              <a:t>L’objet et son image sont symétriques par rapport au miroir.</a:t>
            </a:r>
            <a:endParaRPr/>
          </a:p>
        </p:txBody>
      </p:sp>
      <p:sp>
        <p:nvSpPr>
          <p:cNvPr id="2533" name="Google Shape;2533;p44"/>
          <p:cNvSpPr/>
          <p:nvPr/>
        </p:nvSpPr>
        <p:spPr>
          <a:xfrm>
            <a:off x="2457105" y="3625107"/>
            <a:ext cx="2078289" cy="432000"/>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fr-FR" sz="2400">
                <a:solidFill>
                  <a:schemeClr val="dk1"/>
                </a:solidFill>
                <a:latin typeface="Calibri"/>
                <a:ea typeface="Calibri"/>
                <a:cs typeface="Calibri"/>
                <a:sym typeface="Calibri"/>
              </a:rPr>
              <a:t>Vrai</a:t>
            </a:r>
            <a:endParaRPr/>
          </a:p>
        </p:txBody>
      </p:sp>
      <p:sp>
        <p:nvSpPr>
          <p:cNvPr id="2534" name="Google Shape;2534;p44"/>
          <p:cNvSpPr/>
          <p:nvPr/>
        </p:nvSpPr>
        <p:spPr>
          <a:xfrm>
            <a:off x="2161738" y="3625107"/>
            <a:ext cx="432000" cy="430924"/>
          </a:xfrm>
          <a:prstGeom prst="roundRect">
            <a:avLst>
              <a:gd fmla="val 16667" name="adj"/>
            </a:avLst>
          </a:prstGeom>
          <a:solidFill>
            <a:srgbClr val="ADDEE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A</a:t>
            </a:r>
            <a:endParaRPr/>
          </a:p>
        </p:txBody>
      </p:sp>
      <p:sp>
        <p:nvSpPr>
          <p:cNvPr id="2535" name="Google Shape;2535;p44"/>
          <p:cNvSpPr/>
          <p:nvPr/>
        </p:nvSpPr>
        <p:spPr>
          <a:xfrm>
            <a:off x="7558023" y="3625107"/>
            <a:ext cx="2311371" cy="432000"/>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fr-FR" sz="2400">
                <a:solidFill>
                  <a:schemeClr val="dk1"/>
                </a:solidFill>
                <a:latin typeface="Calibri"/>
                <a:ea typeface="Calibri"/>
                <a:cs typeface="Calibri"/>
                <a:sym typeface="Calibri"/>
              </a:rPr>
              <a:t>Faux</a:t>
            </a:r>
            <a:endParaRPr/>
          </a:p>
        </p:txBody>
      </p:sp>
      <p:sp>
        <p:nvSpPr>
          <p:cNvPr id="2536" name="Google Shape;2536;p44"/>
          <p:cNvSpPr/>
          <p:nvPr/>
        </p:nvSpPr>
        <p:spPr>
          <a:xfrm>
            <a:off x="7262656" y="3625107"/>
            <a:ext cx="432000" cy="430924"/>
          </a:xfrm>
          <a:prstGeom prst="roundRect">
            <a:avLst>
              <a:gd fmla="val 16667" name="adj"/>
            </a:avLst>
          </a:prstGeom>
          <a:solidFill>
            <a:srgbClr val="ADDEE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B</a:t>
            </a:r>
            <a:endParaRPr/>
          </a:p>
        </p:txBody>
      </p:sp>
      <p:sp>
        <p:nvSpPr>
          <p:cNvPr id="2537" name="Google Shape;2537;p44"/>
          <p:cNvSpPr txBox="1"/>
          <p:nvPr>
            <p:ph type="title"/>
          </p:nvPr>
        </p:nvSpPr>
        <p:spPr>
          <a:xfrm>
            <a:off x="935304" y="318293"/>
            <a:ext cx="10372033" cy="267549"/>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1600"/>
              <a:buFont typeface="Calibri"/>
              <a:buNone/>
            </a:pPr>
            <a:r>
              <a:rPr lang="fr-FR"/>
              <a:t>Répondre par vrai ou faux.</a:t>
            </a:r>
            <a:endParaRPr/>
          </a:p>
        </p:txBody>
      </p:sp>
      <p:sp>
        <p:nvSpPr>
          <p:cNvPr id="2538" name="Google Shape;2538;p44"/>
          <p:cNvSpPr txBox="1"/>
          <p:nvPr>
            <p:ph idx="1" type="body"/>
          </p:nvPr>
        </p:nvSpPr>
        <p:spPr>
          <a:xfrm>
            <a:off x="935304" y="668338"/>
            <a:ext cx="10372459" cy="299327"/>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chemeClr val="dk1"/>
              </a:buClr>
              <a:buSzPts val="1000"/>
              <a:buNone/>
            </a:pPr>
            <a:r>
              <a:rPr lang="fr-FR"/>
              <a:t>L'enseignant.e choisit au hasard deux élèves pour répondre oralement .</a:t>
            </a:r>
            <a:endParaRPr/>
          </a:p>
        </p:txBody>
      </p:sp>
      <p:grpSp>
        <p:nvGrpSpPr>
          <p:cNvPr id="2539" name="Google Shape;2539;p44"/>
          <p:cNvGrpSpPr/>
          <p:nvPr/>
        </p:nvGrpSpPr>
        <p:grpSpPr>
          <a:xfrm>
            <a:off x="11496040" y="536370"/>
            <a:ext cx="497596" cy="431295"/>
            <a:chOff x="779844" y="4335989"/>
            <a:chExt cx="563238" cy="575842"/>
          </a:xfrm>
        </p:grpSpPr>
        <p:pic>
          <p:nvPicPr>
            <p:cNvPr descr="Une image contenant Dessin animé, clipart, Animation, illustration&#10;&#10;Description générée automatiquement" id="2540" name="Google Shape;2540;p44"/>
            <p:cNvPicPr preferRelativeResize="0"/>
            <p:nvPr/>
          </p:nvPicPr>
          <p:blipFill rotWithShape="1">
            <a:blip r:embed="rId3">
              <a:alphaModFix/>
            </a:blip>
            <a:srcRect b="23864" l="18242" r="18458" t="9344"/>
            <a:stretch/>
          </p:blipFill>
          <p:spPr>
            <a:xfrm>
              <a:off x="779844" y="4335989"/>
              <a:ext cx="563238" cy="575842"/>
            </a:xfrm>
            <a:prstGeom prst="rect">
              <a:avLst/>
            </a:prstGeom>
            <a:noFill/>
            <a:ln>
              <a:noFill/>
            </a:ln>
          </p:spPr>
        </p:pic>
        <p:sp>
          <p:nvSpPr>
            <p:cNvPr id="2541" name="Google Shape;2541;p44"/>
            <p:cNvSpPr/>
            <p:nvPr/>
          </p:nvSpPr>
          <p:spPr>
            <a:xfrm>
              <a:off x="1146883" y="4430870"/>
              <a:ext cx="160172" cy="106680"/>
            </a:xfrm>
            <a:prstGeom prst="rect">
              <a:avLst/>
            </a:prstGeom>
            <a:solidFill>
              <a:srgbClr val="268B6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45" name="Shape 2545"/>
        <p:cNvGrpSpPr/>
        <p:nvPr/>
      </p:nvGrpSpPr>
      <p:grpSpPr>
        <a:xfrm>
          <a:off x="0" y="0"/>
          <a:ext cx="0" cy="0"/>
          <a:chOff x="0" y="0"/>
          <a:chExt cx="0" cy="0"/>
        </a:xfrm>
      </p:grpSpPr>
      <p:pic>
        <p:nvPicPr>
          <p:cNvPr descr="Coche avec un remplissage uni" id="2546" name="Google Shape;2546;p45"/>
          <p:cNvPicPr preferRelativeResize="0"/>
          <p:nvPr/>
        </p:nvPicPr>
        <p:blipFill rotWithShape="1">
          <a:blip r:embed="rId3">
            <a:alphaModFix/>
          </a:blip>
          <a:srcRect b="0" l="0" r="0" t="0"/>
          <a:stretch/>
        </p:blipFill>
        <p:spPr>
          <a:xfrm>
            <a:off x="2993624" y="4170331"/>
            <a:ext cx="684830" cy="684830"/>
          </a:xfrm>
          <a:prstGeom prst="rect">
            <a:avLst/>
          </a:prstGeom>
          <a:noFill/>
          <a:ln>
            <a:noFill/>
          </a:ln>
        </p:spPr>
      </p:pic>
      <p:sp>
        <p:nvSpPr>
          <p:cNvPr id="2547" name="Google Shape;2547;p45"/>
          <p:cNvSpPr txBox="1"/>
          <p:nvPr>
            <p:ph type="title"/>
          </p:nvPr>
        </p:nvSpPr>
        <p:spPr>
          <a:xfrm>
            <a:off x="935304" y="318293"/>
            <a:ext cx="10372033" cy="267549"/>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1600"/>
              <a:buFont typeface="Calibri"/>
              <a:buNone/>
            </a:pPr>
            <a:r>
              <a:rPr lang="fr-FR"/>
              <a:t>Effectivement ils sont symétriques par rapport au miroir .</a:t>
            </a:r>
            <a:endParaRPr/>
          </a:p>
        </p:txBody>
      </p:sp>
      <p:sp>
        <p:nvSpPr>
          <p:cNvPr id="2548" name="Google Shape;2548;p45"/>
          <p:cNvSpPr txBox="1"/>
          <p:nvPr>
            <p:ph idx="1" type="body"/>
          </p:nvPr>
        </p:nvSpPr>
        <p:spPr>
          <a:xfrm>
            <a:off x="935304" y="668338"/>
            <a:ext cx="10372459" cy="299327"/>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chemeClr val="dk1"/>
              </a:buClr>
              <a:buSzPts val="1000"/>
              <a:buNone/>
            </a:pPr>
            <a:r>
              <a:rPr lang="fr-FR"/>
              <a:t>L'enseignant.e choisit au hasard deux élèves pour répondre oralement .</a:t>
            </a:r>
            <a:endParaRPr/>
          </a:p>
        </p:txBody>
      </p:sp>
      <p:sp>
        <p:nvSpPr>
          <p:cNvPr id="2549" name="Google Shape;2549;p45"/>
          <p:cNvSpPr txBox="1"/>
          <p:nvPr/>
        </p:nvSpPr>
        <p:spPr>
          <a:xfrm>
            <a:off x="695960" y="1402080"/>
            <a:ext cx="9622416" cy="523220"/>
          </a:xfrm>
          <a:prstGeom prst="rect">
            <a:avLst/>
          </a:prstGeom>
          <a:solidFill>
            <a:srgbClr val="D6EFF5"/>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fr-FR" sz="2800">
                <a:solidFill>
                  <a:schemeClr val="dk1"/>
                </a:solidFill>
                <a:latin typeface="Calibri"/>
                <a:ea typeface="Calibri"/>
                <a:cs typeface="Calibri"/>
                <a:sym typeface="Calibri"/>
              </a:rPr>
              <a:t>L’objet et son image sont symétriques par rapport au miroir.</a:t>
            </a:r>
            <a:endParaRPr/>
          </a:p>
        </p:txBody>
      </p:sp>
      <p:sp>
        <p:nvSpPr>
          <p:cNvPr id="2550" name="Google Shape;2550;p45"/>
          <p:cNvSpPr/>
          <p:nvPr/>
        </p:nvSpPr>
        <p:spPr>
          <a:xfrm>
            <a:off x="2457105" y="3625107"/>
            <a:ext cx="2078289" cy="432000"/>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fr-FR" sz="2400">
                <a:solidFill>
                  <a:schemeClr val="dk1"/>
                </a:solidFill>
                <a:latin typeface="Calibri"/>
                <a:ea typeface="Calibri"/>
                <a:cs typeface="Calibri"/>
                <a:sym typeface="Calibri"/>
              </a:rPr>
              <a:t>Vrai</a:t>
            </a:r>
            <a:endParaRPr/>
          </a:p>
        </p:txBody>
      </p:sp>
      <p:sp>
        <p:nvSpPr>
          <p:cNvPr id="2551" name="Google Shape;2551;p45"/>
          <p:cNvSpPr/>
          <p:nvPr/>
        </p:nvSpPr>
        <p:spPr>
          <a:xfrm>
            <a:off x="2161738" y="3625107"/>
            <a:ext cx="432000" cy="430924"/>
          </a:xfrm>
          <a:prstGeom prst="roundRect">
            <a:avLst>
              <a:gd fmla="val 16667" name="adj"/>
            </a:avLst>
          </a:prstGeom>
          <a:solidFill>
            <a:srgbClr val="ADDEE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A</a:t>
            </a:r>
            <a:endParaRPr/>
          </a:p>
        </p:txBody>
      </p:sp>
      <p:sp>
        <p:nvSpPr>
          <p:cNvPr id="2552" name="Google Shape;2552;p45"/>
          <p:cNvSpPr/>
          <p:nvPr/>
        </p:nvSpPr>
        <p:spPr>
          <a:xfrm>
            <a:off x="7558023" y="3625107"/>
            <a:ext cx="2311371" cy="432000"/>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fr-FR" sz="2400">
                <a:solidFill>
                  <a:schemeClr val="dk1"/>
                </a:solidFill>
                <a:latin typeface="Calibri"/>
                <a:ea typeface="Calibri"/>
                <a:cs typeface="Calibri"/>
                <a:sym typeface="Calibri"/>
              </a:rPr>
              <a:t>Faux</a:t>
            </a:r>
            <a:endParaRPr/>
          </a:p>
        </p:txBody>
      </p:sp>
      <p:sp>
        <p:nvSpPr>
          <p:cNvPr id="2553" name="Google Shape;2553;p45"/>
          <p:cNvSpPr/>
          <p:nvPr/>
        </p:nvSpPr>
        <p:spPr>
          <a:xfrm>
            <a:off x="7262656" y="3625107"/>
            <a:ext cx="432000" cy="430924"/>
          </a:xfrm>
          <a:prstGeom prst="roundRect">
            <a:avLst>
              <a:gd fmla="val 16667" name="adj"/>
            </a:avLst>
          </a:prstGeom>
          <a:solidFill>
            <a:srgbClr val="ADDEE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B</a:t>
            </a:r>
            <a:endParaRPr/>
          </a:p>
        </p:txBody>
      </p:sp>
      <p:pic>
        <p:nvPicPr>
          <p:cNvPr id="2554" name="Google Shape;2554;p45"/>
          <p:cNvPicPr preferRelativeResize="0"/>
          <p:nvPr/>
        </p:nvPicPr>
        <p:blipFill rotWithShape="1">
          <a:blip r:embed="rId4">
            <a:alphaModFix/>
          </a:blip>
          <a:srcRect b="0" l="0" r="0" t="0"/>
          <a:stretch/>
        </p:blipFill>
        <p:spPr>
          <a:xfrm>
            <a:off x="11587480" y="456221"/>
            <a:ext cx="424233" cy="424233"/>
          </a:xfrm>
          <a:prstGeom prst="rect">
            <a:avLst/>
          </a:prstGeom>
          <a:noFill/>
          <a:ln>
            <a:noFill/>
          </a:ln>
        </p:spPr>
      </p:pic>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58" name="Shape 2558"/>
        <p:cNvGrpSpPr/>
        <p:nvPr/>
      </p:nvGrpSpPr>
      <p:grpSpPr>
        <a:xfrm>
          <a:off x="0" y="0"/>
          <a:ext cx="0" cy="0"/>
          <a:chOff x="0" y="0"/>
          <a:chExt cx="0" cy="0"/>
        </a:xfrm>
      </p:grpSpPr>
      <p:sp>
        <p:nvSpPr>
          <p:cNvPr id="2559" name="Google Shape;2559;p46"/>
          <p:cNvSpPr txBox="1"/>
          <p:nvPr/>
        </p:nvSpPr>
        <p:spPr>
          <a:xfrm>
            <a:off x="857283" y="1376980"/>
            <a:ext cx="10518453" cy="523220"/>
          </a:xfrm>
          <a:prstGeom prst="rect">
            <a:avLst/>
          </a:prstGeom>
          <a:solidFill>
            <a:srgbClr val="D6EFF5"/>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fr-FR" sz="2800">
                <a:solidFill>
                  <a:schemeClr val="dk1"/>
                </a:solidFill>
                <a:latin typeface="Calibri"/>
                <a:ea typeface="Calibri"/>
                <a:cs typeface="Calibri"/>
                <a:sym typeface="Calibri"/>
              </a:rPr>
              <a:t>La distance objet–miroir est égale à la distance image–miroir.</a:t>
            </a:r>
            <a:endParaRPr/>
          </a:p>
        </p:txBody>
      </p:sp>
      <p:sp>
        <p:nvSpPr>
          <p:cNvPr id="2560" name="Google Shape;2560;p46"/>
          <p:cNvSpPr/>
          <p:nvPr/>
        </p:nvSpPr>
        <p:spPr>
          <a:xfrm>
            <a:off x="2368205" y="3701307"/>
            <a:ext cx="2078289" cy="432000"/>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fr-FR" sz="2400">
                <a:solidFill>
                  <a:schemeClr val="dk1"/>
                </a:solidFill>
                <a:latin typeface="Calibri"/>
                <a:ea typeface="Calibri"/>
                <a:cs typeface="Calibri"/>
                <a:sym typeface="Calibri"/>
              </a:rPr>
              <a:t>Vrai</a:t>
            </a:r>
            <a:endParaRPr/>
          </a:p>
        </p:txBody>
      </p:sp>
      <p:sp>
        <p:nvSpPr>
          <p:cNvPr id="2561" name="Google Shape;2561;p46"/>
          <p:cNvSpPr/>
          <p:nvPr/>
        </p:nvSpPr>
        <p:spPr>
          <a:xfrm>
            <a:off x="2072838" y="3701307"/>
            <a:ext cx="432000" cy="430924"/>
          </a:xfrm>
          <a:prstGeom prst="roundRect">
            <a:avLst>
              <a:gd fmla="val 16667" name="adj"/>
            </a:avLst>
          </a:prstGeom>
          <a:solidFill>
            <a:srgbClr val="ADDEE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A</a:t>
            </a:r>
            <a:endParaRPr/>
          </a:p>
        </p:txBody>
      </p:sp>
      <p:sp>
        <p:nvSpPr>
          <p:cNvPr id="2562" name="Google Shape;2562;p46"/>
          <p:cNvSpPr/>
          <p:nvPr/>
        </p:nvSpPr>
        <p:spPr>
          <a:xfrm>
            <a:off x="7469123" y="3701307"/>
            <a:ext cx="2311371" cy="432000"/>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fr-FR" sz="2400">
                <a:solidFill>
                  <a:schemeClr val="dk1"/>
                </a:solidFill>
                <a:latin typeface="Calibri"/>
                <a:ea typeface="Calibri"/>
                <a:cs typeface="Calibri"/>
                <a:sym typeface="Calibri"/>
              </a:rPr>
              <a:t>Faux</a:t>
            </a:r>
            <a:endParaRPr/>
          </a:p>
        </p:txBody>
      </p:sp>
      <p:sp>
        <p:nvSpPr>
          <p:cNvPr id="2563" name="Google Shape;2563;p46"/>
          <p:cNvSpPr/>
          <p:nvPr/>
        </p:nvSpPr>
        <p:spPr>
          <a:xfrm>
            <a:off x="7173756" y="3701307"/>
            <a:ext cx="432000" cy="430924"/>
          </a:xfrm>
          <a:prstGeom prst="roundRect">
            <a:avLst>
              <a:gd fmla="val 16667" name="adj"/>
            </a:avLst>
          </a:prstGeom>
          <a:solidFill>
            <a:srgbClr val="ADDEE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B</a:t>
            </a:r>
            <a:endParaRPr/>
          </a:p>
        </p:txBody>
      </p:sp>
      <p:sp>
        <p:nvSpPr>
          <p:cNvPr id="2564" name="Google Shape;2564;p46"/>
          <p:cNvSpPr txBox="1"/>
          <p:nvPr>
            <p:ph type="title"/>
          </p:nvPr>
        </p:nvSpPr>
        <p:spPr>
          <a:xfrm>
            <a:off x="935304" y="318293"/>
            <a:ext cx="10372033" cy="267549"/>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1600"/>
              <a:buFont typeface="Calibri"/>
              <a:buNone/>
            </a:pPr>
            <a:r>
              <a:rPr lang="fr-FR"/>
              <a:t>Répondre par vrai ou faux.</a:t>
            </a:r>
            <a:endParaRPr/>
          </a:p>
        </p:txBody>
      </p:sp>
      <p:sp>
        <p:nvSpPr>
          <p:cNvPr id="2565" name="Google Shape;2565;p46"/>
          <p:cNvSpPr txBox="1"/>
          <p:nvPr>
            <p:ph idx="1" type="body"/>
          </p:nvPr>
        </p:nvSpPr>
        <p:spPr>
          <a:xfrm>
            <a:off x="935304" y="668338"/>
            <a:ext cx="10372459" cy="299327"/>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chemeClr val="dk1"/>
              </a:buClr>
              <a:buSzPts val="1000"/>
              <a:buNone/>
            </a:pPr>
            <a:r>
              <a:rPr lang="fr-FR"/>
              <a:t>L'enseignant.e choisit au hasard deux élèves pour répondre oralement .</a:t>
            </a:r>
            <a:endParaRPr/>
          </a:p>
        </p:txBody>
      </p:sp>
      <p:grpSp>
        <p:nvGrpSpPr>
          <p:cNvPr id="2566" name="Google Shape;2566;p46"/>
          <p:cNvGrpSpPr/>
          <p:nvPr/>
        </p:nvGrpSpPr>
        <p:grpSpPr>
          <a:xfrm>
            <a:off x="11496040" y="536370"/>
            <a:ext cx="497596" cy="431295"/>
            <a:chOff x="779844" y="4335989"/>
            <a:chExt cx="563238" cy="575842"/>
          </a:xfrm>
        </p:grpSpPr>
        <p:pic>
          <p:nvPicPr>
            <p:cNvPr descr="Une image contenant Dessin animé, clipart, Animation, illustration&#10;&#10;Description générée automatiquement" id="2567" name="Google Shape;2567;p46"/>
            <p:cNvPicPr preferRelativeResize="0"/>
            <p:nvPr/>
          </p:nvPicPr>
          <p:blipFill rotWithShape="1">
            <a:blip r:embed="rId3">
              <a:alphaModFix/>
            </a:blip>
            <a:srcRect b="23864" l="18242" r="18458" t="9344"/>
            <a:stretch/>
          </p:blipFill>
          <p:spPr>
            <a:xfrm>
              <a:off x="779844" y="4335989"/>
              <a:ext cx="563238" cy="575842"/>
            </a:xfrm>
            <a:prstGeom prst="rect">
              <a:avLst/>
            </a:prstGeom>
            <a:noFill/>
            <a:ln>
              <a:noFill/>
            </a:ln>
          </p:spPr>
        </p:pic>
        <p:sp>
          <p:nvSpPr>
            <p:cNvPr id="2568" name="Google Shape;2568;p46"/>
            <p:cNvSpPr/>
            <p:nvPr/>
          </p:nvSpPr>
          <p:spPr>
            <a:xfrm>
              <a:off x="1146883" y="4430870"/>
              <a:ext cx="160172" cy="106680"/>
            </a:xfrm>
            <a:prstGeom prst="rect">
              <a:avLst/>
            </a:prstGeom>
            <a:solidFill>
              <a:srgbClr val="268B6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spTree>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72" name="Shape 2572"/>
        <p:cNvGrpSpPr/>
        <p:nvPr/>
      </p:nvGrpSpPr>
      <p:grpSpPr>
        <a:xfrm>
          <a:off x="0" y="0"/>
          <a:ext cx="0" cy="0"/>
          <a:chOff x="0" y="0"/>
          <a:chExt cx="0" cy="0"/>
        </a:xfrm>
      </p:grpSpPr>
      <p:pic>
        <p:nvPicPr>
          <p:cNvPr descr="Coche avec un remplissage uni" id="2573" name="Google Shape;2573;p47"/>
          <p:cNvPicPr preferRelativeResize="0"/>
          <p:nvPr/>
        </p:nvPicPr>
        <p:blipFill rotWithShape="1">
          <a:blip r:embed="rId3">
            <a:alphaModFix/>
          </a:blip>
          <a:srcRect b="0" l="0" r="0" t="0"/>
          <a:stretch/>
        </p:blipFill>
        <p:spPr>
          <a:xfrm>
            <a:off x="2892436" y="4431052"/>
            <a:ext cx="684830" cy="684830"/>
          </a:xfrm>
          <a:prstGeom prst="rect">
            <a:avLst/>
          </a:prstGeom>
          <a:noFill/>
          <a:ln>
            <a:noFill/>
          </a:ln>
        </p:spPr>
      </p:pic>
      <p:sp>
        <p:nvSpPr>
          <p:cNvPr id="2574" name="Google Shape;2574;p47"/>
          <p:cNvSpPr txBox="1"/>
          <p:nvPr/>
        </p:nvSpPr>
        <p:spPr>
          <a:xfrm>
            <a:off x="857283" y="1376980"/>
            <a:ext cx="10518453" cy="523220"/>
          </a:xfrm>
          <a:prstGeom prst="rect">
            <a:avLst/>
          </a:prstGeom>
          <a:solidFill>
            <a:srgbClr val="D6EFF5"/>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fr-FR" sz="2800">
                <a:solidFill>
                  <a:schemeClr val="dk1"/>
                </a:solidFill>
                <a:latin typeface="Calibri"/>
                <a:ea typeface="Calibri"/>
                <a:cs typeface="Calibri"/>
                <a:sym typeface="Calibri"/>
              </a:rPr>
              <a:t>La distance objet–miroir est égale à la distance image–miroir.</a:t>
            </a:r>
            <a:endParaRPr/>
          </a:p>
        </p:txBody>
      </p:sp>
      <p:sp>
        <p:nvSpPr>
          <p:cNvPr id="2575" name="Google Shape;2575;p47"/>
          <p:cNvSpPr/>
          <p:nvPr/>
        </p:nvSpPr>
        <p:spPr>
          <a:xfrm>
            <a:off x="2368205" y="3701307"/>
            <a:ext cx="2078289" cy="432000"/>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fr-FR" sz="2400">
                <a:solidFill>
                  <a:schemeClr val="dk1"/>
                </a:solidFill>
                <a:latin typeface="Calibri"/>
                <a:ea typeface="Calibri"/>
                <a:cs typeface="Calibri"/>
                <a:sym typeface="Calibri"/>
              </a:rPr>
              <a:t>Vrai</a:t>
            </a:r>
            <a:endParaRPr/>
          </a:p>
        </p:txBody>
      </p:sp>
      <p:sp>
        <p:nvSpPr>
          <p:cNvPr id="2576" name="Google Shape;2576;p47"/>
          <p:cNvSpPr/>
          <p:nvPr/>
        </p:nvSpPr>
        <p:spPr>
          <a:xfrm>
            <a:off x="2072838" y="3701307"/>
            <a:ext cx="432000" cy="430924"/>
          </a:xfrm>
          <a:prstGeom prst="roundRect">
            <a:avLst>
              <a:gd fmla="val 16667" name="adj"/>
            </a:avLst>
          </a:prstGeom>
          <a:solidFill>
            <a:srgbClr val="ADDEE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A</a:t>
            </a:r>
            <a:endParaRPr/>
          </a:p>
        </p:txBody>
      </p:sp>
      <p:sp>
        <p:nvSpPr>
          <p:cNvPr id="2577" name="Google Shape;2577;p47"/>
          <p:cNvSpPr/>
          <p:nvPr/>
        </p:nvSpPr>
        <p:spPr>
          <a:xfrm>
            <a:off x="7469123" y="3701307"/>
            <a:ext cx="2311371" cy="432000"/>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fr-FR" sz="2400">
                <a:solidFill>
                  <a:schemeClr val="dk1"/>
                </a:solidFill>
                <a:latin typeface="Calibri"/>
                <a:ea typeface="Calibri"/>
                <a:cs typeface="Calibri"/>
                <a:sym typeface="Calibri"/>
              </a:rPr>
              <a:t>Faux</a:t>
            </a:r>
            <a:endParaRPr/>
          </a:p>
        </p:txBody>
      </p:sp>
      <p:sp>
        <p:nvSpPr>
          <p:cNvPr id="2578" name="Google Shape;2578;p47"/>
          <p:cNvSpPr/>
          <p:nvPr/>
        </p:nvSpPr>
        <p:spPr>
          <a:xfrm>
            <a:off x="7173756" y="3701307"/>
            <a:ext cx="432000" cy="430924"/>
          </a:xfrm>
          <a:prstGeom prst="roundRect">
            <a:avLst>
              <a:gd fmla="val 16667" name="adj"/>
            </a:avLst>
          </a:prstGeom>
          <a:solidFill>
            <a:srgbClr val="ADDEE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B</a:t>
            </a:r>
            <a:endParaRPr/>
          </a:p>
        </p:txBody>
      </p:sp>
      <p:sp>
        <p:nvSpPr>
          <p:cNvPr id="2579" name="Google Shape;2579;p47"/>
          <p:cNvSpPr txBox="1"/>
          <p:nvPr>
            <p:ph type="title"/>
          </p:nvPr>
        </p:nvSpPr>
        <p:spPr>
          <a:xfrm>
            <a:off x="935304" y="318293"/>
            <a:ext cx="10372033" cy="267549"/>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1600"/>
              <a:buFont typeface="Calibri"/>
              <a:buNone/>
            </a:pPr>
            <a:r>
              <a:rPr lang="fr-FR"/>
              <a:t>C’est exact.</a:t>
            </a:r>
            <a:endParaRPr/>
          </a:p>
        </p:txBody>
      </p:sp>
      <p:sp>
        <p:nvSpPr>
          <p:cNvPr id="2580" name="Google Shape;2580;p47"/>
          <p:cNvSpPr txBox="1"/>
          <p:nvPr>
            <p:ph idx="1" type="body"/>
          </p:nvPr>
        </p:nvSpPr>
        <p:spPr>
          <a:xfrm>
            <a:off x="935304" y="668338"/>
            <a:ext cx="10372459" cy="299327"/>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chemeClr val="dk1"/>
              </a:buClr>
              <a:buSzPts val="1000"/>
              <a:buNone/>
            </a:pPr>
            <a:r>
              <a:rPr lang="fr-FR"/>
              <a:t>L'enseignant.e choisit au hasard deux élèves pour répondre oralement .</a:t>
            </a:r>
            <a:endParaRPr/>
          </a:p>
        </p:txBody>
      </p:sp>
      <p:pic>
        <p:nvPicPr>
          <p:cNvPr id="2581" name="Google Shape;2581;p47"/>
          <p:cNvPicPr preferRelativeResize="0"/>
          <p:nvPr/>
        </p:nvPicPr>
        <p:blipFill rotWithShape="1">
          <a:blip r:embed="rId4">
            <a:alphaModFix/>
          </a:blip>
          <a:srcRect b="0" l="0" r="0" t="0"/>
          <a:stretch/>
        </p:blipFill>
        <p:spPr>
          <a:xfrm>
            <a:off x="11587480" y="456221"/>
            <a:ext cx="424233" cy="424233"/>
          </a:xfrm>
          <a:prstGeom prst="rect">
            <a:avLst/>
          </a:prstGeom>
          <a:noFill/>
          <a:ln>
            <a:noFill/>
          </a:ln>
        </p:spPr>
      </p:pic>
    </p:spTree>
  </p:cSld>
  <p:clrMapOvr>
    <a:masterClrMapping/>
  </p:clrMapOvr>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85" name="Shape 2585"/>
        <p:cNvGrpSpPr/>
        <p:nvPr/>
      </p:nvGrpSpPr>
      <p:grpSpPr>
        <a:xfrm>
          <a:off x="0" y="0"/>
          <a:ext cx="0" cy="0"/>
          <a:chOff x="0" y="0"/>
          <a:chExt cx="0" cy="0"/>
        </a:xfrm>
      </p:grpSpPr>
      <p:sp>
        <p:nvSpPr>
          <p:cNvPr id="2586" name="Google Shape;2586;p48"/>
          <p:cNvSpPr txBox="1"/>
          <p:nvPr/>
        </p:nvSpPr>
        <p:spPr>
          <a:xfrm>
            <a:off x="403398" y="1376980"/>
            <a:ext cx="11296304" cy="523220"/>
          </a:xfrm>
          <a:prstGeom prst="rect">
            <a:avLst/>
          </a:prstGeom>
          <a:solidFill>
            <a:srgbClr val="D6EFF5"/>
          </a:solid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fr-FR" sz="2800">
                <a:solidFill>
                  <a:schemeClr val="dk1"/>
                </a:solidFill>
                <a:latin typeface="Calibri"/>
                <a:ea typeface="Calibri"/>
                <a:cs typeface="Calibri"/>
                <a:sym typeface="Calibri"/>
              </a:rPr>
              <a:t>Si l’on recule l’objet, l’image se rapproche du miroir.</a:t>
            </a:r>
            <a:endParaRPr sz="2800">
              <a:solidFill>
                <a:schemeClr val="dk1"/>
              </a:solidFill>
              <a:latin typeface="Calibri"/>
              <a:ea typeface="Calibri"/>
              <a:cs typeface="Calibri"/>
              <a:sym typeface="Calibri"/>
            </a:endParaRPr>
          </a:p>
        </p:txBody>
      </p:sp>
      <p:sp>
        <p:nvSpPr>
          <p:cNvPr id="2587" name="Google Shape;2587;p48"/>
          <p:cNvSpPr/>
          <p:nvPr/>
        </p:nvSpPr>
        <p:spPr>
          <a:xfrm>
            <a:off x="2368205" y="3701307"/>
            <a:ext cx="2078289" cy="432000"/>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fr-FR" sz="2400">
                <a:solidFill>
                  <a:schemeClr val="dk1"/>
                </a:solidFill>
                <a:latin typeface="Calibri"/>
                <a:ea typeface="Calibri"/>
                <a:cs typeface="Calibri"/>
                <a:sym typeface="Calibri"/>
              </a:rPr>
              <a:t>Vrai</a:t>
            </a:r>
            <a:endParaRPr/>
          </a:p>
        </p:txBody>
      </p:sp>
      <p:sp>
        <p:nvSpPr>
          <p:cNvPr id="2588" name="Google Shape;2588;p48"/>
          <p:cNvSpPr/>
          <p:nvPr/>
        </p:nvSpPr>
        <p:spPr>
          <a:xfrm>
            <a:off x="2072838" y="3701307"/>
            <a:ext cx="432000" cy="430924"/>
          </a:xfrm>
          <a:prstGeom prst="roundRect">
            <a:avLst>
              <a:gd fmla="val 16667" name="adj"/>
            </a:avLst>
          </a:prstGeom>
          <a:solidFill>
            <a:srgbClr val="ADDEE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A</a:t>
            </a:r>
            <a:endParaRPr/>
          </a:p>
        </p:txBody>
      </p:sp>
      <p:sp>
        <p:nvSpPr>
          <p:cNvPr id="2589" name="Google Shape;2589;p48"/>
          <p:cNvSpPr/>
          <p:nvPr/>
        </p:nvSpPr>
        <p:spPr>
          <a:xfrm>
            <a:off x="7469123" y="3701307"/>
            <a:ext cx="2311371" cy="432000"/>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fr-FR" sz="2400">
                <a:solidFill>
                  <a:schemeClr val="dk1"/>
                </a:solidFill>
                <a:latin typeface="Calibri"/>
                <a:ea typeface="Calibri"/>
                <a:cs typeface="Calibri"/>
                <a:sym typeface="Calibri"/>
              </a:rPr>
              <a:t>Faux</a:t>
            </a:r>
            <a:endParaRPr/>
          </a:p>
        </p:txBody>
      </p:sp>
      <p:sp>
        <p:nvSpPr>
          <p:cNvPr id="2590" name="Google Shape;2590;p48"/>
          <p:cNvSpPr/>
          <p:nvPr/>
        </p:nvSpPr>
        <p:spPr>
          <a:xfrm>
            <a:off x="7173756" y="3701307"/>
            <a:ext cx="432000" cy="430924"/>
          </a:xfrm>
          <a:prstGeom prst="roundRect">
            <a:avLst>
              <a:gd fmla="val 16667" name="adj"/>
            </a:avLst>
          </a:prstGeom>
          <a:solidFill>
            <a:srgbClr val="ADDEE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B</a:t>
            </a:r>
            <a:endParaRPr/>
          </a:p>
        </p:txBody>
      </p:sp>
      <p:sp>
        <p:nvSpPr>
          <p:cNvPr id="2591" name="Google Shape;2591;p48"/>
          <p:cNvSpPr txBox="1"/>
          <p:nvPr>
            <p:ph type="title"/>
          </p:nvPr>
        </p:nvSpPr>
        <p:spPr>
          <a:xfrm>
            <a:off x="935304" y="318293"/>
            <a:ext cx="10372033" cy="267549"/>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1600"/>
              <a:buFont typeface="Calibri"/>
              <a:buNone/>
            </a:pPr>
            <a:r>
              <a:rPr lang="fr-FR"/>
              <a:t>Répondre par vrai ou faux.</a:t>
            </a:r>
            <a:endParaRPr/>
          </a:p>
        </p:txBody>
      </p:sp>
      <p:sp>
        <p:nvSpPr>
          <p:cNvPr id="2592" name="Google Shape;2592;p48"/>
          <p:cNvSpPr txBox="1"/>
          <p:nvPr>
            <p:ph idx="1" type="body"/>
          </p:nvPr>
        </p:nvSpPr>
        <p:spPr>
          <a:xfrm>
            <a:off x="935304" y="668338"/>
            <a:ext cx="10372459" cy="299327"/>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chemeClr val="dk1"/>
              </a:buClr>
              <a:buSzPts val="1000"/>
              <a:buNone/>
            </a:pPr>
            <a:r>
              <a:rPr lang="fr-FR"/>
              <a:t>L'enseignant.e choisit au hasard deux élèves pour justifier oralement leur choix.</a:t>
            </a:r>
            <a:endParaRPr/>
          </a:p>
        </p:txBody>
      </p:sp>
      <p:grpSp>
        <p:nvGrpSpPr>
          <p:cNvPr id="2593" name="Google Shape;2593;p48"/>
          <p:cNvGrpSpPr/>
          <p:nvPr/>
        </p:nvGrpSpPr>
        <p:grpSpPr>
          <a:xfrm>
            <a:off x="11496040" y="536370"/>
            <a:ext cx="497596" cy="431295"/>
            <a:chOff x="779844" y="4335989"/>
            <a:chExt cx="563238" cy="575842"/>
          </a:xfrm>
        </p:grpSpPr>
        <p:pic>
          <p:nvPicPr>
            <p:cNvPr descr="Une image contenant Dessin animé, clipart, Animation, illustration&#10;&#10;Description générée automatiquement" id="2594" name="Google Shape;2594;p48"/>
            <p:cNvPicPr preferRelativeResize="0"/>
            <p:nvPr/>
          </p:nvPicPr>
          <p:blipFill rotWithShape="1">
            <a:blip r:embed="rId3">
              <a:alphaModFix/>
            </a:blip>
            <a:srcRect b="23864" l="18242" r="18458" t="9344"/>
            <a:stretch/>
          </p:blipFill>
          <p:spPr>
            <a:xfrm>
              <a:off x="779844" y="4335989"/>
              <a:ext cx="563238" cy="575842"/>
            </a:xfrm>
            <a:prstGeom prst="rect">
              <a:avLst/>
            </a:prstGeom>
            <a:noFill/>
            <a:ln>
              <a:noFill/>
            </a:ln>
          </p:spPr>
        </p:pic>
        <p:sp>
          <p:nvSpPr>
            <p:cNvPr id="2595" name="Google Shape;2595;p48"/>
            <p:cNvSpPr/>
            <p:nvPr/>
          </p:nvSpPr>
          <p:spPr>
            <a:xfrm>
              <a:off x="1146883" y="4430870"/>
              <a:ext cx="160172" cy="106680"/>
            </a:xfrm>
            <a:prstGeom prst="rect">
              <a:avLst/>
            </a:prstGeom>
            <a:solidFill>
              <a:srgbClr val="268B6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spTree>
  </p:cSld>
  <p:clrMapOvr>
    <a:masterClrMapping/>
  </p:clrMapOvr>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99" name="Shape 2599"/>
        <p:cNvGrpSpPr/>
        <p:nvPr/>
      </p:nvGrpSpPr>
      <p:grpSpPr>
        <a:xfrm>
          <a:off x="0" y="0"/>
          <a:ext cx="0" cy="0"/>
          <a:chOff x="0" y="0"/>
          <a:chExt cx="0" cy="0"/>
        </a:xfrm>
      </p:grpSpPr>
      <p:sp>
        <p:nvSpPr>
          <p:cNvPr id="2600" name="Google Shape;2600;p49"/>
          <p:cNvSpPr txBox="1"/>
          <p:nvPr/>
        </p:nvSpPr>
        <p:spPr>
          <a:xfrm>
            <a:off x="403398" y="1376980"/>
            <a:ext cx="11296304" cy="523220"/>
          </a:xfrm>
          <a:prstGeom prst="rect">
            <a:avLst/>
          </a:prstGeom>
          <a:solidFill>
            <a:srgbClr val="D6EFF5"/>
          </a:solid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fr-FR" sz="2800">
                <a:solidFill>
                  <a:schemeClr val="dk1"/>
                </a:solidFill>
                <a:latin typeface="Calibri"/>
                <a:ea typeface="Calibri"/>
                <a:cs typeface="Calibri"/>
                <a:sym typeface="Calibri"/>
              </a:rPr>
              <a:t>Si l’on recule l’objet, l’image se rapproche du miroir.</a:t>
            </a:r>
            <a:endParaRPr sz="2800">
              <a:solidFill>
                <a:schemeClr val="dk1"/>
              </a:solidFill>
              <a:latin typeface="Calibri"/>
              <a:ea typeface="Calibri"/>
              <a:cs typeface="Calibri"/>
              <a:sym typeface="Calibri"/>
            </a:endParaRPr>
          </a:p>
        </p:txBody>
      </p:sp>
      <p:sp>
        <p:nvSpPr>
          <p:cNvPr id="2601" name="Google Shape;2601;p49"/>
          <p:cNvSpPr/>
          <p:nvPr/>
        </p:nvSpPr>
        <p:spPr>
          <a:xfrm>
            <a:off x="2368205" y="3701307"/>
            <a:ext cx="2078289" cy="432000"/>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fr-FR" sz="2400">
                <a:solidFill>
                  <a:schemeClr val="dk1"/>
                </a:solidFill>
                <a:latin typeface="Calibri"/>
                <a:ea typeface="Calibri"/>
                <a:cs typeface="Calibri"/>
                <a:sym typeface="Calibri"/>
              </a:rPr>
              <a:t>Vrai</a:t>
            </a:r>
            <a:endParaRPr/>
          </a:p>
        </p:txBody>
      </p:sp>
      <p:sp>
        <p:nvSpPr>
          <p:cNvPr id="2602" name="Google Shape;2602;p49"/>
          <p:cNvSpPr/>
          <p:nvPr/>
        </p:nvSpPr>
        <p:spPr>
          <a:xfrm>
            <a:off x="2072838" y="3701307"/>
            <a:ext cx="432000" cy="430924"/>
          </a:xfrm>
          <a:prstGeom prst="roundRect">
            <a:avLst>
              <a:gd fmla="val 16667" name="adj"/>
            </a:avLst>
          </a:prstGeom>
          <a:solidFill>
            <a:srgbClr val="ADDEE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A</a:t>
            </a:r>
            <a:endParaRPr/>
          </a:p>
        </p:txBody>
      </p:sp>
      <p:sp>
        <p:nvSpPr>
          <p:cNvPr id="2603" name="Google Shape;2603;p49"/>
          <p:cNvSpPr/>
          <p:nvPr/>
        </p:nvSpPr>
        <p:spPr>
          <a:xfrm>
            <a:off x="7469123" y="3701307"/>
            <a:ext cx="2311371" cy="432000"/>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fr-FR" sz="2400">
                <a:solidFill>
                  <a:schemeClr val="dk1"/>
                </a:solidFill>
                <a:latin typeface="Calibri"/>
                <a:ea typeface="Calibri"/>
                <a:cs typeface="Calibri"/>
                <a:sym typeface="Calibri"/>
              </a:rPr>
              <a:t>Faux</a:t>
            </a:r>
            <a:endParaRPr/>
          </a:p>
        </p:txBody>
      </p:sp>
      <p:sp>
        <p:nvSpPr>
          <p:cNvPr id="2604" name="Google Shape;2604;p49"/>
          <p:cNvSpPr/>
          <p:nvPr/>
        </p:nvSpPr>
        <p:spPr>
          <a:xfrm>
            <a:off x="7173756" y="3701307"/>
            <a:ext cx="432000" cy="430924"/>
          </a:xfrm>
          <a:prstGeom prst="roundRect">
            <a:avLst>
              <a:gd fmla="val 16667" name="adj"/>
            </a:avLst>
          </a:prstGeom>
          <a:solidFill>
            <a:srgbClr val="ADDEE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B</a:t>
            </a:r>
            <a:endParaRPr/>
          </a:p>
        </p:txBody>
      </p:sp>
      <p:pic>
        <p:nvPicPr>
          <p:cNvPr descr="Coche avec un remplissage uni" id="2605" name="Google Shape;2605;p49"/>
          <p:cNvPicPr preferRelativeResize="0"/>
          <p:nvPr/>
        </p:nvPicPr>
        <p:blipFill rotWithShape="1">
          <a:blip r:embed="rId3">
            <a:alphaModFix/>
          </a:blip>
          <a:srcRect b="0" l="0" r="0" t="0"/>
          <a:stretch/>
        </p:blipFill>
        <p:spPr>
          <a:xfrm>
            <a:off x="7939978" y="4132231"/>
            <a:ext cx="684830" cy="684830"/>
          </a:xfrm>
          <a:prstGeom prst="rect">
            <a:avLst/>
          </a:prstGeom>
          <a:noFill/>
          <a:ln>
            <a:noFill/>
          </a:ln>
        </p:spPr>
      </p:pic>
      <p:sp>
        <p:nvSpPr>
          <p:cNvPr id="2606" name="Google Shape;2606;p49"/>
          <p:cNvSpPr txBox="1"/>
          <p:nvPr>
            <p:ph type="title"/>
          </p:nvPr>
        </p:nvSpPr>
        <p:spPr>
          <a:xfrm>
            <a:off x="935304" y="318293"/>
            <a:ext cx="10372033" cy="267549"/>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1600"/>
              <a:buFont typeface="Calibri"/>
              <a:buNone/>
            </a:pPr>
            <a:r>
              <a:rPr lang="fr-FR"/>
              <a:t>L’image recule aussi de la même distance.</a:t>
            </a:r>
            <a:endParaRPr/>
          </a:p>
        </p:txBody>
      </p:sp>
      <p:sp>
        <p:nvSpPr>
          <p:cNvPr id="2607" name="Google Shape;2607;p49"/>
          <p:cNvSpPr txBox="1"/>
          <p:nvPr>
            <p:ph idx="1" type="body"/>
          </p:nvPr>
        </p:nvSpPr>
        <p:spPr>
          <a:xfrm>
            <a:off x="935304" y="668338"/>
            <a:ext cx="10372459" cy="299327"/>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chemeClr val="dk1"/>
              </a:buClr>
              <a:buSzPts val="1000"/>
              <a:buNone/>
            </a:pPr>
            <a:r>
              <a:rPr lang="fr-FR"/>
              <a:t>L'enseignant.e choisit au hasard deux élèves pour justifier oralement leur choix.</a:t>
            </a:r>
            <a:endParaRPr/>
          </a:p>
        </p:txBody>
      </p:sp>
      <p:pic>
        <p:nvPicPr>
          <p:cNvPr id="2608" name="Google Shape;2608;p49"/>
          <p:cNvPicPr preferRelativeResize="0"/>
          <p:nvPr/>
        </p:nvPicPr>
        <p:blipFill rotWithShape="1">
          <a:blip r:embed="rId4">
            <a:alphaModFix/>
          </a:blip>
          <a:srcRect b="0" l="0" r="0" t="0"/>
          <a:stretch/>
        </p:blipFill>
        <p:spPr>
          <a:xfrm>
            <a:off x="11587480" y="456221"/>
            <a:ext cx="424233" cy="424233"/>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71" name="Shape 1871"/>
        <p:cNvGrpSpPr/>
        <p:nvPr/>
      </p:nvGrpSpPr>
      <p:grpSpPr>
        <a:xfrm>
          <a:off x="0" y="0"/>
          <a:ext cx="0" cy="0"/>
          <a:chOff x="0" y="0"/>
          <a:chExt cx="0" cy="0"/>
        </a:xfrm>
      </p:grpSpPr>
      <p:sp>
        <p:nvSpPr>
          <p:cNvPr id="1872" name="Google Shape;1872;p5"/>
          <p:cNvSpPr/>
          <p:nvPr/>
        </p:nvSpPr>
        <p:spPr>
          <a:xfrm>
            <a:off x="948074" y="165260"/>
            <a:ext cx="7935199" cy="584801"/>
          </a:xfrm>
          <a:prstGeom prst="rect">
            <a:avLst/>
          </a:prstGeom>
          <a:noFill/>
          <a:ln>
            <a:noFill/>
          </a:ln>
        </p:spPr>
        <p:txBody>
          <a:bodyPr anchorCtr="0" anchor="t" bIns="45675" lIns="91425" spcFirstLastPara="1" rIns="91425" wrap="square" tIns="45675">
            <a:noAutofit/>
          </a:bodyPr>
          <a:lstStyle/>
          <a:p>
            <a:pPr indent="0" lvl="0" marL="0" marR="0" rtl="0" algn="l">
              <a:spcBef>
                <a:spcPts val="0"/>
              </a:spcBef>
              <a:spcAft>
                <a:spcPts val="0"/>
              </a:spcAft>
              <a:buNone/>
            </a:pPr>
            <a:r>
              <a:rPr b="1" i="0" lang="fr-FR" sz="3200" u="none" cap="none" strike="noStrike">
                <a:solidFill>
                  <a:srgbClr val="44546A"/>
                </a:solidFill>
                <a:latin typeface="Calibri"/>
                <a:ea typeface="Calibri"/>
                <a:cs typeface="Calibri"/>
                <a:sym typeface="Calibri"/>
              </a:rPr>
              <a:t>Repérage dans </a:t>
            </a:r>
            <a:r>
              <a:rPr b="1" i="0" lang="fr-FR" sz="3200" u="none" cap="none" strike="noStrike">
                <a:solidFill>
                  <a:schemeClr val="accent1"/>
                </a:solidFill>
                <a:latin typeface="Calibri"/>
                <a:ea typeface="Calibri"/>
                <a:cs typeface="Calibri"/>
                <a:sym typeface="Calibri"/>
              </a:rPr>
              <a:t>le chapitre</a:t>
            </a:r>
            <a:endParaRPr i="1" sz="3200">
              <a:solidFill>
                <a:schemeClr val="accent1"/>
              </a:solidFill>
              <a:latin typeface="Calibri"/>
              <a:ea typeface="Calibri"/>
              <a:cs typeface="Calibri"/>
              <a:sym typeface="Calibri"/>
            </a:endParaRPr>
          </a:p>
        </p:txBody>
      </p:sp>
      <p:pic>
        <p:nvPicPr>
          <p:cNvPr descr="Image générée" id="1873" name="Google Shape;1873;p5"/>
          <p:cNvPicPr preferRelativeResize="0"/>
          <p:nvPr/>
        </p:nvPicPr>
        <p:blipFill rotWithShape="1">
          <a:blip r:embed="rId3">
            <a:alphaModFix/>
          </a:blip>
          <a:srcRect b="10678" l="0" r="0" t="11064"/>
          <a:stretch/>
        </p:blipFill>
        <p:spPr>
          <a:xfrm>
            <a:off x="220259" y="30481"/>
            <a:ext cx="727815" cy="854359"/>
          </a:xfrm>
          <a:prstGeom prst="rect">
            <a:avLst/>
          </a:prstGeom>
          <a:noFill/>
          <a:ln>
            <a:noFill/>
          </a:ln>
        </p:spPr>
      </p:pic>
      <p:sp>
        <p:nvSpPr>
          <p:cNvPr id="1874" name="Google Shape;1874;p5"/>
          <p:cNvSpPr/>
          <p:nvPr/>
        </p:nvSpPr>
        <p:spPr>
          <a:xfrm>
            <a:off x="682761" y="4080896"/>
            <a:ext cx="10430681" cy="1038438"/>
          </a:xfrm>
          <a:prstGeom prst="roundRect">
            <a:avLst>
              <a:gd fmla="val 16667" name="adj"/>
            </a:avLst>
          </a:prstGeom>
          <a:noFill/>
          <a:ln cap="flat" cmpd="sng" w="38100">
            <a:solidFill>
              <a:srgbClr val="0C4132"/>
            </a:solidFill>
            <a:prstDash val="lgDash"/>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id="1875" name="Google Shape;1875;p5"/>
          <p:cNvSpPr txBox="1"/>
          <p:nvPr/>
        </p:nvSpPr>
        <p:spPr>
          <a:xfrm>
            <a:off x="2296156" y="4395752"/>
            <a:ext cx="8617430" cy="400110"/>
          </a:xfrm>
          <a:prstGeom prst="rect">
            <a:avLst/>
          </a:prstGeom>
          <a:noFill/>
          <a:ln>
            <a:noFill/>
          </a:ln>
        </p:spPr>
        <p:txBody>
          <a:bodyPr anchorCtr="0" anchor="t" bIns="45700" lIns="91425" spcFirstLastPara="1" rIns="91425" wrap="square" tIns="45700">
            <a:spAutoFit/>
          </a:bodyPr>
          <a:lstStyle/>
          <a:p>
            <a:pPr indent="-285750" lvl="0" marL="285750" marR="0" rtl="0" algn="l">
              <a:spcBef>
                <a:spcPts val="0"/>
              </a:spcBef>
              <a:spcAft>
                <a:spcPts val="0"/>
              </a:spcAft>
              <a:buClr>
                <a:schemeClr val="dk1"/>
              </a:buClr>
              <a:buSzPts val="2000"/>
              <a:buFont typeface="Arial"/>
              <a:buChar char="•"/>
            </a:pPr>
            <a:r>
              <a:rPr b="1" lang="fr-FR" sz="2000">
                <a:solidFill>
                  <a:schemeClr val="dk1"/>
                </a:solidFill>
                <a:latin typeface="Calibri"/>
                <a:ea typeface="Calibri"/>
                <a:cs typeface="Calibri"/>
                <a:sym typeface="Calibri"/>
              </a:rPr>
              <a:t>Expliquer la formation de l’image d’un objet par un miroir plan</a:t>
            </a:r>
            <a:endParaRPr b="1" sz="2000">
              <a:solidFill>
                <a:schemeClr val="dk1"/>
              </a:solidFill>
              <a:latin typeface="Calibri"/>
              <a:ea typeface="Calibri"/>
              <a:cs typeface="Calibri"/>
              <a:sym typeface="Calibri"/>
            </a:endParaRPr>
          </a:p>
        </p:txBody>
      </p:sp>
      <p:sp>
        <p:nvSpPr>
          <p:cNvPr id="1876" name="Google Shape;1876;p5"/>
          <p:cNvSpPr txBox="1"/>
          <p:nvPr/>
        </p:nvSpPr>
        <p:spPr>
          <a:xfrm>
            <a:off x="2344051" y="3118262"/>
            <a:ext cx="8617430" cy="861774"/>
          </a:xfrm>
          <a:prstGeom prst="rect">
            <a:avLst/>
          </a:prstGeom>
          <a:noFill/>
          <a:ln>
            <a:noFill/>
          </a:ln>
        </p:spPr>
        <p:txBody>
          <a:bodyPr anchorCtr="0" anchor="t" bIns="45700" lIns="91425" spcFirstLastPara="1" rIns="91425" wrap="square" tIns="45700">
            <a:spAutoFit/>
          </a:bodyPr>
          <a:lstStyle/>
          <a:p>
            <a:pPr indent="-285750" lvl="0" marL="285750" marR="0" rtl="0" algn="l">
              <a:spcBef>
                <a:spcPts val="0"/>
              </a:spcBef>
              <a:spcAft>
                <a:spcPts val="0"/>
              </a:spcAft>
              <a:buClr>
                <a:schemeClr val="dk1"/>
              </a:buClr>
              <a:buSzPts val="2000"/>
              <a:buFont typeface="Arial"/>
              <a:buChar char="•"/>
            </a:pPr>
            <a:r>
              <a:rPr b="1" lang="fr-FR" sz="2000">
                <a:solidFill>
                  <a:schemeClr val="dk1"/>
                </a:solidFill>
                <a:latin typeface="Calibri"/>
                <a:ea typeface="Calibri"/>
                <a:cs typeface="Calibri"/>
                <a:sym typeface="Calibri"/>
              </a:rPr>
              <a:t>Utiliser les lois de la réflexion de la lumière pour construire l’image</a:t>
            </a:r>
            <a:endParaRPr/>
          </a:p>
          <a:p>
            <a:pPr indent="0" lvl="0" marL="0" marR="0" rtl="0" algn="l">
              <a:spcBef>
                <a:spcPts val="1200"/>
              </a:spcBef>
              <a:spcAft>
                <a:spcPts val="0"/>
              </a:spcAft>
              <a:buNone/>
            </a:pPr>
            <a:r>
              <a:rPr b="1" lang="fr-FR" sz="2000">
                <a:solidFill>
                  <a:schemeClr val="dk1"/>
                </a:solidFill>
                <a:latin typeface="Calibri"/>
                <a:ea typeface="Calibri"/>
                <a:cs typeface="Calibri"/>
                <a:sym typeface="Calibri"/>
              </a:rPr>
              <a:t> d’un point par un miroir plan.</a:t>
            </a:r>
            <a:endParaRPr b="1" sz="2000">
              <a:solidFill>
                <a:schemeClr val="dk1"/>
              </a:solidFill>
              <a:latin typeface="Calibri"/>
              <a:ea typeface="Calibri"/>
              <a:cs typeface="Calibri"/>
              <a:sym typeface="Calibri"/>
            </a:endParaRPr>
          </a:p>
        </p:txBody>
      </p:sp>
      <p:sp>
        <p:nvSpPr>
          <p:cNvPr id="1877" name="Google Shape;1877;p5"/>
          <p:cNvSpPr txBox="1"/>
          <p:nvPr/>
        </p:nvSpPr>
        <p:spPr>
          <a:xfrm>
            <a:off x="2446910" y="2016993"/>
            <a:ext cx="8666533" cy="707886"/>
          </a:xfrm>
          <a:prstGeom prst="rect">
            <a:avLst/>
          </a:prstGeom>
          <a:noFill/>
          <a:ln>
            <a:noFill/>
          </a:ln>
        </p:spPr>
        <p:txBody>
          <a:bodyPr anchorCtr="0" anchor="t" bIns="45700" lIns="91425" spcFirstLastPara="1" rIns="91425" wrap="square" tIns="45700">
            <a:spAutoFit/>
          </a:bodyPr>
          <a:lstStyle/>
          <a:p>
            <a:pPr indent="-285750" lvl="0" marL="285750" marR="0" rtl="0" algn="l">
              <a:spcBef>
                <a:spcPts val="0"/>
              </a:spcBef>
              <a:spcAft>
                <a:spcPts val="0"/>
              </a:spcAft>
              <a:buClr>
                <a:schemeClr val="dk1"/>
              </a:buClr>
              <a:buSzPts val="2000"/>
              <a:buFont typeface="Arial"/>
              <a:buChar char="•"/>
            </a:pPr>
            <a:r>
              <a:rPr b="1" lang="fr-FR" sz="2000">
                <a:solidFill>
                  <a:schemeClr val="dk1"/>
                </a:solidFill>
                <a:latin typeface="Calibri"/>
                <a:ea typeface="Calibri"/>
                <a:cs typeface="Calibri"/>
                <a:sym typeface="Calibri"/>
              </a:rPr>
              <a:t>Tracer le rayon réfléchi ou incident en utilisant les lois de la réflexion de la lumière. </a:t>
            </a:r>
            <a:endParaRPr b="1" sz="2000">
              <a:solidFill>
                <a:schemeClr val="dk1"/>
              </a:solidFill>
              <a:latin typeface="Calibri"/>
              <a:ea typeface="Calibri"/>
              <a:cs typeface="Calibri"/>
              <a:sym typeface="Calibri"/>
            </a:endParaRPr>
          </a:p>
        </p:txBody>
      </p:sp>
    </p:spTree>
  </p:cSld>
  <p:clrMapOvr>
    <a:masterClrMapping/>
  </p:clrMapOvr>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12" name="Shape 2612"/>
        <p:cNvGrpSpPr/>
        <p:nvPr/>
      </p:nvGrpSpPr>
      <p:grpSpPr>
        <a:xfrm>
          <a:off x="0" y="0"/>
          <a:ext cx="0" cy="0"/>
          <a:chOff x="0" y="0"/>
          <a:chExt cx="0" cy="0"/>
        </a:xfrm>
      </p:grpSpPr>
      <p:sp>
        <p:nvSpPr>
          <p:cNvPr id="2613" name="Google Shape;2613;p50"/>
          <p:cNvSpPr txBox="1"/>
          <p:nvPr/>
        </p:nvSpPr>
        <p:spPr>
          <a:xfrm>
            <a:off x="473168" y="1549656"/>
            <a:ext cx="11296304" cy="523220"/>
          </a:xfrm>
          <a:prstGeom prst="rect">
            <a:avLst/>
          </a:prstGeom>
          <a:solidFill>
            <a:srgbClr val="D6EFF5"/>
          </a:solid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fr-FR" sz="2800">
                <a:solidFill>
                  <a:schemeClr val="dk1"/>
                </a:solidFill>
                <a:latin typeface="Calibri"/>
                <a:ea typeface="Calibri"/>
                <a:cs typeface="Calibri"/>
                <a:sym typeface="Calibri"/>
              </a:rPr>
              <a:t>L’image obtenue dans un miroir plan est virtuelle.</a:t>
            </a:r>
            <a:endParaRPr sz="2800">
              <a:solidFill>
                <a:schemeClr val="dk1"/>
              </a:solidFill>
              <a:latin typeface="Calibri"/>
              <a:ea typeface="Calibri"/>
              <a:cs typeface="Calibri"/>
              <a:sym typeface="Calibri"/>
            </a:endParaRPr>
          </a:p>
        </p:txBody>
      </p:sp>
      <p:sp>
        <p:nvSpPr>
          <p:cNvPr id="2614" name="Google Shape;2614;p50"/>
          <p:cNvSpPr/>
          <p:nvPr/>
        </p:nvSpPr>
        <p:spPr>
          <a:xfrm>
            <a:off x="2368205" y="3701307"/>
            <a:ext cx="2078289" cy="432000"/>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fr-FR" sz="2400">
                <a:solidFill>
                  <a:schemeClr val="dk1"/>
                </a:solidFill>
                <a:latin typeface="Calibri"/>
                <a:ea typeface="Calibri"/>
                <a:cs typeface="Calibri"/>
                <a:sym typeface="Calibri"/>
              </a:rPr>
              <a:t>Vrai</a:t>
            </a:r>
            <a:endParaRPr/>
          </a:p>
        </p:txBody>
      </p:sp>
      <p:sp>
        <p:nvSpPr>
          <p:cNvPr id="2615" name="Google Shape;2615;p50"/>
          <p:cNvSpPr/>
          <p:nvPr/>
        </p:nvSpPr>
        <p:spPr>
          <a:xfrm>
            <a:off x="2072838" y="3701307"/>
            <a:ext cx="432000" cy="430924"/>
          </a:xfrm>
          <a:prstGeom prst="roundRect">
            <a:avLst>
              <a:gd fmla="val 16667" name="adj"/>
            </a:avLst>
          </a:prstGeom>
          <a:solidFill>
            <a:srgbClr val="ADDEE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A</a:t>
            </a:r>
            <a:endParaRPr/>
          </a:p>
        </p:txBody>
      </p:sp>
      <p:sp>
        <p:nvSpPr>
          <p:cNvPr id="2616" name="Google Shape;2616;p50"/>
          <p:cNvSpPr/>
          <p:nvPr/>
        </p:nvSpPr>
        <p:spPr>
          <a:xfrm>
            <a:off x="7469123" y="3701307"/>
            <a:ext cx="2311371" cy="432000"/>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fr-FR" sz="2400">
                <a:solidFill>
                  <a:schemeClr val="dk1"/>
                </a:solidFill>
                <a:latin typeface="Calibri"/>
                <a:ea typeface="Calibri"/>
                <a:cs typeface="Calibri"/>
                <a:sym typeface="Calibri"/>
              </a:rPr>
              <a:t>Faux</a:t>
            </a:r>
            <a:endParaRPr/>
          </a:p>
        </p:txBody>
      </p:sp>
      <p:sp>
        <p:nvSpPr>
          <p:cNvPr id="2617" name="Google Shape;2617;p50"/>
          <p:cNvSpPr/>
          <p:nvPr/>
        </p:nvSpPr>
        <p:spPr>
          <a:xfrm>
            <a:off x="7173756" y="3701307"/>
            <a:ext cx="432000" cy="430924"/>
          </a:xfrm>
          <a:prstGeom prst="roundRect">
            <a:avLst>
              <a:gd fmla="val 16667" name="adj"/>
            </a:avLst>
          </a:prstGeom>
          <a:solidFill>
            <a:srgbClr val="ADDEE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B</a:t>
            </a:r>
            <a:endParaRPr/>
          </a:p>
        </p:txBody>
      </p:sp>
      <p:sp>
        <p:nvSpPr>
          <p:cNvPr id="2618" name="Google Shape;2618;p50"/>
          <p:cNvSpPr txBox="1"/>
          <p:nvPr>
            <p:ph type="title"/>
          </p:nvPr>
        </p:nvSpPr>
        <p:spPr>
          <a:xfrm>
            <a:off x="935304" y="318293"/>
            <a:ext cx="10372033" cy="267549"/>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1600"/>
              <a:buFont typeface="Calibri"/>
              <a:buNone/>
            </a:pPr>
            <a:r>
              <a:rPr lang="fr-FR"/>
              <a:t>Répondre par vrai ou faux.</a:t>
            </a:r>
            <a:endParaRPr/>
          </a:p>
        </p:txBody>
      </p:sp>
      <p:sp>
        <p:nvSpPr>
          <p:cNvPr id="2619" name="Google Shape;2619;p50"/>
          <p:cNvSpPr txBox="1"/>
          <p:nvPr>
            <p:ph idx="1" type="body"/>
          </p:nvPr>
        </p:nvSpPr>
        <p:spPr>
          <a:xfrm>
            <a:off x="935304" y="668338"/>
            <a:ext cx="10372459" cy="299327"/>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chemeClr val="dk1"/>
              </a:buClr>
              <a:buSzPts val="1000"/>
              <a:buNone/>
            </a:pPr>
            <a:r>
              <a:rPr lang="fr-FR"/>
              <a:t>L'enseignant.e choisit au hasard deux élèves pour justifier oralement leur choix.</a:t>
            </a:r>
            <a:endParaRPr/>
          </a:p>
        </p:txBody>
      </p:sp>
      <p:grpSp>
        <p:nvGrpSpPr>
          <p:cNvPr id="2620" name="Google Shape;2620;p50"/>
          <p:cNvGrpSpPr/>
          <p:nvPr/>
        </p:nvGrpSpPr>
        <p:grpSpPr>
          <a:xfrm>
            <a:off x="11496040" y="536370"/>
            <a:ext cx="497596" cy="431295"/>
            <a:chOff x="779844" y="4335989"/>
            <a:chExt cx="563238" cy="575842"/>
          </a:xfrm>
        </p:grpSpPr>
        <p:pic>
          <p:nvPicPr>
            <p:cNvPr descr="Une image contenant Dessin animé, clipart, Animation, illustration&#10;&#10;Description générée automatiquement" id="2621" name="Google Shape;2621;p50"/>
            <p:cNvPicPr preferRelativeResize="0"/>
            <p:nvPr/>
          </p:nvPicPr>
          <p:blipFill rotWithShape="1">
            <a:blip r:embed="rId3">
              <a:alphaModFix/>
            </a:blip>
            <a:srcRect b="23864" l="18242" r="18458" t="9344"/>
            <a:stretch/>
          </p:blipFill>
          <p:spPr>
            <a:xfrm>
              <a:off x="779844" y="4335989"/>
              <a:ext cx="563238" cy="575842"/>
            </a:xfrm>
            <a:prstGeom prst="rect">
              <a:avLst/>
            </a:prstGeom>
            <a:noFill/>
            <a:ln>
              <a:noFill/>
            </a:ln>
          </p:spPr>
        </p:pic>
        <p:sp>
          <p:nvSpPr>
            <p:cNvPr id="2622" name="Google Shape;2622;p50"/>
            <p:cNvSpPr/>
            <p:nvPr/>
          </p:nvSpPr>
          <p:spPr>
            <a:xfrm>
              <a:off x="1146883" y="4430870"/>
              <a:ext cx="160172" cy="106680"/>
            </a:xfrm>
            <a:prstGeom prst="rect">
              <a:avLst/>
            </a:prstGeom>
            <a:solidFill>
              <a:srgbClr val="268B6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spTree>
  </p:cSld>
  <p:clrMapOvr>
    <a:masterClrMapping/>
  </p:clrMapOvr>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26" name="Shape 2626"/>
        <p:cNvGrpSpPr/>
        <p:nvPr/>
      </p:nvGrpSpPr>
      <p:grpSpPr>
        <a:xfrm>
          <a:off x="0" y="0"/>
          <a:ext cx="0" cy="0"/>
          <a:chOff x="0" y="0"/>
          <a:chExt cx="0" cy="0"/>
        </a:xfrm>
      </p:grpSpPr>
      <p:sp>
        <p:nvSpPr>
          <p:cNvPr id="2627" name="Google Shape;2627;p51"/>
          <p:cNvSpPr/>
          <p:nvPr/>
        </p:nvSpPr>
        <p:spPr>
          <a:xfrm>
            <a:off x="2368205" y="3701307"/>
            <a:ext cx="2078289" cy="432000"/>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fr-FR" sz="2400">
                <a:solidFill>
                  <a:schemeClr val="dk1"/>
                </a:solidFill>
                <a:latin typeface="Calibri"/>
                <a:ea typeface="Calibri"/>
                <a:cs typeface="Calibri"/>
                <a:sym typeface="Calibri"/>
              </a:rPr>
              <a:t>Vrai</a:t>
            </a:r>
            <a:endParaRPr/>
          </a:p>
        </p:txBody>
      </p:sp>
      <p:sp>
        <p:nvSpPr>
          <p:cNvPr id="2628" name="Google Shape;2628;p51"/>
          <p:cNvSpPr/>
          <p:nvPr/>
        </p:nvSpPr>
        <p:spPr>
          <a:xfrm>
            <a:off x="2072838" y="3701307"/>
            <a:ext cx="432000" cy="430924"/>
          </a:xfrm>
          <a:prstGeom prst="roundRect">
            <a:avLst>
              <a:gd fmla="val 16667" name="adj"/>
            </a:avLst>
          </a:prstGeom>
          <a:solidFill>
            <a:srgbClr val="ADDEE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A</a:t>
            </a:r>
            <a:endParaRPr/>
          </a:p>
        </p:txBody>
      </p:sp>
      <p:sp>
        <p:nvSpPr>
          <p:cNvPr id="2629" name="Google Shape;2629;p51"/>
          <p:cNvSpPr/>
          <p:nvPr/>
        </p:nvSpPr>
        <p:spPr>
          <a:xfrm>
            <a:off x="7469123" y="3701307"/>
            <a:ext cx="2311371" cy="432000"/>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fr-FR" sz="2400">
                <a:solidFill>
                  <a:schemeClr val="dk1"/>
                </a:solidFill>
                <a:latin typeface="Calibri"/>
                <a:ea typeface="Calibri"/>
                <a:cs typeface="Calibri"/>
                <a:sym typeface="Calibri"/>
              </a:rPr>
              <a:t>Faux</a:t>
            </a:r>
            <a:endParaRPr/>
          </a:p>
        </p:txBody>
      </p:sp>
      <p:sp>
        <p:nvSpPr>
          <p:cNvPr id="2630" name="Google Shape;2630;p51"/>
          <p:cNvSpPr/>
          <p:nvPr/>
        </p:nvSpPr>
        <p:spPr>
          <a:xfrm>
            <a:off x="7173756" y="3701307"/>
            <a:ext cx="432000" cy="430924"/>
          </a:xfrm>
          <a:prstGeom prst="roundRect">
            <a:avLst>
              <a:gd fmla="val 16667" name="adj"/>
            </a:avLst>
          </a:prstGeom>
          <a:solidFill>
            <a:srgbClr val="ADDEE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B</a:t>
            </a:r>
            <a:endParaRPr/>
          </a:p>
        </p:txBody>
      </p:sp>
      <p:pic>
        <p:nvPicPr>
          <p:cNvPr descr="Coche avec un remplissage uni" id="2631" name="Google Shape;2631;p51"/>
          <p:cNvPicPr preferRelativeResize="0"/>
          <p:nvPr/>
        </p:nvPicPr>
        <p:blipFill rotWithShape="1">
          <a:blip r:embed="rId3">
            <a:alphaModFix/>
          </a:blip>
          <a:srcRect b="0" l="0" r="0" t="0"/>
          <a:stretch/>
        </p:blipFill>
        <p:spPr>
          <a:xfrm>
            <a:off x="3019436" y="4322731"/>
            <a:ext cx="684830" cy="684830"/>
          </a:xfrm>
          <a:prstGeom prst="rect">
            <a:avLst/>
          </a:prstGeom>
          <a:noFill/>
          <a:ln>
            <a:noFill/>
          </a:ln>
        </p:spPr>
      </p:pic>
      <p:sp>
        <p:nvSpPr>
          <p:cNvPr id="2632" name="Google Shape;2632;p51"/>
          <p:cNvSpPr txBox="1"/>
          <p:nvPr/>
        </p:nvSpPr>
        <p:spPr>
          <a:xfrm>
            <a:off x="473168" y="1549656"/>
            <a:ext cx="11296304" cy="523220"/>
          </a:xfrm>
          <a:prstGeom prst="rect">
            <a:avLst/>
          </a:prstGeom>
          <a:solidFill>
            <a:srgbClr val="D6EFF5"/>
          </a:solid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fr-FR" sz="2800">
                <a:solidFill>
                  <a:schemeClr val="dk1"/>
                </a:solidFill>
                <a:latin typeface="Calibri"/>
                <a:ea typeface="Calibri"/>
                <a:cs typeface="Calibri"/>
                <a:sym typeface="Calibri"/>
              </a:rPr>
              <a:t>L’image obtenue dans un miroir plan est virtuelle.</a:t>
            </a:r>
            <a:endParaRPr sz="2800">
              <a:solidFill>
                <a:schemeClr val="dk1"/>
              </a:solidFill>
              <a:latin typeface="Calibri"/>
              <a:ea typeface="Calibri"/>
              <a:cs typeface="Calibri"/>
              <a:sym typeface="Calibri"/>
            </a:endParaRPr>
          </a:p>
        </p:txBody>
      </p:sp>
      <p:sp>
        <p:nvSpPr>
          <p:cNvPr id="2633" name="Google Shape;2633;p51"/>
          <p:cNvSpPr txBox="1"/>
          <p:nvPr>
            <p:ph type="title"/>
          </p:nvPr>
        </p:nvSpPr>
        <p:spPr>
          <a:xfrm>
            <a:off x="935304" y="318293"/>
            <a:ext cx="10372033" cy="267549"/>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1600"/>
              <a:buFont typeface="Calibri"/>
              <a:buNone/>
            </a:pPr>
            <a:r>
              <a:rPr lang="fr-FR"/>
              <a:t>C’est vrai, l’image obtenue n’est pas réelle, elle est virtuelle.</a:t>
            </a:r>
            <a:endParaRPr/>
          </a:p>
        </p:txBody>
      </p:sp>
      <p:sp>
        <p:nvSpPr>
          <p:cNvPr id="2634" name="Google Shape;2634;p51"/>
          <p:cNvSpPr txBox="1"/>
          <p:nvPr>
            <p:ph idx="1" type="body"/>
          </p:nvPr>
        </p:nvSpPr>
        <p:spPr>
          <a:xfrm>
            <a:off x="935304" y="668338"/>
            <a:ext cx="10372459" cy="299327"/>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chemeClr val="dk1"/>
              </a:buClr>
              <a:buSzPts val="1000"/>
              <a:buNone/>
            </a:pPr>
            <a:r>
              <a:rPr lang="fr-FR"/>
              <a:t>L'enseignant.e choisit au hasard deux élèves pour justifier oralement leur choix.</a:t>
            </a:r>
            <a:endParaRPr/>
          </a:p>
        </p:txBody>
      </p:sp>
      <p:pic>
        <p:nvPicPr>
          <p:cNvPr id="2635" name="Google Shape;2635;p51"/>
          <p:cNvPicPr preferRelativeResize="0"/>
          <p:nvPr/>
        </p:nvPicPr>
        <p:blipFill rotWithShape="1">
          <a:blip r:embed="rId4">
            <a:alphaModFix/>
          </a:blip>
          <a:srcRect b="0" l="0" r="0" t="0"/>
          <a:stretch/>
        </p:blipFill>
        <p:spPr>
          <a:xfrm>
            <a:off x="11587480" y="456221"/>
            <a:ext cx="424233" cy="424233"/>
          </a:xfrm>
          <a:prstGeom prst="rect">
            <a:avLst/>
          </a:prstGeom>
          <a:noFill/>
          <a:ln>
            <a:noFill/>
          </a:ln>
        </p:spPr>
      </p:pic>
    </p:spTree>
  </p:cSld>
  <p:clrMapOvr>
    <a:masterClrMapping/>
  </p:clrMapOvr>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39" name="Shape 2639"/>
        <p:cNvGrpSpPr/>
        <p:nvPr/>
      </p:nvGrpSpPr>
      <p:grpSpPr>
        <a:xfrm>
          <a:off x="0" y="0"/>
          <a:ext cx="0" cy="0"/>
          <a:chOff x="0" y="0"/>
          <a:chExt cx="0" cy="0"/>
        </a:xfrm>
      </p:grpSpPr>
      <p:sp>
        <p:nvSpPr>
          <p:cNvPr id="2640" name="Google Shape;2640;p52"/>
          <p:cNvSpPr/>
          <p:nvPr/>
        </p:nvSpPr>
        <p:spPr>
          <a:xfrm>
            <a:off x="1514568" y="2914815"/>
            <a:ext cx="6515547" cy="432000"/>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lang="fr-FR" sz="2400">
                <a:solidFill>
                  <a:schemeClr val="dk1"/>
                </a:solidFill>
                <a:latin typeface="Calibri"/>
                <a:ea typeface="Calibri"/>
                <a:cs typeface="Calibri"/>
                <a:sym typeface="Calibri"/>
              </a:rPr>
              <a:t>   i = r</a:t>
            </a:r>
            <a:endParaRPr sz="3200">
              <a:solidFill>
                <a:schemeClr val="dk1"/>
              </a:solidFill>
              <a:latin typeface="Calibri"/>
              <a:ea typeface="Calibri"/>
              <a:cs typeface="Calibri"/>
              <a:sym typeface="Calibri"/>
            </a:endParaRPr>
          </a:p>
        </p:txBody>
      </p:sp>
      <p:sp>
        <p:nvSpPr>
          <p:cNvPr id="2641" name="Google Shape;2641;p52"/>
          <p:cNvSpPr/>
          <p:nvPr/>
        </p:nvSpPr>
        <p:spPr>
          <a:xfrm>
            <a:off x="1219201" y="2914815"/>
            <a:ext cx="432000" cy="430924"/>
          </a:xfrm>
          <a:prstGeom prst="roundRect">
            <a:avLst>
              <a:gd fmla="val 16667" name="adj"/>
            </a:avLst>
          </a:prstGeom>
          <a:solidFill>
            <a:srgbClr val="ADDEE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A</a:t>
            </a:r>
            <a:endParaRPr/>
          </a:p>
        </p:txBody>
      </p:sp>
      <p:sp>
        <p:nvSpPr>
          <p:cNvPr id="2642" name="Google Shape;2642;p52"/>
          <p:cNvSpPr/>
          <p:nvPr/>
        </p:nvSpPr>
        <p:spPr>
          <a:xfrm>
            <a:off x="1568358" y="3939364"/>
            <a:ext cx="6461757" cy="432000"/>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lang="fr-FR" sz="2400">
                <a:solidFill>
                  <a:srgbClr val="000000"/>
                </a:solidFill>
                <a:latin typeface="Calibri"/>
                <a:ea typeface="Calibri"/>
                <a:cs typeface="Calibri"/>
                <a:sym typeface="Calibri"/>
              </a:rPr>
              <a:t> i&gt; r</a:t>
            </a:r>
            <a:endParaRPr sz="3200">
              <a:solidFill>
                <a:schemeClr val="dk1"/>
              </a:solidFill>
              <a:latin typeface="Calibri"/>
              <a:ea typeface="Calibri"/>
              <a:cs typeface="Calibri"/>
              <a:sym typeface="Calibri"/>
            </a:endParaRPr>
          </a:p>
        </p:txBody>
      </p:sp>
      <p:sp>
        <p:nvSpPr>
          <p:cNvPr id="2643" name="Google Shape;2643;p52"/>
          <p:cNvSpPr/>
          <p:nvPr/>
        </p:nvSpPr>
        <p:spPr>
          <a:xfrm>
            <a:off x="1219201" y="3922190"/>
            <a:ext cx="432000" cy="430924"/>
          </a:xfrm>
          <a:prstGeom prst="roundRect">
            <a:avLst>
              <a:gd fmla="val 16667" name="adj"/>
            </a:avLst>
          </a:prstGeom>
          <a:solidFill>
            <a:srgbClr val="ADDEE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B</a:t>
            </a:r>
            <a:endParaRPr/>
          </a:p>
        </p:txBody>
      </p:sp>
      <p:sp>
        <p:nvSpPr>
          <p:cNvPr id="2644" name="Google Shape;2644;p52"/>
          <p:cNvSpPr txBox="1"/>
          <p:nvPr/>
        </p:nvSpPr>
        <p:spPr>
          <a:xfrm>
            <a:off x="1219201" y="1523833"/>
            <a:ext cx="9282544" cy="954107"/>
          </a:xfrm>
          <a:prstGeom prst="rect">
            <a:avLst/>
          </a:prstGeom>
          <a:solidFill>
            <a:srgbClr val="D6EFF5"/>
          </a:solid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fr-FR" sz="2800">
                <a:solidFill>
                  <a:schemeClr val="dk1"/>
                </a:solidFill>
                <a:latin typeface="Calibri"/>
                <a:ea typeface="Calibri"/>
                <a:cs typeface="Calibri"/>
                <a:sym typeface="Calibri"/>
              </a:rPr>
              <a:t> Lors de la construction de l’image d’un objet par un miroir plan , on utilise la loi:</a:t>
            </a:r>
            <a:endParaRPr/>
          </a:p>
        </p:txBody>
      </p:sp>
      <p:sp>
        <p:nvSpPr>
          <p:cNvPr id="2645" name="Google Shape;2645;p52"/>
          <p:cNvSpPr/>
          <p:nvPr/>
        </p:nvSpPr>
        <p:spPr>
          <a:xfrm>
            <a:off x="1514568" y="4850139"/>
            <a:ext cx="6515547" cy="430924"/>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lang="fr-FR" sz="2400">
                <a:solidFill>
                  <a:schemeClr val="dk1"/>
                </a:solidFill>
                <a:latin typeface="Calibri"/>
                <a:ea typeface="Calibri"/>
                <a:cs typeface="Calibri"/>
                <a:sym typeface="Calibri"/>
              </a:rPr>
              <a:t>  i &lt; r</a:t>
            </a:r>
            <a:endParaRPr sz="2400">
              <a:solidFill>
                <a:schemeClr val="dk1"/>
              </a:solidFill>
              <a:latin typeface="Calibri"/>
              <a:ea typeface="Calibri"/>
              <a:cs typeface="Calibri"/>
              <a:sym typeface="Calibri"/>
            </a:endParaRPr>
          </a:p>
        </p:txBody>
      </p:sp>
      <p:sp>
        <p:nvSpPr>
          <p:cNvPr id="2646" name="Google Shape;2646;p52"/>
          <p:cNvSpPr/>
          <p:nvPr/>
        </p:nvSpPr>
        <p:spPr>
          <a:xfrm>
            <a:off x="1219201" y="4850139"/>
            <a:ext cx="432000" cy="430924"/>
          </a:xfrm>
          <a:prstGeom prst="roundRect">
            <a:avLst>
              <a:gd fmla="val 16667" name="adj"/>
            </a:avLst>
          </a:prstGeom>
          <a:solidFill>
            <a:srgbClr val="ADDEE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C</a:t>
            </a:r>
            <a:endParaRPr/>
          </a:p>
        </p:txBody>
      </p:sp>
      <p:sp>
        <p:nvSpPr>
          <p:cNvPr id="2647" name="Google Shape;2647;p52"/>
          <p:cNvSpPr/>
          <p:nvPr/>
        </p:nvSpPr>
        <p:spPr>
          <a:xfrm>
            <a:off x="1651201" y="5795287"/>
            <a:ext cx="6515547" cy="432000"/>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lang="fr-FR" sz="2400">
                <a:solidFill>
                  <a:schemeClr val="dk1"/>
                </a:solidFill>
                <a:latin typeface="Calibri"/>
                <a:ea typeface="Calibri"/>
                <a:cs typeface="Calibri"/>
                <a:sym typeface="Calibri"/>
              </a:rPr>
              <a:t>Aucune des trois relations</a:t>
            </a:r>
            <a:endParaRPr/>
          </a:p>
        </p:txBody>
      </p:sp>
      <p:sp>
        <p:nvSpPr>
          <p:cNvPr id="2648" name="Google Shape;2648;p52"/>
          <p:cNvSpPr/>
          <p:nvPr/>
        </p:nvSpPr>
        <p:spPr>
          <a:xfrm>
            <a:off x="1219201" y="5777012"/>
            <a:ext cx="432000" cy="430924"/>
          </a:xfrm>
          <a:prstGeom prst="roundRect">
            <a:avLst>
              <a:gd fmla="val 16667" name="adj"/>
            </a:avLst>
          </a:prstGeom>
          <a:solidFill>
            <a:srgbClr val="ADDEE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D</a:t>
            </a:r>
            <a:endParaRPr/>
          </a:p>
        </p:txBody>
      </p:sp>
      <p:sp>
        <p:nvSpPr>
          <p:cNvPr id="2649" name="Google Shape;2649;p52"/>
          <p:cNvSpPr txBox="1"/>
          <p:nvPr/>
        </p:nvSpPr>
        <p:spPr>
          <a:xfrm>
            <a:off x="9117771" y="2622428"/>
            <a:ext cx="2419806" cy="58477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fr-FR" sz="1600">
                <a:solidFill>
                  <a:schemeClr val="dk1"/>
                </a:solidFill>
                <a:latin typeface="Calibri"/>
                <a:ea typeface="Calibri"/>
                <a:cs typeface="Calibri"/>
                <a:sym typeface="Calibri"/>
              </a:rPr>
              <a:t>i est l’angle d’incidence</a:t>
            </a:r>
            <a:endParaRPr/>
          </a:p>
          <a:p>
            <a:pPr indent="0" lvl="0" marL="0" marR="0" rtl="0" algn="l">
              <a:spcBef>
                <a:spcPts val="0"/>
              </a:spcBef>
              <a:spcAft>
                <a:spcPts val="0"/>
              </a:spcAft>
              <a:buNone/>
            </a:pPr>
            <a:r>
              <a:rPr lang="fr-FR" sz="1600">
                <a:solidFill>
                  <a:schemeClr val="dk1"/>
                </a:solidFill>
                <a:latin typeface="Calibri"/>
                <a:ea typeface="Calibri"/>
                <a:cs typeface="Calibri"/>
                <a:sym typeface="Calibri"/>
              </a:rPr>
              <a:t>r est l’angle de réflexion</a:t>
            </a:r>
            <a:endParaRPr sz="1600">
              <a:solidFill>
                <a:schemeClr val="dk1"/>
              </a:solidFill>
              <a:latin typeface="Calibri"/>
              <a:ea typeface="Calibri"/>
              <a:cs typeface="Calibri"/>
              <a:sym typeface="Calibri"/>
            </a:endParaRPr>
          </a:p>
        </p:txBody>
      </p:sp>
      <p:sp>
        <p:nvSpPr>
          <p:cNvPr id="2650" name="Google Shape;2650;p52"/>
          <p:cNvSpPr txBox="1"/>
          <p:nvPr>
            <p:ph type="title"/>
          </p:nvPr>
        </p:nvSpPr>
        <p:spPr>
          <a:xfrm>
            <a:off x="935304" y="318293"/>
            <a:ext cx="10372033" cy="267549"/>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1600"/>
              <a:buFont typeface="Calibri"/>
              <a:buNone/>
            </a:pPr>
            <a:r>
              <a:rPr lang="fr-FR"/>
              <a:t>Choisir la bonne réponse.</a:t>
            </a:r>
            <a:endParaRPr/>
          </a:p>
        </p:txBody>
      </p:sp>
      <p:sp>
        <p:nvSpPr>
          <p:cNvPr id="2651" name="Google Shape;2651;p52"/>
          <p:cNvSpPr txBox="1"/>
          <p:nvPr>
            <p:ph idx="1" type="body"/>
          </p:nvPr>
        </p:nvSpPr>
        <p:spPr>
          <a:xfrm>
            <a:off x="935304" y="668338"/>
            <a:ext cx="10372459" cy="299327"/>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chemeClr val="dk1"/>
              </a:buClr>
              <a:buSzPts val="1000"/>
              <a:buNone/>
            </a:pPr>
            <a:r>
              <a:rPr lang="fr-FR"/>
              <a:t>L'enseignant.e choisit au hasard deux élèves pour justifier oralement leur choix.</a:t>
            </a:r>
            <a:endParaRPr/>
          </a:p>
        </p:txBody>
      </p:sp>
      <p:grpSp>
        <p:nvGrpSpPr>
          <p:cNvPr id="2652" name="Google Shape;2652;p52"/>
          <p:cNvGrpSpPr/>
          <p:nvPr/>
        </p:nvGrpSpPr>
        <p:grpSpPr>
          <a:xfrm>
            <a:off x="11496040" y="536370"/>
            <a:ext cx="497596" cy="431295"/>
            <a:chOff x="779844" y="4335989"/>
            <a:chExt cx="563238" cy="575842"/>
          </a:xfrm>
        </p:grpSpPr>
        <p:pic>
          <p:nvPicPr>
            <p:cNvPr descr="Une image contenant Dessin animé, clipart, Animation, illustration&#10;&#10;Description générée automatiquement" id="2653" name="Google Shape;2653;p52"/>
            <p:cNvPicPr preferRelativeResize="0"/>
            <p:nvPr/>
          </p:nvPicPr>
          <p:blipFill rotWithShape="1">
            <a:blip r:embed="rId3">
              <a:alphaModFix/>
            </a:blip>
            <a:srcRect b="23864" l="18242" r="18458" t="9344"/>
            <a:stretch/>
          </p:blipFill>
          <p:spPr>
            <a:xfrm>
              <a:off x="779844" y="4335989"/>
              <a:ext cx="563238" cy="575842"/>
            </a:xfrm>
            <a:prstGeom prst="rect">
              <a:avLst/>
            </a:prstGeom>
            <a:noFill/>
            <a:ln>
              <a:noFill/>
            </a:ln>
          </p:spPr>
        </p:pic>
        <p:sp>
          <p:nvSpPr>
            <p:cNvPr id="2654" name="Google Shape;2654;p52"/>
            <p:cNvSpPr/>
            <p:nvPr/>
          </p:nvSpPr>
          <p:spPr>
            <a:xfrm>
              <a:off x="1146883" y="4430870"/>
              <a:ext cx="160172" cy="106680"/>
            </a:xfrm>
            <a:prstGeom prst="rect">
              <a:avLst/>
            </a:prstGeom>
            <a:solidFill>
              <a:srgbClr val="268B6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spTree>
  </p:cSld>
  <p:clrMapOvr>
    <a:masterClrMapping/>
  </p:clrMapOvr>
</p:sld>
</file>

<file path=ppt/slides/slide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58" name="Shape 2658"/>
        <p:cNvGrpSpPr/>
        <p:nvPr/>
      </p:nvGrpSpPr>
      <p:grpSpPr>
        <a:xfrm>
          <a:off x="0" y="0"/>
          <a:ext cx="0" cy="0"/>
          <a:chOff x="0" y="0"/>
          <a:chExt cx="0" cy="0"/>
        </a:xfrm>
      </p:grpSpPr>
      <p:sp>
        <p:nvSpPr>
          <p:cNvPr id="2659" name="Google Shape;2659;p53"/>
          <p:cNvSpPr txBox="1"/>
          <p:nvPr/>
        </p:nvSpPr>
        <p:spPr>
          <a:xfrm>
            <a:off x="1219201" y="1523833"/>
            <a:ext cx="9282544" cy="954107"/>
          </a:xfrm>
          <a:prstGeom prst="rect">
            <a:avLst/>
          </a:prstGeom>
          <a:solidFill>
            <a:srgbClr val="D6EFF5"/>
          </a:solid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fr-FR" sz="2800">
                <a:solidFill>
                  <a:schemeClr val="dk1"/>
                </a:solidFill>
                <a:latin typeface="Calibri"/>
                <a:ea typeface="Calibri"/>
                <a:cs typeface="Calibri"/>
                <a:sym typeface="Calibri"/>
              </a:rPr>
              <a:t> Lors de la construction de l’image d’un objet par un miroir plan , on utilise la loi:</a:t>
            </a:r>
            <a:endParaRPr/>
          </a:p>
        </p:txBody>
      </p:sp>
      <p:sp>
        <p:nvSpPr>
          <p:cNvPr id="2660" name="Google Shape;2660;p53"/>
          <p:cNvSpPr txBox="1"/>
          <p:nvPr/>
        </p:nvSpPr>
        <p:spPr>
          <a:xfrm>
            <a:off x="9117771" y="2622428"/>
            <a:ext cx="2419806" cy="58477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fr-FR" sz="1600">
                <a:solidFill>
                  <a:schemeClr val="dk1"/>
                </a:solidFill>
                <a:latin typeface="Calibri"/>
                <a:ea typeface="Calibri"/>
                <a:cs typeface="Calibri"/>
                <a:sym typeface="Calibri"/>
              </a:rPr>
              <a:t>i est l’angle d’incidence</a:t>
            </a:r>
            <a:endParaRPr/>
          </a:p>
          <a:p>
            <a:pPr indent="0" lvl="0" marL="0" marR="0" rtl="0" algn="l">
              <a:spcBef>
                <a:spcPts val="0"/>
              </a:spcBef>
              <a:spcAft>
                <a:spcPts val="0"/>
              </a:spcAft>
              <a:buNone/>
            </a:pPr>
            <a:r>
              <a:rPr lang="fr-FR" sz="1600">
                <a:solidFill>
                  <a:schemeClr val="dk1"/>
                </a:solidFill>
                <a:latin typeface="Calibri"/>
                <a:ea typeface="Calibri"/>
                <a:cs typeface="Calibri"/>
                <a:sym typeface="Calibri"/>
              </a:rPr>
              <a:t>r est l’angle de réflexion</a:t>
            </a:r>
            <a:endParaRPr sz="1600">
              <a:solidFill>
                <a:schemeClr val="dk1"/>
              </a:solidFill>
              <a:latin typeface="Calibri"/>
              <a:ea typeface="Calibri"/>
              <a:cs typeface="Calibri"/>
              <a:sym typeface="Calibri"/>
            </a:endParaRPr>
          </a:p>
        </p:txBody>
      </p:sp>
      <p:pic>
        <p:nvPicPr>
          <p:cNvPr descr="Coche avec un remplissage uni" id="2661" name="Google Shape;2661;p53"/>
          <p:cNvPicPr preferRelativeResize="0"/>
          <p:nvPr/>
        </p:nvPicPr>
        <p:blipFill rotWithShape="1">
          <a:blip r:embed="rId3">
            <a:alphaModFix/>
          </a:blip>
          <a:srcRect b="0" l="0" r="0" t="0"/>
          <a:stretch/>
        </p:blipFill>
        <p:spPr>
          <a:xfrm>
            <a:off x="387211" y="2876548"/>
            <a:ext cx="684830" cy="684830"/>
          </a:xfrm>
          <a:prstGeom prst="rect">
            <a:avLst/>
          </a:prstGeom>
          <a:noFill/>
          <a:ln>
            <a:noFill/>
          </a:ln>
        </p:spPr>
      </p:pic>
      <p:sp>
        <p:nvSpPr>
          <p:cNvPr id="2662" name="Google Shape;2662;p53"/>
          <p:cNvSpPr/>
          <p:nvPr/>
        </p:nvSpPr>
        <p:spPr>
          <a:xfrm>
            <a:off x="1514568" y="2914815"/>
            <a:ext cx="6515547" cy="432000"/>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lang="fr-FR" sz="2400">
                <a:solidFill>
                  <a:schemeClr val="dk1"/>
                </a:solidFill>
                <a:latin typeface="Calibri"/>
                <a:ea typeface="Calibri"/>
                <a:cs typeface="Calibri"/>
                <a:sym typeface="Calibri"/>
              </a:rPr>
              <a:t>   i = r</a:t>
            </a:r>
            <a:endParaRPr sz="3200">
              <a:solidFill>
                <a:schemeClr val="dk1"/>
              </a:solidFill>
              <a:latin typeface="Calibri"/>
              <a:ea typeface="Calibri"/>
              <a:cs typeface="Calibri"/>
              <a:sym typeface="Calibri"/>
            </a:endParaRPr>
          </a:p>
        </p:txBody>
      </p:sp>
      <p:sp>
        <p:nvSpPr>
          <p:cNvPr id="2663" name="Google Shape;2663;p53"/>
          <p:cNvSpPr/>
          <p:nvPr/>
        </p:nvSpPr>
        <p:spPr>
          <a:xfrm>
            <a:off x="1219201" y="2914815"/>
            <a:ext cx="432000" cy="430924"/>
          </a:xfrm>
          <a:prstGeom prst="roundRect">
            <a:avLst>
              <a:gd fmla="val 16667" name="adj"/>
            </a:avLst>
          </a:prstGeom>
          <a:solidFill>
            <a:srgbClr val="ADDEE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A</a:t>
            </a:r>
            <a:endParaRPr/>
          </a:p>
        </p:txBody>
      </p:sp>
      <p:sp>
        <p:nvSpPr>
          <p:cNvPr id="2664" name="Google Shape;2664;p53"/>
          <p:cNvSpPr/>
          <p:nvPr/>
        </p:nvSpPr>
        <p:spPr>
          <a:xfrm>
            <a:off x="1568358" y="3939364"/>
            <a:ext cx="6461757" cy="432000"/>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lang="fr-FR" sz="2400">
                <a:solidFill>
                  <a:srgbClr val="000000"/>
                </a:solidFill>
                <a:latin typeface="Calibri"/>
                <a:ea typeface="Calibri"/>
                <a:cs typeface="Calibri"/>
                <a:sym typeface="Calibri"/>
              </a:rPr>
              <a:t> i&gt; r</a:t>
            </a:r>
            <a:endParaRPr sz="3200">
              <a:solidFill>
                <a:schemeClr val="dk1"/>
              </a:solidFill>
              <a:latin typeface="Calibri"/>
              <a:ea typeface="Calibri"/>
              <a:cs typeface="Calibri"/>
              <a:sym typeface="Calibri"/>
            </a:endParaRPr>
          </a:p>
        </p:txBody>
      </p:sp>
      <p:sp>
        <p:nvSpPr>
          <p:cNvPr id="2665" name="Google Shape;2665;p53"/>
          <p:cNvSpPr/>
          <p:nvPr/>
        </p:nvSpPr>
        <p:spPr>
          <a:xfrm>
            <a:off x="1219201" y="3922190"/>
            <a:ext cx="432000" cy="430924"/>
          </a:xfrm>
          <a:prstGeom prst="roundRect">
            <a:avLst>
              <a:gd fmla="val 16667" name="adj"/>
            </a:avLst>
          </a:prstGeom>
          <a:solidFill>
            <a:srgbClr val="ADDEE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B</a:t>
            </a:r>
            <a:endParaRPr/>
          </a:p>
        </p:txBody>
      </p:sp>
      <p:sp>
        <p:nvSpPr>
          <p:cNvPr id="2666" name="Google Shape;2666;p53"/>
          <p:cNvSpPr/>
          <p:nvPr/>
        </p:nvSpPr>
        <p:spPr>
          <a:xfrm>
            <a:off x="1514568" y="4850139"/>
            <a:ext cx="6515547" cy="430924"/>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lang="fr-FR" sz="2400">
                <a:solidFill>
                  <a:schemeClr val="dk1"/>
                </a:solidFill>
                <a:latin typeface="Calibri"/>
                <a:ea typeface="Calibri"/>
                <a:cs typeface="Calibri"/>
                <a:sym typeface="Calibri"/>
              </a:rPr>
              <a:t>  i &lt; r</a:t>
            </a:r>
            <a:endParaRPr sz="2400">
              <a:solidFill>
                <a:schemeClr val="dk1"/>
              </a:solidFill>
              <a:latin typeface="Calibri"/>
              <a:ea typeface="Calibri"/>
              <a:cs typeface="Calibri"/>
              <a:sym typeface="Calibri"/>
            </a:endParaRPr>
          </a:p>
        </p:txBody>
      </p:sp>
      <p:sp>
        <p:nvSpPr>
          <p:cNvPr id="2667" name="Google Shape;2667;p53"/>
          <p:cNvSpPr/>
          <p:nvPr/>
        </p:nvSpPr>
        <p:spPr>
          <a:xfrm>
            <a:off x="1219201" y="4850139"/>
            <a:ext cx="432000" cy="430924"/>
          </a:xfrm>
          <a:prstGeom prst="roundRect">
            <a:avLst>
              <a:gd fmla="val 16667" name="adj"/>
            </a:avLst>
          </a:prstGeom>
          <a:solidFill>
            <a:srgbClr val="ADDEE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C</a:t>
            </a:r>
            <a:endParaRPr/>
          </a:p>
        </p:txBody>
      </p:sp>
      <p:sp>
        <p:nvSpPr>
          <p:cNvPr id="2668" name="Google Shape;2668;p53"/>
          <p:cNvSpPr/>
          <p:nvPr/>
        </p:nvSpPr>
        <p:spPr>
          <a:xfrm>
            <a:off x="1651201" y="5795287"/>
            <a:ext cx="6515547" cy="432000"/>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lang="fr-FR" sz="2400">
                <a:solidFill>
                  <a:schemeClr val="dk1"/>
                </a:solidFill>
                <a:latin typeface="Calibri"/>
                <a:ea typeface="Calibri"/>
                <a:cs typeface="Calibri"/>
                <a:sym typeface="Calibri"/>
              </a:rPr>
              <a:t>Aucune des trois relations</a:t>
            </a:r>
            <a:endParaRPr/>
          </a:p>
        </p:txBody>
      </p:sp>
      <p:sp>
        <p:nvSpPr>
          <p:cNvPr id="2669" name="Google Shape;2669;p53"/>
          <p:cNvSpPr/>
          <p:nvPr/>
        </p:nvSpPr>
        <p:spPr>
          <a:xfrm>
            <a:off x="1219201" y="5777012"/>
            <a:ext cx="432000" cy="430924"/>
          </a:xfrm>
          <a:prstGeom prst="roundRect">
            <a:avLst>
              <a:gd fmla="val 16667" name="adj"/>
            </a:avLst>
          </a:prstGeom>
          <a:solidFill>
            <a:srgbClr val="ADDEE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D</a:t>
            </a:r>
            <a:endParaRPr/>
          </a:p>
        </p:txBody>
      </p:sp>
      <p:sp>
        <p:nvSpPr>
          <p:cNvPr id="2670" name="Google Shape;2670;p53"/>
          <p:cNvSpPr txBox="1"/>
          <p:nvPr>
            <p:ph type="title"/>
          </p:nvPr>
        </p:nvSpPr>
        <p:spPr>
          <a:xfrm>
            <a:off x="935304" y="318293"/>
            <a:ext cx="10372033" cy="267549"/>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1600"/>
              <a:buFont typeface="Calibri"/>
              <a:buNone/>
            </a:pPr>
            <a:r>
              <a:rPr lang="fr-FR"/>
              <a:t> la relation i = r est la loi de la réflexion.</a:t>
            </a:r>
            <a:endParaRPr/>
          </a:p>
        </p:txBody>
      </p:sp>
      <p:sp>
        <p:nvSpPr>
          <p:cNvPr id="2671" name="Google Shape;2671;p53"/>
          <p:cNvSpPr txBox="1"/>
          <p:nvPr>
            <p:ph idx="1" type="body"/>
          </p:nvPr>
        </p:nvSpPr>
        <p:spPr>
          <a:xfrm>
            <a:off x="935304" y="668338"/>
            <a:ext cx="10372459" cy="299327"/>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chemeClr val="dk1"/>
              </a:buClr>
              <a:buSzPts val="1000"/>
              <a:buNone/>
            </a:pPr>
            <a:r>
              <a:rPr lang="fr-FR"/>
              <a:t>L'enseignant.e choisit au hasard deux élèves pour justifier oralement leur choix.</a:t>
            </a:r>
            <a:endParaRPr/>
          </a:p>
          <a:p>
            <a:pPr indent="-228600" lvl="0" marL="228600" rtl="0" algn="l">
              <a:lnSpc>
                <a:spcPct val="90000"/>
              </a:lnSpc>
              <a:spcBef>
                <a:spcPts val="1000"/>
              </a:spcBef>
              <a:spcAft>
                <a:spcPts val="0"/>
              </a:spcAft>
              <a:buClr>
                <a:schemeClr val="dk1"/>
              </a:buClr>
              <a:buSzPts val="1050"/>
              <a:buNone/>
            </a:pPr>
            <a:r>
              <a:t/>
            </a:r>
            <a:endParaRPr/>
          </a:p>
        </p:txBody>
      </p:sp>
      <p:pic>
        <p:nvPicPr>
          <p:cNvPr id="2672" name="Google Shape;2672;p53"/>
          <p:cNvPicPr preferRelativeResize="0"/>
          <p:nvPr/>
        </p:nvPicPr>
        <p:blipFill rotWithShape="1">
          <a:blip r:embed="rId4">
            <a:alphaModFix/>
          </a:blip>
          <a:srcRect b="0" l="0" r="0" t="0"/>
          <a:stretch/>
        </p:blipFill>
        <p:spPr>
          <a:xfrm>
            <a:off x="11587480" y="456221"/>
            <a:ext cx="424233" cy="424233"/>
          </a:xfrm>
          <a:prstGeom prst="rect">
            <a:avLst/>
          </a:prstGeom>
          <a:noFill/>
          <a:ln>
            <a:noFill/>
          </a:ln>
        </p:spPr>
      </p:pic>
    </p:spTree>
  </p:cSld>
  <p:clrMapOvr>
    <a:masterClrMapping/>
  </p:clrMapOvr>
</p:sld>
</file>

<file path=ppt/slides/slide5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76" name="Shape 2676"/>
        <p:cNvGrpSpPr/>
        <p:nvPr/>
      </p:nvGrpSpPr>
      <p:grpSpPr>
        <a:xfrm>
          <a:off x="0" y="0"/>
          <a:ext cx="0" cy="0"/>
          <a:chOff x="0" y="0"/>
          <a:chExt cx="0" cy="0"/>
        </a:xfrm>
      </p:grpSpPr>
      <p:sp>
        <p:nvSpPr>
          <p:cNvPr id="2677" name="Google Shape;2677;p54"/>
          <p:cNvSpPr txBox="1"/>
          <p:nvPr/>
        </p:nvSpPr>
        <p:spPr>
          <a:xfrm>
            <a:off x="962060" y="1048758"/>
            <a:ext cx="9282544" cy="523220"/>
          </a:xfrm>
          <a:prstGeom prst="rect">
            <a:avLst/>
          </a:prstGeom>
          <a:solidFill>
            <a:srgbClr val="D6EFF5"/>
          </a:solid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fr-FR" sz="2800">
                <a:solidFill>
                  <a:schemeClr val="dk1"/>
                </a:solidFill>
                <a:latin typeface="Calibri"/>
                <a:ea typeface="Calibri"/>
                <a:cs typeface="Calibri"/>
                <a:sym typeface="Calibri"/>
              </a:rPr>
              <a:t> L’image d’un objet se construit :</a:t>
            </a:r>
            <a:endParaRPr sz="2800">
              <a:solidFill>
                <a:schemeClr val="dk1"/>
              </a:solidFill>
              <a:latin typeface="Calibri"/>
              <a:ea typeface="Calibri"/>
              <a:cs typeface="Calibri"/>
              <a:sym typeface="Calibri"/>
            </a:endParaRPr>
          </a:p>
        </p:txBody>
      </p:sp>
      <p:pic>
        <p:nvPicPr>
          <p:cNvPr id="2678" name="Google Shape;2678;p54"/>
          <p:cNvPicPr preferRelativeResize="0"/>
          <p:nvPr/>
        </p:nvPicPr>
        <p:blipFill rotWithShape="1">
          <a:blip r:embed="rId3">
            <a:alphaModFix/>
          </a:blip>
          <a:srcRect b="13827" l="19068" r="23398" t="37429"/>
          <a:stretch/>
        </p:blipFill>
        <p:spPr>
          <a:xfrm>
            <a:off x="2522765" y="1698415"/>
            <a:ext cx="5975776" cy="2891013"/>
          </a:xfrm>
          <a:prstGeom prst="rect">
            <a:avLst/>
          </a:prstGeom>
          <a:noFill/>
          <a:ln>
            <a:noFill/>
          </a:ln>
        </p:spPr>
      </p:pic>
      <p:sp>
        <p:nvSpPr>
          <p:cNvPr id="2679" name="Google Shape;2679;p54"/>
          <p:cNvSpPr txBox="1"/>
          <p:nvPr>
            <p:ph type="title"/>
          </p:nvPr>
        </p:nvSpPr>
        <p:spPr>
          <a:xfrm>
            <a:off x="935304" y="318293"/>
            <a:ext cx="10372033" cy="267549"/>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1600"/>
              <a:buFont typeface="Calibri"/>
              <a:buNone/>
            </a:pPr>
            <a:r>
              <a:rPr lang="fr-FR"/>
              <a:t>Choisir la bonne réponse.</a:t>
            </a:r>
            <a:endParaRPr/>
          </a:p>
        </p:txBody>
      </p:sp>
      <p:sp>
        <p:nvSpPr>
          <p:cNvPr id="2680" name="Google Shape;2680;p54"/>
          <p:cNvSpPr txBox="1"/>
          <p:nvPr>
            <p:ph idx="1" type="body"/>
          </p:nvPr>
        </p:nvSpPr>
        <p:spPr>
          <a:xfrm>
            <a:off x="935304" y="668338"/>
            <a:ext cx="10372459" cy="299327"/>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chemeClr val="dk1"/>
              </a:buClr>
              <a:buSzPts val="1000"/>
              <a:buNone/>
            </a:pPr>
            <a:r>
              <a:rPr lang="fr-FR"/>
              <a:t>L'enseignant.e choisit au hasard deux élèves pour justifier oralement leur choix.</a:t>
            </a:r>
            <a:endParaRPr/>
          </a:p>
        </p:txBody>
      </p:sp>
      <p:sp>
        <p:nvSpPr>
          <p:cNvPr id="2681" name="Google Shape;2681;p54"/>
          <p:cNvSpPr/>
          <p:nvPr/>
        </p:nvSpPr>
        <p:spPr>
          <a:xfrm>
            <a:off x="1473228" y="4715865"/>
            <a:ext cx="7188170" cy="432000"/>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lang="fr-FR" sz="2400">
                <a:solidFill>
                  <a:schemeClr val="dk1"/>
                </a:solidFill>
                <a:latin typeface="Calibri"/>
                <a:ea typeface="Calibri"/>
                <a:cs typeface="Calibri"/>
                <a:sym typeface="Calibri"/>
              </a:rPr>
              <a:t>   En traçant les rayons réfléchis puis leur prolongement</a:t>
            </a:r>
            <a:endParaRPr sz="2400">
              <a:solidFill>
                <a:schemeClr val="dk1"/>
              </a:solidFill>
              <a:latin typeface="Calibri"/>
              <a:ea typeface="Calibri"/>
              <a:cs typeface="Calibri"/>
              <a:sym typeface="Calibri"/>
            </a:endParaRPr>
          </a:p>
        </p:txBody>
      </p:sp>
      <p:sp>
        <p:nvSpPr>
          <p:cNvPr id="2682" name="Google Shape;2682;p54"/>
          <p:cNvSpPr/>
          <p:nvPr/>
        </p:nvSpPr>
        <p:spPr>
          <a:xfrm>
            <a:off x="1177860" y="4715865"/>
            <a:ext cx="432000" cy="430924"/>
          </a:xfrm>
          <a:prstGeom prst="roundRect">
            <a:avLst>
              <a:gd fmla="val 16667" name="adj"/>
            </a:avLst>
          </a:prstGeom>
          <a:solidFill>
            <a:srgbClr val="ADDEE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A</a:t>
            </a:r>
            <a:endParaRPr/>
          </a:p>
        </p:txBody>
      </p:sp>
      <p:sp>
        <p:nvSpPr>
          <p:cNvPr id="2683" name="Google Shape;2683;p54"/>
          <p:cNvSpPr/>
          <p:nvPr/>
        </p:nvSpPr>
        <p:spPr>
          <a:xfrm>
            <a:off x="1527017" y="5399755"/>
            <a:ext cx="7134381" cy="432000"/>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lang="fr-FR" sz="3200">
                <a:solidFill>
                  <a:srgbClr val="000000"/>
                </a:solidFill>
                <a:latin typeface="Calibri"/>
                <a:ea typeface="Calibri"/>
                <a:cs typeface="Calibri"/>
                <a:sym typeface="Calibri"/>
              </a:rPr>
              <a:t> </a:t>
            </a:r>
            <a:r>
              <a:rPr lang="fr-FR" sz="2400">
                <a:solidFill>
                  <a:srgbClr val="000000"/>
                </a:solidFill>
                <a:latin typeface="Calibri"/>
                <a:ea typeface="Calibri"/>
                <a:cs typeface="Calibri"/>
                <a:sym typeface="Calibri"/>
              </a:rPr>
              <a:t>En traçant seulement les </a:t>
            </a:r>
            <a:r>
              <a:rPr b="1" lang="fr-FR" sz="2400">
                <a:solidFill>
                  <a:schemeClr val="dk1"/>
                </a:solidFill>
                <a:latin typeface="Calibri"/>
                <a:ea typeface="Calibri"/>
                <a:cs typeface="Calibri"/>
                <a:sym typeface="Calibri"/>
              </a:rPr>
              <a:t>rayons</a:t>
            </a:r>
            <a:r>
              <a:rPr lang="fr-FR" sz="2400">
                <a:solidFill>
                  <a:srgbClr val="000000"/>
                </a:solidFill>
                <a:latin typeface="Calibri"/>
                <a:ea typeface="Calibri"/>
                <a:cs typeface="Calibri"/>
                <a:sym typeface="Calibri"/>
              </a:rPr>
              <a:t> incidents</a:t>
            </a:r>
            <a:endParaRPr sz="4000">
              <a:solidFill>
                <a:schemeClr val="dk1"/>
              </a:solidFill>
              <a:latin typeface="Calibri"/>
              <a:ea typeface="Calibri"/>
              <a:cs typeface="Calibri"/>
              <a:sym typeface="Calibri"/>
            </a:endParaRPr>
          </a:p>
        </p:txBody>
      </p:sp>
      <p:sp>
        <p:nvSpPr>
          <p:cNvPr id="2684" name="Google Shape;2684;p54"/>
          <p:cNvSpPr/>
          <p:nvPr/>
        </p:nvSpPr>
        <p:spPr>
          <a:xfrm>
            <a:off x="1177860" y="5382581"/>
            <a:ext cx="432000" cy="430924"/>
          </a:xfrm>
          <a:prstGeom prst="roundRect">
            <a:avLst>
              <a:gd fmla="val 16667" name="adj"/>
            </a:avLst>
          </a:prstGeom>
          <a:solidFill>
            <a:srgbClr val="ADDEE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B</a:t>
            </a:r>
            <a:endParaRPr/>
          </a:p>
        </p:txBody>
      </p:sp>
      <p:sp>
        <p:nvSpPr>
          <p:cNvPr id="2685" name="Google Shape;2685;p54"/>
          <p:cNvSpPr/>
          <p:nvPr/>
        </p:nvSpPr>
        <p:spPr>
          <a:xfrm>
            <a:off x="1473227" y="6077441"/>
            <a:ext cx="9029673" cy="430924"/>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lang="fr-FR" sz="3200">
                <a:solidFill>
                  <a:srgbClr val="000000"/>
                </a:solidFill>
                <a:latin typeface="Calibri"/>
                <a:ea typeface="Calibri"/>
                <a:cs typeface="Calibri"/>
                <a:sym typeface="Calibri"/>
              </a:rPr>
              <a:t>  En dessinant directement l’objet derrière le miroir</a:t>
            </a:r>
            <a:endParaRPr/>
          </a:p>
        </p:txBody>
      </p:sp>
      <p:sp>
        <p:nvSpPr>
          <p:cNvPr id="2686" name="Google Shape;2686;p54"/>
          <p:cNvSpPr/>
          <p:nvPr/>
        </p:nvSpPr>
        <p:spPr>
          <a:xfrm>
            <a:off x="1177860" y="6077441"/>
            <a:ext cx="432000" cy="430924"/>
          </a:xfrm>
          <a:prstGeom prst="roundRect">
            <a:avLst>
              <a:gd fmla="val 16667" name="adj"/>
            </a:avLst>
          </a:prstGeom>
          <a:solidFill>
            <a:srgbClr val="ADDEE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C</a:t>
            </a:r>
            <a:endParaRPr/>
          </a:p>
        </p:txBody>
      </p:sp>
      <p:grpSp>
        <p:nvGrpSpPr>
          <p:cNvPr id="2687" name="Google Shape;2687;p54"/>
          <p:cNvGrpSpPr/>
          <p:nvPr/>
        </p:nvGrpSpPr>
        <p:grpSpPr>
          <a:xfrm>
            <a:off x="11496040" y="536370"/>
            <a:ext cx="497596" cy="431295"/>
            <a:chOff x="779844" y="4335989"/>
            <a:chExt cx="563238" cy="575842"/>
          </a:xfrm>
        </p:grpSpPr>
        <p:pic>
          <p:nvPicPr>
            <p:cNvPr descr="Une image contenant Dessin animé, clipart, Animation, illustration&#10;&#10;Description générée automatiquement" id="2688" name="Google Shape;2688;p54"/>
            <p:cNvPicPr preferRelativeResize="0"/>
            <p:nvPr/>
          </p:nvPicPr>
          <p:blipFill rotWithShape="1">
            <a:blip r:embed="rId4">
              <a:alphaModFix/>
            </a:blip>
            <a:srcRect b="23864" l="18242" r="18458" t="9344"/>
            <a:stretch/>
          </p:blipFill>
          <p:spPr>
            <a:xfrm>
              <a:off x="779844" y="4335989"/>
              <a:ext cx="563238" cy="575842"/>
            </a:xfrm>
            <a:prstGeom prst="rect">
              <a:avLst/>
            </a:prstGeom>
            <a:noFill/>
            <a:ln>
              <a:noFill/>
            </a:ln>
          </p:spPr>
        </p:pic>
        <p:sp>
          <p:nvSpPr>
            <p:cNvPr id="2689" name="Google Shape;2689;p54"/>
            <p:cNvSpPr/>
            <p:nvPr/>
          </p:nvSpPr>
          <p:spPr>
            <a:xfrm>
              <a:off x="1146883" y="4430870"/>
              <a:ext cx="160172" cy="106680"/>
            </a:xfrm>
            <a:prstGeom prst="rect">
              <a:avLst/>
            </a:prstGeom>
            <a:solidFill>
              <a:srgbClr val="268B6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spTree>
  </p:cSld>
  <p:clrMapOvr>
    <a:masterClrMapping/>
  </p:clrMapOvr>
</p:sld>
</file>

<file path=ppt/slides/slide5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93" name="Shape 2693"/>
        <p:cNvGrpSpPr/>
        <p:nvPr/>
      </p:nvGrpSpPr>
      <p:grpSpPr>
        <a:xfrm>
          <a:off x="0" y="0"/>
          <a:ext cx="0" cy="0"/>
          <a:chOff x="0" y="0"/>
          <a:chExt cx="0" cy="0"/>
        </a:xfrm>
      </p:grpSpPr>
      <p:pic>
        <p:nvPicPr>
          <p:cNvPr descr="Coche avec un remplissage uni" id="2694" name="Google Shape;2694;p55"/>
          <p:cNvPicPr preferRelativeResize="0"/>
          <p:nvPr/>
        </p:nvPicPr>
        <p:blipFill rotWithShape="1">
          <a:blip r:embed="rId3">
            <a:alphaModFix/>
          </a:blip>
          <a:srcRect b="0" l="0" r="0" t="0"/>
          <a:stretch/>
        </p:blipFill>
        <p:spPr>
          <a:xfrm>
            <a:off x="345346" y="4605417"/>
            <a:ext cx="684830" cy="684830"/>
          </a:xfrm>
          <a:prstGeom prst="rect">
            <a:avLst/>
          </a:prstGeom>
          <a:noFill/>
          <a:ln>
            <a:noFill/>
          </a:ln>
        </p:spPr>
      </p:pic>
      <p:sp>
        <p:nvSpPr>
          <p:cNvPr id="2695" name="Google Shape;2695;p55"/>
          <p:cNvSpPr/>
          <p:nvPr/>
        </p:nvSpPr>
        <p:spPr>
          <a:xfrm>
            <a:off x="1473228" y="4715865"/>
            <a:ext cx="7188170" cy="432000"/>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lang="fr-FR" sz="2400">
                <a:solidFill>
                  <a:schemeClr val="dk1"/>
                </a:solidFill>
                <a:latin typeface="Calibri"/>
                <a:ea typeface="Calibri"/>
                <a:cs typeface="Calibri"/>
                <a:sym typeface="Calibri"/>
              </a:rPr>
              <a:t>   En traçant les rayons réfléchis puis leur prolongement</a:t>
            </a:r>
            <a:endParaRPr sz="2400">
              <a:solidFill>
                <a:schemeClr val="dk1"/>
              </a:solidFill>
              <a:latin typeface="Calibri"/>
              <a:ea typeface="Calibri"/>
              <a:cs typeface="Calibri"/>
              <a:sym typeface="Calibri"/>
            </a:endParaRPr>
          </a:p>
        </p:txBody>
      </p:sp>
      <p:sp>
        <p:nvSpPr>
          <p:cNvPr id="2696" name="Google Shape;2696;p55"/>
          <p:cNvSpPr/>
          <p:nvPr/>
        </p:nvSpPr>
        <p:spPr>
          <a:xfrm>
            <a:off x="1177860" y="4715865"/>
            <a:ext cx="432000" cy="430924"/>
          </a:xfrm>
          <a:prstGeom prst="roundRect">
            <a:avLst>
              <a:gd fmla="val 16667" name="adj"/>
            </a:avLst>
          </a:prstGeom>
          <a:solidFill>
            <a:srgbClr val="ADDEE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A</a:t>
            </a:r>
            <a:endParaRPr/>
          </a:p>
        </p:txBody>
      </p:sp>
      <p:sp>
        <p:nvSpPr>
          <p:cNvPr id="2697" name="Google Shape;2697;p55"/>
          <p:cNvSpPr/>
          <p:nvPr/>
        </p:nvSpPr>
        <p:spPr>
          <a:xfrm>
            <a:off x="1527017" y="5399755"/>
            <a:ext cx="7134381" cy="432000"/>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lang="fr-FR" sz="3200">
                <a:solidFill>
                  <a:srgbClr val="000000"/>
                </a:solidFill>
                <a:latin typeface="Calibri"/>
                <a:ea typeface="Calibri"/>
                <a:cs typeface="Calibri"/>
                <a:sym typeface="Calibri"/>
              </a:rPr>
              <a:t> </a:t>
            </a:r>
            <a:r>
              <a:rPr lang="fr-FR" sz="2400">
                <a:solidFill>
                  <a:srgbClr val="000000"/>
                </a:solidFill>
                <a:latin typeface="Calibri"/>
                <a:ea typeface="Calibri"/>
                <a:cs typeface="Calibri"/>
                <a:sym typeface="Calibri"/>
              </a:rPr>
              <a:t>En traçant seulement les </a:t>
            </a:r>
            <a:r>
              <a:rPr b="1" lang="fr-FR" sz="2400">
                <a:solidFill>
                  <a:srgbClr val="000000"/>
                </a:solidFill>
                <a:latin typeface="Calibri"/>
                <a:ea typeface="Calibri"/>
                <a:cs typeface="Calibri"/>
                <a:sym typeface="Calibri"/>
              </a:rPr>
              <a:t>rayons</a:t>
            </a:r>
            <a:r>
              <a:rPr lang="fr-FR" sz="2400">
                <a:solidFill>
                  <a:srgbClr val="000000"/>
                </a:solidFill>
                <a:latin typeface="Calibri"/>
                <a:ea typeface="Calibri"/>
                <a:cs typeface="Calibri"/>
                <a:sym typeface="Calibri"/>
              </a:rPr>
              <a:t> incidents</a:t>
            </a:r>
            <a:endParaRPr sz="4000">
              <a:solidFill>
                <a:schemeClr val="dk1"/>
              </a:solidFill>
              <a:latin typeface="Calibri"/>
              <a:ea typeface="Calibri"/>
              <a:cs typeface="Calibri"/>
              <a:sym typeface="Calibri"/>
            </a:endParaRPr>
          </a:p>
        </p:txBody>
      </p:sp>
      <p:sp>
        <p:nvSpPr>
          <p:cNvPr id="2698" name="Google Shape;2698;p55"/>
          <p:cNvSpPr/>
          <p:nvPr/>
        </p:nvSpPr>
        <p:spPr>
          <a:xfrm>
            <a:off x="1177860" y="5382581"/>
            <a:ext cx="432000" cy="430924"/>
          </a:xfrm>
          <a:prstGeom prst="roundRect">
            <a:avLst>
              <a:gd fmla="val 16667" name="adj"/>
            </a:avLst>
          </a:prstGeom>
          <a:solidFill>
            <a:srgbClr val="ADDEE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B</a:t>
            </a:r>
            <a:endParaRPr/>
          </a:p>
        </p:txBody>
      </p:sp>
      <p:sp>
        <p:nvSpPr>
          <p:cNvPr id="2699" name="Google Shape;2699;p55"/>
          <p:cNvSpPr/>
          <p:nvPr/>
        </p:nvSpPr>
        <p:spPr>
          <a:xfrm>
            <a:off x="1473227" y="6077441"/>
            <a:ext cx="8877273" cy="430924"/>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lang="fr-FR" sz="3200">
                <a:solidFill>
                  <a:srgbClr val="000000"/>
                </a:solidFill>
                <a:latin typeface="Calibri"/>
                <a:ea typeface="Calibri"/>
                <a:cs typeface="Calibri"/>
                <a:sym typeface="Calibri"/>
              </a:rPr>
              <a:t>  En dessinant directement l’objet derrière le miroir</a:t>
            </a:r>
            <a:endParaRPr/>
          </a:p>
        </p:txBody>
      </p:sp>
      <p:sp>
        <p:nvSpPr>
          <p:cNvPr id="2700" name="Google Shape;2700;p55"/>
          <p:cNvSpPr/>
          <p:nvPr/>
        </p:nvSpPr>
        <p:spPr>
          <a:xfrm>
            <a:off x="1177860" y="6077441"/>
            <a:ext cx="432000" cy="430924"/>
          </a:xfrm>
          <a:prstGeom prst="roundRect">
            <a:avLst>
              <a:gd fmla="val 16667" name="adj"/>
            </a:avLst>
          </a:prstGeom>
          <a:solidFill>
            <a:srgbClr val="ADDEE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C</a:t>
            </a:r>
            <a:endParaRPr/>
          </a:p>
        </p:txBody>
      </p:sp>
      <p:pic>
        <p:nvPicPr>
          <p:cNvPr id="2701" name="Google Shape;2701;p55"/>
          <p:cNvPicPr preferRelativeResize="0"/>
          <p:nvPr/>
        </p:nvPicPr>
        <p:blipFill rotWithShape="1">
          <a:blip r:embed="rId4">
            <a:alphaModFix/>
          </a:blip>
          <a:srcRect b="13827" l="19068" r="23398" t="37429"/>
          <a:stretch/>
        </p:blipFill>
        <p:spPr>
          <a:xfrm>
            <a:off x="2522765" y="1698415"/>
            <a:ext cx="5975776" cy="2891013"/>
          </a:xfrm>
          <a:prstGeom prst="rect">
            <a:avLst/>
          </a:prstGeom>
          <a:noFill/>
          <a:ln>
            <a:noFill/>
          </a:ln>
        </p:spPr>
      </p:pic>
      <p:sp>
        <p:nvSpPr>
          <p:cNvPr id="2702" name="Google Shape;2702;p55"/>
          <p:cNvSpPr txBox="1"/>
          <p:nvPr/>
        </p:nvSpPr>
        <p:spPr>
          <a:xfrm>
            <a:off x="962060" y="1048758"/>
            <a:ext cx="9282544" cy="523220"/>
          </a:xfrm>
          <a:prstGeom prst="rect">
            <a:avLst/>
          </a:prstGeom>
          <a:solidFill>
            <a:srgbClr val="D6EFF5"/>
          </a:solid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fr-FR" sz="2800">
                <a:solidFill>
                  <a:schemeClr val="dk1"/>
                </a:solidFill>
                <a:latin typeface="Calibri"/>
                <a:ea typeface="Calibri"/>
                <a:cs typeface="Calibri"/>
                <a:sym typeface="Calibri"/>
              </a:rPr>
              <a:t> L’image d’un objet se construit :</a:t>
            </a:r>
            <a:endParaRPr sz="2800">
              <a:solidFill>
                <a:schemeClr val="dk1"/>
              </a:solidFill>
              <a:latin typeface="Calibri"/>
              <a:ea typeface="Calibri"/>
              <a:cs typeface="Calibri"/>
              <a:sym typeface="Calibri"/>
            </a:endParaRPr>
          </a:p>
        </p:txBody>
      </p:sp>
      <p:sp>
        <p:nvSpPr>
          <p:cNvPr id="2703" name="Google Shape;2703;p55"/>
          <p:cNvSpPr txBox="1"/>
          <p:nvPr>
            <p:ph type="title"/>
          </p:nvPr>
        </p:nvSpPr>
        <p:spPr>
          <a:xfrm>
            <a:off x="935304" y="318293"/>
            <a:ext cx="10372033" cy="267549"/>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1600"/>
              <a:buFont typeface="Calibri"/>
              <a:buNone/>
            </a:pPr>
            <a:r>
              <a:rPr lang="fr-FR"/>
              <a:t>Effectivement l’image d’un objet se construit par les rayons réfléchis puis leur prolongement.</a:t>
            </a:r>
            <a:endParaRPr/>
          </a:p>
        </p:txBody>
      </p:sp>
      <p:sp>
        <p:nvSpPr>
          <p:cNvPr id="2704" name="Google Shape;2704;p55"/>
          <p:cNvSpPr txBox="1"/>
          <p:nvPr>
            <p:ph idx="1" type="body"/>
          </p:nvPr>
        </p:nvSpPr>
        <p:spPr>
          <a:xfrm>
            <a:off x="935304" y="668338"/>
            <a:ext cx="10372459" cy="299327"/>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chemeClr val="dk1"/>
              </a:buClr>
              <a:buSzPts val="1000"/>
              <a:buNone/>
            </a:pPr>
            <a:r>
              <a:rPr lang="fr-FR"/>
              <a:t>L'enseignant.e choisit au hasard deux élèves pour justifier oralement leur choix.</a:t>
            </a:r>
            <a:endParaRPr/>
          </a:p>
        </p:txBody>
      </p:sp>
      <p:pic>
        <p:nvPicPr>
          <p:cNvPr id="2705" name="Google Shape;2705;p55"/>
          <p:cNvPicPr preferRelativeResize="0"/>
          <p:nvPr/>
        </p:nvPicPr>
        <p:blipFill rotWithShape="1">
          <a:blip r:embed="rId5">
            <a:alphaModFix/>
          </a:blip>
          <a:srcRect b="0" l="0" r="0" t="0"/>
          <a:stretch/>
        </p:blipFill>
        <p:spPr>
          <a:xfrm>
            <a:off x="11587480" y="456221"/>
            <a:ext cx="424233" cy="424233"/>
          </a:xfrm>
          <a:prstGeom prst="rect">
            <a:avLst/>
          </a:prstGeom>
          <a:noFill/>
          <a:ln>
            <a:noFill/>
          </a:ln>
        </p:spPr>
      </p:pic>
    </p:spTree>
  </p:cSld>
  <p:clrMapOvr>
    <a:masterClrMapping/>
  </p:clrMapOvr>
</p:sld>
</file>

<file path=ppt/slides/slide5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09" name="Shape 2709"/>
        <p:cNvGrpSpPr/>
        <p:nvPr/>
      </p:nvGrpSpPr>
      <p:grpSpPr>
        <a:xfrm>
          <a:off x="0" y="0"/>
          <a:ext cx="0" cy="0"/>
          <a:chOff x="0" y="0"/>
          <a:chExt cx="0" cy="0"/>
        </a:xfrm>
      </p:grpSpPr>
      <p:sp>
        <p:nvSpPr>
          <p:cNvPr id="2710" name="Google Shape;2710;p56"/>
          <p:cNvSpPr/>
          <p:nvPr/>
        </p:nvSpPr>
        <p:spPr>
          <a:xfrm>
            <a:off x="1400018" y="2622428"/>
            <a:ext cx="5127782" cy="432000"/>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lang="fr-FR" sz="2800">
                <a:solidFill>
                  <a:schemeClr val="dk1"/>
                </a:solidFill>
                <a:latin typeface="Calibri"/>
                <a:ea typeface="Calibri"/>
                <a:cs typeface="Calibri"/>
                <a:sym typeface="Calibri"/>
              </a:rPr>
              <a:t>   6 cm derrière le miroir</a:t>
            </a:r>
            <a:endParaRPr/>
          </a:p>
        </p:txBody>
      </p:sp>
      <p:sp>
        <p:nvSpPr>
          <p:cNvPr id="2711" name="Google Shape;2711;p56"/>
          <p:cNvSpPr/>
          <p:nvPr/>
        </p:nvSpPr>
        <p:spPr>
          <a:xfrm>
            <a:off x="1104650" y="2622428"/>
            <a:ext cx="432000" cy="430924"/>
          </a:xfrm>
          <a:prstGeom prst="roundRect">
            <a:avLst>
              <a:gd fmla="val 16667" name="adj"/>
            </a:avLst>
          </a:prstGeom>
          <a:solidFill>
            <a:srgbClr val="ADDEE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A</a:t>
            </a:r>
            <a:endParaRPr/>
          </a:p>
        </p:txBody>
      </p:sp>
      <p:sp>
        <p:nvSpPr>
          <p:cNvPr id="2712" name="Google Shape;2712;p56"/>
          <p:cNvSpPr/>
          <p:nvPr/>
        </p:nvSpPr>
        <p:spPr>
          <a:xfrm>
            <a:off x="1453808" y="3646977"/>
            <a:ext cx="3306452" cy="432000"/>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lang="fr-FR" sz="3600">
                <a:solidFill>
                  <a:srgbClr val="000000"/>
                </a:solidFill>
                <a:latin typeface="Calibri"/>
                <a:ea typeface="Calibri"/>
                <a:cs typeface="Calibri"/>
                <a:sym typeface="Calibri"/>
              </a:rPr>
              <a:t> </a:t>
            </a:r>
            <a:r>
              <a:rPr b="1" lang="fr-FR" sz="2800">
                <a:solidFill>
                  <a:srgbClr val="000000"/>
                </a:solidFill>
                <a:latin typeface="Calibri"/>
                <a:ea typeface="Calibri"/>
                <a:cs typeface="Calibri"/>
                <a:sym typeface="Calibri"/>
              </a:rPr>
              <a:t>6 cm de l’objet</a:t>
            </a:r>
            <a:endParaRPr b="1" sz="4400">
              <a:solidFill>
                <a:schemeClr val="dk1"/>
              </a:solidFill>
              <a:latin typeface="Calibri"/>
              <a:ea typeface="Calibri"/>
              <a:cs typeface="Calibri"/>
              <a:sym typeface="Calibri"/>
            </a:endParaRPr>
          </a:p>
        </p:txBody>
      </p:sp>
      <p:sp>
        <p:nvSpPr>
          <p:cNvPr id="2713" name="Google Shape;2713;p56"/>
          <p:cNvSpPr/>
          <p:nvPr/>
        </p:nvSpPr>
        <p:spPr>
          <a:xfrm>
            <a:off x="1104650" y="3629803"/>
            <a:ext cx="432000" cy="430924"/>
          </a:xfrm>
          <a:prstGeom prst="roundRect">
            <a:avLst>
              <a:gd fmla="val 16667" name="adj"/>
            </a:avLst>
          </a:prstGeom>
          <a:solidFill>
            <a:srgbClr val="ADDEE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B</a:t>
            </a:r>
            <a:endParaRPr/>
          </a:p>
        </p:txBody>
      </p:sp>
      <p:sp>
        <p:nvSpPr>
          <p:cNvPr id="2714" name="Google Shape;2714;p56"/>
          <p:cNvSpPr txBox="1"/>
          <p:nvPr/>
        </p:nvSpPr>
        <p:spPr>
          <a:xfrm>
            <a:off x="1146464" y="1278349"/>
            <a:ext cx="9282544" cy="954107"/>
          </a:xfrm>
          <a:prstGeom prst="rect">
            <a:avLst/>
          </a:prstGeom>
          <a:solidFill>
            <a:srgbClr val="D6EFF5"/>
          </a:solid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fr-FR" sz="2800">
                <a:solidFill>
                  <a:schemeClr val="dk1"/>
                </a:solidFill>
                <a:latin typeface="Calibri"/>
                <a:ea typeface="Calibri"/>
                <a:cs typeface="Calibri"/>
                <a:sym typeface="Calibri"/>
              </a:rPr>
              <a:t>Un stylo est placé à 6 cm devant un miroir plan.</a:t>
            </a:r>
            <a:endParaRPr/>
          </a:p>
          <a:p>
            <a:pPr indent="0" lvl="0" marL="0" marR="0" rtl="0" algn="ctr">
              <a:spcBef>
                <a:spcPts val="0"/>
              </a:spcBef>
              <a:spcAft>
                <a:spcPts val="0"/>
              </a:spcAft>
              <a:buNone/>
            </a:pPr>
            <a:r>
              <a:rPr lang="fr-FR" sz="2800">
                <a:solidFill>
                  <a:schemeClr val="dk1"/>
                </a:solidFill>
                <a:latin typeface="Calibri"/>
                <a:ea typeface="Calibri"/>
                <a:cs typeface="Calibri"/>
                <a:sym typeface="Calibri"/>
              </a:rPr>
              <a:t>Alors son image se trouve à:</a:t>
            </a:r>
            <a:endParaRPr sz="2800">
              <a:solidFill>
                <a:schemeClr val="dk1"/>
              </a:solidFill>
              <a:latin typeface="Calibri"/>
              <a:ea typeface="Calibri"/>
              <a:cs typeface="Calibri"/>
              <a:sym typeface="Calibri"/>
            </a:endParaRPr>
          </a:p>
        </p:txBody>
      </p:sp>
      <p:sp>
        <p:nvSpPr>
          <p:cNvPr id="2715" name="Google Shape;2715;p56"/>
          <p:cNvSpPr/>
          <p:nvPr/>
        </p:nvSpPr>
        <p:spPr>
          <a:xfrm>
            <a:off x="1400018" y="4557752"/>
            <a:ext cx="3360242" cy="430924"/>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lang="fr-FR" sz="2800">
                <a:solidFill>
                  <a:srgbClr val="000000"/>
                </a:solidFill>
                <a:latin typeface="Calibri"/>
                <a:ea typeface="Calibri"/>
                <a:cs typeface="Calibri"/>
                <a:sym typeface="Calibri"/>
              </a:rPr>
              <a:t>  3 cm du miroir</a:t>
            </a:r>
            <a:endParaRPr/>
          </a:p>
        </p:txBody>
      </p:sp>
      <p:sp>
        <p:nvSpPr>
          <p:cNvPr id="2716" name="Google Shape;2716;p56"/>
          <p:cNvSpPr/>
          <p:nvPr/>
        </p:nvSpPr>
        <p:spPr>
          <a:xfrm>
            <a:off x="1104650" y="4557752"/>
            <a:ext cx="432000" cy="430924"/>
          </a:xfrm>
          <a:prstGeom prst="roundRect">
            <a:avLst>
              <a:gd fmla="val 16667" name="adj"/>
            </a:avLst>
          </a:prstGeom>
          <a:solidFill>
            <a:srgbClr val="ADDEE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C</a:t>
            </a:r>
            <a:endParaRPr/>
          </a:p>
        </p:txBody>
      </p:sp>
      <p:pic>
        <p:nvPicPr>
          <p:cNvPr id="2717" name="Google Shape;2717;p56"/>
          <p:cNvPicPr preferRelativeResize="0"/>
          <p:nvPr/>
        </p:nvPicPr>
        <p:blipFill rotWithShape="1">
          <a:blip r:embed="rId3">
            <a:alphaModFix/>
          </a:blip>
          <a:srcRect b="1916" l="0" r="0" t="1917"/>
          <a:stretch/>
        </p:blipFill>
        <p:spPr>
          <a:xfrm>
            <a:off x="8131504" y="2341323"/>
            <a:ext cx="2971766" cy="3438808"/>
          </a:xfrm>
          <a:prstGeom prst="rect">
            <a:avLst/>
          </a:prstGeom>
          <a:noFill/>
          <a:ln>
            <a:noFill/>
          </a:ln>
        </p:spPr>
      </p:pic>
      <p:sp>
        <p:nvSpPr>
          <p:cNvPr id="2718" name="Google Shape;2718;p56"/>
          <p:cNvSpPr txBox="1"/>
          <p:nvPr>
            <p:ph type="title"/>
          </p:nvPr>
        </p:nvSpPr>
        <p:spPr>
          <a:xfrm>
            <a:off x="935304" y="318293"/>
            <a:ext cx="10372033" cy="267549"/>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1600"/>
              <a:buFont typeface="Calibri"/>
              <a:buNone/>
            </a:pPr>
            <a:r>
              <a:rPr lang="fr-FR"/>
              <a:t>Choisir la bonne réponse.</a:t>
            </a:r>
            <a:endParaRPr/>
          </a:p>
        </p:txBody>
      </p:sp>
      <p:sp>
        <p:nvSpPr>
          <p:cNvPr id="2719" name="Google Shape;2719;p56"/>
          <p:cNvSpPr txBox="1"/>
          <p:nvPr>
            <p:ph idx="1" type="body"/>
          </p:nvPr>
        </p:nvSpPr>
        <p:spPr>
          <a:xfrm>
            <a:off x="935304" y="668338"/>
            <a:ext cx="10372459" cy="299327"/>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chemeClr val="dk1"/>
              </a:buClr>
              <a:buSzPts val="1000"/>
              <a:buNone/>
            </a:pPr>
            <a:r>
              <a:rPr lang="fr-FR"/>
              <a:t>L'enseignant.e choisit au hasard deux élèves pour justifier oralement leur choix.</a:t>
            </a:r>
            <a:endParaRPr/>
          </a:p>
        </p:txBody>
      </p:sp>
      <p:grpSp>
        <p:nvGrpSpPr>
          <p:cNvPr id="2720" name="Google Shape;2720;p56"/>
          <p:cNvGrpSpPr/>
          <p:nvPr/>
        </p:nvGrpSpPr>
        <p:grpSpPr>
          <a:xfrm>
            <a:off x="11496040" y="536370"/>
            <a:ext cx="497596" cy="431295"/>
            <a:chOff x="779844" y="4335989"/>
            <a:chExt cx="563238" cy="575842"/>
          </a:xfrm>
        </p:grpSpPr>
        <p:pic>
          <p:nvPicPr>
            <p:cNvPr descr="Une image contenant Dessin animé, clipart, Animation, illustration&#10;&#10;Description générée automatiquement" id="2721" name="Google Shape;2721;p56"/>
            <p:cNvPicPr preferRelativeResize="0"/>
            <p:nvPr/>
          </p:nvPicPr>
          <p:blipFill rotWithShape="1">
            <a:blip r:embed="rId4">
              <a:alphaModFix/>
            </a:blip>
            <a:srcRect b="23864" l="18242" r="18458" t="9344"/>
            <a:stretch/>
          </p:blipFill>
          <p:spPr>
            <a:xfrm>
              <a:off x="779844" y="4335989"/>
              <a:ext cx="563238" cy="575842"/>
            </a:xfrm>
            <a:prstGeom prst="rect">
              <a:avLst/>
            </a:prstGeom>
            <a:noFill/>
            <a:ln>
              <a:noFill/>
            </a:ln>
          </p:spPr>
        </p:pic>
        <p:sp>
          <p:nvSpPr>
            <p:cNvPr id="2722" name="Google Shape;2722;p56"/>
            <p:cNvSpPr/>
            <p:nvPr/>
          </p:nvSpPr>
          <p:spPr>
            <a:xfrm>
              <a:off x="1146883" y="4430870"/>
              <a:ext cx="160172" cy="106680"/>
            </a:xfrm>
            <a:prstGeom prst="rect">
              <a:avLst/>
            </a:prstGeom>
            <a:solidFill>
              <a:srgbClr val="268B6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spTree>
  </p:cSld>
  <p:clrMapOvr>
    <a:masterClrMapping/>
  </p:clrMapOvr>
</p:sld>
</file>

<file path=ppt/slides/slide5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26" name="Shape 2726"/>
        <p:cNvGrpSpPr/>
        <p:nvPr/>
      </p:nvGrpSpPr>
      <p:grpSpPr>
        <a:xfrm>
          <a:off x="0" y="0"/>
          <a:ext cx="0" cy="0"/>
          <a:chOff x="0" y="0"/>
          <a:chExt cx="0" cy="0"/>
        </a:xfrm>
      </p:grpSpPr>
      <p:sp>
        <p:nvSpPr>
          <p:cNvPr id="2727" name="Google Shape;2727;p57"/>
          <p:cNvSpPr txBox="1"/>
          <p:nvPr/>
        </p:nvSpPr>
        <p:spPr>
          <a:xfrm>
            <a:off x="1146464" y="1278349"/>
            <a:ext cx="9282544" cy="954107"/>
          </a:xfrm>
          <a:prstGeom prst="rect">
            <a:avLst/>
          </a:prstGeom>
          <a:solidFill>
            <a:srgbClr val="D6EFF5"/>
          </a:solid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fr-FR" sz="2800">
                <a:solidFill>
                  <a:schemeClr val="dk1"/>
                </a:solidFill>
                <a:latin typeface="Calibri"/>
                <a:ea typeface="Calibri"/>
                <a:cs typeface="Calibri"/>
                <a:sym typeface="Calibri"/>
              </a:rPr>
              <a:t>Un stylo est placé à 6 cm devant un miroir plan.</a:t>
            </a:r>
            <a:endParaRPr/>
          </a:p>
          <a:p>
            <a:pPr indent="0" lvl="0" marL="0" marR="0" rtl="0" algn="ctr">
              <a:spcBef>
                <a:spcPts val="0"/>
              </a:spcBef>
              <a:spcAft>
                <a:spcPts val="0"/>
              </a:spcAft>
              <a:buNone/>
            </a:pPr>
            <a:r>
              <a:rPr lang="fr-FR" sz="2800">
                <a:solidFill>
                  <a:schemeClr val="dk1"/>
                </a:solidFill>
                <a:latin typeface="Calibri"/>
                <a:ea typeface="Calibri"/>
                <a:cs typeface="Calibri"/>
                <a:sym typeface="Calibri"/>
              </a:rPr>
              <a:t>Alors son image se trouve à:</a:t>
            </a:r>
            <a:endParaRPr sz="2800">
              <a:solidFill>
                <a:schemeClr val="dk1"/>
              </a:solidFill>
              <a:latin typeface="Calibri"/>
              <a:ea typeface="Calibri"/>
              <a:cs typeface="Calibri"/>
              <a:sym typeface="Calibri"/>
            </a:endParaRPr>
          </a:p>
        </p:txBody>
      </p:sp>
      <p:pic>
        <p:nvPicPr>
          <p:cNvPr descr="Coche avec un remplissage uni" id="2728" name="Google Shape;2728;p57"/>
          <p:cNvPicPr preferRelativeResize="0"/>
          <p:nvPr/>
        </p:nvPicPr>
        <p:blipFill rotWithShape="1">
          <a:blip r:embed="rId3">
            <a:alphaModFix/>
          </a:blip>
          <a:srcRect b="0" l="0" r="0" t="0"/>
          <a:stretch/>
        </p:blipFill>
        <p:spPr>
          <a:xfrm>
            <a:off x="276655" y="2495475"/>
            <a:ext cx="684830" cy="684830"/>
          </a:xfrm>
          <a:prstGeom prst="rect">
            <a:avLst/>
          </a:prstGeom>
          <a:noFill/>
          <a:ln>
            <a:noFill/>
          </a:ln>
        </p:spPr>
      </p:pic>
      <p:sp>
        <p:nvSpPr>
          <p:cNvPr id="2729" name="Google Shape;2729;p57"/>
          <p:cNvSpPr txBox="1"/>
          <p:nvPr>
            <p:ph type="title"/>
          </p:nvPr>
        </p:nvSpPr>
        <p:spPr>
          <a:xfrm>
            <a:off x="935304" y="318293"/>
            <a:ext cx="10372033" cy="267549"/>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1600"/>
              <a:buFont typeface="Calibri"/>
              <a:buNone/>
            </a:pPr>
            <a:r>
              <a:rPr lang="fr-FR"/>
              <a:t>L’objet et l’image sont à la même distance du miroir.</a:t>
            </a:r>
            <a:endParaRPr/>
          </a:p>
        </p:txBody>
      </p:sp>
      <p:sp>
        <p:nvSpPr>
          <p:cNvPr id="2730" name="Google Shape;2730;p57"/>
          <p:cNvSpPr txBox="1"/>
          <p:nvPr>
            <p:ph idx="1" type="body"/>
          </p:nvPr>
        </p:nvSpPr>
        <p:spPr>
          <a:xfrm>
            <a:off x="935304" y="668338"/>
            <a:ext cx="10372459" cy="299327"/>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chemeClr val="dk1"/>
              </a:buClr>
              <a:buSzPts val="1000"/>
              <a:buNone/>
            </a:pPr>
            <a:r>
              <a:rPr lang="fr-FR"/>
              <a:t>L'enseignant.e choisit au hasard deux élèves pour justifier oralement leur choix.</a:t>
            </a:r>
            <a:endParaRPr/>
          </a:p>
        </p:txBody>
      </p:sp>
      <p:pic>
        <p:nvPicPr>
          <p:cNvPr id="2731" name="Google Shape;2731;p57"/>
          <p:cNvPicPr preferRelativeResize="0"/>
          <p:nvPr/>
        </p:nvPicPr>
        <p:blipFill rotWithShape="1">
          <a:blip r:embed="rId4">
            <a:alphaModFix/>
          </a:blip>
          <a:srcRect b="1916" l="0" r="0" t="1917"/>
          <a:stretch/>
        </p:blipFill>
        <p:spPr>
          <a:xfrm>
            <a:off x="8131504" y="2341323"/>
            <a:ext cx="2971766" cy="3438808"/>
          </a:xfrm>
          <a:prstGeom prst="rect">
            <a:avLst/>
          </a:prstGeom>
          <a:noFill/>
          <a:ln>
            <a:noFill/>
          </a:ln>
        </p:spPr>
      </p:pic>
      <p:sp>
        <p:nvSpPr>
          <p:cNvPr id="2732" name="Google Shape;2732;p57"/>
          <p:cNvSpPr/>
          <p:nvPr/>
        </p:nvSpPr>
        <p:spPr>
          <a:xfrm>
            <a:off x="1400018" y="2622428"/>
            <a:ext cx="5127782" cy="432000"/>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lang="fr-FR" sz="2800">
                <a:solidFill>
                  <a:schemeClr val="dk1"/>
                </a:solidFill>
                <a:latin typeface="Calibri"/>
                <a:ea typeface="Calibri"/>
                <a:cs typeface="Calibri"/>
                <a:sym typeface="Calibri"/>
              </a:rPr>
              <a:t>   6 cm derrière le miroir</a:t>
            </a:r>
            <a:endParaRPr/>
          </a:p>
        </p:txBody>
      </p:sp>
      <p:sp>
        <p:nvSpPr>
          <p:cNvPr id="2733" name="Google Shape;2733;p57"/>
          <p:cNvSpPr/>
          <p:nvPr/>
        </p:nvSpPr>
        <p:spPr>
          <a:xfrm>
            <a:off x="1104650" y="2622428"/>
            <a:ext cx="432000" cy="430924"/>
          </a:xfrm>
          <a:prstGeom prst="roundRect">
            <a:avLst>
              <a:gd fmla="val 16667" name="adj"/>
            </a:avLst>
          </a:prstGeom>
          <a:solidFill>
            <a:srgbClr val="ADDEE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A</a:t>
            </a:r>
            <a:endParaRPr/>
          </a:p>
        </p:txBody>
      </p:sp>
      <p:sp>
        <p:nvSpPr>
          <p:cNvPr id="2734" name="Google Shape;2734;p57"/>
          <p:cNvSpPr/>
          <p:nvPr/>
        </p:nvSpPr>
        <p:spPr>
          <a:xfrm>
            <a:off x="1453808" y="3646977"/>
            <a:ext cx="3306452" cy="432000"/>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lang="fr-FR" sz="3600">
                <a:solidFill>
                  <a:srgbClr val="000000"/>
                </a:solidFill>
                <a:latin typeface="Calibri"/>
                <a:ea typeface="Calibri"/>
                <a:cs typeface="Calibri"/>
                <a:sym typeface="Calibri"/>
              </a:rPr>
              <a:t> </a:t>
            </a:r>
            <a:r>
              <a:rPr b="1" lang="fr-FR" sz="2800">
                <a:solidFill>
                  <a:srgbClr val="000000"/>
                </a:solidFill>
                <a:latin typeface="Calibri"/>
                <a:ea typeface="Calibri"/>
                <a:cs typeface="Calibri"/>
                <a:sym typeface="Calibri"/>
              </a:rPr>
              <a:t>6 cm de l’objet</a:t>
            </a:r>
            <a:endParaRPr b="1" sz="4400">
              <a:solidFill>
                <a:schemeClr val="dk1"/>
              </a:solidFill>
              <a:latin typeface="Calibri"/>
              <a:ea typeface="Calibri"/>
              <a:cs typeface="Calibri"/>
              <a:sym typeface="Calibri"/>
            </a:endParaRPr>
          </a:p>
        </p:txBody>
      </p:sp>
      <p:sp>
        <p:nvSpPr>
          <p:cNvPr id="2735" name="Google Shape;2735;p57"/>
          <p:cNvSpPr/>
          <p:nvPr/>
        </p:nvSpPr>
        <p:spPr>
          <a:xfrm>
            <a:off x="1104650" y="3629803"/>
            <a:ext cx="432000" cy="430924"/>
          </a:xfrm>
          <a:prstGeom prst="roundRect">
            <a:avLst>
              <a:gd fmla="val 16667" name="adj"/>
            </a:avLst>
          </a:prstGeom>
          <a:solidFill>
            <a:srgbClr val="ADDEE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B</a:t>
            </a:r>
            <a:endParaRPr/>
          </a:p>
        </p:txBody>
      </p:sp>
      <p:sp>
        <p:nvSpPr>
          <p:cNvPr id="2736" name="Google Shape;2736;p57"/>
          <p:cNvSpPr/>
          <p:nvPr/>
        </p:nvSpPr>
        <p:spPr>
          <a:xfrm>
            <a:off x="1400018" y="4557752"/>
            <a:ext cx="3360242" cy="430924"/>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lang="fr-FR" sz="2800">
                <a:solidFill>
                  <a:srgbClr val="000000"/>
                </a:solidFill>
                <a:latin typeface="Calibri"/>
                <a:ea typeface="Calibri"/>
                <a:cs typeface="Calibri"/>
                <a:sym typeface="Calibri"/>
              </a:rPr>
              <a:t>  3 cm du miroir</a:t>
            </a:r>
            <a:endParaRPr/>
          </a:p>
        </p:txBody>
      </p:sp>
      <p:sp>
        <p:nvSpPr>
          <p:cNvPr id="2737" name="Google Shape;2737;p57"/>
          <p:cNvSpPr/>
          <p:nvPr/>
        </p:nvSpPr>
        <p:spPr>
          <a:xfrm>
            <a:off x="1104650" y="4557752"/>
            <a:ext cx="432000" cy="430924"/>
          </a:xfrm>
          <a:prstGeom prst="roundRect">
            <a:avLst>
              <a:gd fmla="val 16667" name="adj"/>
            </a:avLst>
          </a:prstGeom>
          <a:solidFill>
            <a:srgbClr val="ADDEE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C</a:t>
            </a:r>
            <a:endParaRPr/>
          </a:p>
        </p:txBody>
      </p:sp>
    </p:spTree>
  </p:cSld>
  <p:clrMapOvr>
    <a:masterClrMapping/>
  </p:clrMapOvr>
</p:sld>
</file>

<file path=ppt/slides/slide5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41" name="Shape 2741"/>
        <p:cNvGrpSpPr/>
        <p:nvPr/>
      </p:nvGrpSpPr>
      <p:grpSpPr>
        <a:xfrm>
          <a:off x="0" y="0"/>
          <a:ext cx="0" cy="0"/>
          <a:chOff x="0" y="0"/>
          <a:chExt cx="0" cy="0"/>
        </a:xfrm>
      </p:grpSpPr>
      <p:sp>
        <p:nvSpPr>
          <p:cNvPr id="2742" name="Google Shape;2742;p58"/>
          <p:cNvSpPr txBox="1"/>
          <p:nvPr>
            <p:ph idx="1" type="body"/>
          </p:nvPr>
        </p:nvSpPr>
        <p:spPr>
          <a:xfrm>
            <a:off x="8799191" y="5236960"/>
            <a:ext cx="1486341" cy="503301"/>
          </a:xfrm>
          <a:prstGeom prst="rect">
            <a:avLst/>
          </a:prstGeom>
          <a:noFill/>
          <a:ln>
            <a:noFill/>
          </a:ln>
        </p:spPr>
        <p:txBody>
          <a:bodyPr anchorCtr="0" anchor="ctr" bIns="45700" lIns="91425" spcFirstLastPara="1" rIns="91425" wrap="square" tIns="45700">
            <a:normAutofit fontScale="92500" lnSpcReduction="20000"/>
          </a:bodyPr>
          <a:lstStyle/>
          <a:p>
            <a:pPr indent="-228600" lvl="0" marL="228600" rtl="0" algn="l">
              <a:lnSpc>
                <a:spcPct val="90000"/>
              </a:lnSpc>
              <a:spcBef>
                <a:spcPts val="0"/>
              </a:spcBef>
              <a:spcAft>
                <a:spcPts val="0"/>
              </a:spcAft>
              <a:buClr>
                <a:schemeClr val="dk1"/>
              </a:buClr>
              <a:buSzPct val="100000"/>
              <a:buNone/>
            </a:pPr>
            <a:r>
              <a:t/>
            </a:r>
            <a:endParaRPr/>
          </a:p>
        </p:txBody>
      </p:sp>
    </p:spTree>
  </p:cSld>
  <p:clrMapOvr>
    <a:masterClrMapping/>
  </p:clrMapOvr>
</p:sld>
</file>

<file path=ppt/slides/slide5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46" name="Shape 2746"/>
        <p:cNvGrpSpPr/>
        <p:nvPr/>
      </p:nvGrpSpPr>
      <p:grpSpPr>
        <a:xfrm>
          <a:off x="0" y="0"/>
          <a:ext cx="0" cy="0"/>
          <a:chOff x="0" y="0"/>
          <a:chExt cx="0" cy="0"/>
        </a:xfrm>
      </p:grpSpPr>
      <p:pic>
        <p:nvPicPr>
          <p:cNvPr id="2747" name="Google Shape;2747;p59"/>
          <p:cNvPicPr preferRelativeResize="0"/>
          <p:nvPr/>
        </p:nvPicPr>
        <p:blipFill rotWithShape="1">
          <a:blip r:embed="rId3">
            <a:alphaModFix/>
          </a:blip>
          <a:srcRect b="10440" l="23559" r="23710" t="24730"/>
          <a:stretch/>
        </p:blipFill>
        <p:spPr>
          <a:xfrm>
            <a:off x="537882" y="1026536"/>
            <a:ext cx="11241742" cy="5591978"/>
          </a:xfrm>
          <a:prstGeom prst="rect">
            <a:avLst/>
          </a:prstGeom>
          <a:noFill/>
          <a:ln>
            <a:noFill/>
          </a:ln>
        </p:spPr>
      </p:pic>
      <p:grpSp>
        <p:nvGrpSpPr>
          <p:cNvPr id="2748" name="Google Shape;2748;p59"/>
          <p:cNvGrpSpPr/>
          <p:nvPr/>
        </p:nvGrpSpPr>
        <p:grpSpPr>
          <a:xfrm rot="4599347">
            <a:off x="8961314" y="5096439"/>
            <a:ext cx="868550" cy="1055490"/>
            <a:chOff x="9269314" y="5328337"/>
            <a:chExt cx="1267552" cy="727890"/>
          </a:xfrm>
        </p:grpSpPr>
        <p:cxnSp>
          <p:nvCxnSpPr>
            <p:cNvPr id="2749" name="Google Shape;2749;p59"/>
            <p:cNvCxnSpPr/>
            <p:nvPr/>
          </p:nvCxnSpPr>
          <p:spPr>
            <a:xfrm flipH="1" rot="10800000">
              <a:off x="9269314" y="5328337"/>
              <a:ext cx="1267552" cy="727890"/>
            </a:xfrm>
            <a:prstGeom prst="straightConnector1">
              <a:avLst/>
            </a:prstGeom>
            <a:noFill/>
            <a:ln cap="flat" cmpd="sng" w="28575">
              <a:solidFill>
                <a:schemeClr val="accent6"/>
              </a:solidFill>
              <a:prstDash val="solid"/>
              <a:miter lim="800000"/>
              <a:headEnd len="sm" w="sm" type="none"/>
              <a:tailEnd len="sm" w="sm" type="none"/>
            </a:ln>
          </p:spPr>
        </p:cxnSp>
        <p:cxnSp>
          <p:nvCxnSpPr>
            <p:cNvPr id="2750" name="Google Shape;2750;p59"/>
            <p:cNvCxnSpPr/>
            <p:nvPr/>
          </p:nvCxnSpPr>
          <p:spPr>
            <a:xfrm flipH="1" rot="10800000">
              <a:off x="9866860" y="5582855"/>
              <a:ext cx="210590" cy="145592"/>
            </a:xfrm>
            <a:prstGeom prst="straightConnector1">
              <a:avLst/>
            </a:prstGeom>
            <a:noFill/>
            <a:ln cap="flat" cmpd="sng" w="9525">
              <a:solidFill>
                <a:schemeClr val="accent6"/>
              </a:solidFill>
              <a:prstDash val="solid"/>
              <a:miter lim="800000"/>
              <a:headEnd len="sm" w="sm" type="none"/>
              <a:tailEnd len="med" w="med" type="triangle"/>
            </a:ln>
          </p:spPr>
        </p:cxnSp>
      </p:grpSp>
      <p:sp>
        <p:nvSpPr>
          <p:cNvPr id="2751" name="Google Shape;2751;p59"/>
          <p:cNvSpPr txBox="1"/>
          <p:nvPr>
            <p:ph type="title"/>
          </p:nvPr>
        </p:nvSpPr>
        <p:spPr>
          <a:xfrm>
            <a:off x="935304" y="318293"/>
            <a:ext cx="10372033" cy="267549"/>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1600"/>
              <a:buFont typeface="Calibri"/>
              <a:buNone/>
            </a:pPr>
            <a:r>
              <a:rPr lang="fr-FR"/>
              <a:t>Maintenant on va passer aux tâches à réaliser sur le livret. On commence par  la tâche p.72« Je m’entraine en binôme » . Travaillez individuellement, puis discutez de vos réponses en binômes. On peut ajouter un autre rayon incident.</a:t>
            </a:r>
            <a:endParaRPr/>
          </a:p>
        </p:txBody>
      </p:sp>
      <p:sp>
        <p:nvSpPr>
          <p:cNvPr id="2752" name="Google Shape;2752;p59"/>
          <p:cNvSpPr txBox="1"/>
          <p:nvPr>
            <p:ph idx="1" type="body"/>
          </p:nvPr>
        </p:nvSpPr>
        <p:spPr>
          <a:xfrm>
            <a:off x="935304" y="668338"/>
            <a:ext cx="10372459" cy="299327"/>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chemeClr val="dk1"/>
              </a:buClr>
              <a:buSzPts val="1000"/>
              <a:buNone/>
            </a:pPr>
            <a:r>
              <a:rPr lang="fr-FR"/>
              <a:t>L’enseignant·e accorde suffisamment de temps au travail individuel avant la discussion en binôme. Il circule pour contrôler et donner des indications en cas de blocage.</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1882" name="Shape 1882"/>
        <p:cNvGrpSpPr/>
        <p:nvPr/>
      </p:nvGrpSpPr>
      <p:grpSpPr>
        <a:xfrm>
          <a:off x="0" y="0"/>
          <a:ext cx="0" cy="0"/>
          <a:chOff x="0" y="0"/>
          <a:chExt cx="0" cy="0"/>
        </a:xfrm>
      </p:grpSpPr>
      <p:sp>
        <p:nvSpPr>
          <p:cNvPr id="1883" name="Google Shape;1883;p6"/>
          <p:cNvSpPr/>
          <p:nvPr/>
        </p:nvSpPr>
        <p:spPr>
          <a:xfrm>
            <a:off x="584200" y="5205046"/>
            <a:ext cx="2063752" cy="1305480"/>
          </a:xfrm>
          <a:prstGeom prst="roundRect">
            <a:avLst>
              <a:gd fmla="val 16667" name="adj"/>
            </a:avLst>
          </a:prstGeom>
          <a:solidFill>
            <a:schemeClr val="accent4"/>
          </a:solidFill>
          <a:ln cap="flat" cmpd="sng" w="12700">
            <a:solidFill>
              <a:srgbClr val="0C2E47"/>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1800">
                <a:solidFill>
                  <a:srgbClr val="FFFFFF"/>
                </a:solidFill>
                <a:latin typeface="Calibri"/>
                <a:ea typeface="Calibri"/>
                <a:cs typeface="Calibri"/>
                <a:sym typeface="Calibri"/>
              </a:rPr>
              <a:t>Conceptions erronées</a:t>
            </a:r>
            <a:endParaRPr/>
          </a:p>
          <a:p>
            <a:pPr indent="0" lvl="0" marL="0" marR="0" rtl="0" algn="ctr">
              <a:spcBef>
                <a:spcPts val="0"/>
              </a:spcBef>
              <a:spcAft>
                <a:spcPts val="0"/>
              </a:spcAft>
              <a:buNone/>
            </a:pPr>
            <a:r>
              <a:rPr b="1" lang="fr-FR" sz="1800">
                <a:solidFill>
                  <a:srgbClr val="FFFFFF"/>
                </a:solidFill>
                <a:latin typeface="Calibri"/>
                <a:ea typeface="Calibri"/>
                <a:cs typeface="Calibri"/>
                <a:sym typeface="Calibri"/>
              </a:rPr>
              <a:t> des élèves</a:t>
            </a:r>
            <a:endParaRPr b="1" sz="1800">
              <a:solidFill>
                <a:srgbClr val="FFFFFF"/>
              </a:solidFill>
              <a:latin typeface="Calibri"/>
              <a:ea typeface="Calibri"/>
              <a:cs typeface="Calibri"/>
              <a:sym typeface="Calibri"/>
            </a:endParaRPr>
          </a:p>
        </p:txBody>
      </p:sp>
      <p:sp>
        <p:nvSpPr>
          <p:cNvPr id="1884" name="Google Shape;1884;p6"/>
          <p:cNvSpPr/>
          <p:nvPr/>
        </p:nvSpPr>
        <p:spPr>
          <a:xfrm>
            <a:off x="2798269" y="5205046"/>
            <a:ext cx="9130022" cy="1305480"/>
          </a:xfrm>
          <a:prstGeom prst="roundRect">
            <a:avLst>
              <a:gd fmla="val 7837" name="adj"/>
            </a:avLst>
          </a:prstGeom>
          <a:solidFill>
            <a:schemeClr val="lt1"/>
          </a:solidFill>
          <a:ln cap="flat" cmpd="sng" w="12700">
            <a:solidFill>
              <a:srgbClr val="0C4132"/>
            </a:solidFill>
            <a:prstDash val="solid"/>
            <a:miter lim="800000"/>
            <a:headEnd len="sm" w="sm" type="none"/>
            <a:tailEnd len="sm" w="sm" type="none"/>
          </a:ln>
        </p:spPr>
        <p:txBody>
          <a:bodyPr anchorCtr="0" anchor="ctr" bIns="45700" lIns="91425" spcFirstLastPara="1" rIns="91425" wrap="square" tIns="45700">
            <a:noAutofit/>
          </a:bodyPr>
          <a:lstStyle/>
          <a:p>
            <a:pPr indent="-285750" lvl="0" marL="285750" marR="0" rtl="0" algn="l">
              <a:spcBef>
                <a:spcPts val="0"/>
              </a:spcBef>
              <a:spcAft>
                <a:spcPts val="0"/>
              </a:spcAft>
              <a:buClr>
                <a:schemeClr val="dk1"/>
              </a:buClr>
              <a:buSzPts val="1800"/>
              <a:buFont typeface="Arial"/>
              <a:buChar char="•"/>
            </a:pPr>
            <a:r>
              <a:rPr lang="fr-FR" sz="1800">
                <a:solidFill>
                  <a:schemeClr val="dk1"/>
                </a:solidFill>
                <a:latin typeface="Calibri"/>
                <a:ea typeface="Calibri"/>
                <a:cs typeface="Calibri"/>
                <a:sym typeface="Calibri"/>
              </a:rPr>
              <a:t> L'image existe "derrière" le miroir</a:t>
            </a:r>
            <a:endParaRPr/>
          </a:p>
          <a:p>
            <a:pPr indent="-285750" lvl="0" marL="285750" marR="0" rtl="0" algn="l">
              <a:spcBef>
                <a:spcPts val="0"/>
              </a:spcBef>
              <a:spcAft>
                <a:spcPts val="0"/>
              </a:spcAft>
              <a:buClr>
                <a:schemeClr val="dk1"/>
              </a:buClr>
              <a:buSzPts val="1800"/>
              <a:buFont typeface="Arial"/>
              <a:buChar char="•"/>
            </a:pPr>
            <a:r>
              <a:rPr lang="fr-FR" sz="1800">
                <a:solidFill>
                  <a:schemeClr val="dk1"/>
                </a:solidFill>
                <a:latin typeface="Calibri"/>
                <a:ea typeface="Calibri"/>
                <a:cs typeface="Calibri"/>
                <a:sym typeface="Calibri"/>
              </a:rPr>
              <a:t>La taille de l'image dépend de la distance à l'observateur</a:t>
            </a:r>
            <a:endParaRPr/>
          </a:p>
        </p:txBody>
      </p:sp>
      <p:sp>
        <p:nvSpPr>
          <p:cNvPr id="1885" name="Google Shape;1885;p6"/>
          <p:cNvSpPr/>
          <p:nvPr/>
        </p:nvSpPr>
        <p:spPr>
          <a:xfrm>
            <a:off x="584200" y="792358"/>
            <a:ext cx="2063752" cy="2424825"/>
          </a:xfrm>
          <a:prstGeom prst="roundRect">
            <a:avLst>
              <a:gd fmla="val 16667" name="adj"/>
            </a:avLst>
          </a:prstGeom>
          <a:solidFill>
            <a:schemeClr val="accent4"/>
          </a:solidFill>
          <a:ln cap="flat" cmpd="sng" w="12700">
            <a:solidFill>
              <a:srgbClr val="0C2E47"/>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1800">
                <a:solidFill>
                  <a:srgbClr val="FFFFFF"/>
                </a:solidFill>
                <a:latin typeface="Calibri"/>
                <a:ea typeface="Calibri"/>
                <a:cs typeface="Calibri"/>
                <a:sym typeface="Calibri"/>
              </a:rPr>
              <a:t>Tâche à réussir</a:t>
            </a:r>
            <a:endParaRPr b="1" sz="1800">
              <a:solidFill>
                <a:srgbClr val="FFFFFF"/>
              </a:solidFill>
              <a:latin typeface="Calibri"/>
              <a:ea typeface="Calibri"/>
              <a:cs typeface="Calibri"/>
              <a:sym typeface="Calibri"/>
            </a:endParaRPr>
          </a:p>
        </p:txBody>
      </p:sp>
      <p:sp>
        <p:nvSpPr>
          <p:cNvPr id="1886" name="Google Shape;1886;p6"/>
          <p:cNvSpPr/>
          <p:nvPr/>
        </p:nvSpPr>
        <p:spPr>
          <a:xfrm>
            <a:off x="2761487" y="753833"/>
            <a:ext cx="9209795" cy="2424824"/>
          </a:xfrm>
          <a:prstGeom prst="roundRect">
            <a:avLst>
              <a:gd fmla="val 7861" name="adj"/>
            </a:avLst>
          </a:prstGeom>
          <a:solidFill>
            <a:schemeClr val="lt1"/>
          </a:solidFill>
          <a:ln cap="flat" cmpd="sng" w="12700">
            <a:solidFill>
              <a:schemeClr val="accent1"/>
            </a:solidFill>
            <a:prstDash val="solid"/>
            <a:miter lim="800000"/>
            <a:headEnd len="sm" w="sm" type="none"/>
            <a:tailEnd len="sm" w="sm" type="none"/>
          </a:ln>
        </p:spPr>
        <p:txBody>
          <a:bodyPr anchorCtr="0" anchor="ctr" bIns="45700" lIns="91425" spcFirstLastPara="1" rIns="91425" wrap="square" tIns="45700">
            <a:noAutofit/>
          </a:bodyPr>
          <a:lstStyle/>
          <a:p>
            <a:pPr indent="-285750" lvl="0" marL="285750" marR="0" rtl="0" algn="l">
              <a:lnSpc>
                <a:spcPct val="150000"/>
              </a:lnSpc>
              <a:spcBef>
                <a:spcPts val="0"/>
              </a:spcBef>
              <a:spcAft>
                <a:spcPts val="0"/>
              </a:spcAft>
              <a:buClr>
                <a:srgbClr val="000000"/>
              </a:buClr>
              <a:buSzPts val="1800"/>
              <a:buFont typeface="Arial"/>
              <a:buChar char="•"/>
            </a:pPr>
            <a:r>
              <a:rPr b="1" lang="fr-FR" sz="1800">
                <a:solidFill>
                  <a:schemeClr val="dk1"/>
                </a:solidFill>
                <a:latin typeface="Calibri"/>
                <a:ea typeface="Calibri"/>
                <a:cs typeface="Calibri"/>
                <a:sym typeface="Calibri"/>
              </a:rPr>
              <a:t>La tâche principale </a:t>
            </a:r>
            <a:r>
              <a:rPr lang="fr-FR" sz="1800">
                <a:solidFill>
                  <a:schemeClr val="dk1"/>
                </a:solidFill>
                <a:latin typeface="Calibri"/>
                <a:ea typeface="Calibri"/>
                <a:cs typeface="Calibri"/>
                <a:sym typeface="Calibri"/>
              </a:rPr>
              <a:t>de cette séance repose  sur: </a:t>
            </a:r>
            <a:endParaRPr/>
          </a:p>
          <a:p>
            <a:pPr indent="-285750" lvl="0" marL="285750" marR="0" rtl="0" algn="l">
              <a:lnSpc>
                <a:spcPct val="150000"/>
              </a:lnSpc>
              <a:spcBef>
                <a:spcPts val="0"/>
              </a:spcBef>
              <a:spcAft>
                <a:spcPts val="0"/>
              </a:spcAft>
              <a:buClr>
                <a:srgbClr val="000000"/>
              </a:buClr>
              <a:buSzPts val="1800"/>
              <a:buFont typeface="Arial"/>
              <a:buChar char="•"/>
            </a:pPr>
            <a:r>
              <a:rPr b="1" lang="fr-FR" sz="1800">
                <a:solidFill>
                  <a:schemeClr val="dk1"/>
                </a:solidFill>
                <a:latin typeface="Calibri"/>
                <a:ea typeface="Calibri"/>
                <a:cs typeface="Calibri"/>
                <a:sym typeface="Calibri"/>
              </a:rPr>
              <a:t>l’explication de  la formation de l’image d’un objet par un miroir plan.</a:t>
            </a:r>
            <a:endParaRPr/>
          </a:p>
          <a:p>
            <a:pPr indent="-285750" lvl="0" marL="285750" marR="0" rtl="0" algn="l">
              <a:lnSpc>
                <a:spcPct val="150000"/>
              </a:lnSpc>
              <a:spcBef>
                <a:spcPts val="0"/>
              </a:spcBef>
              <a:spcAft>
                <a:spcPts val="0"/>
              </a:spcAft>
              <a:buClr>
                <a:srgbClr val="000000"/>
              </a:buClr>
              <a:buSzPts val="1800"/>
              <a:buFont typeface="Arial"/>
              <a:buChar char="•"/>
            </a:pPr>
            <a:r>
              <a:rPr lang="fr-FR" sz="1800">
                <a:solidFill>
                  <a:schemeClr val="dk1"/>
                </a:solidFill>
                <a:latin typeface="Calibri"/>
                <a:ea typeface="Calibri"/>
                <a:cs typeface="Calibri"/>
                <a:sym typeface="Calibri"/>
              </a:rPr>
              <a:t>L'objectif est de découvrir </a:t>
            </a:r>
            <a:r>
              <a:rPr b="1" lang="fr-FR" sz="1800">
                <a:solidFill>
                  <a:schemeClr val="dk1"/>
                </a:solidFill>
                <a:latin typeface="Calibri"/>
                <a:ea typeface="Calibri"/>
                <a:cs typeface="Calibri"/>
                <a:sym typeface="Calibri"/>
              </a:rPr>
              <a:t>que l'image est de même taille, virtuelle et symétrique à l’objet par rapport au miroir </a:t>
            </a:r>
            <a:r>
              <a:rPr lang="fr-FR" sz="1800">
                <a:solidFill>
                  <a:schemeClr val="dk1"/>
                </a:solidFill>
                <a:latin typeface="Calibri"/>
                <a:ea typeface="Calibri"/>
                <a:cs typeface="Calibri"/>
                <a:sym typeface="Calibri"/>
              </a:rPr>
              <a:t>en utilisant des </a:t>
            </a:r>
            <a:r>
              <a:rPr b="1" lang="fr-FR" sz="1800">
                <a:solidFill>
                  <a:schemeClr val="dk1"/>
                </a:solidFill>
                <a:latin typeface="Calibri"/>
                <a:ea typeface="Calibri"/>
                <a:cs typeface="Calibri"/>
                <a:sym typeface="Calibri"/>
              </a:rPr>
              <a:t>rayons lumineux et leurs prolongements </a:t>
            </a:r>
            <a:r>
              <a:rPr lang="fr-FR" sz="1800">
                <a:solidFill>
                  <a:schemeClr val="dk1"/>
                </a:solidFill>
                <a:latin typeface="Calibri"/>
                <a:ea typeface="Calibri"/>
                <a:cs typeface="Calibri"/>
                <a:sym typeface="Calibri"/>
              </a:rPr>
              <a:t>.</a:t>
            </a:r>
            <a:endParaRPr/>
          </a:p>
          <a:p>
            <a:pPr indent="-285750" lvl="0" marL="285750" marR="0" rtl="0" algn="l">
              <a:lnSpc>
                <a:spcPct val="150000"/>
              </a:lnSpc>
              <a:spcBef>
                <a:spcPts val="0"/>
              </a:spcBef>
              <a:spcAft>
                <a:spcPts val="0"/>
              </a:spcAft>
              <a:buClr>
                <a:srgbClr val="000000"/>
              </a:buClr>
              <a:buSzPts val="1800"/>
              <a:buFont typeface="Arial"/>
              <a:buChar char="•"/>
            </a:pPr>
            <a:r>
              <a:rPr lang="fr-FR" sz="1800">
                <a:solidFill>
                  <a:schemeClr val="dk1"/>
                </a:solidFill>
                <a:latin typeface="Calibri"/>
                <a:ea typeface="Calibri"/>
                <a:cs typeface="Calibri"/>
                <a:sym typeface="Calibri"/>
              </a:rPr>
              <a:t> L’élève doit maitriser et appliquer les lois de la réflexion .</a:t>
            </a:r>
            <a:endParaRPr/>
          </a:p>
        </p:txBody>
      </p:sp>
      <p:sp>
        <p:nvSpPr>
          <p:cNvPr id="1887" name="Google Shape;1887;p6"/>
          <p:cNvSpPr/>
          <p:nvPr/>
        </p:nvSpPr>
        <p:spPr>
          <a:xfrm>
            <a:off x="2798270" y="3356441"/>
            <a:ext cx="9130022" cy="1522293"/>
          </a:xfrm>
          <a:prstGeom prst="roundRect">
            <a:avLst>
              <a:gd fmla="val 16667" name="adj"/>
            </a:avLst>
          </a:prstGeom>
          <a:solidFill>
            <a:schemeClr val="lt1"/>
          </a:solidFill>
          <a:ln cap="flat" cmpd="sng" w="12700">
            <a:solidFill>
              <a:schemeClr val="accent1"/>
            </a:solidFill>
            <a:prstDash val="solid"/>
            <a:miter lim="800000"/>
            <a:headEnd len="sm" w="sm" type="none"/>
            <a:tailEnd len="sm" w="sm" type="none"/>
          </a:ln>
        </p:spPr>
        <p:txBody>
          <a:bodyPr anchorCtr="0" anchor="ctr" bIns="45700" lIns="91425" spcFirstLastPara="1" rIns="91425" wrap="square" tIns="45700">
            <a:noAutofit/>
          </a:bodyPr>
          <a:lstStyle/>
          <a:p>
            <a:pPr indent="-285750" lvl="0" marL="285750" marR="0" rtl="0" algn="l">
              <a:spcBef>
                <a:spcPts val="0"/>
              </a:spcBef>
              <a:spcAft>
                <a:spcPts val="0"/>
              </a:spcAft>
              <a:buClr>
                <a:schemeClr val="dk1"/>
              </a:buClr>
              <a:buSzPts val="1800"/>
              <a:buFont typeface="Arial"/>
              <a:buChar char="•"/>
            </a:pPr>
            <a:r>
              <a:rPr lang="fr-FR" sz="1800">
                <a:solidFill>
                  <a:schemeClr val="dk1"/>
                </a:solidFill>
                <a:latin typeface="Calibri"/>
                <a:ea typeface="Calibri"/>
                <a:cs typeface="Calibri"/>
                <a:sym typeface="Calibri"/>
              </a:rPr>
              <a:t>Tout le long de la séance veiller à ce que les élèves  maîtrisent la boîte à outils géométrique (tracé de la normale, point d'incidence, mesure d'angle par rapport à cette normale…..) qui permet de l'appliquer concrètement sur un schéma. </a:t>
            </a:r>
            <a:endParaRPr/>
          </a:p>
          <a:p>
            <a:pPr indent="-285750" lvl="0" marL="285750" marR="0" rtl="0" algn="l">
              <a:spcBef>
                <a:spcPts val="0"/>
              </a:spcBef>
              <a:spcAft>
                <a:spcPts val="0"/>
              </a:spcAft>
              <a:buClr>
                <a:schemeClr val="dk1"/>
              </a:buClr>
              <a:buSzPts val="1800"/>
              <a:buFont typeface="Arial"/>
              <a:buChar char="•"/>
            </a:pPr>
            <a:r>
              <a:rPr lang="fr-FR" sz="1800">
                <a:solidFill>
                  <a:schemeClr val="dk1"/>
                </a:solidFill>
                <a:latin typeface="Calibri"/>
                <a:ea typeface="Calibri"/>
                <a:cs typeface="Calibri"/>
                <a:sym typeface="Calibri"/>
              </a:rPr>
              <a:t>On veille à la bonne application des lois de la réflexion.</a:t>
            </a:r>
            <a:endParaRPr/>
          </a:p>
          <a:p>
            <a:pPr indent="-285750" lvl="0" marL="285750" marR="0" rtl="0" algn="l">
              <a:spcBef>
                <a:spcPts val="0"/>
              </a:spcBef>
              <a:spcAft>
                <a:spcPts val="0"/>
              </a:spcAft>
              <a:buClr>
                <a:schemeClr val="dk1"/>
              </a:buClr>
              <a:buSzPts val="1800"/>
              <a:buFont typeface="Arial"/>
              <a:buChar char="•"/>
            </a:pPr>
            <a:r>
              <a:rPr lang="fr-FR" sz="1800">
                <a:solidFill>
                  <a:schemeClr val="dk1"/>
                </a:solidFill>
                <a:latin typeface="Calibri"/>
                <a:ea typeface="Calibri"/>
                <a:cs typeface="Calibri"/>
                <a:sym typeface="Calibri"/>
              </a:rPr>
              <a:t>La construction géométrique a un rôle très important.</a:t>
            </a:r>
            <a:endParaRPr/>
          </a:p>
        </p:txBody>
      </p:sp>
      <p:sp>
        <p:nvSpPr>
          <p:cNvPr id="1888" name="Google Shape;1888;p6"/>
          <p:cNvSpPr/>
          <p:nvPr/>
        </p:nvSpPr>
        <p:spPr>
          <a:xfrm>
            <a:off x="610236" y="3356441"/>
            <a:ext cx="2011680" cy="1522293"/>
          </a:xfrm>
          <a:prstGeom prst="roundRect">
            <a:avLst>
              <a:gd fmla="val 16667" name="adj"/>
            </a:avLst>
          </a:prstGeom>
          <a:solidFill>
            <a:schemeClr val="accent4"/>
          </a:solidFill>
          <a:ln cap="flat" cmpd="sng" w="12700">
            <a:solidFill>
              <a:srgbClr val="0C2E47"/>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1800">
                <a:solidFill>
                  <a:srgbClr val="FFFFFF"/>
                </a:solidFill>
                <a:latin typeface="Calibri"/>
                <a:ea typeface="Calibri"/>
                <a:cs typeface="Calibri"/>
                <a:sym typeface="Calibri"/>
              </a:rPr>
              <a:t>Stratégie</a:t>
            </a:r>
            <a:endParaRPr/>
          </a:p>
        </p:txBody>
      </p:sp>
      <p:sp>
        <p:nvSpPr>
          <p:cNvPr id="1889" name="Google Shape;1889;p6"/>
          <p:cNvSpPr txBox="1"/>
          <p:nvPr/>
        </p:nvSpPr>
        <p:spPr>
          <a:xfrm>
            <a:off x="730894" y="39806"/>
            <a:ext cx="5728719" cy="58477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3200">
                <a:solidFill>
                  <a:srgbClr val="0040C0"/>
                </a:solidFill>
                <a:latin typeface="Calibri"/>
                <a:ea typeface="Calibri"/>
                <a:cs typeface="Calibri"/>
                <a:sym typeface="Calibri"/>
              </a:rPr>
              <a:t>Orientations didactiques </a:t>
            </a:r>
            <a:endParaRPr/>
          </a:p>
        </p:txBody>
      </p:sp>
      <p:pic>
        <p:nvPicPr>
          <p:cNvPr descr="Image générée" id="1890" name="Google Shape;1890;p6"/>
          <p:cNvPicPr preferRelativeResize="0"/>
          <p:nvPr/>
        </p:nvPicPr>
        <p:blipFill rotWithShape="1">
          <a:blip r:embed="rId3">
            <a:alphaModFix/>
          </a:blip>
          <a:srcRect b="10678" l="0" r="0" t="11064"/>
          <a:stretch/>
        </p:blipFill>
        <p:spPr>
          <a:xfrm>
            <a:off x="3079" y="-42256"/>
            <a:ext cx="727815" cy="854359"/>
          </a:xfrm>
          <a:prstGeom prst="rect">
            <a:avLst/>
          </a:prstGeom>
          <a:noFill/>
          <a:ln>
            <a:noFill/>
          </a:ln>
        </p:spPr>
      </p:pic>
    </p:spTree>
  </p:cSld>
  <p:clrMapOvr>
    <a:masterClrMapping/>
  </p:clrMapOvr>
</p:sld>
</file>

<file path=ppt/slides/slide6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56" name="Shape 2756"/>
        <p:cNvGrpSpPr/>
        <p:nvPr/>
      </p:nvGrpSpPr>
      <p:grpSpPr>
        <a:xfrm>
          <a:off x="0" y="0"/>
          <a:ext cx="0" cy="0"/>
          <a:chOff x="0" y="0"/>
          <a:chExt cx="0" cy="0"/>
        </a:xfrm>
      </p:grpSpPr>
      <p:pic>
        <p:nvPicPr>
          <p:cNvPr id="2757" name="Google Shape;2757;p60"/>
          <p:cNvPicPr preferRelativeResize="0"/>
          <p:nvPr/>
        </p:nvPicPr>
        <p:blipFill rotWithShape="1">
          <a:blip r:embed="rId3">
            <a:alphaModFix/>
          </a:blip>
          <a:srcRect b="29609" l="10120" r="9568" t="29050"/>
          <a:stretch/>
        </p:blipFill>
        <p:spPr>
          <a:xfrm>
            <a:off x="552060" y="1120317"/>
            <a:ext cx="11160144" cy="4406723"/>
          </a:xfrm>
          <a:prstGeom prst="rect">
            <a:avLst/>
          </a:prstGeom>
          <a:noFill/>
          <a:ln>
            <a:noFill/>
          </a:ln>
        </p:spPr>
      </p:pic>
      <p:sp>
        <p:nvSpPr>
          <p:cNvPr id="2758" name="Google Shape;2758;p60"/>
          <p:cNvSpPr txBox="1"/>
          <p:nvPr/>
        </p:nvSpPr>
        <p:spPr>
          <a:xfrm>
            <a:off x="1358925" y="4296231"/>
            <a:ext cx="3354259"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2000">
                <a:solidFill>
                  <a:srgbClr val="FF0000"/>
                </a:solidFill>
                <a:latin typeface="Calibri"/>
                <a:ea typeface="Calibri"/>
                <a:cs typeface="Calibri"/>
                <a:sym typeface="Calibri"/>
              </a:rPr>
              <a:t>La nature de l’image</a:t>
            </a:r>
            <a:endParaRPr b="1" sz="2000">
              <a:solidFill>
                <a:srgbClr val="FF0000"/>
              </a:solidFill>
              <a:latin typeface="Calibri"/>
              <a:ea typeface="Calibri"/>
              <a:cs typeface="Calibri"/>
              <a:sym typeface="Calibri"/>
            </a:endParaRPr>
          </a:p>
        </p:txBody>
      </p:sp>
      <p:sp>
        <p:nvSpPr>
          <p:cNvPr id="2759" name="Google Shape;2759;p60"/>
          <p:cNvSpPr txBox="1"/>
          <p:nvPr/>
        </p:nvSpPr>
        <p:spPr>
          <a:xfrm>
            <a:off x="1358925" y="4615833"/>
            <a:ext cx="3354259"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2000">
                <a:solidFill>
                  <a:srgbClr val="FF0000"/>
                </a:solidFill>
                <a:latin typeface="Calibri"/>
                <a:ea typeface="Calibri"/>
                <a:cs typeface="Calibri"/>
                <a:sym typeface="Calibri"/>
              </a:rPr>
              <a:t>La taille de l’image</a:t>
            </a:r>
            <a:endParaRPr b="1" sz="2000">
              <a:solidFill>
                <a:srgbClr val="FF0000"/>
              </a:solidFill>
              <a:latin typeface="Calibri"/>
              <a:ea typeface="Calibri"/>
              <a:cs typeface="Calibri"/>
              <a:sym typeface="Calibri"/>
            </a:endParaRPr>
          </a:p>
        </p:txBody>
      </p:sp>
      <p:sp>
        <p:nvSpPr>
          <p:cNvPr id="2760" name="Google Shape;2760;p60"/>
          <p:cNvSpPr txBox="1"/>
          <p:nvPr/>
        </p:nvSpPr>
        <p:spPr>
          <a:xfrm>
            <a:off x="1358925" y="4965143"/>
            <a:ext cx="5052632"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2000">
                <a:solidFill>
                  <a:srgbClr val="FF0000"/>
                </a:solidFill>
                <a:latin typeface="Calibri"/>
                <a:ea typeface="Calibri"/>
                <a:cs typeface="Calibri"/>
                <a:sym typeface="Calibri"/>
              </a:rPr>
              <a:t>La distance de l’image au miroir et à l’objet</a:t>
            </a:r>
            <a:endParaRPr b="1" sz="2000">
              <a:solidFill>
                <a:srgbClr val="FF0000"/>
              </a:solidFill>
              <a:latin typeface="Calibri"/>
              <a:ea typeface="Calibri"/>
              <a:cs typeface="Calibri"/>
              <a:sym typeface="Calibri"/>
            </a:endParaRPr>
          </a:p>
        </p:txBody>
      </p:sp>
      <p:sp>
        <p:nvSpPr>
          <p:cNvPr id="2761" name="Google Shape;2761;p60"/>
          <p:cNvSpPr txBox="1"/>
          <p:nvPr>
            <p:ph type="title"/>
          </p:nvPr>
        </p:nvSpPr>
        <p:spPr>
          <a:xfrm>
            <a:off x="935304" y="318293"/>
            <a:ext cx="10372033" cy="267549"/>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1600"/>
              <a:buFont typeface="Calibri"/>
              <a:buNone/>
            </a:pPr>
            <a:r>
              <a:rPr lang="fr-FR"/>
              <a:t>On commence par la première question qui consiste à identifier les caractéristiques observables de l’image.</a:t>
            </a:r>
            <a:endParaRPr/>
          </a:p>
        </p:txBody>
      </p:sp>
      <p:sp>
        <p:nvSpPr>
          <p:cNvPr id="2762" name="Google Shape;2762;p60"/>
          <p:cNvSpPr txBox="1"/>
          <p:nvPr>
            <p:ph idx="1" type="body"/>
          </p:nvPr>
        </p:nvSpPr>
        <p:spPr>
          <a:xfrm>
            <a:off x="935304" y="668338"/>
            <a:ext cx="10372459" cy="299327"/>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chemeClr val="dk1"/>
              </a:buClr>
              <a:buSzPts val="1000"/>
              <a:buNone/>
            </a:pPr>
            <a:r>
              <a:rPr lang="fr-FR"/>
              <a:t>L’enseignant·e désigne des représentants de quelques binômes pour répondre et verbaliser le raisonnement avant d’afficher la réponse correcte.</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758"/>
                                        </p:tgtEl>
                                        <p:attrNameLst>
                                          <p:attrName>style.visibility</p:attrName>
                                        </p:attrNameLst>
                                      </p:cBhvr>
                                      <p:to>
                                        <p:strVal val="visible"/>
                                      </p:to>
                                    </p:set>
                                    <p:animEffect filter="fade" transition="in">
                                      <p:cBhvr>
                                        <p:cTn dur="500"/>
                                        <p:tgtEl>
                                          <p:spTgt spid="2758"/>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759"/>
                                        </p:tgtEl>
                                        <p:attrNameLst>
                                          <p:attrName>style.visibility</p:attrName>
                                        </p:attrNameLst>
                                      </p:cBhvr>
                                      <p:to>
                                        <p:strVal val="visible"/>
                                      </p:to>
                                    </p:set>
                                    <p:animEffect filter="fade" transition="in">
                                      <p:cBhvr>
                                        <p:cTn dur="500"/>
                                        <p:tgtEl>
                                          <p:spTgt spid="2759"/>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760"/>
                                        </p:tgtEl>
                                        <p:attrNameLst>
                                          <p:attrName>style.visibility</p:attrName>
                                        </p:attrNameLst>
                                      </p:cBhvr>
                                      <p:to>
                                        <p:strVal val="visible"/>
                                      </p:to>
                                    </p:set>
                                    <p:animEffect filter="fade" transition="in">
                                      <p:cBhvr>
                                        <p:cTn dur="500"/>
                                        <p:tgtEl>
                                          <p:spTgt spid="276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66" name="Shape 2766"/>
        <p:cNvGrpSpPr/>
        <p:nvPr/>
      </p:nvGrpSpPr>
      <p:grpSpPr>
        <a:xfrm>
          <a:off x="0" y="0"/>
          <a:ext cx="0" cy="0"/>
          <a:chOff x="0" y="0"/>
          <a:chExt cx="0" cy="0"/>
        </a:xfrm>
      </p:grpSpPr>
      <p:pic>
        <p:nvPicPr>
          <p:cNvPr id="2767" name="Google Shape;2767;p61"/>
          <p:cNvPicPr preferRelativeResize="0"/>
          <p:nvPr/>
        </p:nvPicPr>
        <p:blipFill rotWithShape="1">
          <a:blip r:embed="rId3">
            <a:alphaModFix/>
          </a:blip>
          <a:srcRect b="45772" l="10355" r="9881" t="27953"/>
          <a:stretch/>
        </p:blipFill>
        <p:spPr>
          <a:xfrm>
            <a:off x="277906" y="1058069"/>
            <a:ext cx="11510681" cy="2778514"/>
          </a:xfrm>
          <a:prstGeom prst="rect">
            <a:avLst/>
          </a:prstGeom>
          <a:noFill/>
          <a:ln>
            <a:noFill/>
          </a:ln>
        </p:spPr>
      </p:pic>
      <p:pic>
        <p:nvPicPr>
          <p:cNvPr id="2768" name="Google Shape;2768;p61"/>
          <p:cNvPicPr preferRelativeResize="0"/>
          <p:nvPr/>
        </p:nvPicPr>
        <p:blipFill rotWithShape="1">
          <a:blip r:embed="rId3">
            <a:alphaModFix/>
          </a:blip>
          <a:srcRect b="10335" l="11926" r="11392" t="69833"/>
          <a:stretch/>
        </p:blipFill>
        <p:spPr>
          <a:xfrm>
            <a:off x="354574" y="4001973"/>
            <a:ext cx="11357343" cy="2058168"/>
          </a:xfrm>
          <a:prstGeom prst="rect">
            <a:avLst/>
          </a:prstGeom>
          <a:noFill/>
          <a:ln>
            <a:noFill/>
          </a:ln>
        </p:spPr>
      </p:pic>
      <p:sp>
        <p:nvSpPr>
          <p:cNvPr id="2769" name="Google Shape;2769;p61"/>
          <p:cNvSpPr txBox="1"/>
          <p:nvPr/>
        </p:nvSpPr>
        <p:spPr>
          <a:xfrm>
            <a:off x="2449809" y="4587904"/>
            <a:ext cx="1242632"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2000">
                <a:solidFill>
                  <a:srgbClr val="FF0000"/>
                </a:solidFill>
                <a:latin typeface="Calibri"/>
                <a:ea typeface="Calibri"/>
                <a:cs typeface="Calibri"/>
                <a:sym typeface="Calibri"/>
              </a:rPr>
              <a:t>virtuelle</a:t>
            </a:r>
            <a:endParaRPr b="1" sz="2000">
              <a:solidFill>
                <a:srgbClr val="FF0000"/>
              </a:solidFill>
              <a:latin typeface="Calibri"/>
              <a:ea typeface="Calibri"/>
              <a:cs typeface="Calibri"/>
              <a:sym typeface="Calibri"/>
            </a:endParaRPr>
          </a:p>
        </p:txBody>
      </p:sp>
      <p:sp>
        <p:nvSpPr>
          <p:cNvPr id="2770" name="Google Shape;2770;p61"/>
          <p:cNvSpPr txBox="1"/>
          <p:nvPr/>
        </p:nvSpPr>
        <p:spPr>
          <a:xfrm>
            <a:off x="2449809" y="5465166"/>
            <a:ext cx="1242632"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2000">
                <a:solidFill>
                  <a:srgbClr val="FF0000"/>
                </a:solidFill>
                <a:latin typeface="Calibri"/>
                <a:ea typeface="Calibri"/>
                <a:cs typeface="Calibri"/>
                <a:sym typeface="Calibri"/>
              </a:rPr>
              <a:t>la même</a:t>
            </a:r>
            <a:endParaRPr b="1" sz="2000">
              <a:solidFill>
                <a:srgbClr val="FF0000"/>
              </a:solidFill>
              <a:latin typeface="Calibri"/>
              <a:ea typeface="Calibri"/>
              <a:cs typeface="Calibri"/>
              <a:sym typeface="Calibri"/>
            </a:endParaRPr>
          </a:p>
        </p:txBody>
      </p:sp>
      <p:sp>
        <p:nvSpPr>
          <p:cNvPr id="2771" name="Google Shape;2771;p61"/>
          <p:cNvSpPr txBox="1"/>
          <p:nvPr/>
        </p:nvSpPr>
        <p:spPr>
          <a:xfrm>
            <a:off x="2449809" y="5020157"/>
            <a:ext cx="1242632"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2000">
                <a:solidFill>
                  <a:srgbClr val="FF0000"/>
                </a:solidFill>
                <a:latin typeface="Calibri"/>
                <a:ea typeface="Calibri"/>
                <a:cs typeface="Calibri"/>
                <a:sym typeface="Calibri"/>
              </a:rPr>
              <a:t>égale à </a:t>
            </a:r>
            <a:endParaRPr b="1" sz="2000">
              <a:solidFill>
                <a:srgbClr val="FF0000"/>
              </a:solidFill>
              <a:latin typeface="Calibri"/>
              <a:ea typeface="Calibri"/>
              <a:cs typeface="Calibri"/>
              <a:sym typeface="Calibri"/>
            </a:endParaRPr>
          </a:p>
        </p:txBody>
      </p:sp>
      <p:sp>
        <p:nvSpPr>
          <p:cNvPr id="2772" name="Google Shape;2772;p61"/>
          <p:cNvSpPr/>
          <p:nvPr/>
        </p:nvSpPr>
        <p:spPr>
          <a:xfrm>
            <a:off x="1766045" y="5577871"/>
            <a:ext cx="396000" cy="291185"/>
          </a:xfrm>
          <a:prstGeom prst="ellipse">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fr-FR" sz="1800">
                <a:solidFill>
                  <a:schemeClr val="dk1"/>
                </a:solidFill>
                <a:latin typeface="Calibri"/>
                <a:ea typeface="Calibri"/>
                <a:cs typeface="Calibri"/>
                <a:sym typeface="Calibri"/>
              </a:rPr>
              <a:t>a</a:t>
            </a:r>
            <a:endParaRPr sz="1800">
              <a:solidFill>
                <a:schemeClr val="dk1"/>
              </a:solidFill>
              <a:latin typeface="Calibri"/>
              <a:ea typeface="Calibri"/>
              <a:cs typeface="Calibri"/>
              <a:sym typeface="Calibri"/>
            </a:endParaRPr>
          </a:p>
        </p:txBody>
      </p:sp>
      <p:sp>
        <p:nvSpPr>
          <p:cNvPr id="2773" name="Google Shape;2773;p61"/>
          <p:cNvSpPr txBox="1"/>
          <p:nvPr>
            <p:ph type="title"/>
          </p:nvPr>
        </p:nvSpPr>
        <p:spPr>
          <a:xfrm>
            <a:off x="935304" y="318293"/>
            <a:ext cx="10372033" cy="267549"/>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1600"/>
              <a:buFont typeface="Calibri"/>
              <a:buNone/>
            </a:pPr>
            <a:r>
              <a:rPr lang="fr-FR"/>
              <a:t>Maintenant on passe à la description de l’image formée.</a:t>
            </a:r>
            <a:endParaRPr/>
          </a:p>
        </p:txBody>
      </p:sp>
      <p:sp>
        <p:nvSpPr>
          <p:cNvPr id="2774" name="Google Shape;2774;p61"/>
          <p:cNvSpPr txBox="1"/>
          <p:nvPr>
            <p:ph idx="1" type="body"/>
          </p:nvPr>
        </p:nvSpPr>
        <p:spPr>
          <a:xfrm>
            <a:off x="935304" y="668338"/>
            <a:ext cx="10372459" cy="299327"/>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chemeClr val="dk1"/>
              </a:buClr>
              <a:buSzPts val="1000"/>
              <a:buNone/>
            </a:pPr>
            <a:r>
              <a:rPr lang="fr-FR"/>
              <a:t>L’enseignant·e désigne des représentants de quelques binômes pour répondre et verbaliser le raisonnement avant d’afficher la réponse correcte.</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769"/>
                                        </p:tgtEl>
                                        <p:attrNameLst>
                                          <p:attrName>style.visibility</p:attrName>
                                        </p:attrNameLst>
                                      </p:cBhvr>
                                      <p:to>
                                        <p:strVal val="visible"/>
                                      </p:to>
                                    </p:set>
                                    <p:animEffect filter="fade" transition="in">
                                      <p:cBhvr>
                                        <p:cTn dur="500"/>
                                        <p:tgtEl>
                                          <p:spTgt spid="2769"/>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771"/>
                                        </p:tgtEl>
                                        <p:attrNameLst>
                                          <p:attrName>style.visibility</p:attrName>
                                        </p:attrNameLst>
                                      </p:cBhvr>
                                      <p:to>
                                        <p:strVal val="visible"/>
                                      </p:to>
                                    </p:set>
                                    <p:animEffect filter="fade" transition="in">
                                      <p:cBhvr>
                                        <p:cTn dur="500"/>
                                        <p:tgtEl>
                                          <p:spTgt spid="2771"/>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770"/>
                                        </p:tgtEl>
                                        <p:attrNameLst>
                                          <p:attrName>style.visibility</p:attrName>
                                        </p:attrNameLst>
                                      </p:cBhvr>
                                      <p:to>
                                        <p:strVal val="visible"/>
                                      </p:to>
                                    </p:set>
                                    <p:animEffect filter="fade" transition="in">
                                      <p:cBhvr>
                                        <p:cTn dur="500"/>
                                        <p:tgtEl>
                                          <p:spTgt spid="277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78" name="Shape 2778"/>
        <p:cNvGrpSpPr/>
        <p:nvPr/>
      </p:nvGrpSpPr>
      <p:grpSpPr>
        <a:xfrm>
          <a:off x="0" y="0"/>
          <a:ext cx="0" cy="0"/>
          <a:chOff x="0" y="0"/>
          <a:chExt cx="0" cy="0"/>
        </a:xfrm>
      </p:grpSpPr>
      <p:pic>
        <p:nvPicPr>
          <p:cNvPr id="2779" name="Google Shape;2779;p62"/>
          <p:cNvPicPr preferRelativeResize="0"/>
          <p:nvPr/>
        </p:nvPicPr>
        <p:blipFill rotWithShape="1">
          <a:blip r:embed="rId3">
            <a:alphaModFix/>
          </a:blip>
          <a:srcRect b="45772" l="10355" r="9881" t="27953"/>
          <a:stretch/>
        </p:blipFill>
        <p:spPr>
          <a:xfrm>
            <a:off x="277906" y="1031174"/>
            <a:ext cx="11510681" cy="1950300"/>
          </a:xfrm>
          <a:prstGeom prst="rect">
            <a:avLst/>
          </a:prstGeom>
          <a:noFill/>
          <a:ln>
            <a:noFill/>
          </a:ln>
        </p:spPr>
      </p:pic>
      <p:sp>
        <p:nvSpPr>
          <p:cNvPr id="2780" name="Google Shape;2780;p62"/>
          <p:cNvSpPr txBox="1"/>
          <p:nvPr/>
        </p:nvSpPr>
        <p:spPr>
          <a:xfrm>
            <a:off x="5081165" y="3582286"/>
            <a:ext cx="3354259"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2000">
                <a:solidFill>
                  <a:srgbClr val="FF0000"/>
                </a:solidFill>
                <a:latin typeface="Calibri"/>
                <a:ea typeface="Calibri"/>
                <a:cs typeface="Calibri"/>
                <a:sym typeface="Calibri"/>
              </a:rPr>
              <a:t>prolongement</a:t>
            </a:r>
            <a:endParaRPr b="1" sz="2000">
              <a:solidFill>
                <a:srgbClr val="FF0000"/>
              </a:solidFill>
              <a:latin typeface="Calibri"/>
              <a:ea typeface="Calibri"/>
              <a:cs typeface="Calibri"/>
              <a:sym typeface="Calibri"/>
            </a:endParaRPr>
          </a:p>
        </p:txBody>
      </p:sp>
      <p:pic>
        <p:nvPicPr>
          <p:cNvPr id="2781" name="Google Shape;2781;p62"/>
          <p:cNvPicPr preferRelativeResize="0"/>
          <p:nvPr/>
        </p:nvPicPr>
        <p:blipFill rotWithShape="1">
          <a:blip r:embed="rId4">
            <a:alphaModFix/>
          </a:blip>
          <a:srcRect b="12118" l="23559" r="23710" t="66645"/>
          <a:stretch/>
        </p:blipFill>
        <p:spPr>
          <a:xfrm>
            <a:off x="761450" y="3071123"/>
            <a:ext cx="10820400" cy="3325906"/>
          </a:xfrm>
          <a:prstGeom prst="rect">
            <a:avLst/>
          </a:prstGeom>
          <a:noFill/>
          <a:ln>
            <a:noFill/>
          </a:ln>
        </p:spPr>
      </p:pic>
      <p:grpSp>
        <p:nvGrpSpPr>
          <p:cNvPr id="2782" name="Google Shape;2782;p62"/>
          <p:cNvGrpSpPr/>
          <p:nvPr/>
        </p:nvGrpSpPr>
        <p:grpSpPr>
          <a:xfrm>
            <a:off x="8703143" y="4016837"/>
            <a:ext cx="2091714" cy="2328334"/>
            <a:chOff x="8793677" y="3582285"/>
            <a:chExt cx="2091714" cy="2328334"/>
          </a:xfrm>
        </p:grpSpPr>
        <p:grpSp>
          <p:nvGrpSpPr>
            <p:cNvPr id="2783" name="Google Shape;2783;p62"/>
            <p:cNvGrpSpPr/>
            <p:nvPr/>
          </p:nvGrpSpPr>
          <p:grpSpPr>
            <a:xfrm>
              <a:off x="9777130" y="3852424"/>
              <a:ext cx="833718" cy="950258"/>
              <a:chOff x="4818423" y="4676128"/>
              <a:chExt cx="833718" cy="950258"/>
            </a:xfrm>
          </p:grpSpPr>
          <p:cxnSp>
            <p:nvCxnSpPr>
              <p:cNvPr id="2784" name="Google Shape;2784;p62"/>
              <p:cNvCxnSpPr/>
              <p:nvPr/>
            </p:nvCxnSpPr>
            <p:spPr>
              <a:xfrm flipH="1" rot="10800000">
                <a:off x="4818423" y="4676128"/>
                <a:ext cx="833718" cy="950258"/>
              </a:xfrm>
              <a:prstGeom prst="straightConnector1">
                <a:avLst/>
              </a:prstGeom>
              <a:noFill/>
              <a:ln cap="flat" cmpd="sng" w="19050">
                <a:solidFill>
                  <a:schemeClr val="dk1"/>
                </a:solidFill>
                <a:prstDash val="solid"/>
                <a:miter lim="800000"/>
                <a:headEnd len="sm" w="sm" type="none"/>
                <a:tailEnd len="sm" w="sm" type="none"/>
              </a:ln>
            </p:spPr>
          </p:cxnSp>
          <p:cxnSp>
            <p:nvCxnSpPr>
              <p:cNvPr id="2785" name="Google Shape;2785;p62"/>
              <p:cNvCxnSpPr/>
              <p:nvPr/>
            </p:nvCxnSpPr>
            <p:spPr>
              <a:xfrm flipH="1" rot="10800000">
                <a:off x="5081165" y="5026595"/>
                <a:ext cx="263417" cy="303757"/>
              </a:xfrm>
              <a:prstGeom prst="straightConnector1">
                <a:avLst/>
              </a:prstGeom>
              <a:noFill/>
              <a:ln cap="flat" cmpd="sng" w="19050">
                <a:solidFill>
                  <a:srgbClr val="000000"/>
                </a:solidFill>
                <a:prstDash val="solid"/>
                <a:miter lim="800000"/>
                <a:headEnd len="sm" w="sm" type="none"/>
                <a:tailEnd len="med" w="med" type="triangle"/>
              </a:ln>
            </p:spPr>
          </p:cxnSp>
        </p:grpSp>
        <p:grpSp>
          <p:nvGrpSpPr>
            <p:cNvPr id="2786" name="Google Shape;2786;p62"/>
            <p:cNvGrpSpPr/>
            <p:nvPr/>
          </p:nvGrpSpPr>
          <p:grpSpPr>
            <a:xfrm rot="4599347">
              <a:off x="8780267" y="3850555"/>
              <a:ext cx="1275572" cy="916008"/>
              <a:chOff x="9269314" y="5328337"/>
              <a:chExt cx="1267552" cy="727890"/>
            </a:xfrm>
          </p:grpSpPr>
          <p:cxnSp>
            <p:nvCxnSpPr>
              <p:cNvPr id="2787" name="Google Shape;2787;p62"/>
              <p:cNvCxnSpPr/>
              <p:nvPr/>
            </p:nvCxnSpPr>
            <p:spPr>
              <a:xfrm flipH="1" rot="10800000">
                <a:off x="9269314" y="5328337"/>
                <a:ext cx="1267552" cy="727890"/>
              </a:xfrm>
              <a:prstGeom prst="straightConnector1">
                <a:avLst/>
              </a:prstGeom>
              <a:noFill/>
              <a:ln cap="flat" cmpd="sng" w="28575">
                <a:solidFill>
                  <a:schemeClr val="accent6"/>
                </a:solidFill>
                <a:prstDash val="solid"/>
                <a:miter lim="800000"/>
                <a:headEnd len="sm" w="sm" type="none"/>
                <a:tailEnd len="sm" w="sm" type="none"/>
              </a:ln>
            </p:spPr>
          </p:cxnSp>
          <p:cxnSp>
            <p:nvCxnSpPr>
              <p:cNvPr id="2788" name="Google Shape;2788;p62"/>
              <p:cNvCxnSpPr/>
              <p:nvPr/>
            </p:nvCxnSpPr>
            <p:spPr>
              <a:xfrm flipH="1" rot="10800000">
                <a:off x="9866860" y="5582855"/>
                <a:ext cx="210590" cy="145592"/>
              </a:xfrm>
              <a:prstGeom prst="straightConnector1">
                <a:avLst/>
              </a:prstGeom>
              <a:noFill/>
              <a:ln cap="flat" cmpd="sng" w="9525">
                <a:solidFill>
                  <a:schemeClr val="accent6"/>
                </a:solidFill>
                <a:prstDash val="solid"/>
                <a:miter lim="800000"/>
                <a:headEnd len="sm" w="sm" type="none"/>
                <a:tailEnd len="med" w="med" type="triangle"/>
              </a:ln>
            </p:spPr>
          </p:cxnSp>
        </p:grpSp>
        <p:cxnSp>
          <p:nvCxnSpPr>
            <p:cNvPr id="2789" name="Google Shape;2789;p62"/>
            <p:cNvCxnSpPr/>
            <p:nvPr/>
          </p:nvCxnSpPr>
          <p:spPr>
            <a:xfrm flipH="1" rot="10800000">
              <a:off x="8793677" y="4802682"/>
              <a:ext cx="1185680" cy="1097365"/>
            </a:xfrm>
            <a:prstGeom prst="straightConnector1">
              <a:avLst/>
            </a:prstGeom>
            <a:noFill/>
            <a:ln cap="flat" cmpd="sng" w="19050">
              <a:solidFill>
                <a:schemeClr val="accent1"/>
              </a:solidFill>
              <a:prstDash val="dash"/>
              <a:miter lim="800000"/>
              <a:headEnd len="sm" w="sm" type="none"/>
              <a:tailEnd len="sm" w="sm" type="none"/>
            </a:ln>
          </p:spPr>
        </p:cxnSp>
        <p:grpSp>
          <p:nvGrpSpPr>
            <p:cNvPr id="2790" name="Google Shape;2790;p62"/>
            <p:cNvGrpSpPr/>
            <p:nvPr/>
          </p:nvGrpSpPr>
          <p:grpSpPr>
            <a:xfrm>
              <a:off x="9979357" y="3905317"/>
              <a:ext cx="906034" cy="897365"/>
              <a:chOff x="4314893" y="4819691"/>
              <a:chExt cx="852416" cy="797858"/>
            </a:xfrm>
          </p:grpSpPr>
          <p:cxnSp>
            <p:nvCxnSpPr>
              <p:cNvPr id="2791" name="Google Shape;2791;p62"/>
              <p:cNvCxnSpPr/>
              <p:nvPr/>
            </p:nvCxnSpPr>
            <p:spPr>
              <a:xfrm flipH="1" rot="10800000">
                <a:off x="4314893" y="4819691"/>
                <a:ext cx="852416" cy="797858"/>
              </a:xfrm>
              <a:prstGeom prst="straightConnector1">
                <a:avLst/>
              </a:prstGeom>
              <a:noFill/>
              <a:ln cap="flat" cmpd="sng" w="28575">
                <a:solidFill>
                  <a:schemeClr val="dk1"/>
                </a:solidFill>
                <a:prstDash val="solid"/>
                <a:miter lim="800000"/>
                <a:headEnd len="sm" w="sm" type="none"/>
                <a:tailEnd len="sm" w="sm" type="none"/>
              </a:ln>
            </p:spPr>
          </p:cxnSp>
          <p:cxnSp>
            <p:nvCxnSpPr>
              <p:cNvPr id="2792" name="Google Shape;2792;p62"/>
              <p:cNvCxnSpPr/>
              <p:nvPr/>
            </p:nvCxnSpPr>
            <p:spPr>
              <a:xfrm flipH="1" rot="10800000">
                <a:off x="4608214" y="5124456"/>
                <a:ext cx="244639" cy="214949"/>
              </a:xfrm>
              <a:prstGeom prst="straightConnector1">
                <a:avLst/>
              </a:prstGeom>
              <a:noFill/>
              <a:ln cap="flat" cmpd="sng" w="28575">
                <a:solidFill>
                  <a:srgbClr val="000000"/>
                </a:solidFill>
                <a:prstDash val="solid"/>
                <a:miter lim="800000"/>
                <a:headEnd len="sm" w="sm" type="none"/>
                <a:tailEnd len="med" w="med" type="triangle"/>
              </a:ln>
            </p:spPr>
          </p:cxnSp>
        </p:grpSp>
        <p:cxnSp>
          <p:nvCxnSpPr>
            <p:cNvPr id="2793" name="Google Shape;2793;p62"/>
            <p:cNvCxnSpPr/>
            <p:nvPr/>
          </p:nvCxnSpPr>
          <p:spPr>
            <a:xfrm flipH="1" rot="10800000">
              <a:off x="8793677" y="4668748"/>
              <a:ext cx="1096547" cy="1241871"/>
            </a:xfrm>
            <a:prstGeom prst="straightConnector1">
              <a:avLst/>
            </a:prstGeom>
            <a:noFill/>
            <a:ln cap="flat" cmpd="sng" w="19050">
              <a:solidFill>
                <a:schemeClr val="dk1"/>
              </a:solidFill>
              <a:prstDash val="dash"/>
              <a:miter lim="800000"/>
              <a:headEnd len="sm" w="sm" type="none"/>
              <a:tailEnd len="sm" w="sm" type="none"/>
            </a:ln>
          </p:spPr>
        </p:cxnSp>
      </p:grpSp>
      <p:sp>
        <p:nvSpPr>
          <p:cNvPr id="2794" name="Google Shape;2794;p62"/>
          <p:cNvSpPr txBox="1"/>
          <p:nvPr/>
        </p:nvSpPr>
        <p:spPr>
          <a:xfrm>
            <a:off x="5513533" y="3647324"/>
            <a:ext cx="2136919"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2000">
                <a:solidFill>
                  <a:srgbClr val="FF0000"/>
                </a:solidFill>
                <a:latin typeface="Calibri"/>
                <a:ea typeface="Calibri"/>
                <a:cs typeface="Calibri"/>
                <a:sym typeface="Calibri"/>
              </a:rPr>
              <a:t>prolongement</a:t>
            </a:r>
            <a:endParaRPr b="1" sz="2000">
              <a:solidFill>
                <a:srgbClr val="FF0000"/>
              </a:solidFill>
              <a:latin typeface="Calibri"/>
              <a:ea typeface="Calibri"/>
              <a:cs typeface="Calibri"/>
              <a:sym typeface="Calibri"/>
            </a:endParaRPr>
          </a:p>
        </p:txBody>
      </p:sp>
      <p:sp>
        <p:nvSpPr>
          <p:cNvPr id="2795" name="Google Shape;2795;p62"/>
          <p:cNvSpPr txBox="1"/>
          <p:nvPr>
            <p:ph type="title"/>
          </p:nvPr>
        </p:nvSpPr>
        <p:spPr>
          <a:xfrm>
            <a:off x="935304" y="318293"/>
            <a:ext cx="10372033" cy="267549"/>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1600"/>
              <a:buFont typeface="Calibri"/>
              <a:buNone/>
            </a:pPr>
            <a:r>
              <a:rPr lang="fr-FR"/>
              <a:t>On passe maintenant à l’explication de la formation de l’image . On peut ajouter un autre rayon incident.</a:t>
            </a:r>
            <a:endParaRPr/>
          </a:p>
        </p:txBody>
      </p:sp>
      <p:sp>
        <p:nvSpPr>
          <p:cNvPr id="2796" name="Google Shape;2796;p62"/>
          <p:cNvSpPr txBox="1"/>
          <p:nvPr>
            <p:ph idx="1" type="body"/>
          </p:nvPr>
        </p:nvSpPr>
        <p:spPr>
          <a:xfrm>
            <a:off x="935304" y="668338"/>
            <a:ext cx="10372459" cy="299327"/>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chemeClr val="dk1"/>
              </a:buClr>
              <a:buSzPts val="1000"/>
              <a:buNone/>
            </a:pPr>
            <a:r>
              <a:rPr lang="fr-FR"/>
              <a:t>L’enseignant·e désigne des représentants de quelques binômes pour répondre et verbaliser le raisonnement avant d’afficher la réponse correcte.</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794"/>
                                        </p:tgtEl>
                                        <p:attrNameLst>
                                          <p:attrName>style.visibility</p:attrName>
                                        </p:attrNameLst>
                                      </p:cBhvr>
                                      <p:to>
                                        <p:strVal val="visible"/>
                                      </p:to>
                                    </p:set>
                                    <p:animEffect filter="fade" transition="in">
                                      <p:cBhvr>
                                        <p:cTn dur="500"/>
                                        <p:tgtEl>
                                          <p:spTgt spid="279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00" name="Shape 2800"/>
        <p:cNvGrpSpPr/>
        <p:nvPr/>
      </p:nvGrpSpPr>
      <p:grpSpPr>
        <a:xfrm>
          <a:off x="0" y="0"/>
          <a:ext cx="0" cy="0"/>
          <a:chOff x="0" y="0"/>
          <a:chExt cx="0" cy="0"/>
        </a:xfrm>
      </p:grpSpPr>
      <p:sp>
        <p:nvSpPr>
          <p:cNvPr id="2801" name="Google Shape;2801;p63"/>
          <p:cNvSpPr txBox="1"/>
          <p:nvPr>
            <p:ph idx="1" type="body"/>
          </p:nvPr>
        </p:nvSpPr>
        <p:spPr>
          <a:xfrm>
            <a:off x="8979409" y="5148686"/>
            <a:ext cx="1488776" cy="503301"/>
          </a:xfrm>
          <a:prstGeom prst="rect">
            <a:avLst/>
          </a:prstGeom>
          <a:noFill/>
          <a:ln>
            <a:noFill/>
          </a:ln>
        </p:spPr>
        <p:txBody>
          <a:bodyPr anchorCtr="0" anchor="ctr" bIns="45700" lIns="91425" spcFirstLastPara="1" rIns="91425" wrap="square" tIns="45700">
            <a:normAutofit fontScale="92500" lnSpcReduction="20000"/>
          </a:bodyPr>
          <a:lstStyle/>
          <a:p>
            <a:pPr indent="-228600" lvl="0" marL="228600" rtl="0" algn="l">
              <a:lnSpc>
                <a:spcPct val="90000"/>
              </a:lnSpc>
              <a:spcBef>
                <a:spcPts val="0"/>
              </a:spcBef>
              <a:spcAft>
                <a:spcPts val="0"/>
              </a:spcAft>
              <a:buClr>
                <a:schemeClr val="dk1"/>
              </a:buClr>
              <a:buSzPct val="100000"/>
              <a:buNone/>
            </a:pPr>
            <a:r>
              <a:rPr lang="fr-FR"/>
              <a:t>12 min</a:t>
            </a:r>
            <a:endParaRPr/>
          </a:p>
        </p:txBody>
      </p:sp>
    </p:spTree>
  </p:cSld>
  <p:clrMapOvr>
    <a:masterClrMapping/>
  </p:clrMapOvr>
</p:sld>
</file>

<file path=ppt/slides/slide6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05" name="Shape 2805"/>
        <p:cNvGrpSpPr/>
        <p:nvPr/>
      </p:nvGrpSpPr>
      <p:grpSpPr>
        <a:xfrm>
          <a:off x="0" y="0"/>
          <a:ext cx="0" cy="0"/>
          <a:chOff x="0" y="0"/>
          <a:chExt cx="0" cy="0"/>
        </a:xfrm>
      </p:grpSpPr>
      <p:grpSp>
        <p:nvGrpSpPr>
          <p:cNvPr id="2806" name="Google Shape;2806;p64"/>
          <p:cNvGrpSpPr/>
          <p:nvPr/>
        </p:nvGrpSpPr>
        <p:grpSpPr>
          <a:xfrm>
            <a:off x="10856170" y="111657"/>
            <a:ext cx="630930" cy="597556"/>
            <a:chOff x="582302" y="4447623"/>
            <a:chExt cx="630930" cy="597556"/>
          </a:xfrm>
        </p:grpSpPr>
        <p:pic>
          <p:nvPicPr>
            <p:cNvPr id="2807" name="Google Shape;2807;p64"/>
            <p:cNvPicPr preferRelativeResize="0"/>
            <p:nvPr/>
          </p:nvPicPr>
          <p:blipFill rotWithShape="1">
            <a:blip r:embed="rId3">
              <a:alphaModFix/>
            </a:blip>
            <a:srcRect b="30054" l="11664" r="25922" t="23325"/>
            <a:stretch/>
          </p:blipFill>
          <p:spPr>
            <a:xfrm>
              <a:off x="582302" y="4573906"/>
              <a:ext cx="630930" cy="471273"/>
            </a:xfrm>
            <a:prstGeom prst="rect">
              <a:avLst/>
            </a:prstGeom>
            <a:noFill/>
            <a:ln>
              <a:noFill/>
            </a:ln>
          </p:spPr>
        </p:pic>
        <p:pic>
          <p:nvPicPr>
            <p:cNvPr id="2808" name="Google Shape;2808;p64"/>
            <p:cNvPicPr preferRelativeResize="0"/>
            <p:nvPr/>
          </p:nvPicPr>
          <p:blipFill rotWithShape="1">
            <a:blip r:embed="rId4">
              <a:alphaModFix/>
            </a:blip>
            <a:srcRect b="30054" l="74744" r="10688" t="23325"/>
            <a:stretch/>
          </p:blipFill>
          <p:spPr>
            <a:xfrm rot="1461832">
              <a:off x="758368" y="4457015"/>
              <a:ext cx="147273" cy="471273"/>
            </a:xfrm>
            <a:prstGeom prst="rect">
              <a:avLst/>
            </a:prstGeom>
            <a:noFill/>
            <a:ln>
              <a:noFill/>
            </a:ln>
          </p:spPr>
        </p:pic>
      </p:grpSp>
      <p:pic>
        <p:nvPicPr>
          <p:cNvPr id="2809" name="Google Shape;2809;p64"/>
          <p:cNvPicPr preferRelativeResize="0"/>
          <p:nvPr/>
        </p:nvPicPr>
        <p:blipFill rotWithShape="1">
          <a:blip r:embed="rId5">
            <a:alphaModFix/>
          </a:blip>
          <a:srcRect b="7123" l="15378" r="15146" t="25838"/>
          <a:stretch/>
        </p:blipFill>
        <p:spPr>
          <a:xfrm>
            <a:off x="251012" y="1174378"/>
            <a:ext cx="11509188" cy="5394601"/>
          </a:xfrm>
          <a:prstGeom prst="rect">
            <a:avLst/>
          </a:prstGeom>
          <a:noFill/>
          <a:ln>
            <a:noFill/>
          </a:ln>
        </p:spPr>
      </p:pic>
      <p:grpSp>
        <p:nvGrpSpPr>
          <p:cNvPr id="2810" name="Google Shape;2810;p64"/>
          <p:cNvGrpSpPr/>
          <p:nvPr/>
        </p:nvGrpSpPr>
        <p:grpSpPr>
          <a:xfrm>
            <a:off x="9305174" y="5283512"/>
            <a:ext cx="1267552" cy="727890"/>
            <a:chOff x="9269314" y="5328337"/>
            <a:chExt cx="1267552" cy="727890"/>
          </a:xfrm>
        </p:grpSpPr>
        <p:cxnSp>
          <p:nvCxnSpPr>
            <p:cNvPr id="2811" name="Google Shape;2811;p64"/>
            <p:cNvCxnSpPr/>
            <p:nvPr/>
          </p:nvCxnSpPr>
          <p:spPr>
            <a:xfrm flipH="1" rot="10800000">
              <a:off x="9269314" y="5328337"/>
              <a:ext cx="1267552" cy="727890"/>
            </a:xfrm>
            <a:prstGeom prst="straightConnector1">
              <a:avLst/>
            </a:prstGeom>
            <a:noFill/>
            <a:ln cap="flat" cmpd="sng" w="28575">
              <a:solidFill>
                <a:schemeClr val="accent6"/>
              </a:solidFill>
              <a:prstDash val="solid"/>
              <a:miter lim="800000"/>
              <a:headEnd len="sm" w="sm" type="none"/>
              <a:tailEnd len="sm" w="sm" type="none"/>
            </a:ln>
          </p:spPr>
        </p:cxnSp>
        <p:cxnSp>
          <p:nvCxnSpPr>
            <p:cNvPr id="2812" name="Google Shape;2812;p64"/>
            <p:cNvCxnSpPr/>
            <p:nvPr/>
          </p:nvCxnSpPr>
          <p:spPr>
            <a:xfrm flipH="1" rot="10800000">
              <a:off x="9866860" y="5582855"/>
              <a:ext cx="210590" cy="145592"/>
            </a:xfrm>
            <a:prstGeom prst="straightConnector1">
              <a:avLst/>
            </a:prstGeom>
            <a:noFill/>
            <a:ln cap="flat" cmpd="sng" w="9525">
              <a:solidFill>
                <a:schemeClr val="accent6"/>
              </a:solidFill>
              <a:prstDash val="solid"/>
              <a:miter lim="800000"/>
              <a:headEnd len="sm" w="sm" type="none"/>
              <a:tailEnd len="med" w="med" type="triangle"/>
            </a:ln>
          </p:spPr>
        </p:cxnSp>
      </p:grpSp>
      <p:sp>
        <p:nvSpPr>
          <p:cNvPr id="2813" name="Google Shape;2813;p64"/>
          <p:cNvSpPr txBox="1"/>
          <p:nvPr>
            <p:ph type="title"/>
          </p:nvPr>
        </p:nvSpPr>
        <p:spPr>
          <a:xfrm>
            <a:off x="935304" y="271092"/>
            <a:ext cx="10372033" cy="267549"/>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1600"/>
              <a:buFont typeface="Calibri"/>
              <a:buNone/>
            </a:pPr>
            <a:r>
              <a:rPr lang="fr-FR"/>
              <a:t>Maintenant c’est le moment de travailler tout seul. Voir le livret p 72 «je m’entraîne seul » .On peut ajouter un autre rayon incident.</a:t>
            </a:r>
            <a:endParaRPr/>
          </a:p>
        </p:txBody>
      </p:sp>
      <p:sp>
        <p:nvSpPr>
          <p:cNvPr id="2814" name="Google Shape;2814;p64"/>
          <p:cNvSpPr txBox="1"/>
          <p:nvPr>
            <p:ph idx="1" type="body"/>
          </p:nvPr>
        </p:nvSpPr>
        <p:spPr>
          <a:xfrm>
            <a:off x="935304" y="621137"/>
            <a:ext cx="10372459" cy="299327"/>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chemeClr val="dk1"/>
              </a:buClr>
              <a:buSzPts val="1000"/>
              <a:buNone/>
            </a:pPr>
            <a:r>
              <a:rPr lang="fr-FR"/>
              <a:t>L’enseignant·e circule dans la classe pour repérer les élèves en difficulté . </a:t>
            </a:r>
            <a:endParaRPr/>
          </a:p>
        </p:txBody>
      </p:sp>
    </p:spTree>
  </p:cSld>
  <p:clrMapOvr>
    <a:masterClrMapping/>
  </p:clrMapOvr>
</p:sld>
</file>

<file path=ppt/slides/slide6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18" name="Shape 2818"/>
        <p:cNvGrpSpPr/>
        <p:nvPr/>
      </p:nvGrpSpPr>
      <p:grpSpPr>
        <a:xfrm>
          <a:off x="0" y="0"/>
          <a:ext cx="0" cy="0"/>
          <a:chOff x="0" y="0"/>
          <a:chExt cx="0" cy="0"/>
        </a:xfrm>
      </p:grpSpPr>
      <p:sp>
        <p:nvSpPr>
          <p:cNvPr id="2819" name="Google Shape;2819;p65"/>
          <p:cNvSpPr/>
          <p:nvPr/>
        </p:nvSpPr>
        <p:spPr>
          <a:xfrm>
            <a:off x="4663973" y="1864949"/>
            <a:ext cx="3054554" cy="70788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4000">
                <a:solidFill>
                  <a:schemeClr val="dk1"/>
                </a:solidFill>
                <a:latin typeface="Calibri"/>
                <a:ea typeface="Calibri"/>
                <a:cs typeface="Calibri"/>
                <a:sym typeface="Calibri"/>
              </a:rPr>
              <a:t>Temps Écoulé</a:t>
            </a:r>
            <a:endParaRPr/>
          </a:p>
        </p:txBody>
      </p:sp>
      <p:pic>
        <p:nvPicPr>
          <p:cNvPr id="2820" name="Google Shape;2820;p65"/>
          <p:cNvPicPr preferRelativeResize="0"/>
          <p:nvPr/>
        </p:nvPicPr>
        <p:blipFill rotWithShape="1">
          <a:blip r:embed="rId3">
            <a:alphaModFix/>
          </a:blip>
          <a:srcRect b="20982" l="10491" r="10044" t="15401"/>
          <a:stretch/>
        </p:blipFill>
        <p:spPr>
          <a:xfrm>
            <a:off x="4495800" y="2989489"/>
            <a:ext cx="3390900" cy="2714625"/>
          </a:xfrm>
          <a:prstGeom prst="rect">
            <a:avLst/>
          </a:prstGeom>
          <a:noFill/>
          <a:ln>
            <a:noFill/>
          </a:ln>
        </p:spPr>
      </p:pic>
      <p:grpSp>
        <p:nvGrpSpPr>
          <p:cNvPr id="2821" name="Google Shape;2821;p65"/>
          <p:cNvGrpSpPr/>
          <p:nvPr/>
        </p:nvGrpSpPr>
        <p:grpSpPr>
          <a:xfrm>
            <a:off x="10856170" y="111657"/>
            <a:ext cx="630930" cy="597556"/>
            <a:chOff x="582302" y="4447623"/>
            <a:chExt cx="630930" cy="597556"/>
          </a:xfrm>
        </p:grpSpPr>
        <p:pic>
          <p:nvPicPr>
            <p:cNvPr id="2822" name="Google Shape;2822;p65"/>
            <p:cNvPicPr preferRelativeResize="0"/>
            <p:nvPr/>
          </p:nvPicPr>
          <p:blipFill rotWithShape="1">
            <a:blip r:embed="rId4">
              <a:alphaModFix/>
            </a:blip>
            <a:srcRect b="30054" l="11664" r="25922" t="23325"/>
            <a:stretch/>
          </p:blipFill>
          <p:spPr>
            <a:xfrm>
              <a:off x="582302" y="4573906"/>
              <a:ext cx="630930" cy="471273"/>
            </a:xfrm>
            <a:prstGeom prst="rect">
              <a:avLst/>
            </a:prstGeom>
            <a:noFill/>
            <a:ln>
              <a:noFill/>
            </a:ln>
          </p:spPr>
        </p:pic>
        <p:pic>
          <p:nvPicPr>
            <p:cNvPr id="2823" name="Google Shape;2823;p65"/>
            <p:cNvPicPr preferRelativeResize="0"/>
            <p:nvPr/>
          </p:nvPicPr>
          <p:blipFill rotWithShape="1">
            <a:blip r:embed="rId5">
              <a:alphaModFix/>
            </a:blip>
            <a:srcRect b="30054" l="74744" r="10688" t="23325"/>
            <a:stretch/>
          </p:blipFill>
          <p:spPr>
            <a:xfrm rot="1461832">
              <a:off x="758368" y="4457015"/>
              <a:ext cx="147273" cy="471273"/>
            </a:xfrm>
            <a:prstGeom prst="rect">
              <a:avLst/>
            </a:prstGeom>
            <a:noFill/>
            <a:ln>
              <a:noFill/>
            </a:ln>
          </p:spPr>
        </p:pic>
      </p:grpSp>
      <p:sp>
        <p:nvSpPr>
          <p:cNvPr id="2824" name="Google Shape;2824;p65"/>
          <p:cNvSpPr txBox="1"/>
          <p:nvPr>
            <p:ph type="title"/>
          </p:nvPr>
        </p:nvSpPr>
        <p:spPr>
          <a:xfrm>
            <a:off x="935304" y="271092"/>
            <a:ext cx="10372033" cy="267549"/>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1600"/>
              <a:buFont typeface="Calibri"/>
              <a:buNone/>
            </a:pPr>
            <a:r>
              <a:rPr lang="fr-FR"/>
              <a:t>Le temps est terminé. Corrigeons ensemble l’exercice.</a:t>
            </a:r>
            <a:endParaRPr/>
          </a:p>
        </p:txBody>
      </p:sp>
      <p:sp>
        <p:nvSpPr>
          <p:cNvPr id="2825" name="Google Shape;2825;p65"/>
          <p:cNvSpPr txBox="1"/>
          <p:nvPr>
            <p:ph idx="1" type="body"/>
          </p:nvPr>
        </p:nvSpPr>
        <p:spPr>
          <a:xfrm>
            <a:off x="935304" y="621137"/>
            <a:ext cx="10372459" cy="299327"/>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chemeClr val="dk1"/>
              </a:buClr>
              <a:buSzPts val="1000"/>
              <a:buNone/>
            </a:pPr>
            <a:r>
              <a:rPr lang="fr-FR"/>
              <a:t>L’enseignant·e fait participer les élèves à la correction en leur demandant de présenter leurs réponses et de les justifier.</a:t>
            </a:r>
            <a:endParaRPr/>
          </a:p>
        </p:txBody>
      </p:sp>
    </p:spTree>
  </p:cSld>
  <p:clrMapOvr>
    <a:masterClrMapping/>
  </p:clrMapOvr>
</p:sld>
</file>

<file path=ppt/slides/slide6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29" name="Shape 2829"/>
        <p:cNvGrpSpPr/>
        <p:nvPr/>
      </p:nvGrpSpPr>
      <p:grpSpPr>
        <a:xfrm>
          <a:off x="0" y="0"/>
          <a:ext cx="0" cy="0"/>
          <a:chOff x="0" y="0"/>
          <a:chExt cx="0" cy="0"/>
        </a:xfrm>
      </p:grpSpPr>
      <p:grpSp>
        <p:nvGrpSpPr>
          <p:cNvPr id="2830" name="Google Shape;2830;p66"/>
          <p:cNvGrpSpPr/>
          <p:nvPr/>
        </p:nvGrpSpPr>
        <p:grpSpPr>
          <a:xfrm>
            <a:off x="205298" y="1053745"/>
            <a:ext cx="11879112" cy="5438495"/>
            <a:chOff x="205298" y="1053745"/>
            <a:chExt cx="11879112" cy="5438495"/>
          </a:xfrm>
        </p:grpSpPr>
        <p:pic>
          <p:nvPicPr>
            <p:cNvPr id="2831" name="Google Shape;2831;p66"/>
            <p:cNvPicPr preferRelativeResize="0"/>
            <p:nvPr/>
          </p:nvPicPr>
          <p:blipFill rotWithShape="1">
            <a:blip r:embed="rId3">
              <a:alphaModFix/>
            </a:blip>
            <a:srcRect b="7123" l="15378" r="15146" t="25838"/>
            <a:stretch/>
          </p:blipFill>
          <p:spPr>
            <a:xfrm>
              <a:off x="205298" y="1053745"/>
              <a:ext cx="11879112" cy="5438495"/>
            </a:xfrm>
            <a:prstGeom prst="rect">
              <a:avLst/>
            </a:prstGeom>
            <a:solidFill>
              <a:schemeClr val="accent5"/>
            </a:solidFill>
            <a:ln>
              <a:noFill/>
            </a:ln>
          </p:spPr>
        </p:pic>
        <p:sp>
          <p:nvSpPr>
            <p:cNvPr id="2832" name="Google Shape;2832;p66"/>
            <p:cNvSpPr/>
            <p:nvPr/>
          </p:nvSpPr>
          <p:spPr>
            <a:xfrm>
              <a:off x="2395466" y="5225658"/>
              <a:ext cx="295835" cy="291185"/>
            </a:xfrm>
            <a:prstGeom prst="ellipse">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fr-FR" sz="1800">
                  <a:solidFill>
                    <a:schemeClr val="dk1"/>
                  </a:solidFill>
                  <a:latin typeface="Calibri"/>
                  <a:ea typeface="Calibri"/>
                  <a:cs typeface="Calibri"/>
                  <a:sym typeface="Calibri"/>
                </a:rPr>
                <a:t>a</a:t>
              </a:r>
              <a:endParaRPr sz="1800">
                <a:solidFill>
                  <a:schemeClr val="dk1"/>
                </a:solidFill>
                <a:latin typeface="Calibri"/>
                <a:ea typeface="Calibri"/>
                <a:cs typeface="Calibri"/>
                <a:sym typeface="Calibri"/>
              </a:endParaRPr>
            </a:p>
          </p:txBody>
        </p:sp>
        <p:sp>
          <p:nvSpPr>
            <p:cNvPr id="2833" name="Google Shape;2833;p66"/>
            <p:cNvSpPr/>
            <p:nvPr/>
          </p:nvSpPr>
          <p:spPr>
            <a:xfrm>
              <a:off x="2265984" y="4237598"/>
              <a:ext cx="295835" cy="291185"/>
            </a:xfrm>
            <a:prstGeom prst="ellipse">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grpSp>
      <p:grpSp>
        <p:nvGrpSpPr>
          <p:cNvPr id="2834" name="Google Shape;2834;p66"/>
          <p:cNvGrpSpPr/>
          <p:nvPr/>
        </p:nvGrpSpPr>
        <p:grpSpPr>
          <a:xfrm>
            <a:off x="10856170" y="111657"/>
            <a:ext cx="630930" cy="597556"/>
            <a:chOff x="582302" y="4447623"/>
            <a:chExt cx="630930" cy="597556"/>
          </a:xfrm>
        </p:grpSpPr>
        <p:pic>
          <p:nvPicPr>
            <p:cNvPr id="2835" name="Google Shape;2835;p66"/>
            <p:cNvPicPr preferRelativeResize="0"/>
            <p:nvPr/>
          </p:nvPicPr>
          <p:blipFill rotWithShape="1">
            <a:blip r:embed="rId4">
              <a:alphaModFix/>
            </a:blip>
            <a:srcRect b="30054" l="11664" r="25922" t="23325"/>
            <a:stretch/>
          </p:blipFill>
          <p:spPr>
            <a:xfrm>
              <a:off x="582302" y="4573906"/>
              <a:ext cx="630930" cy="471273"/>
            </a:xfrm>
            <a:prstGeom prst="rect">
              <a:avLst/>
            </a:prstGeom>
            <a:noFill/>
            <a:ln>
              <a:noFill/>
            </a:ln>
          </p:spPr>
        </p:pic>
        <p:pic>
          <p:nvPicPr>
            <p:cNvPr id="2836" name="Google Shape;2836;p66"/>
            <p:cNvPicPr preferRelativeResize="0"/>
            <p:nvPr/>
          </p:nvPicPr>
          <p:blipFill rotWithShape="1">
            <a:blip r:embed="rId5">
              <a:alphaModFix/>
            </a:blip>
            <a:srcRect b="30054" l="74744" r="10688" t="23325"/>
            <a:stretch/>
          </p:blipFill>
          <p:spPr>
            <a:xfrm rot="1461832">
              <a:off x="758368" y="4457015"/>
              <a:ext cx="147273" cy="471273"/>
            </a:xfrm>
            <a:prstGeom prst="rect">
              <a:avLst/>
            </a:prstGeom>
            <a:noFill/>
            <a:ln>
              <a:noFill/>
            </a:ln>
          </p:spPr>
        </p:pic>
      </p:grpSp>
      <p:sp>
        <p:nvSpPr>
          <p:cNvPr id="2837" name="Google Shape;2837;p66"/>
          <p:cNvSpPr txBox="1"/>
          <p:nvPr/>
        </p:nvSpPr>
        <p:spPr>
          <a:xfrm>
            <a:off x="11676832" y="115778"/>
            <a:ext cx="453292" cy="307777"/>
          </a:xfrm>
          <a:prstGeom prst="rect">
            <a:avLst/>
          </a:prstGeom>
          <a:solidFill>
            <a:srgbClr val="B9DA8F"/>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1800">
                <a:solidFill>
                  <a:schemeClr val="lt1"/>
                </a:solidFill>
                <a:latin typeface="Calibri"/>
                <a:ea typeface="Calibri"/>
                <a:cs typeface="Calibri"/>
                <a:sym typeface="Calibri"/>
              </a:rPr>
              <a:t>PA</a:t>
            </a:r>
            <a:endParaRPr b="1" sz="1800">
              <a:solidFill>
                <a:schemeClr val="lt1"/>
              </a:solidFill>
              <a:latin typeface="Calibri"/>
              <a:ea typeface="Calibri"/>
              <a:cs typeface="Calibri"/>
              <a:sym typeface="Calibri"/>
            </a:endParaRPr>
          </a:p>
        </p:txBody>
      </p:sp>
      <p:sp>
        <p:nvSpPr>
          <p:cNvPr id="2838" name="Google Shape;2838;p66"/>
          <p:cNvSpPr txBox="1"/>
          <p:nvPr/>
        </p:nvSpPr>
        <p:spPr>
          <a:xfrm>
            <a:off x="1053528" y="2580034"/>
            <a:ext cx="3354259"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2000">
                <a:solidFill>
                  <a:srgbClr val="FF0000"/>
                </a:solidFill>
                <a:latin typeface="Calibri"/>
                <a:ea typeface="Calibri"/>
                <a:cs typeface="Calibri"/>
                <a:sym typeface="Calibri"/>
              </a:rPr>
              <a:t>La nature de l’image</a:t>
            </a:r>
            <a:endParaRPr b="1" sz="2000">
              <a:solidFill>
                <a:srgbClr val="FF0000"/>
              </a:solidFill>
              <a:latin typeface="Calibri"/>
              <a:ea typeface="Calibri"/>
              <a:cs typeface="Calibri"/>
              <a:sym typeface="Calibri"/>
            </a:endParaRPr>
          </a:p>
        </p:txBody>
      </p:sp>
      <p:sp>
        <p:nvSpPr>
          <p:cNvPr id="2839" name="Google Shape;2839;p66"/>
          <p:cNvSpPr txBox="1"/>
          <p:nvPr/>
        </p:nvSpPr>
        <p:spPr>
          <a:xfrm>
            <a:off x="1053528" y="2930116"/>
            <a:ext cx="3354259"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2000">
                <a:solidFill>
                  <a:srgbClr val="FF0000"/>
                </a:solidFill>
                <a:latin typeface="Calibri"/>
                <a:ea typeface="Calibri"/>
                <a:cs typeface="Calibri"/>
                <a:sym typeface="Calibri"/>
              </a:rPr>
              <a:t>La taille de l’image</a:t>
            </a:r>
            <a:endParaRPr b="1" sz="2000">
              <a:solidFill>
                <a:srgbClr val="FF0000"/>
              </a:solidFill>
              <a:latin typeface="Calibri"/>
              <a:ea typeface="Calibri"/>
              <a:cs typeface="Calibri"/>
              <a:sym typeface="Calibri"/>
            </a:endParaRPr>
          </a:p>
        </p:txBody>
      </p:sp>
      <p:sp>
        <p:nvSpPr>
          <p:cNvPr id="2840" name="Google Shape;2840;p66"/>
          <p:cNvSpPr txBox="1"/>
          <p:nvPr/>
        </p:nvSpPr>
        <p:spPr>
          <a:xfrm>
            <a:off x="1053528" y="3292925"/>
            <a:ext cx="5052632"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2000">
                <a:solidFill>
                  <a:srgbClr val="FF0000"/>
                </a:solidFill>
                <a:latin typeface="Calibri"/>
                <a:ea typeface="Calibri"/>
                <a:cs typeface="Calibri"/>
                <a:sym typeface="Calibri"/>
              </a:rPr>
              <a:t>La distance de l’image au miroir et à l’objet</a:t>
            </a:r>
            <a:endParaRPr b="1" sz="2000">
              <a:solidFill>
                <a:srgbClr val="FF0000"/>
              </a:solidFill>
              <a:latin typeface="Calibri"/>
              <a:ea typeface="Calibri"/>
              <a:cs typeface="Calibri"/>
              <a:sym typeface="Calibri"/>
            </a:endParaRPr>
          </a:p>
        </p:txBody>
      </p:sp>
      <p:sp>
        <p:nvSpPr>
          <p:cNvPr id="2841" name="Google Shape;2841;p66"/>
          <p:cNvSpPr txBox="1"/>
          <p:nvPr/>
        </p:nvSpPr>
        <p:spPr>
          <a:xfrm>
            <a:off x="2685731" y="4121535"/>
            <a:ext cx="1242632"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2000">
                <a:solidFill>
                  <a:srgbClr val="FF0000"/>
                </a:solidFill>
                <a:latin typeface="Calibri"/>
                <a:ea typeface="Calibri"/>
                <a:cs typeface="Calibri"/>
                <a:sym typeface="Calibri"/>
              </a:rPr>
              <a:t>virtuelle</a:t>
            </a:r>
            <a:endParaRPr b="1" sz="2000">
              <a:solidFill>
                <a:srgbClr val="FF0000"/>
              </a:solidFill>
              <a:latin typeface="Calibri"/>
              <a:ea typeface="Calibri"/>
              <a:cs typeface="Calibri"/>
              <a:sym typeface="Calibri"/>
            </a:endParaRPr>
          </a:p>
        </p:txBody>
      </p:sp>
      <p:sp>
        <p:nvSpPr>
          <p:cNvPr id="2842" name="Google Shape;2842;p66"/>
          <p:cNvSpPr txBox="1"/>
          <p:nvPr/>
        </p:nvSpPr>
        <p:spPr>
          <a:xfrm>
            <a:off x="2685731" y="5148841"/>
            <a:ext cx="1242632"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2000">
                <a:solidFill>
                  <a:srgbClr val="FF0000"/>
                </a:solidFill>
                <a:latin typeface="Calibri"/>
                <a:ea typeface="Calibri"/>
                <a:cs typeface="Calibri"/>
                <a:sym typeface="Calibri"/>
              </a:rPr>
              <a:t>la même</a:t>
            </a:r>
            <a:endParaRPr b="1" sz="2000">
              <a:solidFill>
                <a:srgbClr val="FF0000"/>
              </a:solidFill>
              <a:latin typeface="Calibri"/>
              <a:ea typeface="Calibri"/>
              <a:cs typeface="Calibri"/>
              <a:sym typeface="Calibri"/>
            </a:endParaRPr>
          </a:p>
        </p:txBody>
      </p:sp>
      <p:sp>
        <p:nvSpPr>
          <p:cNvPr id="2843" name="Google Shape;2843;p66"/>
          <p:cNvSpPr txBox="1"/>
          <p:nvPr/>
        </p:nvSpPr>
        <p:spPr>
          <a:xfrm>
            <a:off x="2685731" y="4624908"/>
            <a:ext cx="1242632"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2000">
                <a:solidFill>
                  <a:srgbClr val="FF0000"/>
                </a:solidFill>
                <a:latin typeface="Calibri"/>
                <a:ea typeface="Calibri"/>
                <a:cs typeface="Calibri"/>
                <a:sym typeface="Calibri"/>
              </a:rPr>
              <a:t>à égale</a:t>
            </a:r>
            <a:endParaRPr b="1" sz="2000">
              <a:solidFill>
                <a:srgbClr val="FF0000"/>
              </a:solidFill>
              <a:latin typeface="Calibri"/>
              <a:ea typeface="Calibri"/>
              <a:cs typeface="Calibri"/>
              <a:sym typeface="Calibri"/>
            </a:endParaRPr>
          </a:p>
        </p:txBody>
      </p:sp>
      <p:grpSp>
        <p:nvGrpSpPr>
          <p:cNvPr id="2844" name="Google Shape;2844;p66"/>
          <p:cNvGrpSpPr/>
          <p:nvPr/>
        </p:nvGrpSpPr>
        <p:grpSpPr>
          <a:xfrm>
            <a:off x="9269314" y="4416520"/>
            <a:ext cx="1267552" cy="472878"/>
            <a:chOff x="9236907" y="4407466"/>
            <a:chExt cx="2514193" cy="937173"/>
          </a:xfrm>
        </p:grpSpPr>
        <p:cxnSp>
          <p:nvCxnSpPr>
            <p:cNvPr id="2845" name="Google Shape;2845;p66"/>
            <p:cNvCxnSpPr/>
            <p:nvPr/>
          </p:nvCxnSpPr>
          <p:spPr>
            <a:xfrm rot="10800000">
              <a:off x="9236907" y="4407466"/>
              <a:ext cx="2514193" cy="937173"/>
            </a:xfrm>
            <a:prstGeom prst="straightConnector1">
              <a:avLst/>
            </a:prstGeom>
            <a:noFill/>
            <a:ln cap="flat" cmpd="sng" w="19050">
              <a:solidFill>
                <a:schemeClr val="accent1"/>
              </a:solidFill>
              <a:prstDash val="solid"/>
              <a:miter lim="800000"/>
              <a:headEnd len="sm" w="sm" type="none"/>
              <a:tailEnd len="sm" w="sm" type="none"/>
            </a:ln>
          </p:spPr>
        </p:cxnSp>
        <p:cxnSp>
          <p:nvCxnSpPr>
            <p:cNvPr id="2846" name="Google Shape;2846;p66"/>
            <p:cNvCxnSpPr/>
            <p:nvPr/>
          </p:nvCxnSpPr>
          <p:spPr>
            <a:xfrm rot="10800000">
              <a:off x="9794123" y="4598428"/>
              <a:ext cx="158566" cy="100223"/>
            </a:xfrm>
            <a:prstGeom prst="straightConnector1">
              <a:avLst/>
            </a:prstGeom>
            <a:noFill/>
            <a:ln cap="flat" cmpd="sng" w="9525">
              <a:solidFill>
                <a:schemeClr val="accent1"/>
              </a:solidFill>
              <a:prstDash val="solid"/>
              <a:miter lim="800000"/>
              <a:headEnd len="sm" w="sm" type="none"/>
              <a:tailEnd len="med" w="med" type="triangle"/>
            </a:ln>
          </p:spPr>
        </p:cxnSp>
      </p:grpSp>
      <p:grpSp>
        <p:nvGrpSpPr>
          <p:cNvPr id="2847" name="Google Shape;2847;p66"/>
          <p:cNvGrpSpPr/>
          <p:nvPr/>
        </p:nvGrpSpPr>
        <p:grpSpPr>
          <a:xfrm>
            <a:off x="9196855" y="4407466"/>
            <a:ext cx="1340011" cy="920871"/>
            <a:chOff x="9196855" y="4407466"/>
            <a:chExt cx="2586651" cy="1643976"/>
          </a:xfrm>
        </p:grpSpPr>
        <p:cxnSp>
          <p:nvCxnSpPr>
            <p:cNvPr id="2848" name="Google Shape;2848;p66"/>
            <p:cNvCxnSpPr/>
            <p:nvPr/>
          </p:nvCxnSpPr>
          <p:spPr>
            <a:xfrm rot="10800000">
              <a:off x="9196855" y="4407466"/>
              <a:ext cx="2586651" cy="1643976"/>
            </a:xfrm>
            <a:prstGeom prst="straightConnector1">
              <a:avLst/>
            </a:prstGeom>
            <a:noFill/>
            <a:ln cap="flat" cmpd="sng" w="19050">
              <a:solidFill>
                <a:schemeClr val="accent1"/>
              </a:solidFill>
              <a:prstDash val="solid"/>
              <a:miter lim="800000"/>
              <a:headEnd len="sm" w="sm" type="none"/>
              <a:tailEnd len="sm" w="sm" type="none"/>
            </a:ln>
          </p:spPr>
        </p:cxnSp>
        <p:cxnSp>
          <p:nvCxnSpPr>
            <p:cNvPr id="2849" name="Google Shape;2849;p66"/>
            <p:cNvCxnSpPr/>
            <p:nvPr/>
          </p:nvCxnSpPr>
          <p:spPr>
            <a:xfrm rot="10800000">
              <a:off x="9587986" y="4645998"/>
              <a:ext cx="206137" cy="158406"/>
            </a:xfrm>
            <a:prstGeom prst="straightConnector1">
              <a:avLst/>
            </a:prstGeom>
            <a:noFill/>
            <a:ln cap="flat" cmpd="sng" w="9525">
              <a:solidFill>
                <a:schemeClr val="accent1"/>
              </a:solidFill>
              <a:prstDash val="solid"/>
              <a:miter lim="800000"/>
              <a:headEnd len="sm" w="sm" type="none"/>
              <a:tailEnd len="med" w="med" type="triangle"/>
            </a:ln>
          </p:spPr>
        </p:cxnSp>
      </p:grpSp>
      <p:cxnSp>
        <p:nvCxnSpPr>
          <p:cNvPr id="2850" name="Google Shape;2850;p66"/>
          <p:cNvCxnSpPr/>
          <p:nvPr/>
        </p:nvCxnSpPr>
        <p:spPr>
          <a:xfrm rot="10800000">
            <a:off x="10536866" y="4880345"/>
            <a:ext cx="1216691" cy="447992"/>
          </a:xfrm>
          <a:prstGeom prst="straightConnector1">
            <a:avLst/>
          </a:prstGeom>
          <a:noFill/>
          <a:ln cap="flat" cmpd="sng" w="12700">
            <a:solidFill>
              <a:schemeClr val="accent1"/>
            </a:solidFill>
            <a:prstDash val="dash"/>
            <a:miter lim="800000"/>
            <a:headEnd len="sm" w="sm" type="none"/>
            <a:tailEnd len="sm" w="sm" type="none"/>
          </a:ln>
        </p:spPr>
      </p:cxnSp>
      <p:cxnSp>
        <p:nvCxnSpPr>
          <p:cNvPr id="2851" name="Google Shape;2851;p66"/>
          <p:cNvCxnSpPr/>
          <p:nvPr/>
        </p:nvCxnSpPr>
        <p:spPr>
          <a:xfrm rot="10800000">
            <a:off x="10370247" y="5225658"/>
            <a:ext cx="1390344" cy="830569"/>
          </a:xfrm>
          <a:prstGeom prst="straightConnector1">
            <a:avLst/>
          </a:prstGeom>
          <a:noFill/>
          <a:ln cap="flat" cmpd="sng" w="12700">
            <a:solidFill>
              <a:schemeClr val="accent1"/>
            </a:solidFill>
            <a:prstDash val="dash"/>
            <a:miter lim="800000"/>
            <a:headEnd len="sm" w="sm" type="none"/>
            <a:tailEnd len="sm" w="sm" type="none"/>
          </a:ln>
        </p:spPr>
      </p:cxnSp>
      <p:grpSp>
        <p:nvGrpSpPr>
          <p:cNvPr id="2852" name="Google Shape;2852;p66"/>
          <p:cNvGrpSpPr/>
          <p:nvPr/>
        </p:nvGrpSpPr>
        <p:grpSpPr>
          <a:xfrm>
            <a:off x="9269314" y="5328337"/>
            <a:ext cx="1267552" cy="727890"/>
            <a:chOff x="9269314" y="5328337"/>
            <a:chExt cx="1267552" cy="727890"/>
          </a:xfrm>
        </p:grpSpPr>
        <p:cxnSp>
          <p:nvCxnSpPr>
            <p:cNvPr id="2853" name="Google Shape;2853;p66"/>
            <p:cNvCxnSpPr/>
            <p:nvPr/>
          </p:nvCxnSpPr>
          <p:spPr>
            <a:xfrm flipH="1" rot="10800000">
              <a:off x="9269314" y="5328337"/>
              <a:ext cx="1267552" cy="727890"/>
            </a:xfrm>
            <a:prstGeom prst="straightConnector1">
              <a:avLst/>
            </a:prstGeom>
            <a:noFill/>
            <a:ln cap="flat" cmpd="sng" w="28575">
              <a:solidFill>
                <a:schemeClr val="accent6"/>
              </a:solidFill>
              <a:prstDash val="solid"/>
              <a:miter lim="800000"/>
              <a:headEnd len="sm" w="sm" type="none"/>
              <a:tailEnd len="sm" w="sm" type="none"/>
            </a:ln>
          </p:spPr>
        </p:cxnSp>
        <p:cxnSp>
          <p:nvCxnSpPr>
            <p:cNvPr id="2854" name="Google Shape;2854;p66"/>
            <p:cNvCxnSpPr/>
            <p:nvPr/>
          </p:nvCxnSpPr>
          <p:spPr>
            <a:xfrm flipH="1" rot="10800000">
              <a:off x="9866860" y="5582855"/>
              <a:ext cx="210590" cy="145592"/>
            </a:xfrm>
            <a:prstGeom prst="straightConnector1">
              <a:avLst/>
            </a:prstGeom>
            <a:noFill/>
            <a:ln cap="flat" cmpd="sng" w="9525">
              <a:solidFill>
                <a:schemeClr val="accent6"/>
              </a:solidFill>
              <a:prstDash val="solid"/>
              <a:miter lim="800000"/>
              <a:headEnd len="sm" w="sm" type="none"/>
              <a:tailEnd len="med" w="med" type="triangle"/>
            </a:ln>
          </p:spPr>
        </p:cxnSp>
      </p:grpSp>
      <p:cxnSp>
        <p:nvCxnSpPr>
          <p:cNvPr id="2855" name="Google Shape;2855;p66"/>
          <p:cNvCxnSpPr/>
          <p:nvPr/>
        </p:nvCxnSpPr>
        <p:spPr>
          <a:xfrm>
            <a:off x="10536866" y="5328337"/>
            <a:ext cx="1223725" cy="0"/>
          </a:xfrm>
          <a:prstGeom prst="straightConnector1">
            <a:avLst/>
          </a:prstGeom>
          <a:noFill/>
          <a:ln cap="flat" cmpd="sng" w="12700">
            <a:solidFill>
              <a:srgbClr val="FFC000"/>
            </a:solidFill>
            <a:prstDash val="lgDash"/>
            <a:miter lim="800000"/>
            <a:headEnd len="sm" w="sm" type="none"/>
            <a:tailEnd len="sm" w="sm" type="none"/>
          </a:ln>
        </p:spPr>
      </p:cxnSp>
      <p:sp>
        <p:nvSpPr>
          <p:cNvPr id="2856" name="Google Shape;2856;p66"/>
          <p:cNvSpPr txBox="1"/>
          <p:nvPr>
            <p:ph type="title"/>
          </p:nvPr>
        </p:nvSpPr>
        <p:spPr>
          <a:xfrm>
            <a:off x="935304" y="271092"/>
            <a:ext cx="10372033" cy="267549"/>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1600"/>
              <a:buFont typeface="Calibri"/>
              <a:buNone/>
            </a:pPr>
            <a:r>
              <a:rPr lang="fr-FR"/>
              <a:t>Maintenant c’est le moment de travailler tout seul. Voir le livret p 72 «je m’entraîne seul » .</a:t>
            </a:r>
            <a:endParaRPr/>
          </a:p>
        </p:txBody>
      </p:sp>
      <p:sp>
        <p:nvSpPr>
          <p:cNvPr id="2857" name="Google Shape;2857;p66"/>
          <p:cNvSpPr txBox="1"/>
          <p:nvPr>
            <p:ph idx="1" type="body"/>
          </p:nvPr>
        </p:nvSpPr>
        <p:spPr>
          <a:xfrm>
            <a:off x="935304" y="621137"/>
            <a:ext cx="10372459" cy="299327"/>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chemeClr val="dk1"/>
              </a:buClr>
              <a:buSzPts val="1000"/>
              <a:buNone/>
            </a:pPr>
            <a:r>
              <a:rPr lang="fr-FR"/>
              <a:t>L’enseignant·e circule dans la classe pour repérer les élèves en difficulté . </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838"/>
                                        </p:tgtEl>
                                        <p:attrNameLst>
                                          <p:attrName>style.visibility</p:attrName>
                                        </p:attrNameLst>
                                      </p:cBhvr>
                                      <p:to>
                                        <p:strVal val="visible"/>
                                      </p:to>
                                    </p:set>
                                    <p:animEffect filter="fade" transition="in">
                                      <p:cBhvr>
                                        <p:cTn dur="500"/>
                                        <p:tgtEl>
                                          <p:spTgt spid="2838"/>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839"/>
                                        </p:tgtEl>
                                        <p:attrNameLst>
                                          <p:attrName>style.visibility</p:attrName>
                                        </p:attrNameLst>
                                      </p:cBhvr>
                                      <p:to>
                                        <p:strVal val="visible"/>
                                      </p:to>
                                    </p:set>
                                    <p:animEffect filter="fade" transition="in">
                                      <p:cBhvr>
                                        <p:cTn dur="500"/>
                                        <p:tgtEl>
                                          <p:spTgt spid="2839"/>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840"/>
                                        </p:tgtEl>
                                        <p:attrNameLst>
                                          <p:attrName>style.visibility</p:attrName>
                                        </p:attrNameLst>
                                      </p:cBhvr>
                                      <p:to>
                                        <p:strVal val="visible"/>
                                      </p:to>
                                    </p:set>
                                    <p:animEffect filter="fade" transition="in">
                                      <p:cBhvr>
                                        <p:cTn dur="500"/>
                                        <p:tgtEl>
                                          <p:spTgt spid="2840"/>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841"/>
                                        </p:tgtEl>
                                        <p:attrNameLst>
                                          <p:attrName>style.visibility</p:attrName>
                                        </p:attrNameLst>
                                      </p:cBhvr>
                                      <p:to>
                                        <p:strVal val="visible"/>
                                      </p:to>
                                    </p:set>
                                    <p:animEffect filter="fade" transition="in">
                                      <p:cBhvr>
                                        <p:cTn dur="500"/>
                                        <p:tgtEl>
                                          <p:spTgt spid="2841"/>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843"/>
                                        </p:tgtEl>
                                        <p:attrNameLst>
                                          <p:attrName>style.visibility</p:attrName>
                                        </p:attrNameLst>
                                      </p:cBhvr>
                                      <p:to>
                                        <p:strVal val="visible"/>
                                      </p:to>
                                    </p:set>
                                    <p:animEffect filter="fade" transition="in">
                                      <p:cBhvr>
                                        <p:cTn dur="500"/>
                                        <p:tgtEl>
                                          <p:spTgt spid="2843"/>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842"/>
                                        </p:tgtEl>
                                        <p:attrNameLst>
                                          <p:attrName>style.visibility</p:attrName>
                                        </p:attrNameLst>
                                      </p:cBhvr>
                                      <p:to>
                                        <p:strVal val="visible"/>
                                      </p:to>
                                    </p:set>
                                    <p:animEffect filter="fade" transition="in">
                                      <p:cBhvr>
                                        <p:cTn dur="500"/>
                                        <p:tgtEl>
                                          <p:spTgt spid="284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61" name="Shape 2861"/>
        <p:cNvGrpSpPr/>
        <p:nvPr/>
      </p:nvGrpSpPr>
      <p:grpSpPr>
        <a:xfrm>
          <a:off x="0" y="0"/>
          <a:ext cx="0" cy="0"/>
          <a:chOff x="0" y="0"/>
          <a:chExt cx="0" cy="0"/>
        </a:xfrm>
      </p:grpSpPr>
      <p:sp>
        <p:nvSpPr>
          <p:cNvPr id="2862" name="Google Shape;2862;p67"/>
          <p:cNvSpPr txBox="1"/>
          <p:nvPr>
            <p:ph idx="1" type="body"/>
          </p:nvPr>
        </p:nvSpPr>
        <p:spPr>
          <a:xfrm>
            <a:off x="8860537" y="5229083"/>
            <a:ext cx="1499616" cy="503301"/>
          </a:xfrm>
          <a:prstGeom prst="rect">
            <a:avLst/>
          </a:prstGeom>
          <a:noFill/>
          <a:ln>
            <a:noFill/>
          </a:ln>
        </p:spPr>
        <p:txBody>
          <a:bodyPr anchorCtr="0" anchor="ctr" bIns="45700" lIns="91425" spcFirstLastPara="1" rIns="91425" wrap="square" tIns="45700">
            <a:normAutofit fontScale="92500" lnSpcReduction="20000"/>
          </a:bodyPr>
          <a:lstStyle/>
          <a:p>
            <a:pPr indent="-228600" lvl="0" marL="228600" rtl="0" algn="l">
              <a:lnSpc>
                <a:spcPct val="90000"/>
              </a:lnSpc>
              <a:spcBef>
                <a:spcPts val="0"/>
              </a:spcBef>
              <a:spcAft>
                <a:spcPts val="0"/>
              </a:spcAft>
              <a:buClr>
                <a:schemeClr val="dk1"/>
              </a:buClr>
              <a:buSzPct val="100000"/>
              <a:buNone/>
            </a:pPr>
            <a:r>
              <a:t/>
            </a:r>
            <a:endParaRPr/>
          </a:p>
        </p:txBody>
      </p:sp>
    </p:spTree>
  </p:cSld>
  <p:clrMapOvr>
    <a:masterClrMapping/>
  </p:clrMapOvr>
</p:sld>
</file>

<file path=ppt/slides/slide6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66" name="Shape 2866"/>
        <p:cNvGrpSpPr/>
        <p:nvPr/>
      </p:nvGrpSpPr>
      <p:grpSpPr>
        <a:xfrm>
          <a:off x="0" y="0"/>
          <a:ext cx="0" cy="0"/>
          <a:chOff x="0" y="0"/>
          <a:chExt cx="0" cy="0"/>
        </a:xfrm>
      </p:grpSpPr>
      <p:sp>
        <p:nvSpPr>
          <p:cNvPr id="2867" name="Google Shape;2867;p68"/>
          <p:cNvSpPr txBox="1"/>
          <p:nvPr>
            <p:ph type="title"/>
          </p:nvPr>
        </p:nvSpPr>
        <p:spPr>
          <a:xfrm>
            <a:off x="1030246" y="318293"/>
            <a:ext cx="10277091" cy="267549"/>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1600"/>
              <a:buFont typeface="Calibri"/>
              <a:buNone/>
            </a:pPr>
            <a:r>
              <a:rPr lang="fr-FR"/>
              <a:t>Qui peut me dire ce que nous avons appris aujourd’hui? </a:t>
            </a:r>
            <a:endParaRPr/>
          </a:p>
        </p:txBody>
      </p:sp>
      <p:sp>
        <p:nvSpPr>
          <p:cNvPr id="2868" name="Google Shape;2868;p68"/>
          <p:cNvSpPr txBox="1"/>
          <p:nvPr>
            <p:ph idx="1" type="body"/>
          </p:nvPr>
        </p:nvSpPr>
        <p:spPr>
          <a:xfrm>
            <a:off x="1030288" y="668338"/>
            <a:ext cx="10277475" cy="268287"/>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chemeClr val="dk1"/>
              </a:buClr>
              <a:buSzPts val="1050"/>
              <a:buNone/>
            </a:pPr>
            <a:r>
              <a:t/>
            </a:r>
            <a:endParaRPr/>
          </a:p>
        </p:txBody>
      </p:sp>
      <p:pic>
        <p:nvPicPr>
          <p:cNvPr descr="A cartoon character leaning on a question mark&#10;&#10;AI-generated content may be incorrect." id="2869" name="Google Shape;2869;p68"/>
          <p:cNvPicPr preferRelativeResize="0"/>
          <p:nvPr>
            <p:ph idx="4294967295" type="body"/>
          </p:nvPr>
        </p:nvPicPr>
        <p:blipFill rotWithShape="1">
          <a:blip r:embed="rId3">
            <a:alphaModFix/>
          </a:blip>
          <a:srcRect b="0" l="0" r="0" t="0"/>
          <a:stretch/>
        </p:blipFill>
        <p:spPr>
          <a:xfrm>
            <a:off x="3973115" y="1306115"/>
            <a:ext cx="4245769" cy="4245769"/>
          </a:xfrm>
          <a:prstGeom prst="rect">
            <a:avLst/>
          </a:prstGeom>
          <a:noFill/>
          <a:ln>
            <a:noFill/>
          </a:ln>
        </p:spPr>
      </p:pic>
      <p:pic>
        <p:nvPicPr>
          <p:cNvPr descr="Lever la main - Icônes mains et gestes gratuites" id="2870" name="Google Shape;2870;p68"/>
          <p:cNvPicPr preferRelativeResize="0"/>
          <p:nvPr/>
        </p:nvPicPr>
        <p:blipFill rotWithShape="1">
          <a:blip r:embed="rId4">
            <a:alphaModFix/>
          </a:blip>
          <a:srcRect b="0" l="0" r="0" t="0"/>
          <a:stretch/>
        </p:blipFill>
        <p:spPr>
          <a:xfrm>
            <a:off x="11307337" y="318293"/>
            <a:ext cx="540887" cy="426303"/>
          </a:xfrm>
          <a:prstGeom prst="rect">
            <a:avLst/>
          </a:prstGeom>
          <a:noFill/>
          <a:ln>
            <a:noFill/>
          </a:ln>
        </p:spPr>
      </p:pic>
    </p:spTree>
  </p:cSld>
  <p:clrMapOvr>
    <a:masterClrMapping/>
  </p:clrMapOvr>
</p:sld>
</file>

<file path=ppt/slides/slide6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74" name="Shape 2874"/>
        <p:cNvGrpSpPr/>
        <p:nvPr/>
      </p:nvGrpSpPr>
      <p:grpSpPr>
        <a:xfrm>
          <a:off x="0" y="0"/>
          <a:ext cx="0" cy="0"/>
          <a:chOff x="0" y="0"/>
          <a:chExt cx="0" cy="0"/>
        </a:xfrm>
      </p:grpSpPr>
      <p:sp>
        <p:nvSpPr>
          <p:cNvPr id="2875" name="Google Shape;2875;p69"/>
          <p:cNvSpPr txBox="1"/>
          <p:nvPr>
            <p:ph type="title"/>
          </p:nvPr>
        </p:nvSpPr>
        <p:spPr>
          <a:xfrm>
            <a:off x="1030246" y="318293"/>
            <a:ext cx="10277091" cy="267549"/>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1600"/>
              <a:buFont typeface="Calibri"/>
              <a:buNone/>
            </a:pPr>
            <a:r>
              <a:rPr lang="fr-FR"/>
              <a:t>Avant de finir cette séance, c’était quoi notre tâche </a:t>
            </a:r>
            <a:endParaRPr/>
          </a:p>
        </p:txBody>
      </p:sp>
      <p:sp>
        <p:nvSpPr>
          <p:cNvPr id="2876" name="Google Shape;2876;p69"/>
          <p:cNvSpPr txBox="1"/>
          <p:nvPr>
            <p:ph idx="1" type="body"/>
          </p:nvPr>
        </p:nvSpPr>
        <p:spPr>
          <a:xfrm>
            <a:off x="1030288" y="668338"/>
            <a:ext cx="10277475" cy="268287"/>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chemeClr val="dk1"/>
              </a:buClr>
              <a:buSzPts val="1000"/>
              <a:buNone/>
            </a:pPr>
            <a:r>
              <a:rPr lang="fr-FR"/>
              <a:t>L’enseignant donne un rappel de la séance.</a:t>
            </a:r>
            <a:endParaRPr/>
          </a:p>
        </p:txBody>
      </p:sp>
      <p:sp>
        <p:nvSpPr>
          <p:cNvPr id="2877" name="Google Shape;2877;p69"/>
          <p:cNvSpPr/>
          <p:nvPr/>
        </p:nvSpPr>
        <p:spPr>
          <a:xfrm>
            <a:off x="1531889" y="3015514"/>
            <a:ext cx="9491711" cy="707886"/>
          </a:xfrm>
          <a:prstGeom prst="roundRect">
            <a:avLst>
              <a:gd fmla="val 50000" name="adj"/>
            </a:avLst>
          </a:prstGeom>
          <a:noFill/>
          <a:ln cap="flat" cmpd="sng" w="19050">
            <a:solidFill>
              <a:srgbClr val="72B6D3"/>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ctr">
              <a:spcBef>
                <a:spcPts val="0"/>
              </a:spcBef>
              <a:spcAft>
                <a:spcPts val="0"/>
              </a:spcAft>
              <a:buNone/>
            </a:pPr>
            <a:r>
              <a:t/>
            </a:r>
            <a:endParaRPr sz="2400">
              <a:solidFill>
                <a:srgbClr val="000000"/>
              </a:solidFill>
              <a:latin typeface="Calibri"/>
              <a:ea typeface="Calibri"/>
              <a:cs typeface="Calibri"/>
              <a:sym typeface="Calibri"/>
            </a:endParaRPr>
          </a:p>
        </p:txBody>
      </p:sp>
      <p:pic>
        <p:nvPicPr>
          <p:cNvPr id="2878" name="Google Shape;2878;p69"/>
          <p:cNvPicPr preferRelativeResize="0"/>
          <p:nvPr/>
        </p:nvPicPr>
        <p:blipFill rotWithShape="1">
          <a:blip r:embed="rId3">
            <a:alphaModFix/>
          </a:blip>
          <a:srcRect b="0" l="0" r="0" t="0"/>
          <a:stretch/>
        </p:blipFill>
        <p:spPr>
          <a:xfrm>
            <a:off x="1225449" y="2732237"/>
            <a:ext cx="805544" cy="805544"/>
          </a:xfrm>
          <a:prstGeom prst="rect">
            <a:avLst/>
          </a:prstGeom>
          <a:noFill/>
          <a:ln>
            <a:noFill/>
          </a:ln>
        </p:spPr>
      </p:pic>
      <p:sp>
        <p:nvSpPr>
          <p:cNvPr id="2879" name="Google Shape;2879;p69"/>
          <p:cNvSpPr txBox="1"/>
          <p:nvPr/>
        </p:nvSpPr>
        <p:spPr>
          <a:xfrm>
            <a:off x="2030993" y="3107976"/>
            <a:ext cx="8789407" cy="461665"/>
          </a:xfrm>
          <a:prstGeom prst="rect">
            <a:avLst/>
          </a:prstGeom>
          <a:no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b="1" i="1" sz="2400">
              <a:solidFill>
                <a:schemeClr val="dk1"/>
              </a:solidFill>
              <a:latin typeface="Calibri"/>
              <a:ea typeface="Calibri"/>
              <a:cs typeface="Calibri"/>
              <a:sym typeface="Calibri"/>
            </a:endParaRPr>
          </a:p>
        </p:txBody>
      </p:sp>
      <p:pic>
        <p:nvPicPr>
          <p:cNvPr id="2880" name="Google Shape;2880;p69"/>
          <p:cNvPicPr preferRelativeResize="0"/>
          <p:nvPr/>
        </p:nvPicPr>
        <p:blipFill rotWithShape="1">
          <a:blip r:embed="rId4">
            <a:alphaModFix/>
          </a:blip>
          <a:srcRect b="0" l="0" r="0" t="0"/>
          <a:stretch/>
        </p:blipFill>
        <p:spPr>
          <a:xfrm>
            <a:off x="11476390" y="434507"/>
            <a:ext cx="467661" cy="467661"/>
          </a:xfrm>
          <a:prstGeom prst="rect">
            <a:avLst/>
          </a:prstGeom>
          <a:noFill/>
          <a:ln>
            <a:noFill/>
          </a:ln>
        </p:spPr>
      </p:pic>
      <p:sp>
        <p:nvSpPr>
          <p:cNvPr id="2881" name="Google Shape;2881;p69"/>
          <p:cNvSpPr txBox="1"/>
          <p:nvPr/>
        </p:nvSpPr>
        <p:spPr>
          <a:xfrm>
            <a:off x="1223286" y="2931400"/>
            <a:ext cx="9597114" cy="792000"/>
          </a:xfrm>
          <a:prstGeom prst="rect">
            <a:avLst/>
          </a:prstGeom>
          <a:noFill/>
          <a:ln>
            <a:noFill/>
          </a:ln>
        </p:spPr>
        <p:txBody>
          <a:bodyPr anchorCtr="0" anchor="ctr" bIns="121900" lIns="121900" spcFirstLastPara="1" rIns="121900" wrap="square" tIns="121900">
            <a:noAutofit/>
          </a:bodyPr>
          <a:lstStyle/>
          <a:p>
            <a:pPr indent="-285750" lvl="0" marL="285750" marR="0" rtl="0" algn="ctr">
              <a:spcBef>
                <a:spcPts val="600"/>
              </a:spcBef>
              <a:spcAft>
                <a:spcPts val="600"/>
              </a:spcAft>
              <a:buNone/>
            </a:pPr>
            <a:r>
              <a:rPr lang="fr-FR" sz="2400">
                <a:solidFill>
                  <a:srgbClr val="FF0000"/>
                </a:solidFill>
                <a:latin typeface="Calibri"/>
                <a:ea typeface="Calibri"/>
                <a:cs typeface="Calibri"/>
                <a:sym typeface="Calibri"/>
              </a:rPr>
              <a:t>Expliquer</a:t>
            </a:r>
            <a:r>
              <a:rPr lang="fr-FR" sz="2400">
                <a:solidFill>
                  <a:schemeClr val="dk1"/>
                </a:solidFill>
                <a:latin typeface="Calibri"/>
                <a:ea typeface="Calibri"/>
                <a:cs typeface="Calibri"/>
                <a:sym typeface="Calibri"/>
              </a:rPr>
              <a:t> </a:t>
            </a:r>
            <a:r>
              <a:rPr b="1" lang="fr-FR" sz="2400">
                <a:solidFill>
                  <a:schemeClr val="dk1"/>
                </a:solidFill>
                <a:latin typeface="Calibri"/>
                <a:ea typeface="Calibri"/>
                <a:cs typeface="Calibri"/>
                <a:sym typeface="Calibri"/>
              </a:rPr>
              <a:t>la formation de l’image</a:t>
            </a:r>
            <a:r>
              <a:rPr lang="fr-FR" sz="2400">
                <a:solidFill>
                  <a:schemeClr val="dk1"/>
                </a:solidFill>
                <a:latin typeface="Calibri"/>
                <a:ea typeface="Calibri"/>
                <a:cs typeface="Calibri"/>
                <a:sym typeface="Calibri"/>
              </a:rPr>
              <a:t> d’un objet par un miroir plan.</a:t>
            </a:r>
            <a:endParaRPr sz="2400">
              <a:solidFill>
                <a:schemeClr val="dk1"/>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1894" name="Shape 1894"/>
        <p:cNvGrpSpPr/>
        <p:nvPr/>
      </p:nvGrpSpPr>
      <p:grpSpPr>
        <a:xfrm>
          <a:off x="0" y="0"/>
          <a:ext cx="0" cy="0"/>
          <a:chOff x="0" y="0"/>
          <a:chExt cx="0" cy="0"/>
        </a:xfrm>
      </p:grpSpPr>
      <p:sp>
        <p:nvSpPr>
          <p:cNvPr id="1895" name="Google Shape;1895;p7"/>
          <p:cNvSpPr/>
          <p:nvPr/>
        </p:nvSpPr>
        <p:spPr>
          <a:xfrm>
            <a:off x="3528953" y="223737"/>
            <a:ext cx="8299881" cy="583660"/>
          </a:xfrm>
          <a:prstGeom prst="roundRect">
            <a:avLst>
              <a:gd fmla="val 16667" name="adj"/>
            </a:avLst>
          </a:prstGeom>
          <a:solidFill>
            <a:schemeClr val="accent1"/>
          </a:solidFill>
          <a:ln cap="flat" cmpd="sng" w="12700">
            <a:solidFill>
              <a:srgbClr val="157057"/>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896" name="Google Shape;1896;p7"/>
          <p:cNvSpPr/>
          <p:nvPr/>
        </p:nvSpPr>
        <p:spPr>
          <a:xfrm>
            <a:off x="3638373" y="303041"/>
            <a:ext cx="7811082"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2000">
                <a:solidFill>
                  <a:schemeClr val="dk1"/>
                </a:solidFill>
                <a:latin typeface="Calibri"/>
                <a:ea typeface="Calibri"/>
                <a:cs typeface="Calibri"/>
                <a:sym typeface="Calibri"/>
              </a:rPr>
              <a:t>Feedback sur les livrets de </a:t>
            </a:r>
            <a:r>
              <a:rPr b="1" lang="fr-FR" sz="2000" u="sng">
                <a:solidFill>
                  <a:schemeClr val="dk1"/>
                </a:solidFill>
                <a:latin typeface="Calibri"/>
                <a:ea typeface="Calibri"/>
                <a:cs typeface="Calibri"/>
                <a:sym typeface="Calibri"/>
              </a:rPr>
              <a:t>l’enseignement explicite</a:t>
            </a:r>
            <a:endParaRPr b="1" sz="2000" u="sng">
              <a:solidFill>
                <a:schemeClr val="dk1"/>
              </a:solidFill>
              <a:latin typeface="Calibri"/>
              <a:ea typeface="Calibri"/>
              <a:cs typeface="Calibri"/>
              <a:sym typeface="Calibri"/>
            </a:endParaRPr>
          </a:p>
        </p:txBody>
      </p:sp>
      <p:sp>
        <p:nvSpPr>
          <p:cNvPr id="1897" name="Google Shape;1897;p7"/>
          <p:cNvSpPr/>
          <p:nvPr/>
        </p:nvSpPr>
        <p:spPr>
          <a:xfrm>
            <a:off x="-1" y="0"/>
            <a:ext cx="3208173" cy="6858000"/>
          </a:xfrm>
          <a:prstGeom prst="rect">
            <a:avLst/>
          </a:prstGeom>
          <a:solidFill>
            <a:srgbClr val="0E4D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898" name="Google Shape;1898;p7"/>
          <p:cNvSpPr txBox="1"/>
          <p:nvPr/>
        </p:nvSpPr>
        <p:spPr>
          <a:xfrm>
            <a:off x="177281" y="1935805"/>
            <a:ext cx="2964023" cy="3970318"/>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1800">
                <a:solidFill>
                  <a:schemeClr val="lt1"/>
                </a:solidFill>
                <a:latin typeface="Calibri"/>
                <a:ea typeface="Calibri"/>
                <a:cs typeface="Calibri"/>
                <a:sym typeface="Calibri"/>
              </a:rPr>
              <a:t>Chers enseignants,</a:t>
            </a:r>
            <a:endParaRPr/>
          </a:p>
          <a:p>
            <a:pPr indent="0" lvl="0" marL="0" marR="0" rtl="0" algn="l">
              <a:spcBef>
                <a:spcPts val="0"/>
              </a:spcBef>
              <a:spcAft>
                <a:spcPts val="0"/>
              </a:spcAft>
              <a:buNone/>
            </a:pPr>
            <a:r>
              <a:t/>
            </a:r>
            <a:endParaRPr b="1" sz="1800">
              <a:solidFill>
                <a:schemeClr val="lt1"/>
              </a:solidFill>
              <a:latin typeface="Calibri"/>
              <a:ea typeface="Calibri"/>
              <a:cs typeface="Calibri"/>
              <a:sym typeface="Calibri"/>
            </a:endParaRPr>
          </a:p>
          <a:p>
            <a:pPr indent="0" lvl="0" marL="0" marR="0" rtl="0" algn="l">
              <a:spcBef>
                <a:spcPts val="0"/>
              </a:spcBef>
              <a:spcAft>
                <a:spcPts val="0"/>
              </a:spcAft>
              <a:buNone/>
            </a:pPr>
            <a:r>
              <a:t/>
            </a:r>
            <a:endParaRPr b="1" sz="1800">
              <a:solidFill>
                <a:schemeClr val="lt1"/>
              </a:solidFill>
              <a:latin typeface="Calibri"/>
              <a:ea typeface="Calibri"/>
              <a:cs typeface="Calibri"/>
              <a:sym typeface="Calibri"/>
            </a:endParaRPr>
          </a:p>
          <a:p>
            <a:pPr indent="0" lvl="0" marL="0" marR="0" rtl="0" algn="l">
              <a:spcBef>
                <a:spcPts val="0"/>
              </a:spcBef>
              <a:spcAft>
                <a:spcPts val="0"/>
              </a:spcAft>
              <a:buNone/>
            </a:pPr>
            <a:r>
              <a:rPr b="1" lang="fr-FR" sz="1800">
                <a:solidFill>
                  <a:schemeClr val="lt1"/>
                </a:solidFill>
                <a:latin typeface="Calibri"/>
                <a:ea typeface="Calibri"/>
                <a:cs typeface="Calibri"/>
                <a:sym typeface="Calibri"/>
              </a:rPr>
              <a:t>Votre feedback est important!</a:t>
            </a:r>
            <a:endParaRPr/>
          </a:p>
          <a:p>
            <a:pPr indent="0" lvl="0" marL="0" marR="0" rtl="0" algn="l">
              <a:spcBef>
                <a:spcPts val="0"/>
              </a:spcBef>
              <a:spcAft>
                <a:spcPts val="0"/>
              </a:spcAft>
              <a:buNone/>
            </a:pPr>
            <a:r>
              <a:t/>
            </a:r>
            <a:endParaRPr b="1" sz="1800">
              <a:solidFill>
                <a:schemeClr val="lt1"/>
              </a:solidFill>
              <a:latin typeface="Calibri"/>
              <a:ea typeface="Calibri"/>
              <a:cs typeface="Calibri"/>
              <a:sym typeface="Calibri"/>
            </a:endParaRPr>
          </a:p>
          <a:p>
            <a:pPr indent="0" lvl="0" marL="0" marR="0" rtl="0" algn="l">
              <a:spcBef>
                <a:spcPts val="0"/>
              </a:spcBef>
              <a:spcAft>
                <a:spcPts val="0"/>
              </a:spcAft>
              <a:buNone/>
            </a:pPr>
            <a:r>
              <a:rPr b="1" lang="fr-FR" sz="1800">
                <a:solidFill>
                  <a:schemeClr val="lt1"/>
                </a:solidFill>
                <a:latin typeface="Calibri"/>
                <a:ea typeface="Calibri"/>
                <a:cs typeface="Calibri"/>
                <a:sym typeface="Calibri"/>
              </a:rPr>
              <a:t>Il nous permet d’améliorer les manuels, les supports PPT ainsi que la programmation.</a:t>
            </a:r>
            <a:endParaRPr/>
          </a:p>
          <a:p>
            <a:pPr indent="0" lvl="0" marL="0" marR="0" rtl="0" algn="l">
              <a:spcBef>
                <a:spcPts val="0"/>
              </a:spcBef>
              <a:spcAft>
                <a:spcPts val="0"/>
              </a:spcAft>
              <a:buNone/>
            </a:pPr>
            <a:r>
              <a:t/>
            </a:r>
            <a:endParaRPr b="1" sz="1800">
              <a:solidFill>
                <a:schemeClr val="lt1"/>
              </a:solidFill>
              <a:latin typeface="Calibri"/>
              <a:ea typeface="Calibri"/>
              <a:cs typeface="Calibri"/>
              <a:sym typeface="Calibri"/>
            </a:endParaRPr>
          </a:p>
          <a:p>
            <a:pPr indent="0" lvl="0" marL="0" marR="0" rtl="0" algn="l">
              <a:spcBef>
                <a:spcPts val="0"/>
              </a:spcBef>
              <a:spcAft>
                <a:spcPts val="0"/>
              </a:spcAft>
              <a:buNone/>
            </a:pPr>
            <a:r>
              <a:rPr b="1" lang="fr-FR" sz="1800">
                <a:solidFill>
                  <a:schemeClr val="lt1"/>
                </a:solidFill>
                <a:latin typeface="Calibri"/>
                <a:ea typeface="Calibri"/>
                <a:cs typeface="Calibri"/>
                <a:sym typeface="Calibri"/>
              </a:rPr>
              <a:t>Utilisez ces codes QR pour nous partager votre feedback.</a:t>
            </a:r>
            <a:endParaRPr/>
          </a:p>
        </p:txBody>
      </p:sp>
      <p:pic>
        <p:nvPicPr>
          <p:cNvPr descr="Feedback - Free icons" id="1899" name="Google Shape;1899;p7"/>
          <p:cNvPicPr preferRelativeResize="0"/>
          <p:nvPr/>
        </p:nvPicPr>
        <p:blipFill rotWithShape="1">
          <a:blip r:embed="rId3">
            <a:alphaModFix/>
          </a:blip>
          <a:srcRect b="0" l="0" r="0" t="0"/>
          <a:stretch/>
        </p:blipFill>
        <p:spPr>
          <a:xfrm>
            <a:off x="320780" y="303041"/>
            <a:ext cx="1128642" cy="1128642"/>
          </a:xfrm>
          <a:prstGeom prst="rect">
            <a:avLst/>
          </a:prstGeom>
          <a:noFill/>
          <a:ln>
            <a:noFill/>
          </a:ln>
        </p:spPr>
      </p:pic>
      <p:sp>
        <p:nvSpPr>
          <p:cNvPr id="1900" name="Google Shape;1900;p7"/>
          <p:cNvSpPr/>
          <p:nvPr/>
        </p:nvSpPr>
        <p:spPr>
          <a:xfrm>
            <a:off x="3528953" y="3531945"/>
            <a:ext cx="8299881" cy="583660"/>
          </a:xfrm>
          <a:prstGeom prst="roundRect">
            <a:avLst>
              <a:gd fmla="val 16667" name="adj"/>
            </a:avLst>
          </a:prstGeom>
          <a:solidFill>
            <a:schemeClr val="accent1"/>
          </a:solidFill>
          <a:ln cap="flat" cmpd="sng" w="12700">
            <a:solidFill>
              <a:srgbClr val="157057"/>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901" name="Google Shape;1901;p7"/>
          <p:cNvSpPr/>
          <p:nvPr/>
        </p:nvSpPr>
        <p:spPr>
          <a:xfrm>
            <a:off x="3528953" y="3531945"/>
            <a:ext cx="8299881" cy="583660"/>
          </a:xfrm>
          <a:prstGeom prst="roundRect">
            <a:avLst>
              <a:gd fmla="val 16667" name="adj"/>
            </a:avLst>
          </a:prstGeom>
          <a:solidFill>
            <a:schemeClr val="accent1"/>
          </a:solidFill>
          <a:ln cap="flat" cmpd="sng" w="12700">
            <a:solidFill>
              <a:srgbClr val="157057"/>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902" name="Google Shape;1902;p7"/>
          <p:cNvSpPr/>
          <p:nvPr/>
        </p:nvSpPr>
        <p:spPr>
          <a:xfrm>
            <a:off x="3638373" y="3611249"/>
            <a:ext cx="7811082"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2000">
                <a:solidFill>
                  <a:schemeClr val="dk1"/>
                </a:solidFill>
                <a:latin typeface="Calibri"/>
                <a:ea typeface="Calibri"/>
                <a:cs typeface="Calibri"/>
                <a:sym typeface="Calibri"/>
              </a:rPr>
              <a:t>Feedback sur la </a:t>
            </a:r>
            <a:r>
              <a:rPr b="1" lang="fr-FR" sz="2000" u="sng">
                <a:solidFill>
                  <a:schemeClr val="dk1"/>
                </a:solidFill>
                <a:latin typeface="Calibri"/>
                <a:ea typeface="Calibri"/>
                <a:cs typeface="Calibri"/>
                <a:sym typeface="Calibri"/>
              </a:rPr>
              <a:t>période de remédiation</a:t>
            </a:r>
            <a:r>
              <a:rPr b="1" lang="fr-FR" sz="2000">
                <a:solidFill>
                  <a:schemeClr val="dk1"/>
                </a:solidFill>
                <a:latin typeface="Calibri"/>
                <a:ea typeface="Calibri"/>
                <a:cs typeface="Calibri"/>
                <a:sym typeface="Calibri"/>
              </a:rPr>
              <a:t> </a:t>
            </a:r>
            <a:endParaRPr b="1" sz="2000">
              <a:solidFill>
                <a:schemeClr val="dk1"/>
              </a:solidFill>
              <a:latin typeface="Calibri"/>
              <a:ea typeface="Calibri"/>
              <a:cs typeface="Calibri"/>
              <a:sym typeface="Calibri"/>
            </a:endParaRPr>
          </a:p>
        </p:txBody>
      </p:sp>
      <p:sp>
        <p:nvSpPr>
          <p:cNvPr id="1903" name="Google Shape;1903;p7"/>
          <p:cNvSpPr/>
          <p:nvPr/>
        </p:nvSpPr>
        <p:spPr>
          <a:xfrm>
            <a:off x="5361989" y="925200"/>
            <a:ext cx="1872344" cy="1861456"/>
          </a:xfrm>
          <a:prstGeom prst="flowChartProcess">
            <a:avLst/>
          </a:prstGeom>
          <a:solidFill>
            <a:schemeClr val="accent1"/>
          </a:solidFill>
          <a:ln cap="flat" cmpd="sng" w="12700">
            <a:solidFill>
              <a:srgbClr val="157057"/>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904" name="Google Shape;1904;p7"/>
          <p:cNvSpPr/>
          <p:nvPr/>
        </p:nvSpPr>
        <p:spPr>
          <a:xfrm>
            <a:off x="7719524" y="925200"/>
            <a:ext cx="1872344" cy="1861456"/>
          </a:xfrm>
          <a:prstGeom prst="flowChartProcess">
            <a:avLst/>
          </a:prstGeom>
          <a:solidFill>
            <a:schemeClr val="accent1"/>
          </a:solidFill>
          <a:ln cap="flat" cmpd="sng" w="12700">
            <a:solidFill>
              <a:srgbClr val="157057"/>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id="1905" name="Google Shape;1905;p7"/>
          <p:cNvPicPr preferRelativeResize="0"/>
          <p:nvPr/>
        </p:nvPicPr>
        <p:blipFill rotWithShape="1">
          <a:blip r:embed="rId4">
            <a:alphaModFix/>
          </a:blip>
          <a:srcRect b="0" l="0" r="0" t="0"/>
          <a:stretch/>
        </p:blipFill>
        <p:spPr>
          <a:xfrm>
            <a:off x="7895250" y="1095482"/>
            <a:ext cx="1520891" cy="1520891"/>
          </a:xfrm>
          <a:prstGeom prst="rect">
            <a:avLst/>
          </a:prstGeom>
          <a:noFill/>
          <a:ln>
            <a:noFill/>
          </a:ln>
        </p:spPr>
      </p:pic>
      <p:pic>
        <p:nvPicPr>
          <p:cNvPr id="1906" name="Google Shape;1906;p7"/>
          <p:cNvPicPr preferRelativeResize="0"/>
          <p:nvPr/>
        </p:nvPicPr>
        <p:blipFill rotWithShape="1">
          <a:blip r:embed="rId5">
            <a:alphaModFix/>
          </a:blip>
          <a:srcRect b="0" l="0" r="0" t="0"/>
          <a:stretch/>
        </p:blipFill>
        <p:spPr>
          <a:xfrm>
            <a:off x="5570374" y="1095481"/>
            <a:ext cx="1520891" cy="1520891"/>
          </a:xfrm>
          <a:prstGeom prst="rect">
            <a:avLst/>
          </a:prstGeom>
          <a:noFill/>
          <a:ln>
            <a:noFill/>
          </a:ln>
        </p:spPr>
      </p:pic>
      <p:sp>
        <p:nvSpPr>
          <p:cNvPr id="1907" name="Google Shape;1907;p7"/>
          <p:cNvSpPr/>
          <p:nvPr/>
        </p:nvSpPr>
        <p:spPr>
          <a:xfrm>
            <a:off x="7719525" y="2910285"/>
            <a:ext cx="1872344" cy="503857"/>
          </a:xfrm>
          <a:prstGeom prst="flowChartProcess">
            <a:avLst/>
          </a:prstGeom>
          <a:noFill/>
          <a:ln cap="flat" cmpd="sng" w="9525">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1800" u="sng">
                <a:solidFill>
                  <a:srgbClr val="15537E"/>
                </a:solidFill>
                <a:latin typeface="Calibri"/>
                <a:ea typeface="Calibri"/>
                <a:cs typeface="Calibri"/>
                <a:sym typeface="Calibri"/>
                <a:hlinkClick r:id="rId6">
                  <a:extLst>
                    <a:ext uri="{A12FA001-AC4F-418D-AE19-62706E023703}">
                      <ahyp:hlinkClr val="tx"/>
                    </a:ext>
                  </a:extLst>
                </a:hlinkClick>
              </a:rPr>
              <a:t>استمارة التغذية الراجعة باللغة العربية</a:t>
            </a:r>
            <a:endParaRPr b="1" sz="1800">
              <a:solidFill>
                <a:srgbClr val="15537E"/>
              </a:solidFill>
              <a:latin typeface="Calibri"/>
              <a:ea typeface="Calibri"/>
              <a:cs typeface="Calibri"/>
              <a:sym typeface="Calibri"/>
            </a:endParaRPr>
          </a:p>
        </p:txBody>
      </p:sp>
      <p:sp>
        <p:nvSpPr>
          <p:cNvPr id="1908" name="Google Shape;1908;p7"/>
          <p:cNvSpPr/>
          <p:nvPr/>
        </p:nvSpPr>
        <p:spPr>
          <a:xfrm>
            <a:off x="5361988" y="2910285"/>
            <a:ext cx="1872345" cy="503857"/>
          </a:xfrm>
          <a:prstGeom prst="flowChartProcess">
            <a:avLst/>
          </a:prstGeom>
          <a:noFill/>
          <a:ln cap="flat" cmpd="sng" w="9525">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1200" u="sng">
                <a:solidFill>
                  <a:srgbClr val="15537E"/>
                </a:solidFill>
                <a:latin typeface="Calibri"/>
                <a:ea typeface="Calibri"/>
                <a:cs typeface="Calibri"/>
                <a:sym typeface="Calibri"/>
                <a:hlinkClick r:id="rId7">
                  <a:extLst>
                    <a:ext uri="{A12FA001-AC4F-418D-AE19-62706E023703}">
                      <ahyp:hlinkClr val="tx"/>
                    </a:ext>
                  </a:extLst>
                </a:hlinkClick>
              </a:rPr>
              <a:t>Formulaire de feedback en français</a:t>
            </a:r>
            <a:endParaRPr b="1" sz="1200">
              <a:solidFill>
                <a:srgbClr val="15537E"/>
              </a:solidFill>
              <a:latin typeface="Calibri"/>
              <a:ea typeface="Calibri"/>
              <a:cs typeface="Calibri"/>
              <a:sym typeface="Calibri"/>
            </a:endParaRPr>
          </a:p>
        </p:txBody>
      </p:sp>
      <p:sp>
        <p:nvSpPr>
          <p:cNvPr id="1909" name="Google Shape;1909;p7"/>
          <p:cNvSpPr/>
          <p:nvPr/>
        </p:nvSpPr>
        <p:spPr>
          <a:xfrm>
            <a:off x="5361988" y="4214951"/>
            <a:ext cx="1872344" cy="1861456"/>
          </a:xfrm>
          <a:prstGeom prst="flowChartProcess">
            <a:avLst/>
          </a:prstGeom>
          <a:solidFill>
            <a:schemeClr val="accent1"/>
          </a:solidFill>
          <a:ln cap="flat" cmpd="sng" w="12700">
            <a:solidFill>
              <a:srgbClr val="157057"/>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910" name="Google Shape;1910;p7"/>
          <p:cNvSpPr/>
          <p:nvPr/>
        </p:nvSpPr>
        <p:spPr>
          <a:xfrm>
            <a:off x="7719523" y="4214951"/>
            <a:ext cx="1872344" cy="1861456"/>
          </a:xfrm>
          <a:prstGeom prst="flowChartProcess">
            <a:avLst/>
          </a:prstGeom>
          <a:solidFill>
            <a:schemeClr val="accent1"/>
          </a:solidFill>
          <a:ln cap="flat" cmpd="sng" w="12700">
            <a:solidFill>
              <a:srgbClr val="157057"/>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911" name="Google Shape;1911;p7"/>
          <p:cNvSpPr/>
          <p:nvPr/>
        </p:nvSpPr>
        <p:spPr>
          <a:xfrm>
            <a:off x="7719524" y="6200036"/>
            <a:ext cx="1872344" cy="503857"/>
          </a:xfrm>
          <a:prstGeom prst="flowChartProcess">
            <a:avLst/>
          </a:prstGeom>
          <a:noFill/>
          <a:ln cap="flat" cmpd="sng" w="9525">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1800" u="sng">
                <a:solidFill>
                  <a:srgbClr val="15537E"/>
                </a:solidFill>
                <a:latin typeface="Calibri"/>
                <a:ea typeface="Calibri"/>
                <a:cs typeface="Calibri"/>
                <a:sym typeface="Calibri"/>
                <a:hlinkClick r:id="rId8">
                  <a:extLst>
                    <a:ext uri="{A12FA001-AC4F-418D-AE19-62706E023703}">
                      <ahyp:hlinkClr val="tx"/>
                    </a:ext>
                  </a:extLst>
                </a:hlinkClick>
              </a:rPr>
              <a:t>استمارة التغذية الراجعة باللغة العربية</a:t>
            </a:r>
            <a:endParaRPr b="1" sz="1800">
              <a:solidFill>
                <a:srgbClr val="15537E"/>
              </a:solidFill>
              <a:latin typeface="Calibri"/>
              <a:ea typeface="Calibri"/>
              <a:cs typeface="Calibri"/>
              <a:sym typeface="Calibri"/>
            </a:endParaRPr>
          </a:p>
        </p:txBody>
      </p:sp>
      <p:sp>
        <p:nvSpPr>
          <p:cNvPr id="1912" name="Google Shape;1912;p7"/>
          <p:cNvSpPr/>
          <p:nvPr/>
        </p:nvSpPr>
        <p:spPr>
          <a:xfrm>
            <a:off x="5361987" y="6200036"/>
            <a:ext cx="1872345" cy="503857"/>
          </a:xfrm>
          <a:prstGeom prst="flowChartProcess">
            <a:avLst/>
          </a:prstGeom>
          <a:noFill/>
          <a:ln cap="flat" cmpd="sng" w="9525">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1200" u="sng">
                <a:solidFill>
                  <a:srgbClr val="15537E"/>
                </a:solidFill>
                <a:latin typeface="Calibri"/>
                <a:ea typeface="Calibri"/>
                <a:cs typeface="Calibri"/>
                <a:sym typeface="Calibri"/>
                <a:hlinkClick r:id="rId9">
                  <a:extLst>
                    <a:ext uri="{A12FA001-AC4F-418D-AE19-62706E023703}">
                      <ahyp:hlinkClr val="tx"/>
                    </a:ext>
                  </a:extLst>
                </a:hlinkClick>
              </a:rPr>
              <a:t>Formulaire de feedback en français</a:t>
            </a:r>
            <a:endParaRPr b="1" sz="1200">
              <a:solidFill>
                <a:srgbClr val="15537E"/>
              </a:solidFill>
              <a:latin typeface="Calibri"/>
              <a:ea typeface="Calibri"/>
              <a:cs typeface="Calibri"/>
              <a:sym typeface="Calibri"/>
            </a:endParaRPr>
          </a:p>
        </p:txBody>
      </p:sp>
      <p:pic>
        <p:nvPicPr>
          <p:cNvPr id="1913" name="Google Shape;1913;p7"/>
          <p:cNvPicPr preferRelativeResize="0"/>
          <p:nvPr/>
        </p:nvPicPr>
        <p:blipFill rotWithShape="1">
          <a:blip r:embed="rId10">
            <a:alphaModFix/>
          </a:blip>
          <a:srcRect b="0" l="0" r="0" t="0"/>
          <a:stretch/>
        </p:blipFill>
        <p:spPr>
          <a:xfrm>
            <a:off x="7895249" y="4385232"/>
            <a:ext cx="1520891" cy="1520891"/>
          </a:xfrm>
          <a:prstGeom prst="rect">
            <a:avLst/>
          </a:prstGeom>
          <a:noFill/>
          <a:ln>
            <a:noFill/>
          </a:ln>
        </p:spPr>
      </p:pic>
      <p:pic>
        <p:nvPicPr>
          <p:cNvPr id="1914" name="Google Shape;1914;p7"/>
          <p:cNvPicPr preferRelativeResize="0"/>
          <p:nvPr/>
        </p:nvPicPr>
        <p:blipFill rotWithShape="1">
          <a:blip r:embed="rId11">
            <a:alphaModFix/>
          </a:blip>
          <a:srcRect b="0" l="0" r="0" t="0"/>
          <a:stretch/>
        </p:blipFill>
        <p:spPr>
          <a:xfrm>
            <a:off x="5538490" y="4385232"/>
            <a:ext cx="1519337" cy="1528687"/>
          </a:xfrm>
          <a:prstGeom prst="rect">
            <a:avLst/>
          </a:prstGeom>
          <a:noFill/>
          <a:ln>
            <a:noFill/>
          </a:ln>
        </p:spPr>
      </p:pic>
    </p:spTree>
  </p:cSld>
  <p:clrMapOvr>
    <a:masterClrMapping/>
  </p:clrMapOvr>
</p:sld>
</file>

<file path=ppt/slides/slide7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85" name="Shape 2885"/>
        <p:cNvGrpSpPr/>
        <p:nvPr/>
      </p:nvGrpSpPr>
      <p:grpSpPr>
        <a:xfrm>
          <a:off x="0" y="0"/>
          <a:ext cx="0" cy="0"/>
          <a:chOff x="0" y="0"/>
          <a:chExt cx="0" cy="0"/>
        </a:xfrm>
      </p:grpSpPr>
      <p:sp>
        <p:nvSpPr>
          <p:cNvPr id="2886" name="Google Shape;2886;p70"/>
          <p:cNvSpPr txBox="1"/>
          <p:nvPr/>
        </p:nvSpPr>
        <p:spPr>
          <a:xfrm>
            <a:off x="284296" y="1742525"/>
            <a:ext cx="11635692" cy="52322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2800">
                <a:solidFill>
                  <a:schemeClr val="dk1"/>
                </a:solidFill>
                <a:latin typeface="Calibri"/>
                <a:ea typeface="Calibri"/>
                <a:cs typeface="Calibri"/>
                <a:sym typeface="Calibri"/>
              </a:rPr>
              <a:t>Pour construire l’image d’un objet par un miroir plan,je procède comme suit:</a:t>
            </a:r>
            <a:endParaRPr/>
          </a:p>
        </p:txBody>
      </p:sp>
      <p:sp>
        <p:nvSpPr>
          <p:cNvPr id="2887" name="Google Shape;2887;p70"/>
          <p:cNvSpPr txBox="1"/>
          <p:nvPr>
            <p:ph type="title"/>
          </p:nvPr>
        </p:nvSpPr>
        <p:spPr>
          <a:xfrm>
            <a:off x="1030246" y="318293"/>
            <a:ext cx="10277091" cy="267549"/>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1600"/>
              <a:buFont typeface="Calibri"/>
              <a:buNone/>
            </a:pPr>
            <a:r>
              <a:rPr lang="fr-FR"/>
              <a:t>Voilà ce qu’il faut bien retenir sur le tracé de l’image d’un objet ainsi que les caractéristiques de l’image obtenue.</a:t>
            </a:r>
            <a:endParaRPr/>
          </a:p>
        </p:txBody>
      </p:sp>
      <p:sp>
        <p:nvSpPr>
          <p:cNvPr id="2888" name="Google Shape;2888;p70"/>
          <p:cNvSpPr txBox="1"/>
          <p:nvPr>
            <p:ph idx="1" type="body"/>
          </p:nvPr>
        </p:nvSpPr>
        <p:spPr>
          <a:xfrm>
            <a:off x="1030288" y="668338"/>
            <a:ext cx="10277475" cy="268287"/>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chemeClr val="dk1"/>
              </a:buClr>
              <a:buSzPts val="1000"/>
              <a:buNone/>
            </a:pPr>
            <a:r>
              <a:rPr lang="fr-FR"/>
              <a:t>L’enseignant fait participer les élèves pour rappeler les étapes de la construction de l’image ainsi que ses caractéristiques.</a:t>
            </a:r>
            <a:endParaRPr/>
          </a:p>
        </p:txBody>
      </p:sp>
      <p:grpSp>
        <p:nvGrpSpPr>
          <p:cNvPr id="2889" name="Google Shape;2889;p70"/>
          <p:cNvGrpSpPr/>
          <p:nvPr/>
        </p:nvGrpSpPr>
        <p:grpSpPr>
          <a:xfrm>
            <a:off x="672368" y="2861643"/>
            <a:ext cx="11247620" cy="508684"/>
            <a:chOff x="552450" y="2201643"/>
            <a:chExt cx="11247620" cy="508684"/>
          </a:xfrm>
        </p:grpSpPr>
        <p:sp>
          <p:nvSpPr>
            <p:cNvPr id="2890" name="Google Shape;2890;p70"/>
            <p:cNvSpPr txBox="1"/>
            <p:nvPr/>
          </p:nvSpPr>
          <p:spPr>
            <a:xfrm>
              <a:off x="1030246" y="2248661"/>
              <a:ext cx="10769824" cy="461665"/>
            </a:xfrm>
            <a:prstGeom prst="rect">
              <a:avLst/>
            </a:prstGeom>
            <a:solidFill>
              <a:srgbClr val="F2CDED"/>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fr-FR" sz="2400">
                  <a:solidFill>
                    <a:schemeClr val="dk1"/>
                  </a:solidFill>
                  <a:latin typeface="Calibri"/>
                  <a:ea typeface="Calibri"/>
                  <a:cs typeface="Calibri"/>
                  <a:sym typeface="Calibri"/>
                </a:rPr>
                <a:t>Je trace des rayons incidents .</a:t>
              </a:r>
              <a:endParaRPr/>
            </a:p>
          </p:txBody>
        </p:sp>
        <p:sp>
          <p:nvSpPr>
            <p:cNvPr id="2891" name="Google Shape;2891;p70"/>
            <p:cNvSpPr/>
            <p:nvPr/>
          </p:nvSpPr>
          <p:spPr>
            <a:xfrm>
              <a:off x="552450" y="2201643"/>
              <a:ext cx="555701" cy="508684"/>
            </a:xfrm>
            <a:prstGeom prst="ellipse">
              <a:avLst/>
            </a:prstGeom>
            <a:solidFill>
              <a:srgbClr val="78206E"/>
            </a:solidFill>
            <a:ln cap="flat" cmpd="sng" w="28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lt1"/>
                  </a:solidFill>
                  <a:latin typeface="Calibri"/>
                  <a:ea typeface="Calibri"/>
                  <a:cs typeface="Calibri"/>
                  <a:sym typeface="Calibri"/>
                </a:rPr>
                <a:t>1</a:t>
              </a:r>
              <a:endParaRPr/>
            </a:p>
          </p:txBody>
        </p:sp>
      </p:grpSp>
      <p:grpSp>
        <p:nvGrpSpPr>
          <p:cNvPr id="2892" name="Google Shape;2892;p70"/>
          <p:cNvGrpSpPr/>
          <p:nvPr/>
        </p:nvGrpSpPr>
        <p:grpSpPr>
          <a:xfrm>
            <a:off x="672368" y="3888334"/>
            <a:ext cx="11247620" cy="508684"/>
            <a:chOff x="552450" y="3227934"/>
            <a:chExt cx="11247620" cy="508684"/>
          </a:xfrm>
        </p:grpSpPr>
        <p:sp>
          <p:nvSpPr>
            <p:cNvPr id="2893" name="Google Shape;2893;p70"/>
            <p:cNvSpPr txBox="1"/>
            <p:nvPr/>
          </p:nvSpPr>
          <p:spPr>
            <a:xfrm>
              <a:off x="1030246" y="3256305"/>
              <a:ext cx="10769824" cy="461665"/>
            </a:xfrm>
            <a:prstGeom prst="rect">
              <a:avLst/>
            </a:prstGeom>
            <a:solidFill>
              <a:srgbClr val="F2CDED"/>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fr-FR" sz="2400">
                  <a:solidFill>
                    <a:schemeClr val="dk1"/>
                  </a:solidFill>
                  <a:latin typeface="Calibri"/>
                  <a:ea typeface="Calibri"/>
                  <a:cs typeface="Calibri"/>
                  <a:sym typeface="Calibri"/>
                </a:rPr>
                <a:t>Je trace les rayons réfléchis correspondant en appliquant les lois de la réflexion.</a:t>
              </a:r>
              <a:endParaRPr/>
            </a:p>
          </p:txBody>
        </p:sp>
        <p:sp>
          <p:nvSpPr>
            <p:cNvPr id="2894" name="Google Shape;2894;p70"/>
            <p:cNvSpPr/>
            <p:nvPr/>
          </p:nvSpPr>
          <p:spPr>
            <a:xfrm>
              <a:off x="552450" y="3227934"/>
              <a:ext cx="555701" cy="508684"/>
            </a:xfrm>
            <a:prstGeom prst="ellipse">
              <a:avLst/>
            </a:prstGeom>
            <a:solidFill>
              <a:srgbClr val="78206E"/>
            </a:solidFill>
            <a:ln cap="flat" cmpd="sng" w="28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lt1"/>
                  </a:solidFill>
                  <a:latin typeface="Calibri"/>
                  <a:ea typeface="Calibri"/>
                  <a:cs typeface="Calibri"/>
                  <a:sym typeface="Calibri"/>
                </a:rPr>
                <a:t>2</a:t>
              </a:r>
              <a:endParaRPr/>
            </a:p>
          </p:txBody>
        </p:sp>
      </p:grpSp>
      <p:grpSp>
        <p:nvGrpSpPr>
          <p:cNvPr id="2895" name="Google Shape;2895;p70"/>
          <p:cNvGrpSpPr/>
          <p:nvPr/>
        </p:nvGrpSpPr>
        <p:grpSpPr>
          <a:xfrm>
            <a:off x="672368" y="4886654"/>
            <a:ext cx="11247620" cy="508684"/>
            <a:chOff x="552450" y="4226254"/>
            <a:chExt cx="11247620" cy="508684"/>
          </a:xfrm>
        </p:grpSpPr>
        <p:sp>
          <p:nvSpPr>
            <p:cNvPr id="2896" name="Google Shape;2896;p70"/>
            <p:cNvSpPr txBox="1"/>
            <p:nvPr/>
          </p:nvSpPr>
          <p:spPr>
            <a:xfrm>
              <a:off x="1030246" y="4263949"/>
              <a:ext cx="10769824" cy="461665"/>
            </a:xfrm>
            <a:prstGeom prst="rect">
              <a:avLst/>
            </a:prstGeom>
            <a:solidFill>
              <a:srgbClr val="F2CDED"/>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fr-FR" sz="2400">
                  <a:solidFill>
                    <a:schemeClr val="dk1"/>
                  </a:solidFill>
                  <a:latin typeface="Calibri"/>
                  <a:ea typeface="Calibri"/>
                  <a:cs typeface="Calibri"/>
                  <a:sym typeface="Calibri"/>
                </a:rPr>
                <a:t>Je prolonge les rayons réfléchis et leur intersection correspond aux points de l’image.</a:t>
              </a:r>
              <a:endParaRPr/>
            </a:p>
          </p:txBody>
        </p:sp>
        <p:sp>
          <p:nvSpPr>
            <p:cNvPr id="2897" name="Google Shape;2897;p70"/>
            <p:cNvSpPr/>
            <p:nvPr/>
          </p:nvSpPr>
          <p:spPr>
            <a:xfrm>
              <a:off x="552450" y="4226254"/>
              <a:ext cx="555701" cy="508684"/>
            </a:xfrm>
            <a:prstGeom prst="ellipse">
              <a:avLst/>
            </a:prstGeom>
            <a:solidFill>
              <a:srgbClr val="78206E"/>
            </a:solidFill>
            <a:ln cap="flat" cmpd="sng" w="28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lt1"/>
                  </a:solidFill>
                  <a:latin typeface="Calibri"/>
                  <a:ea typeface="Calibri"/>
                  <a:cs typeface="Calibri"/>
                  <a:sym typeface="Calibri"/>
                </a:rPr>
                <a:t>3</a:t>
              </a:r>
              <a:endParaRPr/>
            </a:p>
          </p:txBody>
        </p:sp>
      </p:grpSp>
      <p:pic>
        <p:nvPicPr>
          <p:cNvPr id="2898" name="Google Shape;2898;p70"/>
          <p:cNvPicPr preferRelativeResize="0"/>
          <p:nvPr/>
        </p:nvPicPr>
        <p:blipFill rotWithShape="1">
          <a:blip r:embed="rId3">
            <a:alphaModFix/>
          </a:blip>
          <a:srcRect b="0" l="0" r="0" t="0"/>
          <a:stretch/>
        </p:blipFill>
        <p:spPr>
          <a:xfrm>
            <a:off x="11476390" y="434507"/>
            <a:ext cx="467661" cy="467661"/>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889"/>
                                        </p:tgtEl>
                                        <p:attrNameLst>
                                          <p:attrName>style.visibility</p:attrName>
                                        </p:attrNameLst>
                                      </p:cBhvr>
                                      <p:to>
                                        <p:strVal val="visible"/>
                                      </p:to>
                                    </p:set>
                                    <p:animEffect filter="fade" transition="in">
                                      <p:cBhvr>
                                        <p:cTn dur="500"/>
                                        <p:tgtEl>
                                          <p:spTgt spid="2889"/>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892"/>
                                        </p:tgtEl>
                                        <p:attrNameLst>
                                          <p:attrName>style.visibility</p:attrName>
                                        </p:attrNameLst>
                                      </p:cBhvr>
                                      <p:to>
                                        <p:strVal val="visible"/>
                                      </p:to>
                                    </p:set>
                                    <p:animEffect filter="fade" transition="in">
                                      <p:cBhvr>
                                        <p:cTn dur="500"/>
                                        <p:tgtEl>
                                          <p:spTgt spid="2892"/>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895"/>
                                        </p:tgtEl>
                                        <p:attrNameLst>
                                          <p:attrName>style.visibility</p:attrName>
                                        </p:attrNameLst>
                                      </p:cBhvr>
                                      <p:to>
                                        <p:strVal val="visible"/>
                                      </p:to>
                                    </p:set>
                                    <p:animEffect filter="fade" transition="in">
                                      <p:cBhvr>
                                        <p:cTn dur="500"/>
                                        <p:tgtEl>
                                          <p:spTgt spid="289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02" name="Shape 2902"/>
        <p:cNvGrpSpPr/>
        <p:nvPr/>
      </p:nvGrpSpPr>
      <p:grpSpPr>
        <a:xfrm>
          <a:off x="0" y="0"/>
          <a:ext cx="0" cy="0"/>
          <a:chOff x="0" y="0"/>
          <a:chExt cx="0" cy="0"/>
        </a:xfrm>
      </p:grpSpPr>
      <p:sp>
        <p:nvSpPr>
          <p:cNvPr id="2903" name="Google Shape;2903;p71"/>
          <p:cNvSpPr txBox="1"/>
          <p:nvPr/>
        </p:nvSpPr>
        <p:spPr>
          <a:xfrm>
            <a:off x="789714" y="4200202"/>
            <a:ext cx="10427186" cy="2031325"/>
          </a:xfrm>
          <a:prstGeom prst="rect">
            <a:avLst/>
          </a:prstGeom>
          <a:noFill/>
          <a:ln>
            <a:noFill/>
          </a:ln>
        </p:spPr>
        <p:txBody>
          <a:bodyPr anchorCtr="0" anchor="t" bIns="45700" lIns="91425" spcFirstLastPara="1" rIns="91425" wrap="square" tIns="45700">
            <a:spAutoFit/>
          </a:bodyPr>
          <a:lstStyle/>
          <a:p>
            <a:pPr indent="-457200" lvl="0" marL="457200" marR="0" rtl="0" algn="l">
              <a:lnSpc>
                <a:spcPct val="150000"/>
              </a:lnSpc>
              <a:spcBef>
                <a:spcPts val="0"/>
              </a:spcBef>
              <a:spcAft>
                <a:spcPts val="0"/>
              </a:spcAft>
              <a:buClr>
                <a:schemeClr val="dk1"/>
              </a:buClr>
              <a:buSzPts val="2800"/>
              <a:buFont typeface="Noto Sans Symbols"/>
              <a:buChar char="❑"/>
            </a:pPr>
            <a:r>
              <a:rPr lang="fr-FR" sz="2800">
                <a:solidFill>
                  <a:schemeClr val="dk1"/>
                </a:solidFill>
                <a:latin typeface="Calibri"/>
                <a:ea typeface="Calibri"/>
                <a:cs typeface="Calibri"/>
                <a:sym typeface="Calibri"/>
              </a:rPr>
              <a:t>L’objet AB et son image A’B’ sont à </a:t>
            </a:r>
            <a:r>
              <a:rPr b="1" lang="fr-FR" sz="2800">
                <a:solidFill>
                  <a:srgbClr val="FF0000"/>
                </a:solidFill>
                <a:latin typeface="Calibri"/>
                <a:ea typeface="Calibri"/>
                <a:cs typeface="Calibri"/>
                <a:sym typeface="Calibri"/>
              </a:rPr>
              <a:t>la même distance </a:t>
            </a:r>
            <a:r>
              <a:rPr b="1" lang="fr-FR" sz="2800">
                <a:solidFill>
                  <a:schemeClr val="dk1"/>
                </a:solidFill>
                <a:latin typeface="Calibri"/>
                <a:ea typeface="Calibri"/>
                <a:cs typeface="Calibri"/>
                <a:sym typeface="Calibri"/>
              </a:rPr>
              <a:t>du miroir.</a:t>
            </a:r>
            <a:endParaRPr/>
          </a:p>
          <a:p>
            <a:pPr indent="-457200" lvl="0" marL="457200" marR="0" rtl="0" algn="l">
              <a:lnSpc>
                <a:spcPct val="150000"/>
              </a:lnSpc>
              <a:spcBef>
                <a:spcPts val="0"/>
              </a:spcBef>
              <a:spcAft>
                <a:spcPts val="0"/>
              </a:spcAft>
              <a:buClr>
                <a:schemeClr val="dk1"/>
              </a:buClr>
              <a:buSzPts val="2800"/>
              <a:buFont typeface="Noto Sans Symbols"/>
              <a:buChar char="❑"/>
            </a:pPr>
            <a:r>
              <a:rPr lang="fr-FR" sz="2800">
                <a:solidFill>
                  <a:schemeClr val="dk1"/>
                </a:solidFill>
                <a:latin typeface="Calibri"/>
                <a:ea typeface="Calibri"/>
                <a:cs typeface="Calibri"/>
                <a:sym typeface="Calibri"/>
              </a:rPr>
              <a:t>L’image A’B’ </a:t>
            </a:r>
            <a:r>
              <a:rPr b="1" lang="fr-FR" sz="2800">
                <a:solidFill>
                  <a:schemeClr val="dk1"/>
                </a:solidFill>
                <a:latin typeface="Calibri"/>
                <a:ea typeface="Calibri"/>
                <a:cs typeface="Calibri"/>
                <a:sym typeface="Calibri"/>
              </a:rPr>
              <a:t>est </a:t>
            </a:r>
            <a:r>
              <a:rPr b="1" lang="fr-FR" sz="2800">
                <a:solidFill>
                  <a:srgbClr val="FF0000"/>
                </a:solidFill>
                <a:latin typeface="Calibri"/>
                <a:ea typeface="Calibri"/>
                <a:cs typeface="Calibri"/>
                <a:sym typeface="Calibri"/>
              </a:rPr>
              <a:t>virtuelle</a:t>
            </a:r>
            <a:r>
              <a:rPr lang="fr-FR" sz="2800">
                <a:solidFill>
                  <a:schemeClr val="dk1"/>
                </a:solidFill>
                <a:latin typeface="Calibri"/>
                <a:ea typeface="Calibri"/>
                <a:cs typeface="Calibri"/>
                <a:sym typeface="Calibri"/>
              </a:rPr>
              <a:t>.</a:t>
            </a:r>
            <a:endParaRPr/>
          </a:p>
          <a:p>
            <a:pPr indent="-457200" lvl="0" marL="457200" marR="0" rtl="0" algn="l">
              <a:lnSpc>
                <a:spcPct val="150000"/>
              </a:lnSpc>
              <a:spcBef>
                <a:spcPts val="0"/>
              </a:spcBef>
              <a:spcAft>
                <a:spcPts val="0"/>
              </a:spcAft>
              <a:buClr>
                <a:schemeClr val="dk1"/>
              </a:buClr>
              <a:buSzPts val="2800"/>
              <a:buFont typeface="Noto Sans Symbols"/>
              <a:buChar char="❑"/>
            </a:pPr>
            <a:r>
              <a:rPr lang="fr-FR" sz="2800">
                <a:solidFill>
                  <a:schemeClr val="dk1"/>
                </a:solidFill>
                <a:latin typeface="Calibri"/>
                <a:ea typeface="Calibri"/>
                <a:cs typeface="Calibri"/>
                <a:sym typeface="Calibri"/>
              </a:rPr>
              <a:t>L’image A’B’ a </a:t>
            </a:r>
            <a:r>
              <a:rPr b="1" lang="fr-FR" sz="2800">
                <a:solidFill>
                  <a:srgbClr val="FF0000"/>
                </a:solidFill>
                <a:latin typeface="Calibri"/>
                <a:ea typeface="Calibri"/>
                <a:cs typeface="Calibri"/>
                <a:sym typeface="Calibri"/>
              </a:rPr>
              <a:t>la même taille </a:t>
            </a:r>
            <a:r>
              <a:rPr lang="fr-FR" sz="2800">
                <a:solidFill>
                  <a:schemeClr val="dk1"/>
                </a:solidFill>
                <a:latin typeface="Calibri"/>
                <a:ea typeface="Calibri"/>
                <a:cs typeface="Calibri"/>
                <a:sym typeface="Calibri"/>
              </a:rPr>
              <a:t>que l’objet AB.</a:t>
            </a:r>
            <a:endParaRPr/>
          </a:p>
        </p:txBody>
      </p:sp>
      <p:grpSp>
        <p:nvGrpSpPr>
          <p:cNvPr id="2904" name="Google Shape;2904;p71"/>
          <p:cNvGrpSpPr/>
          <p:nvPr/>
        </p:nvGrpSpPr>
        <p:grpSpPr>
          <a:xfrm>
            <a:off x="2974262" y="988196"/>
            <a:ext cx="5759976" cy="3214158"/>
            <a:chOff x="3768243" y="1244752"/>
            <a:chExt cx="5966805" cy="3382816"/>
          </a:xfrm>
        </p:grpSpPr>
        <p:pic>
          <p:nvPicPr>
            <p:cNvPr id="2905" name="Google Shape;2905;p71"/>
            <p:cNvPicPr preferRelativeResize="0"/>
            <p:nvPr/>
          </p:nvPicPr>
          <p:blipFill rotWithShape="1">
            <a:blip r:embed="rId3">
              <a:alphaModFix/>
            </a:blip>
            <a:srcRect b="20409" l="14064" r="16314" t="10079"/>
            <a:stretch/>
          </p:blipFill>
          <p:spPr>
            <a:xfrm rot="-9261011">
              <a:off x="3880096" y="1369110"/>
              <a:ext cx="730060" cy="682997"/>
            </a:xfrm>
            <a:prstGeom prst="rect">
              <a:avLst/>
            </a:prstGeom>
            <a:noFill/>
            <a:ln>
              <a:noFill/>
            </a:ln>
          </p:spPr>
        </p:pic>
        <p:grpSp>
          <p:nvGrpSpPr>
            <p:cNvPr id="2906" name="Google Shape;2906;p71"/>
            <p:cNvGrpSpPr/>
            <p:nvPr/>
          </p:nvGrpSpPr>
          <p:grpSpPr>
            <a:xfrm>
              <a:off x="9038110" y="3170976"/>
              <a:ext cx="696938" cy="885410"/>
              <a:chOff x="6993617" y="5264395"/>
              <a:chExt cx="696938" cy="885410"/>
            </a:xfrm>
          </p:grpSpPr>
          <p:cxnSp>
            <p:nvCxnSpPr>
              <p:cNvPr id="2907" name="Google Shape;2907;p71"/>
              <p:cNvCxnSpPr/>
              <p:nvPr/>
            </p:nvCxnSpPr>
            <p:spPr>
              <a:xfrm flipH="1" rot="10800000">
                <a:off x="7009067" y="5336157"/>
                <a:ext cx="2751" cy="702281"/>
              </a:xfrm>
              <a:prstGeom prst="straightConnector1">
                <a:avLst/>
              </a:prstGeom>
              <a:noFill/>
              <a:ln cap="flat" cmpd="sng" w="28575">
                <a:solidFill>
                  <a:srgbClr val="5B240C"/>
                </a:solidFill>
                <a:prstDash val="dash"/>
                <a:miter lim="800000"/>
                <a:headEnd len="sm" w="sm" type="none"/>
                <a:tailEnd len="med" w="med" type="triangle"/>
              </a:ln>
            </p:spPr>
          </p:cxnSp>
          <p:sp>
            <p:nvSpPr>
              <p:cNvPr id="2908" name="Google Shape;2908;p71"/>
              <p:cNvSpPr txBox="1"/>
              <p:nvPr/>
            </p:nvSpPr>
            <p:spPr>
              <a:xfrm>
                <a:off x="6993617" y="5780473"/>
                <a:ext cx="679009"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fr-FR" sz="1800">
                    <a:solidFill>
                      <a:schemeClr val="dk1"/>
                    </a:solidFill>
                    <a:latin typeface="Calibri"/>
                    <a:ea typeface="Calibri"/>
                    <a:cs typeface="Calibri"/>
                    <a:sym typeface="Calibri"/>
                  </a:rPr>
                  <a:t>A’</a:t>
                </a:r>
                <a:endParaRPr sz="1800">
                  <a:solidFill>
                    <a:schemeClr val="dk1"/>
                  </a:solidFill>
                  <a:latin typeface="Calibri"/>
                  <a:ea typeface="Calibri"/>
                  <a:cs typeface="Calibri"/>
                  <a:sym typeface="Calibri"/>
                </a:endParaRPr>
              </a:p>
            </p:txBody>
          </p:sp>
          <p:sp>
            <p:nvSpPr>
              <p:cNvPr id="2909" name="Google Shape;2909;p71"/>
              <p:cNvSpPr txBox="1"/>
              <p:nvPr/>
            </p:nvSpPr>
            <p:spPr>
              <a:xfrm>
                <a:off x="7011546" y="5264395"/>
                <a:ext cx="679009"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fr-FR" sz="1800">
                    <a:solidFill>
                      <a:schemeClr val="dk1"/>
                    </a:solidFill>
                    <a:latin typeface="Calibri"/>
                    <a:ea typeface="Calibri"/>
                    <a:cs typeface="Calibri"/>
                    <a:sym typeface="Calibri"/>
                  </a:rPr>
                  <a:t>B’</a:t>
                </a:r>
                <a:endParaRPr sz="1800">
                  <a:solidFill>
                    <a:schemeClr val="dk1"/>
                  </a:solidFill>
                  <a:latin typeface="Calibri"/>
                  <a:ea typeface="Calibri"/>
                  <a:cs typeface="Calibri"/>
                  <a:sym typeface="Calibri"/>
                </a:endParaRPr>
              </a:p>
            </p:txBody>
          </p:sp>
        </p:grpSp>
        <p:cxnSp>
          <p:nvCxnSpPr>
            <p:cNvPr id="2910" name="Google Shape;2910;p71"/>
            <p:cNvCxnSpPr/>
            <p:nvPr/>
          </p:nvCxnSpPr>
          <p:spPr>
            <a:xfrm>
              <a:off x="7472462" y="3947055"/>
              <a:ext cx="1586070" cy="0"/>
            </a:xfrm>
            <a:prstGeom prst="straightConnector1">
              <a:avLst/>
            </a:prstGeom>
            <a:noFill/>
            <a:ln cap="flat" cmpd="sng" w="9525">
              <a:solidFill>
                <a:srgbClr val="FF0000"/>
              </a:solidFill>
              <a:prstDash val="solid"/>
              <a:miter lim="800000"/>
              <a:headEnd len="sm" w="sm" type="none"/>
              <a:tailEnd len="sm" w="sm" type="none"/>
            </a:ln>
          </p:spPr>
        </p:cxnSp>
        <p:cxnSp>
          <p:nvCxnSpPr>
            <p:cNvPr id="2911" name="Google Shape;2911;p71"/>
            <p:cNvCxnSpPr/>
            <p:nvPr/>
          </p:nvCxnSpPr>
          <p:spPr>
            <a:xfrm>
              <a:off x="5822473" y="3950246"/>
              <a:ext cx="1656000" cy="0"/>
            </a:xfrm>
            <a:prstGeom prst="straightConnector1">
              <a:avLst/>
            </a:prstGeom>
            <a:noFill/>
            <a:ln cap="flat" cmpd="sng" w="9525">
              <a:solidFill>
                <a:srgbClr val="FF0000"/>
              </a:solidFill>
              <a:prstDash val="dash"/>
              <a:miter lim="800000"/>
              <a:headEnd len="sm" w="sm" type="none"/>
              <a:tailEnd len="sm" w="sm" type="none"/>
            </a:ln>
          </p:spPr>
        </p:cxnSp>
        <p:cxnSp>
          <p:nvCxnSpPr>
            <p:cNvPr id="2912" name="Google Shape;2912;p71"/>
            <p:cNvCxnSpPr/>
            <p:nvPr/>
          </p:nvCxnSpPr>
          <p:spPr>
            <a:xfrm rot="10800000">
              <a:off x="7137692" y="2644383"/>
              <a:ext cx="1918347" cy="598355"/>
            </a:xfrm>
            <a:prstGeom prst="straightConnector1">
              <a:avLst/>
            </a:prstGeom>
            <a:noFill/>
            <a:ln cap="flat" cmpd="sng" w="38100">
              <a:solidFill>
                <a:schemeClr val="accent1"/>
              </a:solidFill>
              <a:prstDash val="dash"/>
              <a:miter lim="800000"/>
              <a:headEnd len="sm" w="sm" type="none"/>
              <a:tailEnd len="sm" w="sm" type="none"/>
            </a:ln>
          </p:spPr>
        </p:cxnSp>
        <p:cxnSp>
          <p:nvCxnSpPr>
            <p:cNvPr id="2913" name="Google Shape;2913;p71"/>
            <p:cNvCxnSpPr/>
            <p:nvPr/>
          </p:nvCxnSpPr>
          <p:spPr>
            <a:xfrm rot="10800000">
              <a:off x="7516928" y="3198248"/>
              <a:ext cx="1532154" cy="764129"/>
            </a:xfrm>
            <a:prstGeom prst="straightConnector1">
              <a:avLst/>
            </a:prstGeom>
            <a:noFill/>
            <a:ln cap="flat" cmpd="sng" w="38100">
              <a:solidFill>
                <a:schemeClr val="accent1"/>
              </a:solidFill>
              <a:prstDash val="dash"/>
              <a:miter lim="800000"/>
              <a:headEnd len="sm" w="sm" type="none"/>
              <a:tailEnd len="sm" w="sm" type="none"/>
            </a:ln>
          </p:spPr>
        </p:cxnSp>
        <p:grpSp>
          <p:nvGrpSpPr>
            <p:cNvPr id="2914" name="Google Shape;2914;p71"/>
            <p:cNvGrpSpPr/>
            <p:nvPr/>
          </p:nvGrpSpPr>
          <p:grpSpPr>
            <a:xfrm>
              <a:off x="4656720" y="1763512"/>
              <a:ext cx="3047905" cy="2619182"/>
              <a:chOff x="2977589" y="2631247"/>
              <a:chExt cx="3047905" cy="2619182"/>
            </a:xfrm>
          </p:grpSpPr>
          <p:grpSp>
            <p:nvGrpSpPr>
              <p:cNvPr id="2915" name="Google Shape;2915;p71"/>
              <p:cNvGrpSpPr/>
              <p:nvPr/>
            </p:nvGrpSpPr>
            <p:grpSpPr>
              <a:xfrm>
                <a:off x="2977589" y="2751788"/>
                <a:ext cx="2869547" cy="1302927"/>
                <a:chOff x="692142" y="3409802"/>
                <a:chExt cx="2869547" cy="1302927"/>
              </a:xfrm>
            </p:grpSpPr>
            <p:grpSp>
              <p:nvGrpSpPr>
                <p:cNvPr id="2916" name="Google Shape;2916;p71"/>
                <p:cNvGrpSpPr/>
                <p:nvPr/>
              </p:nvGrpSpPr>
              <p:grpSpPr>
                <a:xfrm>
                  <a:off x="692142" y="3409802"/>
                  <a:ext cx="2853903" cy="871111"/>
                  <a:chOff x="4334803" y="3470509"/>
                  <a:chExt cx="2853903" cy="871111"/>
                </a:xfrm>
              </p:grpSpPr>
              <p:cxnSp>
                <p:nvCxnSpPr>
                  <p:cNvPr id="2917" name="Google Shape;2917;p71"/>
                  <p:cNvCxnSpPr/>
                  <p:nvPr/>
                </p:nvCxnSpPr>
                <p:spPr>
                  <a:xfrm rot="10800000">
                    <a:off x="4334803" y="3470509"/>
                    <a:ext cx="2853903" cy="871111"/>
                  </a:xfrm>
                  <a:prstGeom prst="straightConnector1">
                    <a:avLst/>
                  </a:prstGeom>
                  <a:noFill/>
                  <a:ln cap="flat" cmpd="sng" w="38100">
                    <a:solidFill>
                      <a:schemeClr val="accent1"/>
                    </a:solidFill>
                    <a:prstDash val="solid"/>
                    <a:miter lim="800000"/>
                    <a:headEnd len="sm" w="sm" type="none"/>
                    <a:tailEnd len="sm" w="sm" type="none"/>
                  </a:ln>
                </p:spPr>
              </p:cxnSp>
              <p:cxnSp>
                <p:nvCxnSpPr>
                  <p:cNvPr id="2918" name="Google Shape;2918;p71"/>
                  <p:cNvCxnSpPr/>
                  <p:nvPr/>
                </p:nvCxnSpPr>
                <p:spPr>
                  <a:xfrm rot="10800000">
                    <a:off x="5603498" y="3843033"/>
                    <a:ext cx="931773" cy="289696"/>
                  </a:xfrm>
                  <a:prstGeom prst="straightConnector1">
                    <a:avLst/>
                  </a:prstGeom>
                  <a:noFill/>
                  <a:ln cap="flat" cmpd="sng" w="28575">
                    <a:solidFill>
                      <a:schemeClr val="accent1"/>
                    </a:solidFill>
                    <a:prstDash val="solid"/>
                    <a:miter lim="800000"/>
                    <a:headEnd len="sm" w="sm" type="none"/>
                    <a:tailEnd len="med" w="med" type="triangle"/>
                  </a:ln>
                </p:spPr>
              </p:cxnSp>
            </p:grpSp>
            <p:grpSp>
              <p:nvGrpSpPr>
                <p:cNvPr id="2919" name="Google Shape;2919;p71"/>
                <p:cNvGrpSpPr/>
                <p:nvPr/>
              </p:nvGrpSpPr>
              <p:grpSpPr>
                <a:xfrm>
                  <a:off x="727982" y="3423596"/>
                  <a:ext cx="2833707" cy="1289133"/>
                  <a:chOff x="4370643" y="3475338"/>
                  <a:chExt cx="2833707" cy="1289133"/>
                </a:xfrm>
              </p:grpSpPr>
              <p:cxnSp>
                <p:nvCxnSpPr>
                  <p:cNvPr id="2920" name="Google Shape;2920;p71"/>
                  <p:cNvCxnSpPr/>
                  <p:nvPr/>
                </p:nvCxnSpPr>
                <p:spPr>
                  <a:xfrm rot="10800000">
                    <a:off x="4370643" y="3475338"/>
                    <a:ext cx="2833707" cy="1289133"/>
                  </a:xfrm>
                  <a:prstGeom prst="straightConnector1">
                    <a:avLst/>
                  </a:prstGeom>
                  <a:noFill/>
                  <a:ln cap="flat" cmpd="sng" w="38100">
                    <a:solidFill>
                      <a:schemeClr val="accent1"/>
                    </a:solidFill>
                    <a:prstDash val="solid"/>
                    <a:miter lim="800000"/>
                    <a:headEnd len="sm" w="sm" type="none"/>
                    <a:tailEnd len="sm" w="sm" type="none"/>
                  </a:ln>
                </p:spPr>
              </p:cxnSp>
              <p:cxnSp>
                <p:nvCxnSpPr>
                  <p:cNvPr id="2921" name="Google Shape;2921;p71"/>
                  <p:cNvCxnSpPr/>
                  <p:nvPr/>
                </p:nvCxnSpPr>
                <p:spPr>
                  <a:xfrm rot="10800000">
                    <a:off x="4989227" y="3753017"/>
                    <a:ext cx="1028007" cy="467256"/>
                  </a:xfrm>
                  <a:prstGeom prst="straightConnector1">
                    <a:avLst/>
                  </a:prstGeom>
                  <a:noFill/>
                  <a:ln cap="flat" cmpd="sng" w="28575">
                    <a:solidFill>
                      <a:schemeClr val="accent1"/>
                    </a:solidFill>
                    <a:prstDash val="solid"/>
                    <a:miter lim="800000"/>
                    <a:headEnd len="sm" w="sm" type="none"/>
                    <a:tailEnd len="med" w="med" type="triangle"/>
                  </a:ln>
                </p:spPr>
              </p:cxnSp>
            </p:grpSp>
          </p:grpSp>
          <p:grpSp>
            <p:nvGrpSpPr>
              <p:cNvPr id="2922" name="Google Shape;2922;p71"/>
              <p:cNvGrpSpPr/>
              <p:nvPr/>
            </p:nvGrpSpPr>
            <p:grpSpPr>
              <a:xfrm>
                <a:off x="3822691" y="2631247"/>
                <a:ext cx="2202803" cy="2619182"/>
                <a:chOff x="3834127" y="3729875"/>
                <a:chExt cx="2202803" cy="2619182"/>
              </a:xfrm>
            </p:grpSpPr>
            <p:cxnSp>
              <p:nvCxnSpPr>
                <p:cNvPr id="2923" name="Google Shape;2923;p71"/>
                <p:cNvCxnSpPr/>
                <p:nvPr/>
              </p:nvCxnSpPr>
              <p:spPr>
                <a:xfrm>
                  <a:off x="5237001" y="4729501"/>
                  <a:ext cx="612000" cy="0"/>
                </a:xfrm>
                <a:prstGeom prst="straightConnector1">
                  <a:avLst/>
                </a:prstGeom>
                <a:noFill/>
                <a:ln cap="flat" cmpd="sng" w="9525">
                  <a:solidFill>
                    <a:srgbClr val="5B240C"/>
                  </a:solidFill>
                  <a:prstDash val="dash"/>
                  <a:miter lim="800000"/>
                  <a:headEnd len="sm" w="sm" type="none"/>
                  <a:tailEnd len="sm" w="sm" type="none"/>
                </a:ln>
              </p:spPr>
            </p:cxnSp>
            <p:cxnSp>
              <p:nvCxnSpPr>
                <p:cNvPr id="2924" name="Google Shape;2924;p71"/>
                <p:cNvCxnSpPr/>
                <p:nvPr/>
              </p:nvCxnSpPr>
              <p:spPr>
                <a:xfrm>
                  <a:off x="5193482" y="5164042"/>
                  <a:ext cx="612000" cy="0"/>
                </a:xfrm>
                <a:prstGeom prst="straightConnector1">
                  <a:avLst/>
                </a:prstGeom>
                <a:noFill/>
                <a:ln cap="flat" cmpd="sng" w="9525">
                  <a:solidFill>
                    <a:srgbClr val="5B240C"/>
                  </a:solidFill>
                  <a:prstDash val="dash"/>
                  <a:miter lim="800000"/>
                  <a:headEnd len="sm" w="sm" type="none"/>
                  <a:tailEnd len="sm" w="sm" type="none"/>
                </a:ln>
              </p:spPr>
            </p:cxnSp>
            <p:grpSp>
              <p:nvGrpSpPr>
                <p:cNvPr id="2925" name="Google Shape;2925;p71"/>
                <p:cNvGrpSpPr/>
                <p:nvPr/>
              </p:nvGrpSpPr>
              <p:grpSpPr>
                <a:xfrm>
                  <a:off x="3834127" y="3729875"/>
                  <a:ext cx="2202803" cy="2619182"/>
                  <a:chOff x="3780348" y="3667208"/>
                  <a:chExt cx="2202803" cy="2619182"/>
                </a:xfrm>
              </p:grpSpPr>
              <p:cxnSp>
                <p:nvCxnSpPr>
                  <p:cNvPr id="2926" name="Google Shape;2926;p71"/>
                  <p:cNvCxnSpPr/>
                  <p:nvPr/>
                </p:nvCxnSpPr>
                <p:spPr>
                  <a:xfrm flipH="1" rot="10800000">
                    <a:off x="4105945" y="4680692"/>
                    <a:ext cx="1692000" cy="481269"/>
                  </a:xfrm>
                  <a:prstGeom prst="straightConnector1">
                    <a:avLst/>
                  </a:prstGeom>
                  <a:noFill/>
                  <a:ln cap="flat" cmpd="sng" w="28575">
                    <a:solidFill>
                      <a:srgbClr val="FF0000"/>
                    </a:solidFill>
                    <a:prstDash val="solid"/>
                    <a:miter lim="800000"/>
                    <a:headEnd len="sm" w="sm" type="none"/>
                    <a:tailEnd len="sm" w="sm" type="none"/>
                  </a:ln>
                </p:spPr>
              </p:cxnSp>
              <p:grpSp>
                <p:nvGrpSpPr>
                  <p:cNvPr id="2927" name="Google Shape;2927;p71"/>
                  <p:cNvGrpSpPr/>
                  <p:nvPr/>
                </p:nvGrpSpPr>
                <p:grpSpPr>
                  <a:xfrm>
                    <a:off x="3780348" y="3667208"/>
                    <a:ext cx="2202803" cy="2619182"/>
                    <a:chOff x="3781850" y="3674044"/>
                    <a:chExt cx="2202803" cy="2619182"/>
                  </a:xfrm>
                </p:grpSpPr>
                <p:grpSp>
                  <p:nvGrpSpPr>
                    <p:cNvPr id="2928" name="Google Shape;2928;p71"/>
                    <p:cNvGrpSpPr/>
                    <p:nvPr/>
                  </p:nvGrpSpPr>
                  <p:grpSpPr>
                    <a:xfrm>
                      <a:off x="5768603" y="3674044"/>
                      <a:ext cx="216050" cy="2619182"/>
                      <a:chOff x="2832" y="818"/>
                      <a:chExt cx="191" cy="2179"/>
                    </a:xfrm>
                  </p:grpSpPr>
                  <p:cxnSp>
                    <p:nvCxnSpPr>
                      <p:cNvPr id="2929" name="Google Shape;2929;p71"/>
                      <p:cNvCxnSpPr/>
                      <p:nvPr/>
                    </p:nvCxnSpPr>
                    <p:spPr>
                      <a:xfrm>
                        <a:off x="2835" y="825"/>
                        <a:ext cx="0" cy="2153"/>
                      </a:xfrm>
                      <a:prstGeom prst="straightConnector1">
                        <a:avLst/>
                      </a:prstGeom>
                      <a:noFill/>
                      <a:ln cap="flat" cmpd="sng" w="9525">
                        <a:solidFill>
                          <a:srgbClr val="000000"/>
                        </a:solidFill>
                        <a:prstDash val="solid"/>
                        <a:round/>
                        <a:headEnd len="med" w="med" type="none"/>
                        <a:tailEnd len="med" w="med" type="none"/>
                      </a:ln>
                    </p:spPr>
                  </p:cxnSp>
                  <p:cxnSp>
                    <p:nvCxnSpPr>
                      <p:cNvPr id="2930" name="Google Shape;2930;p71"/>
                      <p:cNvCxnSpPr/>
                      <p:nvPr/>
                    </p:nvCxnSpPr>
                    <p:spPr>
                      <a:xfrm>
                        <a:off x="2835" y="818"/>
                        <a:ext cx="188" cy="195"/>
                      </a:xfrm>
                      <a:prstGeom prst="straightConnector1">
                        <a:avLst/>
                      </a:prstGeom>
                      <a:noFill/>
                      <a:ln cap="flat" cmpd="sng" w="9525">
                        <a:solidFill>
                          <a:srgbClr val="000000"/>
                        </a:solidFill>
                        <a:prstDash val="solid"/>
                        <a:round/>
                        <a:headEnd len="med" w="med" type="none"/>
                        <a:tailEnd len="med" w="med" type="none"/>
                      </a:ln>
                    </p:spPr>
                  </p:cxnSp>
                  <p:cxnSp>
                    <p:nvCxnSpPr>
                      <p:cNvPr id="2931" name="Google Shape;2931;p71"/>
                      <p:cNvCxnSpPr/>
                      <p:nvPr/>
                    </p:nvCxnSpPr>
                    <p:spPr>
                      <a:xfrm>
                        <a:off x="2834" y="998"/>
                        <a:ext cx="188" cy="195"/>
                      </a:xfrm>
                      <a:prstGeom prst="straightConnector1">
                        <a:avLst/>
                      </a:prstGeom>
                      <a:noFill/>
                      <a:ln cap="flat" cmpd="sng" w="9525">
                        <a:solidFill>
                          <a:srgbClr val="000000"/>
                        </a:solidFill>
                        <a:prstDash val="solid"/>
                        <a:round/>
                        <a:headEnd len="med" w="med" type="none"/>
                        <a:tailEnd len="med" w="med" type="none"/>
                      </a:ln>
                    </p:spPr>
                  </p:cxnSp>
                  <p:cxnSp>
                    <p:nvCxnSpPr>
                      <p:cNvPr id="2932" name="Google Shape;2932;p71"/>
                      <p:cNvCxnSpPr/>
                      <p:nvPr/>
                    </p:nvCxnSpPr>
                    <p:spPr>
                      <a:xfrm>
                        <a:off x="2834" y="1183"/>
                        <a:ext cx="188" cy="195"/>
                      </a:xfrm>
                      <a:prstGeom prst="straightConnector1">
                        <a:avLst/>
                      </a:prstGeom>
                      <a:noFill/>
                      <a:ln cap="flat" cmpd="sng" w="9525">
                        <a:solidFill>
                          <a:srgbClr val="000000"/>
                        </a:solidFill>
                        <a:prstDash val="solid"/>
                        <a:round/>
                        <a:headEnd len="med" w="med" type="none"/>
                        <a:tailEnd len="med" w="med" type="none"/>
                      </a:ln>
                    </p:spPr>
                  </p:cxnSp>
                  <p:cxnSp>
                    <p:nvCxnSpPr>
                      <p:cNvPr id="2933" name="Google Shape;2933;p71"/>
                      <p:cNvCxnSpPr/>
                      <p:nvPr/>
                    </p:nvCxnSpPr>
                    <p:spPr>
                      <a:xfrm>
                        <a:off x="2833" y="1363"/>
                        <a:ext cx="188" cy="195"/>
                      </a:xfrm>
                      <a:prstGeom prst="straightConnector1">
                        <a:avLst/>
                      </a:prstGeom>
                      <a:noFill/>
                      <a:ln cap="flat" cmpd="sng" w="9525">
                        <a:solidFill>
                          <a:srgbClr val="000000"/>
                        </a:solidFill>
                        <a:prstDash val="solid"/>
                        <a:round/>
                        <a:headEnd len="med" w="med" type="none"/>
                        <a:tailEnd len="med" w="med" type="none"/>
                      </a:ln>
                    </p:spPr>
                  </p:cxnSp>
                  <p:cxnSp>
                    <p:nvCxnSpPr>
                      <p:cNvPr id="2934" name="Google Shape;2934;p71"/>
                      <p:cNvCxnSpPr/>
                      <p:nvPr/>
                    </p:nvCxnSpPr>
                    <p:spPr>
                      <a:xfrm>
                        <a:off x="2835" y="1538"/>
                        <a:ext cx="188" cy="195"/>
                      </a:xfrm>
                      <a:prstGeom prst="straightConnector1">
                        <a:avLst/>
                      </a:prstGeom>
                      <a:noFill/>
                      <a:ln cap="flat" cmpd="sng" w="9525">
                        <a:solidFill>
                          <a:srgbClr val="000000"/>
                        </a:solidFill>
                        <a:prstDash val="solid"/>
                        <a:round/>
                        <a:headEnd len="med" w="med" type="none"/>
                        <a:tailEnd len="med" w="med" type="none"/>
                      </a:ln>
                    </p:spPr>
                  </p:cxnSp>
                  <p:cxnSp>
                    <p:nvCxnSpPr>
                      <p:cNvPr id="2935" name="Google Shape;2935;p71"/>
                      <p:cNvCxnSpPr/>
                      <p:nvPr/>
                    </p:nvCxnSpPr>
                    <p:spPr>
                      <a:xfrm>
                        <a:off x="2834" y="1718"/>
                        <a:ext cx="188" cy="195"/>
                      </a:xfrm>
                      <a:prstGeom prst="straightConnector1">
                        <a:avLst/>
                      </a:prstGeom>
                      <a:noFill/>
                      <a:ln cap="flat" cmpd="sng" w="9525">
                        <a:solidFill>
                          <a:srgbClr val="000000"/>
                        </a:solidFill>
                        <a:prstDash val="solid"/>
                        <a:round/>
                        <a:headEnd len="med" w="med" type="none"/>
                        <a:tailEnd len="med" w="med" type="none"/>
                      </a:ln>
                    </p:spPr>
                  </p:cxnSp>
                  <p:cxnSp>
                    <p:nvCxnSpPr>
                      <p:cNvPr id="2936" name="Google Shape;2936;p71"/>
                      <p:cNvCxnSpPr/>
                      <p:nvPr/>
                    </p:nvCxnSpPr>
                    <p:spPr>
                      <a:xfrm>
                        <a:off x="2834" y="1903"/>
                        <a:ext cx="188" cy="195"/>
                      </a:xfrm>
                      <a:prstGeom prst="straightConnector1">
                        <a:avLst/>
                      </a:prstGeom>
                      <a:noFill/>
                      <a:ln cap="flat" cmpd="sng" w="9525">
                        <a:solidFill>
                          <a:srgbClr val="000000"/>
                        </a:solidFill>
                        <a:prstDash val="solid"/>
                        <a:round/>
                        <a:headEnd len="med" w="med" type="none"/>
                        <a:tailEnd len="med" w="med" type="none"/>
                      </a:ln>
                    </p:spPr>
                  </p:cxnSp>
                  <p:cxnSp>
                    <p:nvCxnSpPr>
                      <p:cNvPr id="2937" name="Google Shape;2937;p71"/>
                      <p:cNvCxnSpPr/>
                      <p:nvPr/>
                    </p:nvCxnSpPr>
                    <p:spPr>
                      <a:xfrm>
                        <a:off x="2833" y="2083"/>
                        <a:ext cx="188" cy="195"/>
                      </a:xfrm>
                      <a:prstGeom prst="straightConnector1">
                        <a:avLst/>
                      </a:prstGeom>
                      <a:noFill/>
                      <a:ln cap="flat" cmpd="sng" w="9525">
                        <a:solidFill>
                          <a:srgbClr val="000000"/>
                        </a:solidFill>
                        <a:prstDash val="solid"/>
                        <a:round/>
                        <a:headEnd len="med" w="med" type="none"/>
                        <a:tailEnd len="med" w="med" type="none"/>
                      </a:ln>
                    </p:spPr>
                  </p:cxnSp>
                  <p:cxnSp>
                    <p:nvCxnSpPr>
                      <p:cNvPr id="2938" name="Google Shape;2938;p71"/>
                      <p:cNvCxnSpPr/>
                      <p:nvPr/>
                    </p:nvCxnSpPr>
                    <p:spPr>
                      <a:xfrm>
                        <a:off x="2834" y="2257"/>
                        <a:ext cx="188" cy="195"/>
                      </a:xfrm>
                      <a:prstGeom prst="straightConnector1">
                        <a:avLst/>
                      </a:prstGeom>
                      <a:noFill/>
                      <a:ln cap="flat" cmpd="sng" w="9525">
                        <a:solidFill>
                          <a:srgbClr val="000000"/>
                        </a:solidFill>
                        <a:prstDash val="solid"/>
                        <a:round/>
                        <a:headEnd len="med" w="med" type="none"/>
                        <a:tailEnd len="med" w="med" type="none"/>
                      </a:ln>
                    </p:spPr>
                  </p:cxnSp>
                  <p:cxnSp>
                    <p:nvCxnSpPr>
                      <p:cNvPr id="2939" name="Google Shape;2939;p71"/>
                      <p:cNvCxnSpPr/>
                      <p:nvPr/>
                    </p:nvCxnSpPr>
                    <p:spPr>
                      <a:xfrm>
                        <a:off x="2833" y="2437"/>
                        <a:ext cx="188" cy="195"/>
                      </a:xfrm>
                      <a:prstGeom prst="straightConnector1">
                        <a:avLst/>
                      </a:prstGeom>
                      <a:noFill/>
                      <a:ln cap="flat" cmpd="sng" w="9525">
                        <a:solidFill>
                          <a:srgbClr val="000000"/>
                        </a:solidFill>
                        <a:prstDash val="solid"/>
                        <a:round/>
                        <a:headEnd len="med" w="med" type="none"/>
                        <a:tailEnd len="med" w="med" type="none"/>
                      </a:ln>
                    </p:spPr>
                  </p:cxnSp>
                  <p:cxnSp>
                    <p:nvCxnSpPr>
                      <p:cNvPr id="2940" name="Google Shape;2940;p71"/>
                      <p:cNvCxnSpPr/>
                      <p:nvPr/>
                    </p:nvCxnSpPr>
                    <p:spPr>
                      <a:xfrm>
                        <a:off x="2833" y="2622"/>
                        <a:ext cx="188" cy="195"/>
                      </a:xfrm>
                      <a:prstGeom prst="straightConnector1">
                        <a:avLst/>
                      </a:prstGeom>
                      <a:noFill/>
                      <a:ln cap="flat" cmpd="sng" w="9525">
                        <a:solidFill>
                          <a:srgbClr val="000000"/>
                        </a:solidFill>
                        <a:prstDash val="solid"/>
                        <a:round/>
                        <a:headEnd len="med" w="med" type="none"/>
                        <a:tailEnd len="med" w="med" type="none"/>
                      </a:ln>
                    </p:spPr>
                  </p:cxnSp>
                  <p:cxnSp>
                    <p:nvCxnSpPr>
                      <p:cNvPr id="2941" name="Google Shape;2941;p71"/>
                      <p:cNvCxnSpPr/>
                      <p:nvPr/>
                    </p:nvCxnSpPr>
                    <p:spPr>
                      <a:xfrm>
                        <a:off x="2832" y="2802"/>
                        <a:ext cx="188" cy="195"/>
                      </a:xfrm>
                      <a:prstGeom prst="straightConnector1">
                        <a:avLst/>
                      </a:prstGeom>
                      <a:noFill/>
                      <a:ln cap="flat" cmpd="sng" w="9525">
                        <a:solidFill>
                          <a:srgbClr val="000000"/>
                        </a:solidFill>
                        <a:prstDash val="solid"/>
                        <a:round/>
                        <a:headEnd len="med" w="med" type="none"/>
                        <a:tailEnd len="med" w="med" type="none"/>
                      </a:ln>
                    </p:spPr>
                  </p:cxnSp>
                </p:grpSp>
                <p:cxnSp>
                  <p:nvCxnSpPr>
                    <p:cNvPr id="2942" name="Google Shape;2942;p71"/>
                    <p:cNvCxnSpPr/>
                    <p:nvPr/>
                  </p:nvCxnSpPr>
                  <p:spPr>
                    <a:xfrm flipH="1" rot="10800000">
                      <a:off x="4105950" y="5152632"/>
                      <a:ext cx="2751" cy="702281"/>
                    </a:xfrm>
                    <a:prstGeom prst="straightConnector1">
                      <a:avLst/>
                    </a:prstGeom>
                    <a:noFill/>
                    <a:ln cap="flat" cmpd="sng" w="28575">
                      <a:solidFill>
                        <a:srgbClr val="5B240C"/>
                      </a:solidFill>
                      <a:prstDash val="solid"/>
                      <a:miter lim="800000"/>
                      <a:headEnd len="sm" w="sm" type="none"/>
                      <a:tailEnd len="med" w="med" type="triangle"/>
                    </a:ln>
                  </p:spPr>
                </p:cxnSp>
                <p:cxnSp>
                  <p:nvCxnSpPr>
                    <p:cNvPr id="2943" name="Google Shape;2943;p71"/>
                    <p:cNvCxnSpPr/>
                    <p:nvPr/>
                  </p:nvCxnSpPr>
                  <p:spPr>
                    <a:xfrm flipH="1" rot="10800000">
                      <a:off x="4067730" y="4889649"/>
                      <a:ext cx="1009023" cy="289110"/>
                    </a:xfrm>
                    <a:prstGeom prst="straightConnector1">
                      <a:avLst/>
                    </a:prstGeom>
                    <a:noFill/>
                    <a:ln cap="flat" cmpd="sng" w="28575">
                      <a:solidFill>
                        <a:srgbClr val="FF0000"/>
                      </a:solidFill>
                      <a:prstDash val="solid"/>
                      <a:miter lim="800000"/>
                      <a:headEnd len="sm" w="sm" type="none"/>
                      <a:tailEnd len="med" w="med" type="triangle"/>
                    </a:ln>
                  </p:spPr>
                </p:cxnSp>
                <p:cxnSp>
                  <p:nvCxnSpPr>
                    <p:cNvPr id="2944" name="Google Shape;2944;p71"/>
                    <p:cNvCxnSpPr/>
                    <p:nvPr/>
                  </p:nvCxnSpPr>
                  <p:spPr>
                    <a:xfrm flipH="1" rot="10800000">
                      <a:off x="4097538" y="5095422"/>
                      <a:ext cx="1699186" cy="740558"/>
                    </a:xfrm>
                    <a:prstGeom prst="straightConnector1">
                      <a:avLst/>
                    </a:prstGeom>
                    <a:noFill/>
                    <a:ln cap="flat" cmpd="sng" w="28575">
                      <a:solidFill>
                        <a:srgbClr val="FF0000"/>
                      </a:solidFill>
                      <a:prstDash val="solid"/>
                      <a:miter lim="800000"/>
                      <a:headEnd len="sm" w="sm" type="none"/>
                      <a:tailEnd len="sm" w="sm" type="none"/>
                    </a:ln>
                  </p:spPr>
                </p:cxnSp>
                <p:cxnSp>
                  <p:nvCxnSpPr>
                    <p:cNvPr id="2945" name="Google Shape;2945;p71"/>
                    <p:cNvCxnSpPr/>
                    <p:nvPr/>
                  </p:nvCxnSpPr>
                  <p:spPr>
                    <a:xfrm flipH="1" rot="10800000">
                      <a:off x="4528958" y="5337184"/>
                      <a:ext cx="710908" cy="308316"/>
                    </a:xfrm>
                    <a:prstGeom prst="straightConnector1">
                      <a:avLst/>
                    </a:prstGeom>
                    <a:noFill/>
                    <a:ln cap="flat" cmpd="sng" w="28575">
                      <a:solidFill>
                        <a:srgbClr val="FF0000"/>
                      </a:solidFill>
                      <a:prstDash val="solid"/>
                      <a:miter lim="800000"/>
                      <a:headEnd len="sm" w="sm" type="none"/>
                      <a:tailEnd len="med" w="med" type="triangle"/>
                    </a:ln>
                  </p:spPr>
                </p:cxnSp>
                <p:sp>
                  <p:nvSpPr>
                    <p:cNvPr id="2946" name="Google Shape;2946;p71"/>
                    <p:cNvSpPr txBox="1"/>
                    <p:nvPr/>
                  </p:nvSpPr>
                  <p:spPr>
                    <a:xfrm>
                      <a:off x="3781850" y="5630379"/>
                      <a:ext cx="679009"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fr-FR" sz="1800">
                          <a:solidFill>
                            <a:schemeClr val="dk1"/>
                          </a:solidFill>
                          <a:latin typeface="Calibri"/>
                          <a:ea typeface="Calibri"/>
                          <a:cs typeface="Calibri"/>
                          <a:sym typeface="Calibri"/>
                        </a:rPr>
                        <a:t>A</a:t>
                      </a:r>
                      <a:endParaRPr sz="1800">
                        <a:solidFill>
                          <a:schemeClr val="dk1"/>
                        </a:solidFill>
                        <a:latin typeface="Calibri"/>
                        <a:ea typeface="Calibri"/>
                        <a:cs typeface="Calibri"/>
                        <a:sym typeface="Calibri"/>
                      </a:endParaRPr>
                    </a:p>
                  </p:txBody>
                </p:sp>
                <p:sp>
                  <p:nvSpPr>
                    <p:cNvPr id="2947" name="Google Shape;2947;p71"/>
                    <p:cNvSpPr txBox="1"/>
                    <p:nvPr/>
                  </p:nvSpPr>
                  <p:spPr>
                    <a:xfrm>
                      <a:off x="3817173" y="4977295"/>
                      <a:ext cx="679009"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fr-FR" sz="1800">
                          <a:solidFill>
                            <a:schemeClr val="dk1"/>
                          </a:solidFill>
                          <a:latin typeface="Calibri"/>
                          <a:ea typeface="Calibri"/>
                          <a:cs typeface="Calibri"/>
                          <a:sym typeface="Calibri"/>
                        </a:rPr>
                        <a:t>B</a:t>
                      </a:r>
                      <a:endParaRPr sz="1800">
                        <a:solidFill>
                          <a:schemeClr val="dk1"/>
                        </a:solidFill>
                        <a:latin typeface="Calibri"/>
                        <a:ea typeface="Calibri"/>
                        <a:cs typeface="Calibri"/>
                        <a:sym typeface="Calibri"/>
                      </a:endParaRPr>
                    </a:p>
                  </p:txBody>
                </p:sp>
              </p:grpSp>
            </p:grpSp>
          </p:grpSp>
        </p:grpSp>
        <p:cxnSp>
          <p:nvCxnSpPr>
            <p:cNvPr id="2948" name="Google Shape;2948;p71"/>
            <p:cNvCxnSpPr/>
            <p:nvPr/>
          </p:nvCxnSpPr>
          <p:spPr>
            <a:xfrm>
              <a:off x="5825921" y="4258236"/>
              <a:ext cx="1656000" cy="8965"/>
            </a:xfrm>
            <a:prstGeom prst="straightConnector1">
              <a:avLst/>
            </a:prstGeom>
            <a:noFill/>
            <a:ln cap="flat" cmpd="sng" w="12700">
              <a:solidFill>
                <a:schemeClr val="dk1"/>
              </a:solidFill>
              <a:prstDash val="solid"/>
              <a:miter lim="800000"/>
              <a:headEnd len="med" w="med" type="triangle"/>
              <a:tailEnd len="med" w="med" type="triangle"/>
            </a:ln>
          </p:spPr>
        </p:cxnSp>
        <p:cxnSp>
          <p:nvCxnSpPr>
            <p:cNvPr id="2949" name="Google Shape;2949;p71"/>
            <p:cNvCxnSpPr/>
            <p:nvPr/>
          </p:nvCxnSpPr>
          <p:spPr>
            <a:xfrm>
              <a:off x="7493354" y="4267196"/>
              <a:ext cx="1656000" cy="8965"/>
            </a:xfrm>
            <a:prstGeom prst="straightConnector1">
              <a:avLst/>
            </a:prstGeom>
            <a:noFill/>
            <a:ln cap="flat" cmpd="sng" w="12700">
              <a:solidFill>
                <a:schemeClr val="dk1"/>
              </a:solidFill>
              <a:prstDash val="solid"/>
              <a:miter lim="800000"/>
              <a:headEnd len="med" w="med" type="triangle"/>
              <a:tailEnd len="med" w="med" type="triangle"/>
            </a:ln>
          </p:spPr>
        </p:cxnSp>
        <p:sp>
          <p:nvSpPr>
            <p:cNvPr id="2950" name="Google Shape;2950;p71"/>
            <p:cNvSpPr txBox="1"/>
            <p:nvPr/>
          </p:nvSpPr>
          <p:spPr>
            <a:xfrm>
              <a:off x="6563838" y="4258236"/>
              <a:ext cx="39600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fr-FR" sz="1800">
                  <a:solidFill>
                    <a:schemeClr val="dk1"/>
                  </a:solidFill>
                  <a:latin typeface="Calibri"/>
                  <a:ea typeface="Calibri"/>
                  <a:cs typeface="Calibri"/>
                  <a:sym typeface="Calibri"/>
                </a:rPr>
                <a:t>d</a:t>
              </a:r>
              <a:endParaRPr sz="1800">
                <a:solidFill>
                  <a:schemeClr val="dk1"/>
                </a:solidFill>
                <a:latin typeface="Calibri"/>
                <a:ea typeface="Calibri"/>
                <a:cs typeface="Calibri"/>
                <a:sym typeface="Calibri"/>
              </a:endParaRPr>
            </a:p>
          </p:txBody>
        </p:sp>
        <p:sp>
          <p:nvSpPr>
            <p:cNvPr id="2951" name="Google Shape;2951;p71"/>
            <p:cNvSpPr txBox="1"/>
            <p:nvPr/>
          </p:nvSpPr>
          <p:spPr>
            <a:xfrm>
              <a:off x="8265497" y="4222378"/>
              <a:ext cx="39600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fr-FR" sz="1800">
                  <a:solidFill>
                    <a:schemeClr val="dk1"/>
                  </a:solidFill>
                  <a:latin typeface="Calibri"/>
                  <a:ea typeface="Calibri"/>
                  <a:cs typeface="Calibri"/>
                  <a:sym typeface="Calibri"/>
                </a:rPr>
                <a:t>d</a:t>
              </a:r>
              <a:endParaRPr sz="1800">
                <a:solidFill>
                  <a:schemeClr val="dk1"/>
                </a:solidFill>
                <a:latin typeface="Calibri"/>
                <a:ea typeface="Calibri"/>
                <a:cs typeface="Calibri"/>
                <a:sym typeface="Calibri"/>
              </a:endParaRPr>
            </a:p>
          </p:txBody>
        </p:sp>
      </p:grpSp>
      <p:pic>
        <p:nvPicPr>
          <p:cNvPr id="2952" name="Google Shape;2952;p71"/>
          <p:cNvPicPr preferRelativeResize="0"/>
          <p:nvPr/>
        </p:nvPicPr>
        <p:blipFill rotWithShape="1">
          <a:blip r:embed="rId4">
            <a:alphaModFix/>
          </a:blip>
          <a:srcRect b="5619" l="0" r="0" t="5619"/>
          <a:stretch/>
        </p:blipFill>
        <p:spPr>
          <a:xfrm>
            <a:off x="9698735" y="1851926"/>
            <a:ext cx="1809750" cy="1932915"/>
          </a:xfrm>
          <a:prstGeom prst="rect">
            <a:avLst/>
          </a:prstGeom>
          <a:noFill/>
          <a:ln>
            <a:noFill/>
          </a:ln>
        </p:spPr>
      </p:pic>
      <p:sp>
        <p:nvSpPr>
          <p:cNvPr id="2953" name="Google Shape;2953;p71"/>
          <p:cNvSpPr txBox="1"/>
          <p:nvPr>
            <p:ph type="title"/>
          </p:nvPr>
        </p:nvSpPr>
        <p:spPr>
          <a:xfrm>
            <a:off x="1030246" y="318293"/>
            <a:ext cx="10277091" cy="267549"/>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1600"/>
              <a:buFont typeface="Calibri"/>
              <a:buNone/>
            </a:pPr>
            <a:r>
              <a:rPr lang="fr-FR"/>
              <a:t>Voilà ce qu’il faut bien retenir sur le tracé de l’image d’un objet ainsi que les caractéristiques de l’image obtenue.</a:t>
            </a:r>
            <a:endParaRPr/>
          </a:p>
        </p:txBody>
      </p:sp>
      <p:sp>
        <p:nvSpPr>
          <p:cNvPr id="2954" name="Google Shape;2954;p71"/>
          <p:cNvSpPr txBox="1"/>
          <p:nvPr>
            <p:ph idx="1" type="body"/>
          </p:nvPr>
        </p:nvSpPr>
        <p:spPr>
          <a:xfrm>
            <a:off x="1030288" y="668338"/>
            <a:ext cx="10277475" cy="268287"/>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chemeClr val="dk1"/>
              </a:buClr>
              <a:buSzPts val="1000"/>
              <a:buNone/>
            </a:pPr>
            <a:r>
              <a:rPr lang="fr-FR"/>
              <a:t>L’enseignant fait participer les élèves pour rappeler les étapes de la construction de l’image ainsi que ses caractéristiques.</a:t>
            </a:r>
            <a:endParaRPr/>
          </a:p>
        </p:txBody>
      </p:sp>
      <p:pic>
        <p:nvPicPr>
          <p:cNvPr id="2955" name="Google Shape;2955;p71"/>
          <p:cNvPicPr preferRelativeResize="0"/>
          <p:nvPr/>
        </p:nvPicPr>
        <p:blipFill rotWithShape="1">
          <a:blip r:embed="rId5">
            <a:alphaModFix/>
          </a:blip>
          <a:srcRect b="0" l="0" r="0" t="0"/>
          <a:stretch/>
        </p:blipFill>
        <p:spPr>
          <a:xfrm>
            <a:off x="11476390" y="434507"/>
            <a:ext cx="467661" cy="467661"/>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903">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903">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903">
                                            <p:txEl>
                                              <p:pRg end="2" st="2"/>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60" name="Shape 2960"/>
        <p:cNvGrpSpPr/>
        <p:nvPr/>
      </p:nvGrpSpPr>
      <p:grpSpPr>
        <a:xfrm>
          <a:off x="0" y="0"/>
          <a:ext cx="0" cy="0"/>
          <a:chOff x="0" y="0"/>
          <a:chExt cx="0" cy="0"/>
        </a:xfrm>
      </p:grpSpPr>
      <p:sp>
        <p:nvSpPr>
          <p:cNvPr id="2961" name="Google Shape;2961;p72"/>
          <p:cNvSpPr txBox="1"/>
          <p:nvPr>
            <p:ph type="title"/>
          </p:nvPr>
        </p:nvSpPr>
        <p:spPr>
          <a:xfrm>
            <a:off x="1030246" y="318293"/>
            <a:ext cx="10277091" cy="267549"/>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1600"/>
              <a:buFont typeface="Calibri"/>
              <a:buNone/>
            </a:pPr>
            <a:r>
              <a:rPr lang="fr-FR"/>
              <a:t>On termine par la carte lexicale suivante.</a:t>
            </a:r>
            <a:endParaRPr/>
          </a:p>
        </p:txBody>
      </p:sp>
      <p:sp>
        <p:nvSpPr>
          <p:cNvPr id="2962" name="Google Shape;2962;p72"/>
          <p:cNvSpPr txBox="1"/>
          <p:nvPr>
            <p:ph idx="1" type="body"/>
          </p:nvPr>
        </p:nvSpPr>
        <p:spPr>
          <a:xfrm>
            <a:off x="1030288" y="668338"/>
            <a:ext cx="10277475" cy="268287"/>
          </a:xfrm>
          <a:prstGeom prst="rect">
            <a:avLst/>
          </a:prstGeom>
          <a:noFill/>
          <a:ln>
            <a:noFill/>
          </a:ln>
        </p:spPr>
        <p:txBody>
          <a:bodyPr anchorCtr="0" anchor="t" bIns="45700" lIns="91425" spcFirstLastPara="1" rIns="91425" wrap="square" tIns="45700">
            <a:normAutofit lnSpcReduction="10000"/>
          </a:bodyPr>
          <a:lstStyle/>
          <a:p>
            <a:pPr indent="0" lvl="0" marL="0" rtl="0" algn="l">
              <a:lnSpc>
                <a:spcPct val="90000"/>
              </a:lnSpc>
              <a:spcBef>
                <a:spcPts val="0"/>
              </a:spcBef>
              <a:spcAft>
                <a:spcPts val="0"/>
              </a:spcAft>
              <a:buClr>
                <a:schemeClr val="dk1"/>
              </a:buClr>
              <a:buSzPts val="1400"/>
              <a:buNone/>
            </a:pPr>
            <a:r>
              <a:t/>
            </a:r>
            <a:endParaRPr i="1" sz="1400">
              <a:solidFill>
                <a:srgbClr val="A5A5A5"/>
              </a:solidFill>
              <a:latin typeface="Calibri"/>
              <a:ea typeface="Calibri"/>
              <a:cs typeface="Calibri"/>
              <a:sym typeface="Calibri"/>
            </a:endParaRPr>
          </a:p>
        </p:txBody>
      </p:sp>
      <p:grpSp>
        <p:nvGrpSpPr>
          <p:cNvPr id="2963" name="Google Shape;2963;p72"/>
          <p:cNvGrpSpPr/>
          <p:nvPr/>
        </p:nvGrpSpPr>
        <p:grpSpPr>
          <a:xfrm>
            <a:off x="477808" y="1162768"/>
            <a:ext cx="11428467" cy="4993178"/>
            <a:chOff x="415600" y="1602971"/>
            <a:chExt cx="11428467" cy="4993178"/>
          </a:xfrm>
        </p:grpSpPr>
        <p:sp>
          <p:nvSpPr>
            <p:cNvPr id="2964" name="Google Shape;2964;p72"/>
            <p:cNvSpPr/>
            <p:nvPr/>
          </p:nvSpPr>
          <p:spPr>
            <a:xfrm>
              <a:off x="415600" y="2064789"/>
              <a:ext cx="11428467" cy="4531360"/>
            </a:xfrm>
            <a:prstGeom prst="rect">
              <a:avLst/>
            </a:prstGeom>
            <a:solidFill>
              <a:srgbClr val="F2F2F2"/>
            </a:solidFill>
            <a:ln cap="flat" cmpd="sng" w="25400">
              <a:solidFill>
                <a:srgbClr val="0097A7"/>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Calibri"/>
                <a:buNone/>
              </a:pPr>
              <a:r>
                <a:t/>
              </a:r>
              <a:endParaRPr b="1" i="0" sz="1800" u="none" cap="none" strike="noStrike">
                <a:solidFill>
                  <a:srgbClr val="FFFFFF"/>
                </a:solidFill>
                <a:latin typeface="Arial"/>
                <a:ea typeface="Arial"/>
                <a:cs typeface="Arial"/>
                <a:sym typeface="Arial"/>
              </a:endParaRPr>
            </a:p>
          </p:txBody>
        </p:sp>
        <p:sp>
          <p:nvSpPr>
            <p:cNvPr id="2965" name="Google Shape;2965;p72"/>
            <p:cNvSpPr/>
            <p:nvPr/>
          </p:nvSpPr>
          <p:spPr>
            <a:xfrm>
              <a:off x="4031327" y="2922668"/>
              <a:ext cx="3969880" cy="1716575"/>
            </a:xfrm>
            <a:prstGeom prst="roundRect">
              <a:avLst>
                <a:gd fmla="val 16667" name="adj"/>
              </a:avLst>
            </a:prstGeom>
            <a:solidFill>
              <a:srgbClr val="FEEDD8"/>
            </a:solidFill>
            <a:ln cap="flat" cmpd="sng" w="25400">
              <a:solidFill>
                <a:srgbClr val="FFC000"/>
              </a:solidFill>
              <a:prstDash val="solid"/>
              <a:round/>
              <a:headEnd len="sm" w="sm" type="none"/>
              <a:tailEnd len="sm" w="sm" type="none"/>
            </a:ln>
          </p:spPr>
          <p:txBody>
            <a:bodyPr anchorCtr="0" anchor="ctr" bIns="45700" lIns="91425" spcFirstLastPara="1" rIns="91425" wrap="square" tIns="45700">
              <a:noAutofit/>
            </a:bodyPr>
            <a:lstStyle/>
            <a:p>
              <a:pPr indent="-285750" lvl="0" marL="285750" marR="0" rtl="0" algn="l">
                <a:spcBef>
                  <a:spcPts val="0"/>
                </a:spcBef>
                <a:spcAft>
                  <a:spcPts val="0"/>
                </a:spcAft>
                <a:buNone/>
              </a:pPr>
              <a:r>
                <a:rPr b="1" lang="fr-FR" sz="1800">
                  <a:solidFill>
                    <a:schemeClr val="dk1"/>
                  </a:solidFill>
                  <a:latin typeface="Calibri"/>
                  <a:ea typeface="Calibri"/>
                  <a:cs typeface="Calibri"/>
                  <a:sym typeface="Calibri"/>
                </a:rPr>
                <a:t>Expliquer la formation de l’image d’un objet par un miroir plan.</a:t>
              </a:r>
              <a:endParaRPr b="1" sz="1800">
                <a:solidFill>
                  <a:schemeClr val="dk1"/>
                </a:solidFill>
                <a:latin typeface="Calibri"/>
                <a:ea typeface="Calibri"/>
                <a:cs typeface="Calibri"/>
                <a:sym typeface="Calibri"/>
              </a:endParaRPr>
            </a:p>
          </p:txBody>
        </p:sp>
        <p:sp>
          <p:nvSpPr>
            <p:cNvPr id="2966" name="Google Shape;2966;p72"/>
            <p:cNvSpPr/>
            <p:nvPr/>
          </p:nvSpPr>
          <p:spPr>
            <a:xfrm>
              <a:off x="680393" y="2624586"/>
              <a:ext cx="2834967" cy="1244617"/>
            </a:xfrm>
            <a:prstGeom prst="roundRect">
              <a:avLst>
                <a:gd fmla="val 8096" name="adj"/>
              </a:avLst>
            </a:prstGeom>
            <a:solidFill>
              <a:srgbClr val="FEEDD8"/>
            </a:solidFill>
            <a:ln cap="flat" cmpd="sng" w="25400">
              <a:solidFill>
                <a:srgbClr val="FFC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000"/>
                <a:buFont typeface="Calibri"/>
                <a:buNone/>
              </a:pPr>
              <a:r>
                <a:t/>
              </a:r>
              <a:endParaRPr b="1" i="0" sz="2000" u="none" cap="none" strike="noStrike">
                <a:solidFill>
                  <a:srgbClr val="000000"/>
                </a:solidFill>
                <a:latin typeface="Arial"/>
                <a:ea typeface="Arial"/>
                <a:cs typeface="Arial"/>
                <a:sym typeface="Arial"/>
              </a:endParaRPr>
            </a:p>
          </p:txBody>
        </p:sp>
        <p:sp>
          <p:nvSpPr>
            <p:cNvPr id="2967" name="Google Shape;2967;p72"/>
            <p:cNvSpPr txBox="1"/>
            <p:nvPr/>
          </p:nvSpPr>
          <p:spPr>
            <a:xfrm>
              <a:off x="4881880" y="2610818"/>
              <a:ext cx="2286000" cy="307777"/>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400"/>
                <a:buFont typeface="Arial"/>
                <a:buNone/>
              </a:pPr>
              <a:r>
                <a:rPr b="0" i="1" lang="fr-FR" sz="1400" u="none" cap="none" strike="noStrike">
                  <a:solidFill>
                    <a:srgbClr val="000000"/>
                  </a:solidFill>
                  <a:latin typeface="Arial"/>
                  <a:ea typeface="Arial"/>
                  <a:cs typeface="Arial"/>
                  <a:sym typeface="Arial"/>
                </a:rPr>
                <a:t>Ma </a:t>
              </a:r>
              <a:r>
                <a:rPr i="1" lang="fr-FR" sz="1400">
                  <a:solidFill>
                    <a:srgbClr val="000000"/>
                  </a:solidFill>
                  <a:latin typeface="Arial"/>
                  <a:ea typeface="Arial"/>
                  <a:cs typeface="Arial"/>
                  <a:sym typeface="Arial"/>
                </a:rPr>
                <a:t>tâche</a:t>
              </a:r>
              <a:endParaRPr b="0" i="1" sz="1400" u="none" cap="none" strike="noStrike">
                <a:solidFill>
                  <a:srgbClr val="000000"/>
                </a:solidFill>
                <a:latin typeface="Arial"/>
                <a:ea typeface="Arial"/>
                <a:cs typeface="Arial"/>
                <a:sym typeface="Arial"/>
              </a:endParaRPr>
            </a:p>
          </p:txBody>
        </p:sp>
        <p:sp>
          <p:nvSpPr>
            <p:cNvPr id="2968" name="Google Shape;2968;p72"/>
            <p:cNvSpPr txBox="1"/>
            <p:nvPr/>
          </p:nvSpPr>
          <p:spPr>
            <a:xfrm>
              <a:off x="1021080" y="2308315"/>
              <a:ext cx="2286000" cy="307777"/>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400"/>
                <a:buFont typeface="Arial"/>
                <a:buNone/>
              </a:pPr>
              <a:r>
                <a:rPr i="1" lang="fr-FR" sz="1400">
                  <a:solidFill>
                    <a:srgbClr val="000000"/>
                  </a:solidFill>
                  <a:latin typeface="Arial"/>
                  <a:ea typeface="Arial"/>
                  <a:cs typeface="Arial"/>
                  <a:sym typeface="Arial"/>
                </a:rPr>
                <a:t>Termes thématiques</a:t>
              </a:r>
              <a:endParaRPr b="0" i="1" sz="1400" u="none" cap="none" strike="noStrike">
                <a:solidFill>
                  <a:srgbClr val="000000"/>
                </a:solidFill>
                <a:latin typeface="Arial"/>
                <a:ea typeface="Arial"/>
                <a:cs typeface="Arial"/>
                <a:sym typeface="Arial"/>
              </a:endParaRPr>
            </a:p>
          </p:txBody>
        </p:sp>
        <p:sp>
          <p:nvSpPr>
            <p:cNvPr id="2969" name="Google Shape;2969;p72"/>
            <p:cNvSpPr/>
            <p:nvPr/>
          </p:nvSpPr>
          <p:spPr>
            <a:xfrm>
              <a:off x="8415759" y="3696003"/>
              <a:ext cx="2824480" cy="1405423"/>
            </a:xfrm>
            <a:prstGeom prst="roundRect">
              <a:avLst>
                <a:gd fmla="val 16667" name="adj"/>
              </a:avLst>
            </a:prstGeom>
            <a:solidFill>
              <a:srgbClr val="0097A7">
                <a:alpha val="29803"/>
              </a:srgbClr>
            </a:solidFill>
            <a:ln cap="flat" cmpd="sng" w="25400">
              <a:solidFill>
                <a:srgbClr val="0097A7"/>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600"/>
                <a:buFont typeface="Calibri"/>
                <a:buNone/>
              </a:pPr>
              <a:r>
                <a:t/>
              </a:r>
              <a:endParaRPr b="1" i="0" sz="1600" u="none" cap="none" strike="noStrike">
                <a:solidFill>
                  <a:srgbClr val="000000"/>
                </a:solidFill>
                <a:latin typeface="Arial"/>
                <a:ea typeface="Arial"/>
                <a:cs typeface="Arial"/>
                <a:sym typeface="Arial"/>
              </a:endParaRPr>
            </a:p>
          </p:txBody>
        </p:sp>
        <p:sp>
          <p:nvSpPr>
            <p:cNvPr id="2970" name="Google Shape;2970;p72"/>
            <p:cNvSpPr txBox="1"/>
            <p:nvPr/>
          </p:nvSpPr>
          <p:spPr>
            <a:xfrm>
              <a:off x="8605035" y="3301626"/>
              <a:ext cx="2286000" cy="307777"/>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400"/>
                <a:buFont typeface="Arial"/>
                <a:buNone/>
              </a:pPr>
              <a:r>
                <a:rPr b="0" i="1" lang="fr-FR" sz="1400" u="none" cap="none" strike="noStrike">
                  <a:solidFill>
                    <a:srgbClr val="000000"/>
                  </a:solidFill>
                  <a:latin typeface="Arial"/>
                  <a:ea typeface="Arial"/>
                  <a:cs typeface="Arial"/>
                  <a:sym typeface="Arial"/>
                </a:rPr>
                <a:t>Verbes de consigne</a:t>
              </a:r>
              <a:endParaRPr b="0" i="1" sz="1400" u="none" cap="none" strike="noStrike">
                <a:solidFill>
                  <a:srgbClr val="000000"/>
                </a:solidFill>
                <a:latin typeface="Arial"/>
                <a:ea typeface="Arial"/>
                <a:cs typeface="Arial"/>
                <a:sym typeface="Arial"/>
              </a:endParaRPr>
            </a:p>
          </p:txBody>
        </p:sp>
        <p:sp>
          <p:nvSpPr>
            <p:cNvPr id="2971" name="Google Shape;2971;p72"/>
            <p:cNvSpPr/>
            <p:nvPr/>
          </p:nvSpPr>
          <p:spPr>
            <a:xfrm>
              <a:off x="904238" y="5325571"/>
              <a:ext cx="9495991" cy="1189508"/>
            </a:xfrm>
            <a:prstGeom prst="roundRect">
              <a:avLst>
                <a:gd fmla="val 16667" name="adj"/>
              </a:avLst>
            </a:prstGeom>
            <a:solidFill>
              <a:srgbClr val="D8E6FC"/>
            </a:solidFill>
            <a:ln cap="flat" cmpd="sng" w="25400">
              <a:solidFill>
                <a:srgbClr val="4285F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600"/>
                <a:buFont typeface="Calibri"/>
                <a:buNone/>
              </a:pPr>
              <a:r>
                <a:t/>
              </a:r>
              <a:endParaRPr b="1" i="0" sz="1600" u="none" cap="none" strike="noStrike">
                <a:solidFill>
                  <a:srgbClr val="000000"/>
                </a:solidFill>
                <a:latin typeface="Arial"/>
                <a:ea typeface="Arial"/>
                <a:cs typeface="Arial"/>
                <a:sym typeface="Arial"/>
              </a:endParaRPr>
            </a:p>
          </p:txBody>
        </p:sp>
        <p:sp>
          <p:nvSpPr>
            <p:cNvPr id="2972" name="Google Shape;2972;p72"/>
            <p:cNvSpPr txBox="1"/>
            <p:nvPr/>
          </p:nvSpPr>
          <p:spPr>
            <a:xfrm>
              <a:off x="904238" y="4934246"/>
              <a:ext cx="3387023"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1" lang="fr-FR" sz="1400" u="none" cap="none" strike="noStrike">
                  <a:solidFill>
                    <a:srgbClr val="000000"/>
                  </a:solidFill>
                  <a:latin typeface="Arial"/>
                  <a:ea typeface="Arial"/>
                  <a:cs typeface="Arial"/>
                  <a:sym typeface="Arial"/>
                </a:rPr>
                <a:t>Structures pour répondre</a:t>
              </a:r>
              <a:endParaRPr b="0" i="1" sz="1400" u="none" cap="none" strike="noStrike">
                <a:solidFill>
                  <a:srgbClr val="000000"/>
                </a:solidFill>
                <a:latin typeface="Arial"/>
                <a:ea typeface="Arial"/>
                <a:cs typeface="Arial"/>
                <a:sym typeface="Arial"/>
              </a:endParaRPr>
            </a:p>
          </p:txBody>
        </p:sp>
        <p:cxnSp>
          <p:nvCxnSpPr>
            <p:cNvPr id="2973" name="Google Shape;2973;p72"/>
            <p:cNvCxnSpPr>
              <a:stCxn id="2966" idx="3"/>
              <a:endCxn id="2965" idx="1"/>
            </p:cNvCxnSpPr>
            <p:nvPr/>
          </p:nvCxnSpPr>
          <p:spPr>
            <a:xfrm>
              <a:off x="3515360" y="3246895"/>
              <a:ext cx="516000" cy="534000"/>
            </a:xfrm>
            <a:prstGeom prst="bentConnector3">
              <a:avLst>
                <a:gd fmla="val 50000" name="adj1"/>
              </a:avLst>
            </a:prstGeom>
            <a:noFill/>
            <a:ln cap="flat" cmpd="sng" w="9525">
              <a:solidFill>
                <a:srgbClr val="FFAB40"/>
              </a:solidFill>
              <a:prstDash val="solid"/>
              <a:round/>
              <a:headEnd len="sm" w="sm" type="none"/>
              <a:tailEnd len="sm" w="sm" type="none"/>
            </a:ln>
          </p:spPr>
        </p:cxnSp>
        <p:sp>
          <p:nvSpPr>
            <p:cNvPr id="2974" name="Google Shape;2974;p72"/>
            <p:cNvSpPr txBox="1"/>
            <p:nvPr/>
          </p:nvSpPr>
          <p:spPr>
            <a:xfrm>
              <a:off x="996930" y="2764706"/>
              <a:ext cx="2402840" cy="738664"/>
            </a:xfrm>
            <a:prstGeom prst="rect">
              <a:avLst/>
            </a:prstGeom>
            <a:noFill/>
            <a:ln>
              <a:noFill/>
            </a:ln>
          </p:spPr>
          <p:txBody>
            <a:bodyPr anchorCtr="0" anchor="t" bIns="45700" lIns="91425" spcFirstLastPara="1" rIns="91425" wrap="square" tIns="45700">
              <a:spAutoFit/>
            </a:bodyPr>
            <a:lstStyle/>
            <a:p>
              <a:pPr indent="-285750" lvl="0" marL="285750" marR="0" rtl="0" algn="l">
                <a:lnSpc>
                  <a:spcPct val="100000"/>
                </a:lnSpc>
                <a:spcBef>
                  <a:spcPts val="0"/>
                </a:spcBef>
                <a:spcAft>
                  <a:spcPts val="0"/>
                </a:spcAft>
                <a:buClr>
                  <a:srgbClr val="000000"/>
                </a:buClr>
                <a:buSzPts val="1400"/>
                <a:buFont typeface="Arial"/>
                <a:buChar char="•"/>
              </a:pPr>
              <a:r>
                <a:rPr lang="fr-FR" sz="1400">
                  <a:solidFill>
                    <a:srgbClr val="000000"/>
                  </a:solidFill>
                  <a:latin typeface="Arial"/>
                  <a:ea typeface="Arial"/>
                  <a:cs typeface="Arial"/>
                  <a:sym typeface="Arial"/>
                </a:rPr>
                <a:t>Image réelle</a:t>
              </a:r>
              <a:endParaRPr/>
            </a:p>
            <a:p>
              <a:pPr indent="-285750" lvl="0" marL="285750" marR="0" rtl="0" algn="l">
                <a:lnSpc>
                  <a:spcPct val="100000"/>
                </a:lnSpc>
                <a:spcBef>
                  <a:spcPts val="0"/>
                </a:spcBef>
                <a:spcAft>
                  <a:spcPts val="0"/>
                </a:spcAft>
                <a:buClr>
                  <a:srgbClr val="000000"/>
                </a:buClr>
                <a:buSzPts val="1400"/>
                <a:buFont typeface="Arial"/>
                <a:buChar char="•"/>
              </a:pPr>
              <a:r>
                <a:rPr lang="fr-FR" sz="1400">
                  <a:solidFill>
                    <a:srgbClr val="000000"/>
                  </a:solidFill>
                  <a:latin typeface="Arial"/>
                  <a:ea typeface="Arial"/>
                  <a:cs typeface="Arial"/>
                  <a:sym typeface="Arial"/>
                </a:rPr>
                <a:t>Image symétrique</a:t>
              </a:r>
              <a:endParaRPr sz="1400">
                <a:solidFill>
                  <a:srgbClr val="000000"/>
                </a:solidFill>
                <a:latin typeface="Arial"/>
                <a:ea typeface="Arial"/>
                <a:cs typeface="Arial"/>
                <a:sym typeface="Arial"/>
              </a:endParaRPr>
            </a:p>
            <a:p>
              <a:pPr indent="-285750" lvl="0" marL="285750" marR="0" rtl="0" algn="l">
                <a:lnSpc>
                  <a:spcPct val="100000"/>
                </a:lnSpc>
                <a:spcBef>
                  <a:spcPts val="0"/>
                </a:spcBef>
                <a:spcAft>
                  <a:spcPts val="0"/>
                </a:spcAft>
                <a:buClr>
                  <a:srgbClr val="000000"/>
                </a:buClr>
                <a:buSzPts val="1400"/>
                <a:buFont typeface="Arial"/>
                <a:buChar char="•"/>
              </a:pPr>
              <a:r>
                <a:rPr lang="fr-FR" sz="1400">
                  <a:solidFill>
                    <a:srgbClr val="000000"/>
                  </a:solidFill>
                  <a:latin typeface="Arial"/>
                  <a:ea typeface="Arial"/>
                  <a:cs typeface="Arial"/>
                  <a:sym typeface="Arial"/>
                </a:rPr>
                <a:t>Image virtuelle</a:t>
              </a:r>
              <a:endParaRPr b="0" i="0" sz="1400" u="none" cap="none" strike="noStrike">
                <a:solidFill>
                  <a:srgbClr val="000000"/>
                </a:solidFill>
                <a:latin typeface="Arial"/>
                <a:ea typeface="Arial"/>
                <a:cs typeface="Arial"/>
                <a:sym typeface="Arial"/>
              </a:endParaRPr>
            </a:p>
          </p:txBody>
        </p:sp>
        <p:sp>
          <p:nvSpPr>
            <p:cNvPr id="2975" name="Google Shape;2975;p72"/>
            <p:cNvSpPr txBox="1"/>
            <p:nvPr/>
          </p:nvSpPr>
          <p:spPr>
            <a:xfrm>
              <a:off x="8761199" y="3869203"/>
              <a:ext cx="2479040" cy="954107"/>
            </a:xfrm>
            <a:prstGeom prst="rect">
              <a:avLst/>
            </a:prstGeom>
            <a:noFill/>
            <a:ln>
              <a:noFill/>
            </a:ln>
          </p:spPr>
          <p:txBody>
            <a:bodyPr anchorCtr="0" anchor="t" bIns="45700" lIns="91425" spcFirstLastPara="1" rIns="91425" wrap="square" tIns="45700">
              <a:spAutoFit/>
            </a:bodyPr>
            <a:lstStyle/>
            <a:p>
              <a:pPr indent="-285750" lvl="0" marL="285750" marR="0" rtl="0" algn="l">
                <a:lnSpc>
                  <a:spcPct val="100000"/>
                </a:lnSpc>
                <a:spcBef>
                  <a:spcPts val="0"/>
                </a:spcBef>
                <a:spcAft>
                  <a:spcPts val="0"/>
                </a:spcAft>
                <a:buClr>
                  <a:srgbClr val="000000"/>
                </a:buClr>
                <a:buSzPts val="1400"/>
                <a:buFont typeface="Arial"/>
                <a:buChar char="•"/>
              </a:pPr>
              <a:r>
                <a:rPr lang="fr-FR" sz="1400">
                  <a:solidFill>
                    <a:srgbClr val="000000"/>
                  </a:solidFill>
                  <a:latin typeface="Arial"/>
                  <a:ea typeface="Arial"/>
                  <a:cs typeface="Arial"/>
                  <a:sym typeface="Arial"/>
                </a:rPr>
                <a:t>Tracer</a:t>
              </a:r>
              <a:endParaRPr/>
            </a:p>
            <a:p>
              <a:pPr indent="-285750" lvl="0" marL="285750" marR="0" rtl="0" algn="l">
                <a:lnSpc>
                  <a:spcPct val="100000"/>
                </a:lnSpc>
                <a:spcBef>
                  <a:spcPts val="0"/>
                </a:spcBef>
                <a:spcAft>
                  <a:spcPts val="0"/>
                </a:spcAft>
                <a:buClr>
                  <a:srgbClr val="000000"/>
                </a:buClr>
                <a:buSzPts val="1400"/>
                <a:buFont typeface="Arial"/>
                <a:buChar char="•"/>
              </a:pPr>
              <a:r>
                <a:rPr lang="fr-FR" sz="1400">
                  <a:solidFill>
                    <a:srgbClr val="000000"/>
                  </a:solidFill>
                  <a:latin typeface="Arial"/>
                  <a:ea typeface="Arial"/>
                  <a:cs typeface="Arial"/>
                  <a:sym typeface="Arial"/>
                </a:rPr>
                <a:t>Décrire</a:t>
              </a:r>
              <a:endParaRPr/>
            </a:p>
            <a:p>
              <a:pPr indent="-285750" lvl="0" marL="285750" marR="0" rtl="0" algn="l">
                <a:lnSpc>
                  <a:spcPct val="100000"/>
                </a:lnSpc>
                <a:spcBef>
                  <a:spcPts val="0"/>
                </a:spcBef>
                <a:spcAft>
                  <a:spcPts val="0"/>
                </a:spcAft>
                <a:buClr>
                  <a:srgbClr val="000000"/>
                </a:buClr>
                <a:buSzPts val="1400"/>
                <a:buFont typeface="Arial"/>
                <a:buChar char="•"/>
              </a:pPr>
              <a:r>
                <a:rPr lang="fr-FR" sz="1400">
                  <a:solidFill>
                    <a:srgbClr val="000000"/>
                  </a:solidFill>
                  <a:latin typeface="Arial"/>
                  <a:ea typeface="Arial"/>
                  <a:cs typeface="Arial"/>
                  <a:sym typeface="Arial"/>
                </a:rPr>
                <a:t>Identifier</a:t>
              </a:r>
              <a:endParaRPr sz="1400">
                <a:solidFill>
                  <a:srgbClr val="000000"/>
                </a:solidFill>
                <a:latin typeface="Arial"/>
                <a:ea typeface="Arial"/>
                <a:cs typeface="Arial"/>
                <a:sym typeface="Arial"/>
              </a:endParaRPr>
            </a:p>
            <a:p>
              <a:pPr indent="-285750" lvl="0" marL="285750" marR="0" rtl="0" algn="l">
                <a:lnSpc>
                  <a:spcPct val="100000"/>
                </a:lnSpc>
                <a:spcBef>
                  <a:spcPts val="0"/>
                </a:spcBef>
                <a:spcAft>
                  <a:spcPts val="0"/>
                </a:spcAft>
                <a:buClr>
                  <a:srgbClr val="000000"/>
                </a:buClr>
                <a:buSzPts val="1400"/>
                <a:buFont typeface="Arial"/>
                <a:buChar char="•"/>
              </a:pPr>
              <a:r>
                <a:rPr lang="fr-FR" sz="1400">
                  <a:solidFill>
                    <a:srgbClr val="000000"/>
                  </a:solidFill>
                  <a:latin typeface="Arial"/>
                  <a:ea typeface="Arial"/>
                  <a:cs typeface="Arial"/>
                  <a:sym typeface="Arial"/>
                </a:rPr>
                <a:t>Appliquer</a:t>
              </a:r>
              <a:endParaRPr b="0" i="0" sz="1400" u="none" cap="none" strike="noStrike">
                <a:solidFill>
                  <a:srgbClr val="000000"/>
                </a:solidFill>
                <a:latin typeface="Arial"/>
                <a:ea typeface="Arial"/>
                <a:cs typeface="Arial"/>
                <a:sym typeface="Arial"/>
              </a:endParaRPr>
            </a:p>
          </p:txBody>
        </p:sp>
        <p:cxnSp>
          <p:nvCxnSpPr>
            <p:cNvPr id="2976" name="Google Shape;2976;p72"/>
            <p:cNvCxnSpPr>
              <a:stCxn id="2965" idx="3"/>
              <a:endCxn id="2969" idx="1"/>
            </p:cNvCxnSpPr>
            <p:nvPr/>
          </p:nvCxnSpPr>
          <p:spPr>
            <a:xfrm>
              <a:off x="8001207" y="3780956"/>
              <a:ext cx="414600" cy="617700"/>
            </a:xfrm>
            <a:prstGeom prst="bentConnector3">
              <a:avLst>
                <a:gd fmla="val 34994" name="adj1"/>
              </a:avLst>
            </a:prstGeom>
            <a:noFill/>
            <a:ln cap="flat" cmpd="sng" w="9525">
              <a:solidFill>
                <a:srgbClr val="FFAB40"/>
              </a:solidFill>
              <a:prstDash val="solid"/>
              <a:round/>
              <a:headEnd len="sm" w="sm" type="none"/>
              <a:tailEnd len="sm" w="sm" type="none"/>
            </a:ln>
          </p:spPr>
        </p:cxnSp>
        <p:sp>
          <p:nvSpPr>
            <p:cNvPr id="2977" name="Google Shape;2977;p72"/>
            <p:cNvSpPr txBox="1"/>
            <p:nvPr/>
          </p:nvSpPr>
          <p:spPr>
            <a:xfrm>
              <a:off x="849783" y="5433751"/>
              <a:ext cx="9353208" cy="954107"/>
            </a:xfrm>
            <a:prstGeom prst="rect">
              <a:avLst/>
            </a:prstGeom>
            <a:noFill/>
            <a:ln>
              <a:noFill/>
            </a:ln>
          </p:spPr>
          <p:txBody>
            <a:bodyPr anchorCtr="0" anchor="t" bIns="45700" lIns="91425" spcFirstLastPara="1" rIns="91425" wrap="square" tIns="45700">
              <a:spAutoFit/>
            </a:bodyPr>
            <a:lstStyle/>
            <a:p>
              <a:pPr indent="-179388" lvl="0" marL="179388" marR="0" rtl="0" algn="l">
                <a:spcBef>
                  <a:spcPts val="0"/>
                </a:spcBef>
                <a:spcAft>
                  <a:spcPts val="0"/>
                </a:spcAft>
                <a:buClr>
                  <a:srgbClr val="000000"/>
                </a:buClr>
                <a:buSzPts val="1400"/>
                <a:buFont typeface="Arial"/>
                <a:buChar char="•"/>
              </a:pPr>
              <a:r>
                <a:rPr i="1" lang="fr-FR" sz="1400">
                  <a:solidFill>
                    <a:srgbClr val="000000"/>
                  </a:solidFill>
                  <a:latin typeface="Arial"/>
                  <a:ea typeface="Arial"/>
                  <a:cs typeface="Arial"/>
                  <a:sym typeface="Arial"/>
                </a:rPr>
                <a:t>L’image d’un objet s’obtient par …….......................................des rayons réfléchis correspondant aux rayons ………………………issus de l’objet.</a:t>
              </a:r>
              <a:endParaRPr/>
            </a:p>
            <a:p>
              <a:pPr indent="-179388" lvl="0" marL="179388" marR="0" rtl="0" algn="l">
                <a:spcBef>
                  <a:spcPts val="0"/>
                </a:spcBef>
                <a:spcAft>
                  <a:spcPts val="0"/>
                </a:spcAft>
                <a:buClr>
                  <a:srgbClr val="000000"/>
                </a:buClr>
                <a:buSzPts val="1400"/>
                <a:buFont typeface="Arial"/>
                <a:buChar char="•"/>
              </a:pPr>
              <a:r>
                <a:rPr i="1" lang="fr-FR" sz="1400">
                  <a:solidFill>
                    <a:srgbClr val="000000"/>
                  </a:solidFill>
                  <a:latin typeface="Arial"/>
                  <a:ea typeface="Arial"/>
                  <a:cs typeface="Arial"/>
                  <a:sym typeface="Arial"/>
                </a:rPr>
                <a:t>L’image d’un objet obtenue par un miroir plan est une image…………………………Elle est ……………………. à l’objet par rapport au miroir. Elle a la même…………………..que l’objet.</a:t>
              </a:r>
              <a:endParaRPr i="1" sz="1400">
                <a:solidFill>
                  <a:srgbClr val="000000"/>
                </a:solidFill>
                <a:latin typeface="Arial"/>
                <a:ea typeface="Arial"/>
                <a:cs typeface="Arial"/>
                <a:sym typeface="Arial"/>
              </a:endParaRPr>
            </a:p>
          </p:txBody>
        </p:sp>
        <p:cxnSp>
          <p:nvCxnSpPr>
            <p:cNvPr id="2978" name="Google Shape;2978;p72"/>
            <p:cNvCxnSpPr>
              <a:stCxn id="2965" idx="2"/>
              <a:endCxn id="2971" idx="0"/>
            </p:cNvCxnSpPr>
            <p:nvPr/>
          </p:nvCxnSpPr>
          <p:spPr>
            <a:xfrm rot="5400000">
              <a:off x="5491117" y="4800493"/>
              <a:ext cx="686400" cy="363900"/>
            </a:xfrm>
            <a:prstGeom prst="bentConnector3">
              <a:avLst>
                <a:gd fmla="val 50000" name="adj1"/>
              </a:avLst>
            </a:prstGeom>
            <a:noFill/>
            <a:ln cap="flat" cmpd="sng" w="9525">
              <a:solidFill>
                <a:srgbClr val="FFAB40"/>
              </a:solidFill>
              <a:prstDash val="solid"/>
              <a:round/>
              <a:headEnd len="sm" w="sm" type="none"/>
              <a:tailEnd len="sm" w="sm" type="none"/>
            </a:ln>
          </p:spPr>
        </p:cxnSp>
        <p:sp>
          <p:nvSpPr>
            <p:cNvPr id="2979" name="Google Shape;2979;p72"/>
            <p:cNvSpPr/>
            <p:nvPr/>
          </p:nvSpPr>
          <p:spPr>
            <a:xfrm>
              <a:off x="415600" y="1645615"/>
              <a:ext cx="11428467" cy="344835"/>
            </a:xfrm>
            <a:prstGeom prst="rect">
              <a:avLst/>
            </a:prstGeom>
            <a:solidFill>
              <a:srgbClr val="00717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FFFFFF"/>
                </a:buClr>
                <a:buSzPts val="1400"/>
                <a:buFont typeface="Arial"/>
                <a:buNone/>
              </a:pPr>
              <a:r>
                <a:rPr b="1" i="0" lang="fr-FR" sz="1400" u="none" cap="none" strike="noStrike">
                  <a:solidFill>
                    <a:srgbClr val="FFFFFF"/>
                  </a:solidFill>
                  <a:latin typeface="Arial"/>
                  <a:ea typeface="Arial"/>
                  <a:cs typeface="Arial"/>
                  <a:sym typeface="Arial"/>
                </a:rPr>
                <a:t>MA CARTE LEXICALE</a:t>
              </a:r>
              <a:endParaRPr b="1" i="0" sz="1200" u="none" cap="none" strike="noStrike">
                <a:solidFill>
                  <a:srgbClr val="FFFFFF"/>
                </a:solidFill>
                <a:latin typeface="Arial"/>
                <a:ea typeface="Arial"/>
                <a:cs typeface="Arial"/>
                <a:sym typeface="Arial"/>
              </a:endParaRPr>
            </a:p>
          </p:txBody>
        </p:sp>
        <p:sp>
          <p:nvSpPr>
            <p:cNvPr id="2980" name="Google Shape;2980;p72"/>
            <p:cNvSpPr/>
            <p:nvPr/>
          </p:nvSpPr>
          <p:spPr>
            <a:xfrm>
              <a:off x="10723502" y="1602971"/>
              <a:ext cx="335067" cy="461818"/>
            </a:xfrm>
            <a:prstGeom prst="roundRect">
              <a:avLst>
                <a:gd fmla="val 16667" name="adj"/>
              </a:avLst>
            </a:prstGeom>
            <a:solidFill>
              <a:srgbClr val="FEEDD8"/>
            </a:solidFill>
            <a:ln cap="flat" cmpd="sng" w="25400">
              <a:solidFill>
                <a:srgbClr val="FCBF18"/>
              </a:solidFill>
              <a:prstDash val="solid"/>
              <a:round/>
              <a:headEnd len="sm" w="sm" type="none"/>
              <a:tailEnd len="sm" w="sm" type="none"/>
            </a:ln>
          </p:spPr>
          <p:txBody>
            <a:bodyPr anchorCtr="0" anchor="ctr" bIns="45700" lIns="0" spcFirstLastPara="1" rIns="0" wrap="square" tIns="45700">
              <a:noAutofit/>
            </a:bodyPr>
            <a:lstStyle/>
            <a:p>
              <a:pPr indent="0" lvl="0" marL="0" marR="0" rtl="0" algn="ctr">
                <a:lnSpc>
                  <a:spcPct val="100000"/>
                </a:lnSpc>
                <a:spcBef>
                  <a:spcPts val="0"/>
                </a:spcBef>
                <a:spcAft>
                  <a:spcPts val="0"/>
                </a:spcAft>
                <a:buClr>
                  <a:srgbClr val="000000"/>
                </a:buClr>
                <a:buSzPts val="2000"/>
                <a:buFont typeface="Arial"/>
                <a:buNone/>
              </a:pPr>
              <a:r>
                <a:rPr b="1" i="0" lang="fr-FR" sz="2000" u="none" cap="none" strike="noStrike">
                  <a:solidFill>
                    <a:srgbClr val="000000"/>
                  </a:solidFill>
                  <a:latin typeface="Arial"/>
                  <a:ea typeface="Arial"/>
                  <a:cs typeface="Arial"/>
                  <a:sym typeface="Arial"/>
                </a:rPr>
                <a:t>4</a:t>
              </a:r>
              <a:endParaRPr b="1" i="0" sz="2000" u="none" cap="none" strike="noStrike">
                <a:solidFill>
                  <a:srgbClr val="000000"/>
                </a:solidFill>
                <a:latin typeface="Arial"/>
                <a:ea typeface="Arial"/>
                <a:cs typeface="Arial"/>
                <a:sym typeface="Arial"/>
              </a:endParaRPr>
            </a:p>
          </p:txBody>
        </p:sp>
        <p:sp>
          <p:nvSpPr>
            <p:cNvPr id="2981" name="Google Shape;2981;p72"/>
            <p:cNvSpPr txBox="1"/>
            <p:nvPr/>
          </p:nvSpPr>
          <p:spPr>
            <a:xfrm>
              <a:off x="11058569" y="1659151"/>
              <a:ext cx="625800"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FFFFFF"/>
                </a:buClr>
                <a:buSzPts val="1400"/>
                <a:buFont typeface="Arial"/>
                <a:buNone/>
              </a:pPr>
              <a:r>
                <a:rPr b="1" i="1" lang="fr-FR" sz="1400" u="none" cap="none" strike="noStrike">
                  <a:solidFill>
                    <a:srgbClr val="FFFFFF"/>
                  </a:solidFill>
                  <a:latin typeface="Arial"/>
                  <a:ea typeface="Arial"/>
                  <a:cs typeface="Arial"/>
                  <a:sym typeface="Arial"/>
                </a:rPr>
                <a:t>mots</a:t>
              </a:r>
              <a:endParaRPr b="1" i="1" sz="1400" u="none" cap="none" strike="noStrike">
                <a:solidFill>
                  <a:srgbClr val="FFFFFF"/>
                </a:solidFill>
                <a:latin typeface="Arial"/>
                <a:ea typeface="Arial"/>
                <a:cs typeface="Arial"/>
                <a:sym typeface="Arial"/>
              </a:endParaRPr>
            </a:p>
          </p:txBody>
        </p:sp>
        <p:sp>
          <p:nvSpPr>
            <p:cNvPr id="2982" name="Google Shape;2982;p72"/>
            <p:cNvSpPr txBox="1"/>
            <p:nvPr/>
          </p:nvSpPr>
          <p:spPr>
            <a:xfrm>
              <a:off x="9682480" y="1670773"/>
              <a:ext cx="1041022"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FFFFFF"/>
                </a:buClr>
                <a:buSzPts val="1400"/>
                <a:buFont typeface="Arial"/>
                <a:buNone/>
              </a:pPr>
              <a:r>
                <a:rPr b="1" i="1" lang="fr-FR" sz="1400" u="none" cap="none" strike="noStrike">
                  <a:solidFill>
                    <a:srgbClr val="FFFFFF"/>
                  </a:solidFill>
                  <a:latin typeface="Arial"/>
                  <a:ea typeface="Arial"/>
                  <a:cs typeface="Arial"/>
                  <a:sym typeface="Arial"/>
                </a:rPr>
                <a:t>Je retiens</a:t>
              </a:r>
              <a:endParaRPr b="1" i="1" sz="1400" u="none" cap="none" strike="noStrike">
                <a:solidFill>
                  <a:srgbClr val="FFFFFF"/>
                </a:solidFill>
                <a:latin typeface="Arial"/>
                <a:ea typeface="Arial"/>
                <a:cs typeface="Arial"/>
                <a:sym typeface="Arial"/>
              </a:endParaRPr>
            </a:p>
          </p:txBody>
        </p:sp>
      </p:grpSp>
      <p:pic>
        <p:nvPicPr>
          <p:cNvPr id="2983" name="Google Shape;2983;p72"/>
          <p:cNvPicPr preferRelativeResize="0"/>
          <p:nvPr/>
        </p:nvPicPr>
        <p:blipFill rotWithShape="1">
          <a:blip r:embed="rId3">
            <a:alphaModFix/>
          </a:blip>
          <a:srcRect b="0" l="0" r="0" t="0"/>
          <a:stretch/>
        </p:blipFill>
        <p:spPr>
          <a:xfrm>
            <a:off x="11476390" y="434507"/>
            <a:ext cx="467661" cy="467661"/>
          </a:xfrm>
          <a:prstGeom prst="rect">
            <a:avLst/>
          </a:prstGeom>
          <a:noFill/>
          <a:ln>
            <a:noFill/>
          </a:ln>
        </p:spPr>
      </p:pic>
    </p:spTree>
  </p:cSld>
  <p:clrMapOvr>
    <a:masterClrMapping/>
  </p:clrMapOvr>
</p:sld>
</file>

<file path=ppt/slides/slide7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87" name="Shape 2987"/>
        <p:cNvGrpSpPr/>
        <p:nvPr/>
      </p:nvGrpSpPr>
      <p:grpSpPr>
        <a:xfrm>
          <a:off x="0" y="0"/>
          <a:ext cx="0" cy="0"/>
          <a:chOff x="0" y="0"/>
          <a:chExt cx="0" cy="0"/>
        </a:xfrm>
      </p:grpSpPr>
      <p:sp>
        <p:nvSpPr>
          <p:cNvPr id="2988" name="Google Shape;2988;p73"/>
          <p:cNvSpPr txBox="1"/>
          <p:nvPr/>
        </p:nvSpPr>
        <p:spPr>
          <a:xfrm>
            <a:off x="2885294" y="2850204"/>
            <a:ext cx="5823389" cy="1493358"/>
          </a:xfrm>
          <a:prstGeom prst="rect">
            <a:avLst/>
          </a:prstGeom>
          <a:noFill/>
          <a:ln>
            <a:noFill/>
          </a:ln>
        </p:spPr>
        <p:txBody>
          <a:bodyPr anchorCtr="0" anchor="t" bIns="45700" lIns="91425" spcFirstLastPara="1" rIns="91425" wrap="square" tIns="45700">
            <a:spAutoFit/>
          </a:bodyPr>
          <a:lstStyle/>
          <a:p>
            <a:pPr indent="0" lvl="0" marL="0" marR="0" rtl="0" algn="just">
              <a:lnSpc>
                <a:spcPct val="150000"/>
              </a:lnSpc>
              <a:spcBef>
                <a:spcPts val="0"/>
              </a:spcBef>
              <a:spcAft>
                <a:spcPts val="0"/>
              </a:spcAft>
              <a:buNone/>
            </a:pPr>
            <a:r>
              <a:rPr b="1" i="1" lang="fr-FR" sz="3200">
                <a:solidFill>
                  <a:schemeClr val="dk1"/>
                </a:solidFill>
                <a:latin typeface="Calibri"/>
                <a:ea typeface="Calibri"/>
                <a:cs typeface="Calibri"/>
                <a:sym typeface="Calibri"/>
              </a:rPr>
              <a:t>Exercices 3 de la page 73</a:t>
            </a:r>
            <a:endParaRPr/>
          </a:p>
          <a:p>
            <a:pPr indent="0" lvl="0" marL="0" marR="0" rtl="0" algn="just">
              <a:lnSpc>
                <a:spcPct val="150000"/>
              </a:lnSpc>
              <a:spcBef>
                <a:spcPts val="0"/>
              </a:spcBef>
              <a:spcAft>
                <a:spcPts val="0"/>
              </a:spcAft>
              <a:buNone/>
            </a:pPr>
            <a:r>
              <a:rPr b="1" i="1" lang="fr-FR" sz="3200">
                <a:solidFill>
                  <a:schemeClr val="dk1"/>
                </a:solidFill>
                <a:latin typeface="Calibri"/>
                <a:ea typeface="Calibri"/>
                <a:cs typeface="Calibri"/>
                <a:sym typeface="Calibri"/>
              </a:rPr>
              <a:t>Défis: 3,4,5,6 de la page 74 et 75.</a:t>
            </a:r>
            <a:endParaRPr b="1" i="1" sz="3200">
              <a:solidFill>
                <a:schemeClr val="dk1"/>
              </a:solidFill>
              <a:latin typeface="Calibri"/>
              <a:ea typeface="Calibri"/>
              <a:cs typeface="Calibri"/>
              <a:sym typeface="Calibri"/>
            </a:endParaRPr>
          </a:p>
        </p:txBody>
      </p:sp>
      <p:sp>
        <p:nvSpPr>
          <p:cNvPr id="2989" name="Google Shape;2989;p73"/>
          <p:cNvSpPr txBox="1"/>
          <p:nvPr>
            <p:ph type="title"/>
          </p:nvPr>
        </p:nvSpPr>
        <p:spPr>
          <a:xfrm>
            <a:off x="1030246" y="318293"/>
            <a:ext cx="10277091" cy="267549"/>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1600"/>
              <a:buFont typeface="Calibri"/>
              <a:buNone/>
            </a:pPr>
            <a:r>
              <a:rPr lang="fr-FR"/>
              <a:t>Bravo à tous ! Révisez dans le livret  ce qu’on a vu aujourd'hui  et faire les exercices suivants: </a:t>
            </a:r>
            <a:endParaRPr/>
          </a:p>
        </p:txBody>
      </p:sp>
      <p:sp>
        <p:nvSpPr>
          <p:cNvPr id="2990" name="Google Shape;2990;p73"/>
          <p:cNvSpPr txBox="1"/>
          <p:nvPr>
            <p:ph idx="1" type="body"/>
          </p:nvPr>
        </p:nvSpPr>
        <p:spPr>
          <a:xfrm>
            <a:off x="1030288" y="668338"/>
            <a:ext cx="10277475" cy="268287"/>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chemeClr val="dk1"/>
              </a:buClr>
              <a:buSzPts val="1000"/>
              <a:buNone/>
            </a:pPr>
            <a:r>
              <a:rPr lang="fr-FR"/>
              <a:t>L’enseignant incite les élèves à faire l’exercice à la maison et clore la séance.</a:t>
            </a:r>
            <a:endParaRPr/>
          </a:p>
        </p:txBody>
      </p:sp>
      <p:pic>
        <p:nvPicPr>
          <p:cNvPr id="2991" name="Google Shape;2991;p73"/>
          <p:cNvPicPr preferRelativeResize="0"/>
          <p:nvPr/>
        </p:nvPicPr>
        <p:blipFill rotWithShape="1">
          <a:blip r:embed="rId3">
            <a:alphaModFix/>
          </a:blip>
          <a:srcRect b="0" l="0" r="0" t="0"/>
          <a:stretch/>
        </p:blipFill>
        <p:spPr>
          <a:xfrm>
            <a:off x="11476390" y="434507"/>
            <a:ext cx="467661" cy="467661"/>
          </a:xfrm>
          <a:prstGeom prst="rect">
            <a:avLst/>
          </a:prstGeom>
          <a:noFill/>
          <a:ln>
            <a:noFill/>
          </a:ln>
        </p:spPr>
      </p:pic>
    </p:spTree>
  </p:cSld>
  <p:clrMapOvr>
    <a:masterClrMapping/>
  </p:clrMapOvr>
</p:sld>
</file>

<file path=ppt/slides/slide7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95" name="Shape 2995"/>
        <p:cNvGrpSpPr/>
        <p:nvPr/>
      </p:nvGrpSpPr>
      <p:grpSpPr>
        <a:xfrm>
          <a:off x="0" y="0"/>
          <a:ext cx="0" cy="0"/>
          <a:chOff x="0" y="0"/>
          <a:chExt cx="0" cy="0"/>
        </a:xfrm>
      </p:grpSpPr>
      <p:grpSp>
        <p:nvGrpSpPr>
          <p:cNvPr id="2996" name="Google Shape;2996;p74"/>
          <p:cNvGrpSpPr/>
          <p:nvPr/>
        </p:nvGrpSpPr>
        <p:grpSpPr>
          <a:xfrm>
            <a:off x="812158" y="844906"/>
            <a:ext cx="10567685" cy="5198169"/>
            <a:chOff x="2184399" y="1402024"/>
            <a:chExt cx="7823200" cy="4942038"/>
          </a:xfrm>
        </p:grpSpPr>
        <p:sp>
          <p:nvSpPr>
            <p:cNvPr id="2997" name="Google Shape;2997;p74"/>
            <p:cNvSpPr/>
            <p:nvPr/>
          </p:nvSpPr>
          <p:spPr>
            <a:xfrm>
              <a:off x="2184399" y="1402024"/>
              <a:ext cx="7823200" cy="4942038"/>
            </a:xfrm>
            <a:prstGeom prst="roundRect">
              <a:avLst>
                <a:gd fmla="val 2665" name="adj"/>
              </a:avLst>
            </a:prstGeom>
            <a:solidFill>
              <a:srgbClr val="F9D7A2"/>
            </a:solidFill>
            <a:ln cap="flat" cmpd="sng" w="12700">
              <a:solidFill>
                <a:srgbClr val="F9D7A2"/>
              </a:solidFill>
              <a:prstDash val="solid"/>
              <a:miter lim="800000"/>
              <a:headEnd len="sm" w="sm" type="none"/>
              <a:tailEnd len="sm" w="sm" type="none"/>
            </a:ln>
            <a:effectLst>
              <a:outerShdw blurRad="63500" sx="102000" rotWithShape="0" algn="ctr" sy="102000">
                <a:srgbClr val="000000">
                  <a:alpha val="6666"/>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00">
                <a:solidFill>
                  <a:srgbClr val="FFFFFF"/>
                </a:solidFill>
                <a:latin typeface="Calibri"/>
                <a:ea typeface="Calibri"/>
                <a:cs typeface="Calibri"/>
                <a:sym typeface="Calibri"/>
              </a:endParaRPr>
            </a:p>
          </p:txBody>
        </p:sp>
        <p:sp>
          <p:nvSpPr>
            <p:cNvPr id="2998" name="Google Shape;2998;p74"/>
            <p:cNvSpPr/>
            <p:nvPr/>
          </p:nvSpPr>
          <p:spPr>
            <a:xfrm>
              <a:off x="2284185" y="1499313"/>
              <a:ext cx="7623629" cy="4747463"/>
            </a:xfrm>
            <a:prstGeom prst="rect">
              <a:avLst/>
            </a:prstGeom>
            <a:solidFill>
              <a:schemeClr val="lt1"/>
            </a:solidFill>
            <a:ln>
              <a:noFill/>
            </a:ln>
          </p:spPr>
          <p:txBody>
            <a:bodyPr anchorCtr="1" anchor="ctr" bIns="45700" lIns="91425" spcFirstLastPara="1" rIns="91425" wrap="square" tIns="45700">
              <a:noAutofit/>
            </a:bodyPr>
            <a:lstStyle/>
            <a:p>
              <a:pPr indent="0" lvl="0" marL="0" marR="0" rtl="0" algn="ctr">
                <a:spcBef>
                  <a:spcPts val="0"/>
                </a:spcBef>
                <a:spcAft>
                  <a:spcPts val="0"/>
                </a:spcAft>
                <a:buNone/>
              </a:pPr>
              <a:r>
                <a:t/>
              </a:r>
              <a:endParaRPr b="1" sz="5600">
                <a:solidFill>
                  <a:srgbClr val="000000"/>
                </a:solidFill>
                <a:latin typeface="Calibri"/>
                <a:ea typeface="Calibri"/>
                <a:cs typeface="Calibri"/>
                <a:sym typeface="Calibri"/>
              </a:endParaRPr>
            </a:p>
          </p:txBody>
        </p:sp>
      </p:grpSp>
      <p:grpSp>
        <p:nvGrpSpPr>
          <p:cNvPr id="2999" name="Google Shape;2999;p74"/>
          <p:cNvGrpSpPr/>
          <p:nvPr/>
        </p:nvGrpSpPr>
        <p:grpSpPr>
          <a:xfrm>
            <a:off x="812159" y="829917"/>
            <a:ext cx="10567685" cy="5198169"/>
            <a:chOff x="2184400" y="1402025"/>
            <a:chExt cx="7823200" cy="4942038"/>
          </a:xfrm>
        </p:grpSpPr>
        <p:sp>
          <p:nvSpPr>
            <p:cNvPr id="3000" name="Google Shape;3000;p74"/>
            <p:cNvSpPr/>
            <p:nvPr/>
          </p:nvSpPr>
          <p:spPr>
            <a:xfrm>
              <a:off x="2184400" y="1402025"/>
              <a:ext cx="7823200" cy="4942038"/>
            </a:xfrm>
            <a:prstGeom prst="roundRect">
              <a:avLst>
                <a:gd fmla="val 2665" name="adj"/>
              </a:avLst>
            </a:prstGeom>
            <a:solidFill>
              <a:srgbClr val="F6C374"/>
            </a:solidFill>
            <a:ln cap="flat" cmpd="sng" w="12700">
              <a:solidFill>
                <a:srgbClr val="F6C374"/>
              </a:solidFill>
              <a:prstDash val="solid"/>
              <a:miter lim="800000"/>
              <a:headEnd len="sm" w="sm" type="none"/>
              <a:tailEnd len="sm" w="sm" type="none"/>
            </a:ln>
            <a:effectLst>
              <a:outerShdw blurRad="63500" sx="102000" rotWithShape="0" algn="ctr" sy="102000">
                <a:srgbClr val="000000">
                  <a:alpha val="6666"/>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00">
                <a:solidFill>
                  <a:srgbClr val="FFFFFF"/>
                </a:solidFill>
                <a:highlight>
                  <a:srgbClr val="FFFF00"/>
                </a:highlight>
                <a:latin typeface="Calibri"/>
                <a:ea typeface="Calibri"/>
                <a:cs typeface="Calibri"/>
                <a:sym typeface="Calibri"/>
              </a:endParaRPr>
            </a:p>
          </p:txBody>
        </p:sp>
        <p:sp>
          <p:nvSpPr>
            <p:cNvPr id="3001" name="Google Shape;3001;p74"/>
            <p:cNvSpPr/>
            <p:nvPr/>
          </p:nvSpPr>
          <p:spPr>
            <a:xfrm>
              <a:off x="2284185" y="1499313"/>
              <a:ext cx="7623629" cy="4747463"/>
            </a:xfrm>
            <a:prstGeom prst="rect">
              <a:avLst/>
            </a:prstGeom>
            <a:solidFill>
              <a:schemeClr val="lt1"/>
            </a:solidFill>
            <a:ln>
              <a:noFill/>
            </a:ln>
          </p:spPr>
          <p:txBody>
            <a:bodyPr anchorCtr="1" anchor="ctr" bIns="45700" lIns="91425" spcFirstLastPara="1" rIns="91425" wrap="square" tIns="45700">
              <a:noAutofit/>
            </a:bodyPr>
            <a:lstStyle/>
            <a:p>
              <a:pPr indent="0" lvl="0" marL="0" marR="0" rtl="0" algn="ctr">
                <a:spcBef>
                  <a:spcPts val="0"/>
                </a:spcBef>
                <a:spcAft>
                  <a:spcPts val="0"/>
                </a:spcAft>
                <a:buNone/>
              </a:pPr>
              <a:r>
                <a:t/>
              </a:r>
              <a:endParaRPr b="1" sz="5600">
                <a:solidFill>
                  <a:srgbClr val="000000"/>
                </a:solidFill>
                <a:latin typeface="Calibri"/>
                <a:ea typeface="Calibri"/>
                <a:cs typeface="Calibri"/>
                <a:sym typeface="Calibri"/>
              </a:endParaRPr>
            </a:p>
            <a:p>
              <a:pPr indent="0" lvl="0" marL="0" marR="0" rtl="0" algn="ctr">
                <a:spcBef>
                  <a:spcPts val="0"/>
                </a:spcBef>
                <a:spcAft>
                  <a:spcPts val="0"/>
                </a:spcAft>
                <a:buNone/>
              </a:pPr>
              <a:r>
                <a:t/>
              </a:r>
              <a:endParaRPr b="1" sz="5600">
                <a:solidFill>
                  <a:srgbClr val="000000"/>
                </a:solidFill>
                <a:latin typeface="Calibri"/>
                <a:ea typeface="Calibri"/>
                <a:cs typeface="Calibri"/>
                <a:sym typeface="Calibri"/>
              </a:endParaRPr>
            </a:p>
            <a:p>
              <a:pPr indent="0" lvl="0" marL="0" marR="0" rtl="0" algn="ctr">
                <a:spcBef>
                  <a:spcPts val="0"/>
                </a:spcBef>
                <a:spcAft>
                  <a:spcPts val="0"/>
                </a:spcAft>
                <a:buNone/>
              </a:pPr>
              <a:r>
                <a:t/>
              </a:r>
              <a:endParaRPr b="1" sz="5600">
                <a:solidFill>
                  <a:srgbClr val="000000"/>
                </a:solidFill>
                <a:latin typeface="Calibri"/>
                <a:ea typeface="Calibri"/>
                <a:cs typeface="Calibri"/>
                <a:sym typeface="Calibri"/>
              </a:endParaRPr>
            </a:p>
            <a:p>
              <a:pPr indent="0" lvl="0" marL="0" marR="0" rtl="0" algn="ctr">
                <a:spcBef>
                  <a:spcPts val="0"/>
                </a:spcBef>
                <a:spcAft>
                  <a:spcPts val="0"/>
                </a:spcAft>
                <a:buNone/>
              </a:pPr>
              <a:r>
                <a:t/>
              </a:r>
              <a:endParaRPr b="1" sz="5600">
                <a:solidFill>
                  <a:srgbClr val="000000"/>
                </a:solidFill>
                <a:latin typeface="Calibri"/>
                <a:ea typeface="Calibri"/>
                <a:cs typeface="Calibri"/>
                <a:sym typeface="Calibri"/>
              </a:endParaRPr>
            </a:p>
            <a:p>
              <a:pPr indent="0" lvl="0" marL="0" marR="0" rtl="0" algn="ctr">
                <a:spcBef>
                  <a:spcPts val="0"/>
                </a:spcBef>
                <a:spcAft>
                  <a:spcPts val="0"/>
                </a:spcAft>
                <a:buNone/>
              </a:pPr>
              <a:r>
                <a:t/>
              </a:r>
              <a:endParaRPr i="1" sz="4800">
                <a:solidFill>
                  <a:srgbClr val="000000"/>
                </a:solidFill>
                <a:latin typeface="Calibri"/>
                <a:ea typeface="Calibri"/>
                <a:cs typeface="Calibri"/>
                <a:sym typeface="Calibri"/>
              </a:endParaRPr>
            </a:p>
            <a:p>
              <a:pPr indent="0" lvl="0" marL="0" marR="0" rtl="0" algn="ctr">
                <a:spcBef>
                  <a:spcPts val="0"/>
                </a:spcBef>
                <a:spcAft>
                  <a:spcPts val="0"/>
                </a:spcAft>
                <a:buNone/>
              </a:pPr>
              <a:r>
                <a:rPr i="1" lang="fr-FR" sz="4800">
                  <a:solidFill>
                    <a:srgbClr val="000000"/>
                  </a:solidFill>
                  <a:latin typeface="Calibri"/>
                  <a:ea typeface="Calibri"/>
                  <a:cs typeface="Calibri"/>
                  <a:sym typeface="Calibri"/>
                </a:rPr>
                <a:t>A la prochaine séance!</a:t>
              </a:r>
              <a:endParaRPr/>
            </a:p>
          </p:txBody>
        </p:sp>
      </p:grpSp>
      <p:pic>
        <p:nvPicPr>
          <p:cNvPr id="3002" name="Google Shape;3002;p74"/>
          <p:cNvPicPr preferRelativeResize="0"/>
          <p:nvPr/>
        </p:nvPicPr>
        <p:blipFill rotWithShape="1">
          <a:blip r:embed="rId3">
            <a:alphaModFix/>
          </a:blip>
          <a:srcRect b="0" l="0" r="0" t="0"/>
          <a:stretch/>
        </p:blipFill>
        <p:spPr>
          <a:xfrm>
            <a:off x="4632837" y="1903731"/>
            <a:ext cx="2783680" cy="278368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1918" name="Shape 1918"/>
        <p:cNvGrpSpPr/>
        <p:nvPr/>
      </p:nvGrpSpPr>
      <p:grpSpPr>
        <a:xfrm>
          <a:off x="0" y="0"/>
          <a:ext cx="0" cy="0"/>
          <a:chOff x="0" y="0"/>
          <a:chExt cx="0" cy="0"/>
        </a:xfrm>
      </p:grpSpPr>
      <p:sp>
        <p:nvSpPr>
          <p:cNvPr id="1919" name="Google Shape;1919;p8"/>
          <p:cNvSpPr txBox="1"/>
          <p:nvPr>
            <p:ph idx="1" type="body"/>
          </p:nvPr>
        </p:nvSpPr>
        <p:spPr>
          <a:xfrm>
            <a:off x="7879221" y="1447571"/>
            <a:ext cx="1147653" cy="460800"/>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rgbClr val="44546A"/>
              </a:buClr>
              <a:buSzPts val="2400"/>
              <a:buNone/>
            </a:pPr>
            <a:r>
              <a:t/>
            </a:r>
            <a:endParaRPr/>
          </a:p>
        </p:txBody>
      </p:sp>
      <p:sp>
        <p:nvSpPr>
          <p:cNvPr id="1920" name="Google Shape;1920;p8"/>
          <p:cNvSpPr txBox="1"/>
          <p:nvPr>
            <p:ph idx="2" type="body"/>
          </p:nvPr>
        </p:nvSpPr>
        <p:spPr>
          <a:xfrm>
            <a:off x="7879221" y="2277958"/>
            <a:ext cx="1147653" cy="460800"/>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rgbClr val="44546A"/>
              </a:buClr>
              <a:buSzPts val="2400"/>
              <a:buNone/>
            </a:pPr>
            <a:r>
              <a:t/>
            </a:r>
            <a:endParaRPr/>
          </a:p>
        </p:txBody>
      </p:sp>
      <p:sp>
        <p:nvSpPr>
          <p:cNvPr id="1921" name="Google Shape;1921;p8"/>
          <p:cNvSpPr txBox="1"/>
          <p:nvPr>
            <p:ph idx="3" type="body"/>
          </p:nvPr>
        </p:nvSpPr>
        <p:spPr>
          <a:xfrm>
            <a:off x="7879220" y="3104337"/>
            <a:ext cx="1147653" cy="460800"/>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rgbClr val="44546A"/>
              </a:buClr>
              <a:buSzPts val="2400"/>
              <a:buNone/>
            </a:pPr>
            <a:r>
              <a:t/>
            </a:r>
            <a:endParaRPr/>
          </a:p>
        </p:txBody>
      </p:sp>
      <p:sp>
        <p:nvSpPr>
          <p:cNvPr id="1922" name="Google Shape;1922;p8"/>
          <p:cNvSpPr txBox="1"/>
          <p:nvPr>
            <p:ph idx="4" type="body"/>
          </p:nvPr>
        </p:nvSpPr>
        <p:spPr>
          <a:xfrm>
            <a:off x="7879219" y="3928027"/>
            <a:ext cx="1147653" cy="460800"/>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rgbClr val="44546A"/>
              </a:buClr>
              <a:buSzPts val="2400"/>
              <a:buNone/>
            </a:pPr>
            <a:r>
              <a:rPr lang="fr-FR"/>
              <a:t>12 min</a:t>
            </a:r>
            <a:endParaRPr/>
          </a:p>
        </p:txBody>
      </p:sp>
      <p:sp>
        <p:nvSpPr>
          <p:cNvPr id="1923" name="Google Shape;1923;p8"/>
          <p:cNvSpPr txBox="1"/>
          <p:nvPr>
            <p:ph idx="5" type="body"/>
          </p:nvPr>
        </p:nvSpPr>
        <p:spPr>
          <a:xfrm>
            <a:off x="7879218" y="4757093"/>
            <a:ext cx="1147653" cy="460800"/>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rgbClr val="44546A"/>
              </a:buClr>
              <a:buSzPts val="2400"/>
              <a:buNone/>
            </a:pPr>
            <a:r>
              <a:rPr lang="fr-FR"/>
              <a:t>10 min</a:t>
            </a:r>
            <a:endParaRPr/>
          </a:p>
        </p:txBody>
      </p:sp>
      <p:sp>
        <p:nvSpPr>
          <p:cNvPr id="1924" name="Google Shape;1924;p8"/>
          <p:cNvSpPr txBox="1"/>
          <p:nvPr>
            <p:ph idx="6" type="body"/>
          </p:nvPr>
        </p:nvSpPr>
        <p:spPr>
          <a:xfrm>
            <a:off x="7879217" y="5583473"/>
            <a:ext cx="1147653" cy="460800"/>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rgbClr val="44546A"/>
              </a:buClr>
              <a:buSzPts val="2400"/>
              <a:buNone/>
            </a:pPr>
            <a:r>
              <a:rPr lang="fr-FR"/>
              <a:t>03 min</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28" name="Shape 1928"/>
        <p:cNvGrpSpPr/>
        <p:nvPr/>
      </p:nvGrpSpPr>
      <p:grpSpPr>
        <a:xfrm>
          <a:off x="0" y="0"/>
          <a:ext cx="0" cy="0"/>
          <a:chOff x="0" y="0"/>
          <a:chExt cx="0" cy="0"/>
        </a:xfrm>
      </p:grpSpPr>
      <p:sp>
        <p:nvSpPr>
          <p:cNvPr id="1929" name="Google Shape;1929;p9"/>
          <p:cNvSpPr txBox="1"/>
          <p:nvPr>
            <p:ph idx="1" type="body"/>
          </p:nvPr>
        </p:nvSpPr>
        <p:spPr>
          <a:xfrm>
            <a:off x="8799191" y="5236960"/>
            <a:ext cx="1486341" cy="503301"/>
          </a:xfrm>
          <a:prstGeom prst="rect">
            <a:avLst/>
          </a:prstGeom>
          <a:noFill/>
          <a:ln>
            <a:noFill/>
          </a:ln>
        </p:spPr>
        <p:txBody>
          <a:bodyPr anchorCtr="0" anchor="ctr" bIns="45700" lIns="91425" spcFirstLastPara="1" rIns="91425" wrap="square" tIns="45700">
            <a:normAutofit fontScale="92500" lnSpcReduction="20000"/>
          </a:bodyPr>
          <a:lstStyle/>
          <a:p>
            <a:pPr indent="-228600" lvl="0" marL="228600" rtl="0" algn="l">
              <a:lnSpc>
                <a:spcPct val="90000"/>
              </a:lnSpc>
              <a:spcBef>
                <a:spcPts val="0"/>
              </a:spcBef>
              <a:spcAft>
                <a:spcPts val="0"/>
              </a:spcAft>
              <a:buClr>
                <a:schemeClr val="dk1"/>
              </a:buClr>
              <a:buSzPct val="100000"/>
              <a:buNone/>
            </a:pPr>
            <a:r>
              <a:rPr lang="fr-FR"/>
              <a:t>10 min</a:t>
            </a:r>
            <a:endParaRPr/>
          </a:p>
        </p:txBody>
      </p:sp>
    </p:spTree>
  </p:cSld>
  <p:clrMapOvr>
    <a:masterClrMapping/>
  </p:clrMapOvr>
</p:sld>
</file>

<file path=ppt/theme/theme1.xml><?xml version="1.0" encoding="utf-8"?>
<a:theme xmlns:a="http://schemas.openxmlformats.org/drawingml/2006/main" xmlns:r="http://schemas.openxmlformats.org/officeDocument/2006/relationships" name="1_Office Theme">
  <a:themeElements>
    <a:clrScheme name="Office">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7_Office Theme">
  <a:themeElements>
    <a:clrScheme name="Office Theme">
      <a:dk1>
        <a:srgbClr val="000000"/>
      </a:dk1>
      <a:lt1>
        <a:srgbClr val="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8_Office Theme">
  <a:themeElements>
    <a:clrScheme name="Office Theme">
      <a:dk1>
        <a:srgbClr val="000000"/>
      </a:dk1>
      <a:lt1>
        <a:srgbClr val="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xmlns:r="http://schemas.openxmlformats.org/officeDocument/2006/relationships" name="3_Office Theme">
  <a:themeElements>
    <a:clrScheme name="Office Theme">
      <a:dk1>
        <a:srgbClr val="000000"/>
      </a:dk1>
      <a:lt1>
        <a:srgbClr val="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5.xml><?xml version="1.0" encoding="utf-8"?>
<a:theme xmlns:a="http://schemas.openxmlformats.org/drawingml/2006/main" xmlns:r="http://schemas.openxmlformats.org/officeDocument/2006/relationships" name="2_Office Theme">
  <a:themeElements>
    <a:clrScheme name="Office Theme">
      <a:dk1>
        <a:srgbClr val="000000"/>
      </a:dk1>
      <a:lt1>
        <a:srgbClr val="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6.xml><?xml version="1.0" encoding="utf-8"?>
<a:theme xmlns:a="http://schemas.openxmlformats.org/drawingml/2006/main" xmlns:r="http://schemas.openxmlformats.org/officeDocument/2006/relationships" name="Office Theme">
  <a:themeElements>
    <a:clrScheme name="Office Theme">
      <a:dk1>
        <a:srgbClr val="000000"/>
      </a:dk1>
      <a:lt1>
        <a:srgbClr val="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7.xml><?xml version="1.0" encoding="utf-8"?>
<a:theme xmlns:a="http://schemas.openxmlformats.org/drawingml/2006/main" xmlns:r="http://schemas.openxmlformats.org/officeDocument/2006/relationships" name="6_Office Theme">
  <a:themeElements>
    <a:clrScheme name="Office Theme">
      <a:dk1>
        <a:srgbClr val="000000"/>
      </a:dk1>
      <a:lt1>
        <a:srgbClr val="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8.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2024-05-28T10:13:00Z</dcterms:created>
  <dc:creator>D_Abdellah</dc:creato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07BCFC6302C549B0B0C2BCAF22236F3C_12</vt:lpwstr>
  </property>
  <property fmtid="{D5CDD505-2E9C-101B-9397-08002B2CF9AE}" pid="3" name="KSOProductBuildVer">
    <vt:lpwstr>1036-12.9.0.21549</vt:lpwstr>
  </property>
</Properties>
</file>