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218.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226.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234.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242.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238.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235.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128.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231.xml"/>
  <Override ContentType="application/vnd.openxmlformats-officedocument.presentationml.slideLayout+xml" PartName="/ppt/slideLayouts/slideLayout184.xml"/>
  <Override ContentType="application/vnd.openxmlformats-officedocument.presentationml.slideLayout+xml" PartName="/ppt/slideLayouts/slideLayout230.xml"/>
  <Override ContentType="application/vnd.openxmlformats-officedocument.presentationml.slideLayout+xml" PartName="/ppt/slideLayouts/slideLayout141.xml"/>
  <Override ContentType="application/vnd.openxmlformats-officedocument.presentationml.slideLayout+xml" PartName="/ppt/slideLayouts/slideLayout239.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229.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241.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32.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22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236.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240.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233.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27.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222.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237.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9.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77" r:id="rId4"/>
    <p:sldMasterId id="2147483728" r:id="rId5"/>
    <p:sldMasterId id="2147483759" r:id="rId6"/>
    <p:sldMasterId id="2147483788" r:id="rId7"/>
    <p:sldMasterId id="2147483811" r:id="rId8"/>
    <p:sldMasterId id="2147483840" r:id="rId9"/>
    <p:sldMasterId id="2147483869"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 id="312" r:id="rId68"/>
    <p:sldId id="313" r:id="rId69"/>
    <p:sldId id="314" r:id="rId70"/>
    <p:sldId id="315" r:id="rId71"/>
    <p:sldId id="316" r:id="rId72"/>
    <p:sldId id="317" r:id="rId73"/>
    <p:sldId id="318" r:id="rId74"/>
    <p:sldId id="319" r:id="rId75"/>
    <p:sldId id="320" r:id="rId76"/>
    <p:sldId id="321" r:id="rId77"/>
    <p:sldId id="322" r:id="rId78"/>
    <p:sldId id="323" r:id="rId79"/>
    <p:sldId id="324" r:id="rId80"/>
    <p:sldId id="325" r:id="rId81"/>
    <p:sldId id="326" r:id="rId82"/>
    <p:sldId id="327" r:id="rId83"/>
    <p:sldId id="328" r:id="rId84"/>
    <p:sldId id="329" r:id="rId85"/>
    <p:sldId id="330" r:id="rId86"/>
    <p:sldId id="331" r:id="rId87"/>
  </p:sldIdLst>
  <p:sldSz cy="6858000" cx="12192000"/>
  <p:notesSz cx="6858000" cy="9144000"/>
  <p:embeddedFontLst>
    <p:embeddedFont>
      <p:font typeface="Dosis"/>
      <p:regular r:id="rId88"/>
      <p:bold r:id="rId8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90" roundtripDataSignature="AMtx7miMqWqsOzSeyLlcf7oa7rvBIzS5C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84" Type="http://schemas.openxmlformats.org/officeDocument/2006/relationships/slide" Target="slides/slide73.xml"/><Relationship Id="rId83" Type="http://schemas.openxmlformats.org/officeDocument/2006/relationships/slide" Target="slides/slide72.xml"/><Relationship Id="rId42" Type="http://schemas.openxmlformats.org/officeDocument/2006/relationships/slide" Target="slides/slide31.xml"/><Relationship Id="rId86" Type="http://schemas.openxmlformats.org/officeDocument/2006/relationships/slide" Target="slides/slide75.xml"/><Relationship Id="rId41" Type="http://schemas.openxmlformats.org/officeDocument/2006/relationships/slide" Target="slides/slide30.xml"/><Relationship Id="rId85" Type="http://schemas.openxmlformats.org/officeDocument/2006/relationships/slide" Target="slides/slide74.xml"/><Relationship Id="rId44" Type="http://schemas.openxmlformats.org/officeDocument/2006/relationships/slide" Target="slides/slide33.xml"/><Relationship Id="rId88" Type="http://schemas.openxmlformats.org/officeDocument/2006/relationships/font" Target="fonts/Dosis-regular.fntdata"/><Relationship Id="rId43" Type="http://schemas.openxmlformats.org/officeDocument/2006/relationships/slide" Target="slides/slide32.xml"/><Relationship Id="rId87" Type="http://schemas.openxmlformats.org/officeDocument/2006/relationships/slide" Target="slides/slide76.xml"/><Relationship Id="rId46" Type="http://schemas.openxmlformats.org/officeDocument/2006/relationships/slide" Target="slides/slide35.xml"/><Relationship Id="rId45" Type="http://schemas.openxmlformats.org/officeDocument/2006/relationships/slide" Target="slides/slide34.xml"/><Relationship Id="rId89" Type="http://schemas.openxmlformats.org/officeDocument/2006/relationships/font" Target="fonts/Dosis-bold.fntdata"/><Relationship Id="rId80" Type="http://schemas.openxmlformats.org/officeDocument/2006/relationships/slide" Target="slides/slide69.xml"/><Relationship Id="rId82" Type="http://schemas.openxmlformats.org/officeDocument/2006/relationships/slide" Target="slides/slide71.xml"/><Relationship Id="rId81" Type="http://schemas.openxmlformats.org/officeDocument/2006/relationships/slide" Target="slides/slide70.xml"/><Relationship Id="rId1" Type="http://schemas.openxmlformats.org/officeDocument/2006/relationships/theme" Target="theme/theme5.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Master" Target="slideMasters/slideMaster7.xml"/><Relationship Id="rId48" Type="http://schemas.openxmlformats.org/officeDocument/2006/relationships/slide" Target="slides/slide37.xml"/><Relationship Id="rId47" Type="http://schemas.openxmlformats.org/officeDocument/2006/relationships/slide" Target="slides/slide36.xml"/><Relationship Id="rId49" Type="http://schemas.openxmlformats.org/officeDocument/2006/relationships/slide" Target="slides/slide38.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slideMaster" Target="slideMasters/slideMaster5.xml"/><Relationship Id="rId8" Type="http://schemas.openxmlformats.org/officeDocument/2006/relationships/slideMaster" Target="slideMasters/slideMaster6.xml"/><Relationship Id="rId73" Type="http://schemas.openxmlformats.org/officeDocument/2006/relationships/slide" Target="slides/slide62.xml"/><Relationship Id="rId72" Type="http://schemas.openxmlformats.org/officeDocument/2006/relationships/slide" Target="slides/slide61.xml"/><Relationship Id="rId31" Type="http://schemas.openxmlformats.org/officeDocument/2006/relationships/slide" Target="slides/slide20.xml"/><Relationship Id="rId75" Type="http://schemas.openxmlformats.org/officeDocument/2006/relationships/slide" Target="slides/slide64.xml"/><Relationship Id="rId30" Type="http://schemas.openxmlformats.org/officeDocument/2006/relationships/slide" Target="slides/slide19.xml"/><Relationship Id="rId74" Type="http://schemas.openxmlformats.org/officeDocument/2006/relationships/slide" Target="slides/slide63.xml"/><Relationship Id="rId33" Type="http://schemas.openxmlformats.org/officeDocument/2006/relationships/slide" Target="slides/slide22.xml"/><Relationship Id="rId77" Type="http://schemas.openxmlformats.org/officeDocument/2006/relationships/slide" Target="slides/slide66.xml"/><Relationship Id="rId32" Type="http://schemas.openxmlformats.org/officeDocument/2006/relationships/slide" Target="slides/slide21.xml"/><Relationship Id="rId76" Type="http://schemas.openxmlformats.org/officeDocument/2006/relationships/slide" Target="slides/slide65.xml"/><Relationship Id="rId35" Type="http://schemas.openxmlformats.org/officeDocument/2006/relationships/slide" Target="slides/slide24.xml"/><Relationship Id="rId79" Type="http://schemas.openxmlformats.org/officeDocument/2006/relationships/slide" Target="slides/slide68.xml"/><Relationship Id="rId34" Type="http://schemas.openxmlformats.org/officeDocument/2006/relationships/slide" Target="slides/slide23.xml"/><Relationship Id="rId78" Type="http://schemas.openxmlformats.org/officeDocument/2006/relationships/slide" Target="slides/slide67.xml"/><Relationship Id="rId71" Type="http://schemas.openxmlformats.org/officeDocument/2006/relationships/slide" Target="slides/slide60.xml"/><Relationship Id="rId70" Type="http://schemas.openxmlformats.org/officeDocument/2006/relationships/slide" Target="slides/slide59.xml"/><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62" Type="http://schemas.openxmlformats.org/officeDocument/2006/relationships/slide" Target="slides/slide51.xml"/><Relationship Id="rId61" Type="http://schemas.openxmlformats.org/officeDocument/2006/relationships/slide" Target="slides/slide50.xml"/><Relationship Id="rId20" Type="http://schemas.openxmlformats.org/officeDocument/2006/relationships/slide" Target="slides/slide9.xml"/><Relationship Id="rId64" Type="http://schemas.openxmlformats.org/officeDocument/2006/relationships/slide" Target="slides/slide53.xml"/><Relationship Id="rId63" Type="http://schemas.openxmlformats.org/officeDocument/2006/relationships/slide" Target="slides/slide52.xml"/><Relationship Id="rId22" Type="http://schemas.openxmlformats.org/officeDocument/2006/relationships/slide" Target="slides/slide11.xml"/><Relationship Id="rId66" Type="http://schemas.openxmlformats.org/officeDocument/2006/relationships/slide" Target="slides/slide55.xml"/><Relationship Id="rId21" Type="http://schemas.openxmlformats.org/officeDocument/2006/relationships/slide" Target="slides/slide10.xml"/><Relationship Id="rId65" Type="http://schemas.openxmlformats.org/officeDocument/2006/relationships/slide" Target="slides/slide54.xml"/><Relationship Id="rId24" Type="http://schemas.openxmlformats.org/officeDocument/2006/relationships/slide" Target="slides/slide13.xml"/><Relationship Id="rId68" Type="http://schemas.openxmlformats.org/officeDocument/2006/relationships/slide" Target="slides/slide57.xml"/><Relationship Id="rId23" Type="http://schemas.openxmlformats.org/officeDocument/2006/relationships/slide" Target="slides/slide12.xml"/><Relationship Id="rId67" Type="http://schemas.openxmlformats.org/officeDocument/2006/relationships/slide" Target="slides/slide56.xml"/><Relationship Id="rId60" Type="http://schemas.openxmlformats.org/officeDocument/2006/relationships/slide" Target="slides/slide49.xml"/><Relationship Id="rId26" Type="http://schemas.openxmlformats.org/officeDocument/2006/relationships/slide" Target="slides/slide15.xml"/><Relationship Id="rId25" Type="http://schemas.openxmlformats.org/officeDocument/2006/relationships/slide" Target="slides/slide14.xml"/><Relationship Id="rId69" Type="http://schemas.openxmlformats.org/officeDocument/2006/relationships/slide" Target="slides/slide58.xml"/><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11" Type="http://schemas.openxmlformats.org/officeDocument/2006/relationships/notesMaster" Target="notesMasters/notesMaster1.xml"/><Relationship Id="rId55" Type="http://schemas.openxmlformats.org/officeDocument/2006/relationships/slide" Target="slides/slide44.xml"/><Relationship Id="rId10" Type="http://schemas.openxmlformats.org/officeDocument/2006/relationships/slideMaster" Target="slideMasters/slideMaster8.xml"/><Relationship Id="rId54" Type="http://schemas.openxmlformats.org/officeDocument/2006/relationships/slide" Target="slides/slide43.xml"/><Relationship Id="rId13" Type="http://schemas.openxmlformats.org/officeDocument/2006/relationships/slide" Target="slides/slide2.xml"/><Relationship Id="rId57" Type="http://schemas.openxmlformats.org/officeDocument/2006/relationships/slide" Target="slides/slide46.xml"/><Relationship Id="rId12" Type="http://schemas.openxmlformats.org/officeDocument/2006/relationships/slide" Target="slides/slide1.xml"/><Relationship Id="rId56" Type="http://schemas.openxmlformats.org/officeDocument/2006/relationships/slide" Target="slides/slide45.xml"/><Relationship Id="rId90" Type="http://customschemas.google.com/relationships/presentationmetadata" Target="metadata"/><Relationship Id="rId15" Type="http://schemas.openxmlformats.org/officeDocument/2006/relationships/slide" Target="slides/slide4.xml"/><Relationship Id="rId59" Type="http://schemas.openxmlformats.org/officeDocument/2006/relationships/slide" Target="slides/slide48.xml"/><Relationship Id="rId14" Type="http://schemas.openxmlformats.org/officeDocument/2006/relationships/slide" Target="slides/slide3.xml"/><Relationship Id="rId58" Type="http://schemas.openxmlformats.org/officeDocument/2006/relationships/slide" Target="slides/slide47.xml"/><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8" name="Shape 2078"/>
        <p:cNvGrpSpPr/>
        <p:nvPr/>
      </p:nvGrpSpPr>
      <p:grpSpPr>
        <a:xfrm>
          <a:off x="0" y="0"/>
          <a:ext cx="0" cy="0"/>
          <a:chOff x="0" y="0"/>
          <a:chExt cx="0" cy="0"/>
        </a:xfrm>
      </p:grpSpPr>
      <p:sp>
        <p:nvSpPr>
          <p:cNvPr id="2079" name="Google Shape;2079;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0" name="Google Shape;208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2" name="Shape 2172"/>
        <p:cNvGrpSpPr/>
        <p:nvPr/>
      </p:nvGrpSpPr>
      <p:grpSpPr>
        <a:xfrm>
          <a:off x="0" y="0"/>
          <a:ext cx="0" cy="0"/>
          <a:chOff x="0" y="0"/>
          <a:chExt cx="0" cy="0"/>
        </a:xfrm>
      </p:grpSpPr>
      <p:sp>
        <p:nvSpPr>
          <p:cNvPr id="2173" name="Google Shape;217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4" name="Google Shape;217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4" name="Shape 2184"/>
        <p:cNvGrpSpPr/>
        <p:nvPr/>
      </p:nvGrpSpPr>
      <p:grpSpPr>
        <a:xfrm>
          <a:off x="0" y="0"/>
          <a:ext cx="0" cy="0"/>
          <a:chOff x="0" y="0"/>
          <a:chExt cx="0" cy="0"/>
        </a:xfrm>
      </p:grpSpPr>
      <p:sp>
        <p:nvSpPr>
          <p:cNvPr id="2185" name="Google Shape;218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6" name="Google Shape;218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7" name="Google Shape;219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8" name="Shape 2208"/>
        <p:cNvGrpSpPr/>
        <p:nvPr/>
      </p:nvGrpSpPr>
      <p:grpSpPr>
        <a:xfrm>
          <a:off x="0" y="0"/>
          <a:ext cx="0" cy="0"/>
          <a:chOff x="0" y="0"/>
          <a:chExt cx="0" cy="0"/>
        </a:xfrm>
      </p:grpSpPr>
      <p:sp>
        <p:nvSpPr>
          <p:cNvPr id="2209" name="Google Shape;220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0" name="Google Shape;221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0" name="Shape 2220"/>
        <p:cNvGrpSpPr/>
        <p:nvPr/>
      </p:nvGrpSpPr>
      <p:grpSpPr>
        <a:xfrm>
          <a:off x="0" y="0"/>
          <a:ext cx="0" cy="0"/>
          <a:chOff x="0" y="0"/>
          <a:chExt cx="0" cy="0"/>
        </a:xfrm>
      </p:grpSpPr>
      <p:sp>
        <p:nvSpPr>
          <p:cNvPr id="2221" name="Google Shape;222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2" name="Google Shape;222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2" name="Shape 2232"/>
        <p:cNvGrpSpPr/>
        <p:nvPr/>
      </p:nvGrpSpPr>
      <p:grpSpPr>
        <a:xfrm>
          <a:off x="0" y="0"/>
          <a:ext cx="0" cy="0"/>
          <a:chOff x="0" y="0"/>
          <a:chExt cx="0" cy="0"/>
        </a:xfrm>
      </p:grpSpPr>
      <p:sp>
        <p:nvSpPr>
          <p:cNvPr id="2233" name="Google Shape;223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4" name="Google Shape;223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3" name="Shape 2243"/>
        <p:cNvGrpSpPr/>
        <p:nvPr/>
      </p:nvGrpSpPr>
      <p:grpSpPr>
        <a:xfrm>
          <a:off x="0" y="0"/>
          <a:ext cx="0" cy="0"/>
          <a:chOff x="0" y="0"/>
          <a:chExt cx="0" cy="0"/>
        </a:xfrm>
      </p:grpSpPr>
      <p:sp>
        <p:nvSpPr>
          <p:cNvPr id="2244" name="Google Shape;224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5" name="Google Shape;224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5" name="Shape 2255"/>
        <p:cNvGrpSpPr/>
        <p:nvPr/>
      </p:nvGrpSpPr>
      <p:grpSpPr>
        <a:xfrm>
          <a:off x="0" y="0"/>
          <a:ext cx="0" cy="0"/>
          <a:chOff x="0" y="0"/>
          <a:chExt cx="0" cy="0"/>
        </a:xfrm>
      </p:grpSpPr>
      <p:sp>
        <p:nvSpPr>
          <p:cNvPr id="2256" name="Google Shape;225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7" name="Google Shape;225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6" name="Shape 2266"/>
        <p:cNvGrpSpPr/>
        <p:nvPr/>
      </p:nvGrpSpPr>
      <p:grpSpPr>
        <a:xfrm>
          <a:off x="0" y="0"/>
          <a:ext cx="0" cy="0"/>
          <a:chOff x="0" y="0"/>
          <a:chExt cx="0" cy="0"/>
        </a:xfrm>
      </p:grpSpPr>
      <p:sp>
        <p:nvSpPr>
          <p:cNvPr id="2267" name="Google Shape;226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8" name="Google Shape;226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8" name="Shape 2278"/>
        <p:cNvGrpSpPr/>
        <p:nvPr/>
      </p:nvGrpSpPr>
      <p:grpSpPr>
        <a:xfrm>
          <a:off x="0" y="0"/>
          <a:ext cx="0" cy="0"/>
          <a:chOff x="0" y="0"/>
          <a:chExt cx="0" cy="0"/>
        </a:xfrm>
      </p:grpSpPr>
      <p:sp>
        <p:nvSpPr>
          <p:cNvPr id="2279" name="Google Shape;227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0" name="Google Shape;228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0" name="Shape 2090"/>
        <p:cNvGrpSpPr/>
        <p:nvPr/>
      </p:nvGrpSpPr>
      <p:grpSpPr>
        <a:xfrm>
          <a:off x="0" y="0"/>
          <a:ext cx="0" cy="0"/>
          <a:chOff x="0" y="0"/>
          <a:chExt cx="0" cy="0"/>
        </a:xfrm>
      </p:grpSpPr>
      <p:sp>
        <p:nvSpPr>
          <p:cNvPr id="2091" name="Google Shape;209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2" name="Google Shape;20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9" name="Shape 2289"/>
        <p:cNvGrpSpPr/>
        <p:nvPr/>
      </p:nvGrpSpPr>
      <p:grpSpPr>
        <a:xfrm>
          <a:off x="0" y="0"/>
          <a:ext cx="0" cy="0"/>
          <a:chOff x="0" y="0"/>
          <a:chExt cx="0" cy="0"/>
        </a:xfrm>
      </p:grpSpPr>
      <p:sp>
        <p:nvSpPr>
          <p:cNvPr id="2290" name="Google Shape;229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1" name="Google Shape;229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1" name="Shape 2301"/>
        <p:cNvGrpSpPr/>
        <p:nvPr/>
      </p:nvGrpSpPr>
      <p:grpSpPr>
        <a:xfrm>
          <a:off x="0" y="0"/>
          <a:ext cx="0" cy="0"/>
          <a:chOff x="0" y="0"/>
          <a:chExt cx="0" cy="0"/>
        </a:xfrm>
      </p:grpSpPr>
      <p:sp>
        <p:nvSpPr>
          <p:cNvPr id="2302" name="Google Shape;230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3" name="Google Shape;230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2" name="Shape 2312"/>
        <p:cNvGrpSpPr/>
        <p:nvPr/>
      </p:nvGrpSpPr>
      <p:grpSpPr>
        <a:xfrm>
          <a:off x="0" y="0"/>
          <a:ext cx="0" cy="0"/>
          <a:chOff x="0" y="0"/>
          <a:chExt cx="0" cy="0"/>
        </a:xfrm>
      </p:grpSpPr>
      <p:sp>
        <p:nvSpPr>
          <p:cNvPr id="2313" name="Google Shape;231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4" name="Google Shape;231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6" name="Shape 2326"/>
        <p:cNvGrpSpPr/>
        <p:nvPr/>
      </p:nvGrpSpPr>
      <p:grpSpPr>
        <a:xfrm>
          <a:off x="0" y="0"/>
          <a:ext cx="0" cy="0"/>
          <a:chOff x="0" y="0"/>
          <a:chExt cx="0" cy="0"/>
        </a:xfrm>
      </p:grpSpPr>
      <p:sp>
        <p:nvSpPr>
          <p:cNvPr id="2327" name="Google Shape;2327;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8" name="Google Shape;232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9" name="Shape 2339"/>
        <p:cNvGrpSpPr/>
        <p:nvPr/>
      </p:nvGrpSpPr>
      <p:grpSpPr>
        <a:xfrm>
          <a:off x="0" y="0"/>
          <a:ext cx="0" cy="0"/>
          <a:chOff x="0" y="0"/>
          <a:chExt cx="0" cy="0"/>
        </a:xfrm>
      </p:grpSpPr>
      <p:sp>
        <p:nvSpPr>
          <p:cNvPr id="2340" name="Google Shape;2340;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1" name="Google Shape;234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3" name="Shape 2353"/>
        <p:cNvGrpSpPr/>
        <p:nvPr/>
      </p:nvGrpSpPr>
      <p:grpSpPr>
        <a:xfrm>
          <a:off x="0" y="0"/>
          <a:ext cx="0" cy="0"/>
          <a:chOff x="0" y="0"/>
          <a:chExt cx="0" cy="0"/>
        </a:xfrm>
      </p:grpSpPr>
      <p:sp>
        <p:nvSpPr>
          <p:cNvPr id="2354" name="Google Shape;235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5" name="Google Shape;235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2" name="Shape 2362"/>
        <p:cNvGrpSpPr/>
        <p:nvPr/>
      </p:nvGrpSpPr>
      <p:grpSpPr>
        <a:xfrm>
          <a:off x="0" y="0"/>
          <a:ext cx="0" cy="0"/>
          <a:chOff x="0" y="0"/>
          <a:chExt cx="0" cy="0"/>
        </a:xfrm>
      </p:grpSpPr>
      <p:sp>
        <p:nvSpPr>
          <p:cNvPr id="2363" name="Google Shape;236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4" name="Google Shape;236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3" name="Shape 2373"/>
        <p:cNvGrpSpPr/>
        <p:nvPr/>
      </p:nvGrpSpPr>
      <p:grpSpPr>
        <a:xfrm>
          <a:off x="0" y="0"/>
          <a:ext cx="0" cy="0"/>
          <a:chOff x="0" y="0"/>
          <a:chExt cx="0" cy="0"/>
        </a:xfrm>
      </p:grpSpPr>
      <p:sp>
        <p:nvSpPr>
          <p:cNvPr id="2374" name="Google Shape;237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5" name="Google Shape;237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4" name="Shape 2384"/>
        <p:cNvGrpSpPr/>
        <p:nvPr/>
      </p:nvGrpSpPr>
      <p:grpSpPr>
        <a:xfrm>
          <a:off x="0" y="0"/>
          <a:ext cx="0" cy="0"/>
          <a:chOff x="0" y="0"/>
          <a:chExt cx="0" cy="0"/>
        </a:xfrm>
      </p:grpSpPr>
      <p:sp>
        <p:nvSpPr>
          <p:cNvPr id="2385" name="Google Shape;2385;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6" name="Google Shape;238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8" name="Shape 2398"/>
        <p:cNvGrpSpPr/>
        <p:nvPr/>
      </p:nvGrpSpPr>
      <p:grpSpPr>
        <a:xfrm>
          <a:off x="0" y="0"/>
          <a:ext cx="0" cy="0"/>
          <a:chOff x="0" y="0"/>
          <a:chExt cx="0" cy="0"/>
        </a:xfrm>
      </p:grpSpPr>
      <p:sp>
        <p:nvSpPr>
          <p:cNvPr id="2399" name="Google Shape;2399;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0" name="Google Shape;240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4" name="Shape 2094"/>
        <p:cNvGrpSpPr/>
        <p:nvPr/>
      </p:nvGrpSpPr>
      <p:grpSpPr>
        <a:xfrm>
          <a:off x="0" y="0"/>
          <a:ext cx="0" cy="0"/>
          <a:chOff x="0" y="0"/>
          <a:chExt cx="0" cy="0"/>
        </a:xfrm>
      </p:grpSpPr>
      <p:sp>
        <p:nvSpPr>
          <p:cNvPr id="2095" name="Google Shape;209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6" name="Google Shape;209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7" name="Shape 2407"/>
        <p:cNvGrpSpPr/>
        <p:nvPr/>
      </p:nvGrpSpPr>
      <p:grpSpPr>
        <a:xfrm>
          <a:off x="0" y="0"/>
          <a:ext cx="0" cy="0"/>
          <a:chOff x="0" y="0"/>
          <a:chExt cx="0" cy="0"/>
        </a:xfrm>
      </p:grpSpPr>
      <p:sp>
        <p:nvSpPr>
          <p:cNvPr id="2408" name="Google Shape;2408;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9" name="Google Shape;2409;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7" name="Shape 2437"/>
        <p:cNvGrpSpPr/>
        <p:nvPr/>
      </p:nvGrpSpPr>
      <p:grpSpPr>
        <a:xfrm>
          <a:off x="0" y="0"/>
          <a:ext cx="0" cy="0"/>
          <a:chOff x="0" y="0"/>
          <a:chExt cx="0" cy="0"/>
        </a:xfrm>
      </p:grpSpPr>
      <p:sp>
        <p:nvSpPr>
          <p:cNvPr id="2438" name="Google Shape;243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9" name="Google Shape;243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2" name="Shape 2442"/>
        <p:cNvGrpSpPr/>
        <p:nvPr/>
      </p:nvGrpSpPr>
      <p:grpSpPr>
        <a:xfrm>
          <a:off x="0" y="0"/>
          <a:ext cx="0" cy="0"/>
          <a:chOff x="0" y="0"/>
          <a:chExt cx="0" cy="0"/>
        </a:xfrm>
      </p:grpSpPr>
      <p:sp>
        <p:nvSpPr>
          <p:cNvPr id="2443" name="Google Shape;2443;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4" name="Google Shape;244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4" name="Shape 2454"/>
        <p:cNvGrpSpPr/>
        <p:nvPr/>
      </p:nvGrpSpPr>
      <p:grpSpPr>
        <a:xfrm>
          <a:off x="0" y="0"/>
          <a:ext cx="0" cy="0"/>
          <a:chOff x="0" y="0"/>
          <a:chExt cx="0" cy="0"/>
        </a:xfrm>
      </p:grpSpPr>
      <p:sp>
        <p:nvSpPr>
          <p:cNvPr id="2455" name="Google Shape;245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6" name="Google Shape;245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8" name="Shape 2468"/>
        <p:cNvGrpSpPr/>
        <p:nvPr/>
      </p:nvGrpSpPr>
      <p:grpSpPr>
        <a:xfrm>
          <a:off x="0" y="0"/>
          <a:ext cx="0" cy="0"/>
          <a:chOff x="0" y="0"/>
          <a:chExt cx="0" cy="0"/>
        </a:xfrm>
      </p:grpSpPr>
      <p:sp>
        <p:nvSpPr>
          <p:cNvPr id="2469" name="Google Shape;2469;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0" name="Google Shape;247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2" name="Shape 2482"/>
        <p:cNvGrpSpPr/>
        <p:nvPr/>
      </p:nvGrpSpPr>
      <p:grpSpPr>
        <a:xfrm>
          <a:off x="0" y="0"/>
          <a:ext cx="0" cy="0"/>
          <a:chOff x="0" y="0"/>
          <a:chExt cx="0" cy="0"/>
        </a:xfrm>
      </p:grpSpPr>
      <p:sp>
        <p:nvSpPr>
          <p:cNvPr id="2483" name="Google Shape;2483;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4" name="Google Shape;2484;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9" name="Shape 2509"/>
        <p:cNvGrpSpPr/>
        <p:nvPr/>
      </p:nvGrpSpPr>
      <p:grpSpPr>
        <a:xfrm>
          <a:off x="0" y="0"/>
          <a:ext cx="0" cy="0"/>
          <a:chOff x="0" y="0"/>
          <a:chExt cx="0" cy="0"/>
        </a:xfrm>
      </p:grpSpPr>
      <p:sp>
        <p:nvSpPr>
          <p:cNvPr id="2510" name="Google Shape;251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1" name="Google Shape;251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8" name="Shape 2528"/>
        <p:cNvGrpSpPr/>
        <p:nvPr/>
      </p:nvGrpSpPr>
      <p:grpSpPr>
        <a:xfrm>
          <a:off x="0" y="0"/>
          <a:ext cx="0" cy="0"/>
          <a:chOff x="0" y="0"/>
          <a:chExt cx="0" cy="0"/>
        </a:xfrm>
      </p:grpSpPr>
      <p:sp>
        <p:nvSpPr>
          <p:cNvPr id="2529" name="Google Shape;2529;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0" name="Google Shape;253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3" name="Shape 2553"/>
        <p:cNvGrpSpPr/>
        <p:nvPr/>
      </p:nvGrpSpPr>
      <p:grpSpPr>
        <a:xfrm>
          <a:off x="0" y="0"/>
          <a:ext cx="0" cy="0"/>
          <a:chOff x="0" y="0"/>
          <a:chExt cx="0" cy="0"/>
        </a:xfrm>
      </p:grpSpPr>
      <p:sp>
        <p:nvSpPr>
          <p:cNvPr id="2554" name="Google Shape;2554;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5" name="Google Shape;255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7" name="Shape 2577"/>
        <p:cNvGrpSpPr/>
        <p:nvPr/>
      </p:nvGrpSpPr>
      <p:grpSpPr>
        <a:xfrm>
          <a:off x="0" y="0"/>
          <a:ext cx="0" cy="0"/>
          <a:chOff x="0" y="0"/>
          <a:chExt cx="0" cy="0"/>
        </a:xfrm>
      </p:grpSpPr>
      <p:sp>
        <p:nvSpPr>
          <p:cNvPr id="2578" name="Google Shape;2578;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9" name="Google Shape;257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8" name="Shape 2098"/>
        <p:cNvGrpSpPr/>
        <p:nvPr/>
      </p:nvGrpSpPr>
      <p:grpSpPr>
        <a:xfrm>
          <a:off x="0" y="0"/>
          <a:ext cx="0" cy="0"/>
          <a:chOff x="0" y="0"/>
          <a:chExt cx="0" cy="0"/>
        </a:xfrm>
      </p:grpSpPr>
      <p:sp>
        <p:nvSpPr>
          <p:cNvPr id="2099" name="Google Shape;209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0" name="Google Shape;21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6" name="Shape 2606"/>
        <p:cNvGrpSpPr/>
        <p:nvPr/>
      </p:nvGrpSpPr>
      <p:grpSpPr>
        <a:xfrm>
          <a:off x="0" y="0"/>
          <a:ext cx="0" cy="0"/>
          <a:chOff x="0" y="0"/>
          <a:chExt cx="0" cy="0"/>
        </a:xfrm>
      </p:grpSpPr>
      <p:sp>
        <p:nvSpPr>
          <p:cNvPr id="2607" name="Google Shape;2607;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8" name="Google Shape;2608;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7" name="Shape 2627"/>
        <p:cNvGrpSpPr/>
        <p:nvPr/>
      </p:nvGrpSpPr>
      <p:grpSpPr>
        <a:xfrm>
          <a:off x="0" y="0"/>
          <a:ext cx="0" cy="0"/>
          <a:chOff x="0" y="0"/>
          <a:chExt cx="0" cy="0"/>
        </a:xfrm>
      </p:grpSpPr>
      <p:sp>
        <p:nvSpPr>
          <p:cNvPr id="2628" name="Google Shape;2628;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9" name="Google Shape;2629;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2" name="Shape 2632"/>
        <p:cNvGrpSpPr/>
        <p:nvPr/>
      </p:nvGrpSpPr>
      <p:grpSpPr>
        <a:xfrm>
          <a:off x="0" y="0"/>
          <a:ext cx="0" cy="0"/>
          <a:chOff x="0" y="0"/>
          <a:chExt cx="0" cy="0"/>
        </a:xfrm>
      </p:grpSpPr>
      <p:sp>
        <p:nvSpPr>
          <p:cNvPr id="2633" name="Google Shape;2633;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4" name="Google Shape;2634;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6" name="Shape 2646"/>
        <p:cNvGrpSpPr/>
        <p:nvPr/>
      </p:nvGrpSpPr>
      <p:grpSpPr>
        <a:xfrm>
          <a:off x="0" y="0"/>
          <a:ext cx="0" cy="0"/>
          <a:chOff x="0" y="0"/>
          <a:chExt cx="0" cy="0"/>
        </a:xfrm>
      </p:grpSpPr>
      <p:sp>
        <p:nvSpPr>
          <p:cNvPr id="2647" name="Google Shape;2647;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8" name="Google Shape;2648;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0" name="Shape 2660"/>
        <p:cNvGrpSpPr/>
        <p:nvPr/>
      </p:nvGrpSpPr>
      <p:grpSpPr>
        <a:xfrm>
          <a:off x="0" y="0"/>
          <a:ext cx="0" cy="0"/>
          <a:chOff x="0" y="0"/>
          <a:chExt cx="0" cy="0"/>
        </a:xfrm>
      </p:grpSpPr>
      <p:sp>
        <p:nvSpPr>
          <p:cNvPr id="2661" name="Google Shape;2661;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2" name="Google Shape;2662;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4" name="Shape 2674"/>
        <p:cNvGrpSpPr/>
        <p:nvPr/>
      </p:nvGrpSpPr>
      <p:grpSpPr>
        <a:xfrm>
          <a:off x="0" y="0"/>
          <a:ext cx="0" cy="0"/>
          <a:chOff x="0" y="0"/>
          <a:chExt cx="0" cy="0"/>
        </a:xfrm>
      </p:grpSpPr>
      <p:sp>
        <p:nvSpPr>
          <p:cNvPr id="2675" name="Google Shape;2675;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6" name="Google Shape;2676;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7" name="Shape 2687"/>
        <p:cNvGrpSpPr/>
        <p:nvPr/>
      </p:nvGrpSpPr>
      <p:grpSpPr>
        <a:xfrm>
          <a:off x="0" y="0"/>
          <a:ext cx="0" cy="0"/>
          <a:chOff x="0" y="0"/>
          <a:chExt cx="0" cy="0"/>
        </a:xfrm>
      </p:grpSpPr>
      <p:sp>
        <p:nvSpPr>
          <p:cNvPr id="2688" name="Google Shape;2688;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9" name="Google Shape;2689;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1" name="Shape 2701"/>
        <p:cNvGrpSpPr/>
        <p:nvPr/>
      </p:nvGrpSpPr>
      <p:grpSpPr>
        <a:xfrm>
          <a:off x="0" y="0"/>
          <a:ext cx="0" cy="0"/>
          <a:chOff x="0" y="0"/>
          <a:chExt cx="0" cy="0"/>
        </a:xfrm>
      </p:grpSpPr>
      <p:sp>
        <p:nvSpPr>
          <p:cNvPr id="2702" name="Google Shape;2702;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3" name="Google Shape;270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4" name="Shape 2714"/>
        <p:cNvGrpSpPr/>
        <p:nvPr/>
      </p:nvGrpSpPr>
      <p:grpSpPr>
        <a:xfrm>
          <a:off x="0" y="0"/>
          <a:ext cx="0" cy="0"/>
          <a:chOff x="0" y="0"/>
          <a:chExt cx="0" cy="0"/>
        </a:xfrm>
      </p:grpSpPr>
      <p:sp>
        <p:nvSpPr>
          <p:cNvPr id="2715" name="Google Shape;2715;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6" name="Google Shape;2716;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8" name="Shape 2728"/>
        <p:cNvGrpSpPr/>
        <p:nvPr/>
      </p:nvGrpSpPr>
      <p:grpSpPr>
        <a:xfrm>
          <a:off x="0" y="0"/>
          <a:ext cx="0" cy="0"/>
          <a:chOff x="0" y="0"/>
          <a:chExt cx="0" cy="0"/>
        </a:xfrm>
      </p:grpSpPr>
      <p:sp>
        <p:nvSpPr>
          <p:cNvPr id="2729" name="Google Shape;2729;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0" name="Google Shape;2730;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4" name="Shape 2124"/>
        <p:cNvGrpSpPr/>
        <p:nvPr/>
      </p:nvGrpSpPr>
      <p:grpSpPr>
        <a:xfrm>
          <a:off x="0" y="0"/>
          <a:ext cx="0" cy="0"/>
          <a:chOff x="0" y="0"/>
          <a:chExt cx="0" cy="0"/>
        </a:xfrm>
      </p:grpSpPr>
      <p:sp>
        <p:nvSpPr>
          <p:cNvPr id="2125" name="Google Shape;212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6" name="Google Shape;212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1" name="Shape 2741"/>
        <p:cNvGrpSpPr/>
        <p:nvPr/>
      </p:nvGrpSpPr>
      <p:grpSpPr>
        <a:xfrm>
          <a:off x="0" y="0"/>
          <a:ext cx="0" cy="0"/>
          <a:chOff x="0" y="0"/>
          <a:chExt cx="0" cy="0"/>
        </a:xfrm>
      </p:grpSpPr>
      <p:sp>
        <p:nvSpPr>
          <p:cNvPr id="2742" name="Google Shape;2742;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3" name="Google Shape;2743;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0" name="Shape 2760"/>
        <p:cNvGrpSpPr/>
        <p:nvPr/>
      </p:nvGrpSpPr>
      <p:grpSpPr>
        <a:xfrm>
          <a:off x="0" y="0"/>
          <a:ext cx="0" cy="0"/>
          <a:chOff x="0" y="0"/>
          <a:chExt cx="0" cy="0"/>
        </a:xfrm>
      </p:grpSpPr>
      <p:sp>
        <p:nvSpPr>
          <p:cNvPr id="2761" name="Google Shape;2761;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2" name="Google Shape;2762;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1" name="Shape 2781"/>
        <p:cNvGrpSpPr/>
        <p:nvPr/>
      </p:nvGrpSpPr>
      <p:grpSpPr>
        <a:xfrm>
          <a:off x="0" y="0"/>
          <a:ext cx="0" cy="0"/>
          <a:chOff x="0" y="0"/>
          <a:chExt cx="0" cy="0"/>
        </a:xfrm>
      </p:grpSpPr>
      <p:sp>
        <p:nvSpPr>
          <p:cNvPr id="2782" name="Google Shape;2782;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3" name="Google Shape;278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5" name="Shape 2815"/>
        <p:cNvGrpSpPr/>
        <p:nvPr/>
      </p:nvGrpSpPr>
      <p:grpSpPr>
        <a:xfrm>
          <a:off x="0" y="0"/>
          <a:ext cx="0" cy="0"/>
          <a:chOff x="0" y="0"/>
          <a:chExt cx="0" cy="0"/>
        </a:xfrm>
      </p:grpSpPr>
      <p:sp>
        <p:nvSpPr>
          <p:cNvPr id="2816" name="Google Shape;2816;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7" name="Google Shape;2817;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8" name="Shape 2848"/>
        <p:cNvGrpSpPr/>
        <p:nvPr/>
      </p:nvGrpSpPr>
      <p:grpSpPr>
        <a:xfrm>
          <a:off x="0" y="0"/>
          <a:ext cx="0" cy="0"/>
          <a:chOff x="0" y="0"/>
          <a:chExt cx="0" cy="0"/>
        </a:xfrm>
      </p:grpSpPr>
      <p:sp>
        <p:nvSpPr>
          <p:cNvPr id="2849" name="Google Shape;2849;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0" name="Google Shape;2850;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0" name="Shape 2890"/>
        <p:cNvGrpSpPr/>
        <p:nvPr/>
      </p:nvGrpSpPr>
      <p:grpSpPr>
        <a:xfrm>
          <a:off x="0" y="0"/>
          <a:ext cx="0" cy="0"/>
          <a:chOff x="0" y="0"/>
          <a:chExt cx="0" cy="0"/>
        </a:xfrm>
      </p:grpSpPr>
      <p:sp>
        <p:nvSpPr>
          <p:cNvPr id="2891" name="Google Shape;2891;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2" name="Google Shape;2892;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2" name="Shape 2932"/>
        <p:cNvGrpSpPr/>
        <p:nvPr/>
      </p:nvGrpSpPr>
      <p:grpSpPr>
        <a:xfrm>
          <a:off x="0" y="0"/>
          <a:ext cx="0" cy="0"/>
          <a:chOff x="0" y="0"/>
          <a:chExt cx="0" cy="0"/>
        </a:xfrm>
      </p:grpSpPr>
      <p:sp>
        <p:nvSpPr>
          <p:cNvPr id="2933" name="Google Shape;2933;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4" name="Google Shape;2934;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7" name="Shape 2937"/>
        <p:cNvGrpSpPr/>
        <p:nvPr/>
      </p:nvGrpSpPr>
      <p:grpSpPr>
        <a:xfrm>
          <a:off x="0" y="0"/>
          <a:ext cx="0" cy="0"/>
          <a:chOff x="0" y="0"/>
          <a:chExt cx="0" cy="0"/>
        </a:xfrm>
      </p:grpSpPr>
      <p:sp>
        <p:nvSpPr>
          <p:cNvPr id="2938" name="Google Shape;2938;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9" name="Google Shape;2939;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4" name="Shape 2944"/>
        <p:cNvGrpSpPr/>
        <p:nvPr/>
      </p:nvGrpSpPr>
      <p:grpSpPr>
        <a:xfrm>
          <a:off x="0" y="0"/>
          <a:ext cx="0" cy="0"/>
          <a:chOff x="0" y="0"/>
          <a:chExt cx="0" cy="0"/>
        </a:xfrm>
      </p:grpSpPr>
      <p:sp>
        <p:nvSpPr>
          <p:cNvPr id="2945" name="Google Shape;2945;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6" name="Google Shape;2946;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3" name="Shape 2953"/>
        <p:cNvGrpSpPr/>
        <p:nvPr/>
      </p:nvGrpSpPr>
      <p:grpSpPr>
        <a:xfrm>
          <a:off x="0" y="0"/>
          <a:ext cx="0" cy="0"/>
          <a:chOff x="0" y="0"/>
          <a:chExt cx="0" cy="0"/>
        </a:xfrm>
      </p:grpSpPr>
      <p:sp>
        <p:nvSpPr>
          <p:cNvPr id="2954" name="Google Shape;2954;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5" name="Google Shape;2955;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4" name="Shape 2134"/>
        <p:cNvGrpSpPr/>
        <p:nvPr/>
      </p:nvGrpSpPr>
      <p:grpSpPr>
        <a:xfrm>
          <a:off x="0" y="0"/>
          <a:ext cx="0" cy="0"/>
          <a:chOff x="0" y="0"/>
          <a:chExt cx="0" cy="0"/>
        </a:xfrm>
      </p:grpSpPr>
      <p:sp>
        <p:nvSpPr>
          <p:cNvPr id="2135" name="Google Shape;213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6" name="Google Shape;2136;p6: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7" name="Google Shape;2137;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fr-FR" sz="1800">
                <a:solidFill>
                  <a:srgbClr val="000000"/>
                </a:solidFill>
                <a:latin typeface="Arial"/>
                <a:ea typeface="Arial"/>
                <a:cs typeface="Arial"/>
                <a:sym typeface="Arial"/>
              </a:rPr>
              <a:t>‹#›</a:t>
            </a:fld>
            <a:endParaRPr sz="1400">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9" name="Shape 2969"/>
        <p:cNvGrpSpPr/>
        <p:nvPr/>
      </p:nvGrpSpPr>
      <p:grpSpPr>
        <a:xfrm>
          <a:off x="0" y="0"/>
          <a:ext cx="0" cy="0"/>
          <a:chOff x="0" y="0"/>
          <a:chExt cx="0" cy="0"/>
        </a:xfrm>
      </p:grpSpPr>
      <p:sp>
        <p:nvSpPr>
          <p:cNvPr id="2970" name="Google Shape;2970;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1" name="Google Shape;2971;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7" name="Shape 2987"/>
        <p:cNvGrpSpPr/>
        <p:nvPr/>
      </p:nvGrpSpPr>
      <p:grpSpPr>
        <a:xfrm>
          <a:off x="0" y="0"/>
          <a:ext cx="0" cy="0"/>
          <a:chOff x="0" y="0"/>
          <a:chExt cx="0" cy="0"/>
        </a:xfrm>
      </p:grpSpPr>
      <p:sp>
        <p:nvSpPr>
          <p:cNvPr id="2988" name="Google Shape;2988;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9" name="Google Shape;2989;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9" name="Shape 3009"/>
        <p:cNvGrpSpPr/>
        <p:nvPr/>
      </p:nvGrpSpPr>
      <p:grpSpPr>
        <a:xfrm>
          <a:off x="0" y="0"/>
          <a:ext cx="0" cy="0"/>
          <a:chOff x="0" y="0"/>
          <a:chExt cx="0" cy="0"/>
        </a:xfrm>
      </p:grpSpPr>
      <p:sp>
        <p:nvSpPr>
          <p:cNvPr id="3010" name="Google Shape;3010;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1" name="Google Shape;3011;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0" name="Shape 3030"/>
        <p:cNvGrpSpPr/>
        <p:nvPr/>
      </p:nvGrpSpPr>
      <p:grpSpPr>
        <a:xfrm>
          <a:off x="0" y="0"/>
          <a:ext cx="0" cy="0"/>
          <a:chOff x="0" y="0"/>
          <a:chExt cx="0" cy="0"/>
        </a:xfrm>
      </p:grpSpPr>
      <p:sp>
        <p:nvSpPr>
          <p:cNvPr id="3031" name="Google Shape;3031;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2" name="Google Shape;3032;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9" name="Shape 3059"/>
        <p:cNvGrpSpPr/>
        <p:nvPr/>
      </p:nvGrpSpPr>
      <p:grpSpPr>
        <a:xfrm>
          <a:off x="0" y="0"/>
          <a:ext cx="0" cy="0"/>
          <a:chOff x="0" y="0"/>
          <a:chExt cx="0" cy="0"/>
        </a:xfrm>
      </p:grpSpPr>
      <p:sp>
        <p:nvSpPr>
          <p:cNvPr id="3060" name="Google Shape;3060;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1" name="Google Shape;3061;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4" name="Shape 3064"/>
        <p:cNvGrpSpPr/>
        <p:nvPr/>
      </p:nvGrpSpPr>
      <p:grpSpPr>
        <a:xfrm>
          <a:off x="0" y="0"/>
          <a:ext cx="0" cy="0"/>
          <a:chOff x="0" y="0"/>
          <a:chExt cx="0" cy="0"/>
        </a:xfrm>
      </p:grpSpPr>
      <p:sp>
        <p:nvSpPr>
          <p:cNvPr id="3065" name="Google Shape;3065;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6" name="Google Shape;3066;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4" name="Shape 3074"/>
        <p:cNvGrpSpPr/>
        <p:nvPr/>
      </p:nvGrpSpPr>
      <p:grpSpPr>
        <a:xfrm>
          <a:off x="0" y="0"/>
          <a:ext cx="0" cy="0"/>
          <a:chOff x="0" y="0"/>
          <a:chExt cx="0" cy="0"/>
        </a:xfrm>
      </p:grpSpPr>
      <p:sp>
        <p:nvSpPr>
          <p:cNvPr id="3075" name="Google Shape;3075;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6" name="Google Shape;3076;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5" name="Shape 3085"/>
        <p:cNvGrpSpPr/>
        <p:nvPr/>
      </p:nvGrpSpPr>
      <p:grpSpPr>
        <a:xfrm>
          <a:off x="0" y="0"/>
          <a:ext cx="0" cy="0"/>
          <a:chOff x="0" y="0"/>
          <a:chExt cx="0" cy="0"/>
        </a:xfrm>
      </p:grpSpPr>
      <p:sp>
        <p:nvSpPr>
          <p:cNvPr id="3086" name="Google Shape;3086;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7" name="Google Shape;3087;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0" name="Shape 3110"/>
        <p:cNvGrpSpPr/>
        <p:nvPr/>
      </p:nvGrpSpPr>
      <p:grpSpPr>
        <a:xfrm>
          <a:off x="0" y="0"/>
          <a:ext cx="0" cy="0"/>
          <a:chOff x="0" y="0"/>
          <a:chExt cx="0" cy="0"/>
        </a:xfrm>
      </p:grpSpPr>
      <p:sp>
        <p:nvSpPr>
          <p:cNvPr id="3111" name="Google Shape;3111;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2" name="Google Shape;3112;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5" name="Shape 3115"/>
        <p:cNvGrpSpPr/>
        <p:nvPr/>
      </p:nvGrpSpPr>
      <p:grpSpPr>
        <a:xfrm>
          <a:off x="0" y="0"/>
          <a:ext cx="0" cy="0"/>
          <a:chOff x="0" y="0"/>
          <a:chExt cx="0" cy="0"/>
        </a:xfrm>
      </p:grpSpPr>
      <p:sp>
        <p:nvSpPr>
          <p:cNvPr id="3116" name="Google Shape;3116;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7" name="Google Shape;3117;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0" name="Shape 2150"/>
        <p:cNvGrpSpPr/>
        <p:nvPr/>
      </p:nvGrpSpPr>
      <p:grpSpPr>
        <a:xfrm>
          <a:off x="0" y="0"/>
          <a:ext cx="0" cy="0"/>
          <a:chOff x="0" y="0"/>
          <a:chExt cx="0" cy="0"/>
        </a:xfrm>
      </p:grpSpPr>
      <p:sp>
        <p:nvSpPr>
          <p:cNvPr id="2151" name="Google Shape;215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2" name="Google Shape;21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2" name="Shape 3122"/>
        <p:cNvGrpSpPr/>
        <p:nvPr/>
      </p:nvGrpSpPr>
      <p:grpSpPr>
        <a:xfrm>
          <a:off x="0" y="0"/>
          <a:ext cx="0" cy="0"/>
          <a:chOff x="0" y="0"/>
          <a:chExt cx="0" cy="0"/>
        </a:xfrm>
      </p:grpSpPr>
      <p:sp>
        <p:nvSpPr>
          <p:cNvPr id="3123" name="Google Shape;3123;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4" name="Google Shape;3124;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2" name="Shape 3132"/>
        <p:cNvGrpSpPr/>
        <p:nvPr/>
      </p:nvGrpSpPr>
      <p:grpSpPr>
        <a:xfrm>
          <a:off x="0" y="0"/>
          <a:ext cx="0" cy="0"/>
          <a:chOff x="0" y="0"/>
          <a:chExt cx="0" cy="0"/>
        </a:xfrm>
      </p:grpSpPr>
      <p:sp>
        <p:nvSpPr>
          <p:cNvPr id="3133" name="Google Shape;3133;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4" name="Google Shape;3134;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3" name="Shape 3153"/>
        <p:cNvGrpSpPr/>
        <p:nvPr/>
      </p:nvGrpSpPr>
      <p:grpSpPr>
        <a:xfrm>
          <a:off x="0" y="0"/>
          <a:ext cx="0" cy="0"/>
          <a:chOff x="0" y="0"/>
          <a:chExt cx="0" cy="0"/>
        </a:xfrm>
      </p:grpSpPr>
      <p:sp>
        <p:nvSpPr>
          <p:cNvPr id="3154" name="Google Shape;3154;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5" name="Google Shape;3155;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2" name="Shape 3162"/>
        <p:cNvGrpSpPr/>
        <p:nvPr/>
      </p:nvGrpSpPr>
      <p:grpSpPr>
        <a:xfrm>
          <a:off x="0" y="0"/>
          <a:ext cx="0" cy="0"/>
          <a:chOff x="0" y="0"/>
          <a:chExt cx="0" cy="0"/>
        </a:xfrm>
      </p:grpSpPr>
      <p:sp>
        <p:nvSpPr>
          <p:cNvPr id="3163" name="Google Shape;3163;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4" name="Google Shape;3164;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2" name="Shape 3182"/>
        <p:cNvGrpSpPr/>
        <p:nvPr/>
      </p:nvGrpSpPr>
      <p:grpSpPr>
        <a:xfrm>
          <a:off x="0" y="0"/>
          <a:ext cx="0" cy="0"/>
          <a:chOff x="0" y="0"/>
          <a:chExt cx="0" cy="0"/>
        </a:xfrm>
      </p:grpSpPr>
      <p:sp>
        <p:nvSpPr>
          <p:cNvPr id="3183" name="Google Shape;3183;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4" name="Google Shape;3184;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5" name="Google Shape;3185;p7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7" name="Shape 3207"/>
        <p:cNvGrpSpPr/>
        <p:nvPr/>
      </p:nvGrpSpPr>
      <p:grpSpPr>
        <a:xfrm>
          <a:off x="0" y="0"/>
          <a:ext cx="0" cy="0"/>
          <a:chOff x="0" y="0"/>
          <a:chExt cx="0" cy="0"/>
        </a:xfrm>
      </p:grpSpPr>
      <p:sp>
        <p:nvSpPr>
          <p:cNvPr id="3208" name="Google Shape;3208;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9" name="Google Shape;3209;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5" name="Shape 3215"/>
        <p:cNvGrpSpPr/>
        <p:nvPr/>
      </p:nvGrpSpPr>
      <p:grpSpPr>
        <a:xfrm>
          <a:off x="0" y="0"/>
          <a:ext cx="0" cy="0"/>
          <a:chOff x="0" y="0"/>
          <a:chExt cx="0" cy="0"/>
        </a:xfrm>
      </p:grpSpPr>
      <p:sp>
        <p:nvSpPr>
          <p:cNvPr id="3216" name="Google Shape;3216;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7" name="Google Shape;3217;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0" name="Shape 2160"/>
        <p:cNvGrpSpPr/>
        <p:nvPr/>
      </p:nvGrpSpPr>
      <p:grpSpPr>
        <a:xfrm>
          <a:off x="0" y="0"/>
          <a:ext cx="0" cy="0"/>
          <a:chOff x="0" y="0"/>
          <a:chExt cx="0" cy="0"/>
        </a:xfrm>
      </p:grpSpPr>
      <p:sp>
        <p:nvSpPr>
          <p:cNvPr id="2161" name="Google Shape;216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2" name="Google Shape;216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5" name="Shape 2165"/>
        <p:cNvGrpSpPr/>
        <p:nvPr/>
      </p:nvGrpSpPr>
      <p:grpSpPr>
        <a:xfrm>
          <a:off x="0" y="0"/>
          <a:ext cx="0" cy="0"/>
          <a:chOff x="0" y="0"/>
          <a:chExt cx="0" cy="0"/>
        </a:xfrm>
      </p:grpSpPr>
      <p:sp>
        <p:nvSpPr>
          <p:cNvPr id="2166" name="Google Shape;216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7" name="Google Shape;216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8.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20.jpg"/><Relationship Id="rId8" Type="http://schemas.openxmlformats.org/officeDocument/2006/relationships/image" Target="../media/image31.jp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gif"/><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1.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gif"/><Relationship Id="rId3" Type="http://schemas.openxmlformats.org/officeDocument/2006/relationships/image" Target="../media/image24.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gif"/><Relationship Id="rId3" Type="http://schemas.openxmlformats.org/officeDocument/2006/relationships/image" Target="../media/image26.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gif"/><Relationship Id="rId3" Type="http://schemas.openxmlformats.org/officeDocument/2006/relationships/image" Target="../media/image40.png"/><Relationship Id="rId4" Type="http://schemas.openxmlformats.org/officeDocument/2006/relationships/image" Target="../media/image10.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png"/><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20.jpg"/><Relationship Id="rId8" Type="http://schemas.openxmlformats.org/officeDocument/2006/relationships/image" Target="../media/image31.jp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gif"/><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1.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gif"/><Relationship Id="rId3" Type="http://schemas.openxmlformats.org/officeDocument/2006/relationships/image" Target="../media/image24.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2.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gif"/><Relationship Id="rId3" Type="http://schemas.openxmlformats.org/officeDocument/2006/relationships/image" Target="../media/image26.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2.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2.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2.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png"/><Relationship Id="rId3" Type="http://schemas.openxmlformats.org/officeDocument/2006/relationships/image" Target="../media/image11.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2.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gif"/><Relationship Id="rId3" Type="http://schemas.openxmlformats.org/officeDocument/2006/relationships/image" Target="../media/image26.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2.png"/><Relationship Id="rId3"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8.gif"/><Relationship Id="rId3" Type="http://schemas.openxmlformats.org/officeDocument/2006/relationships/image" Target="../media/image51.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2.png"/><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9.png"/><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20.jpg"/><Relationship Id="rId8" Type="http://schemas.openxmlformats.org/officeDocument/2006/relationships/image" Target="../media/image31.jp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8.gif"/><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1.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9.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8.gif"/><Relationship Id="rId3" Type="http://schemas.openxmlformats.org/officeDocument/2006/relationships/image" Target="../media/image24.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2.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8.gif"/><Relationship Id="rId3" Type="http://schemas.openxmlformats.org/officeDocument/2006/relationships/image" Target="../media/image26.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2.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8.gif"/><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1.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2.png"/><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8.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9.png"/><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20.jpg"/><Relationship Id="rId8" Type="http://schemas.openxmlformats.org/officeDocument/2006/relationships/image" Target="../media/image31.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8.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9.pn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8.gif"/><Relationship Id="rId3" Type="http://schemas.openxmlformats.org/officeDocument/2006/relationships/image" Target="../media/image24.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2.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8.gif"/><Relationship Id="rId3" Type="http://schemas.openxmlformats.org/officeDocument/2006/relationships/image" Target="../media/image26.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2.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gif"/><Relationship Id="rId3" Type="http://schemas.openxmlformats.org/officeDocument/2006/relationships/image" Target="../media/image24.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2.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20.jpg"/><Relationship Id="rId8" Type="http://schemas.openxmlformats.org/officeDocument/2006/relationships/image" Target="../media/image31.jp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pn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gif"/><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1.pn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2.png"/><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8.png"/></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9.png"/><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20.jpg"/><Relationship Id="rId8" Type="http://schemas.openxmlformats.org/officeDocument/2006/relationships/image" Target="../media/image31.jpg"/></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gif"/><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png"/></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2.png"/></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gif"/><Relationship Id="rId3" Type="http://schemas.openxmlformats.org/officeDocument/2006/relationships/image" Target="../media/image2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gif"/><Relationship Id="rId3" Type="http://schemas.openxmlformats.org/officeDocument/2006/relationships/image" Target="../media/image2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gif"/><Relationship Id="rId3" Type="http://schemas.openxmlformats.org/officeDocument/2006/relationships/image" Target="../media/image2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3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21.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20.jpg"/><Relationship Id="rId8" Type="http://schemas.openxmlformats.org/officeDocument/2006/relationships/image" Target="../media/image31.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4.png"/><Relationship Id="rId3" Type="http://schemas.openxmlformats.org/officeDocument/2006/relationships/image" Target="../media/image18.gi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gif"/><Relationship Id="rId3" Type="http://schemas.openxmlformats.org/officeDocument/2006/relationships/image" Target="../media/image40.png"/><Relationship Id="rId4"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4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gif"/><Relationship Id="rId3" Type="http://schemas.openxmlformats.org/officeDocument/2006/relationships/image" Target="../media/image4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5" name="Shape 15"/>
        <p:cNvGrpSpPr/>
        <p:nvPr/>
      </p:nvGrpSpPr>
      <p:grpSpPr>
        <a:xfrm>
          <a:off x="0" y="0"/>
          <a:ext cx="0" cy="0"/>
          <a:chOff x="0" y="0"/>
          <a:chExt cx="0" cy="0"/>
        </a:xfrm>
      </p:grpSpPr>
      <p:sp>
        <p:nvSpPr>
          <p:cNvPr id="16" name="Google Shape;16;p80"/>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b="0" i="0" sz="1100" u="none" cap="none" strike="noStrike">
              <a:solidFill>
                <a:srgbClr val="000000"/>
              </a:solidFill>
              <a:latin typeface="Calibri"/>
              <a:ea typeface="Calibri"/>
              <a:cs typeface="Calibri"/>
              <a:sym typeface="Calibri"/>
            </a:endParaRPr>
          </a:p>
        </p:txBody>
      </p:sp>
      <p:pic>
        <p:nvPicPr>
          <p:cNvPr id="17" name="Google Shape;17;p80"/>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8" name="Google Shape;18;p80"/>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sp>
        <p:nvSpPr>
          <p:cNvPr id="19" name="Google Shape;19;p80"/>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20" name="Google Shape;20;p80"/>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i="0" sz="1800" u="none" cap="none" strike="noStrike">
              <a:solidFill>
                <a:srgbClr val="FFFFFF"/>
              </a:solidFill>
              <a:latin typeface="Calibri"/>
              <a:ea typeface="Calibri"/>
              <a:cs typeface="Calibri"/>
              <a:sym typeface="Calibri"/>
            </a:endParaRPr>
          </a:p>
        </p:txBody>
      </p:sp>
      <p:sp>
        <p:nvSpPr>
          <p:cNvPr id="21" name="Google Shape;21;p80"/>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22" name="Google Shape;22;p80"/>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23" name="Google Shape;23;p80"/>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80"/>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80"/>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5400" u="none" cap="none" strike="noStrike">
                <a:solidFill>
                  <a:srgbClr val="002060"/>
                </a:solidFill>
                <a:latin typeface="Calibri"/>
                <a:ea typeface="Calibri"/>
                <a:cs typeface="Calibri"/>
                <a:sym typeface="Calibri"/>
              </a:rPr>
              <a:t>Physique chimie</a:t>
            </a:r>
            <a:endParaRPr/>
          </a:p>
        </p:txBody>
      </p:sp>
      <p:sp>
        <p:nvSpPr>
          <p:cNvPr id="26" name="Google Shape;26;p80"/>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27" name="Google Shape;27;p80"/>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80"/>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80"/>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80"/>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80"/>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32" name="Google Shape;32;p80"/>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80"/>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 name="Google Shape;34;p80"/>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3" name="Shape 83"/>
        <p:cNvGrpSpPr/>
        <p:nvPr/>
      </p:nvGrpSpPr>
      <p:grpSpPr>
        <a:xfrm>
          <a:off x="0" y="0"/>
          <a:ext cx="0" cy="0"/>
          <a:chOff x="0" y="0"/>
          <a:chExt cx="0" cy="0"/>
        </a:xfrm>
      </p:grpSpPr>
      <p:sp>
        <p:nvSpPr>
          <p:cNvPr id="84" name="Google Shape;84;p17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7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6" name="Google Shape;86;p17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7" name="Google Shape;87;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809" name="Shape 809"/>
        <p:cNvGrpSpPr/>
        <p:nvPr/>
      </p:nvGrpSpPr>
      <p:grpSpPr>
        <a:xfrm>
          <a:off x="0" y="0"/>
          <a:ext cx="0" cy="0"/>
          <a:chOff x="0" y="0"/>
          <a:chExt cx="0" cy="0"/>
        </a:xfrm>
      </p:grpSpPr>
      <p:sp>
        <p:nvSpPr>
          <p:cNvPr id="810" name="Google Shape;810;p320"/>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811" name="Google Shape;811;p320"/>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812" name="Google Shape;812;p320"/>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813" name="Google Shape;813;p320"/>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814" name="Google Shape;814;p320"/>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815" name="Google Shape;815;p320"/>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816" name="Google Shape;816;p320"/>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817" name="Google Shape;817;p320"/>
          <p:cNvGrpSpPr/>
          <p:nvPr/>
        </p:nvGrpSpPr>
        <p:grpSpPr>
          <a:xfrm>
            <a:off x="1153868" y="1985795"/>
            <a:ext cx="923513" cy="733132"/>
            <a:chOff x="277892" y="2283969"/>
            <a:chExt cx="939577" cy="824904"/>
          </a:xfrm>
        </p:grpSpPr>
        <p:sp>
          <p:nvSpPr>
            <p:cNvPr id="818" name="Google Shape;818;p320"/>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9" name="Google Shape;819;p320"/>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820" name="Google Shape;820;p320"/>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821" name="Google Shape;821;p320"/>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822" name="Google Shape;822;p320"/>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823" name="Shape 823"/>
        <p:cNvGrpSpPr/>
        <p:nvPr/>
      </p:nvGrpSpPr>
      <p:grpSpPr>
        <a:xfrm>
          <a:off x="0" y="0"/>
          <a:ext cx="0" cy="0"/>
          <a:chOff x="0" y="0"/>
          <a:chExt cx="0" cy="0"/>
        </a:xfrm>
      </p:grpSpPr>
      <p:grpSp>
        <p:nvGrpSpPr>
          <p:cNvPr id="824" name="Google Shape;824;p321"/>
          <p:cNvGrpSpPr/>
          <p:nvPr/>
        </p:nvGrpSpPr>
        <p:grpSpPr>
          <a:xfrm>
            <a:off x="863927" y="4507781"/>
            <a:ext cx="5760430" cy="603600"/>
            <a:chOff x="647945" y="3380837"/>
            <a:chExt cx="4320322" cy="452700"/>
          </a:xfrm>
        </p:grpSpPr>
        <p:sp>
          <p:nvSpPr>
            <p:cNvPr id="825" name="Google Shape;825;p321"/>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826" name="Google Shape;826;p321"/>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827" name="Google Shape;827;p321"/>
          <p:cNvGrpSpPr/>
          <p:nvPr/>
        </p:nvGrpSpPr>
        <p:grpSpPr>
          <a:xfrm>
            <a:off x="884384" y="3752370"/>
            <a:ext cx="10372677" cy="498415"/>
            <a:chOff x="663288" y="2814277"/>
            <a:chExt cx="7779508" cy="373811"/>
          </a:xfrm>
        </p:grpSpPr>
        <p:sp>
          <p:nvSpPr>
            <p:cNvPr id="828" name="Google Shape;828;p321"/>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829" name="Google Shape;829;p321"/>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830" name="Google Shape;830;p321"/>
          <p:cNvGrpSpPr/>
          <p:nvPr/>
        </p:nvGrpSpPr>
        <p:grpSpPr>
          <a:xfrm>
            <a:off x="887673" y="2319672"/>
            <a:ext cx="6840126" cy="498414"/>
            <a:chOff x="657162" y="1688359"/>
            <a:chExt cx="5130094" cy="373810"/>
          </a:xfrm>
        </p:grpSpPr>
        <p:pic>
          <p:nvPicPr>
            <p:cNvPr id="831" name="Google Shape;831;p321"/>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832" name="Google Shape;832;p321"/>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833" name="Google Shape;833;p321"/>
          <p:cNvGrpSpPr/>
          <p:nvPr/>
        </p:nvGrpSpPr>
        <p:grpSpPr>
          <a:xfrm>
            <a:off x="954798" y="1692132"/>
            <a:ext cx="5669559" cy="426303"/>
            <a:chOff x="716099" y="1269098"/>
            <a:chExt cx="4252169" cy="319727"/>
          </a:xfrm>
        </p:grpSpPr>
        <p:sp>
          <p:nvSpPr>
            <p:cNvPr id="834" name="Google Shape;834;p321"/>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835" name="Google Shape;835;p321"/>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836" name="Google Shape;836;p321"/>
          <p:cNvGrpSpPr/>
          <p:nvPr/>
        </p:nvGrpSpPr>
        <p:grpSpPr>
          <a:xfrm>
            <a:off x="863575" y="916351"/>
            <a:ext cx="6681334" cy="603600"/>
            <a:chOff x="915782" y="892042"/>
            <a:chExt cx="6681334" cy="603600"/>
          </a:xfrm>
        </p:grpSpPr>
        <p:sp>
          <p:nvSpPr>
            <p:cNvPr id="837" name="Google Shape;837;p321"/>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838" name="Google Shape;838;p321"/>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839" name="Google Shape;839;p321"/>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840" name="Google Shape;840;p321"/>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841" name="Google Shape;841;p321"/>
          <p:cNvGrpSpPr/>
          <p:nvPr/>
        </p:nvGrpSpPr>
        <p:grpSpPr>
          <a:xfrm>
            <a:off x="915782" y="3007446"/>
            <a:ext cx="8342891" cy="490417"/>
            <a:chOff x="686836" y="2255584"/>
            <a:chExt cx="6257168" cy="367813"/>
          </a:xfrm>
        </p:grpSpPr>
        <p:sp>
          <p:nvSpPr>
            <p:cNvPr id="842" name="Google Shape;842;p321"/>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843" name="Google Shape;843;p321"/>
            <p:cNvGrpSpPr/>
            <p:nvPr/>
          </p:nvGrpSpPr>
          <p:grpSpPr>
            <a:xfrm>
              <a:off x="686836" y="2255584"/>
              <a:ext cx="413750" cy="359624"/>
              <a:chOff x="10280460" y="4841540"/>
              <a:chExt cx="630930" cy="597556"/>
            </a:xfrm>
          </p:grpSpPr>
          <p:pic>
            <p:nvPicPr>
              <p:cNvPr id="844" name="Google Shape;844;p321"/>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845" name="Google Shape;845;p321"/>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846" name="Google Shape;846;p321"/>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847" name="Google Shape;847;p321"/>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848" name="Google Shape;848;p321"/>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849" name="Shape 849"/>
        <p:cNvGrpSpPr/>
        <p:nvPr/>
      </p:nvGrpSpPr>
      <p:grpSpPr>
        <a:xfrm>
          <a:off x="0" y="0"/>
          <a:ext cx="0" cy="0"/>
          <a:chOff x="0" y="0"/>
          <a:chExt cx="0" cy="0"/>
        </a:xfrm>
      </p:grpSpPr>
      <p:grpSp>
        <p:nvGrpSpPr>
          <p:cNvPr id="850" name="Google Shape;850;p322"/>
          <p:cNvGrpSpPr/>
          <p:nvPr/>
        </p:nvGrpSpPr>
        <p:grpSpPr>
          <a:xfrm>
            <a:off x="812158" y="829917"/>
            <a:ext cx="10567685" cy="5198169"/>
            <a:chOff x="2184400" y="1402025"/>
            <a:chExt cx="7823200" cy="4942038"/>
          </a:xfrm>
        </p:grpSpPr>
        <p:sp>
          <p:nvSpPr>
            <p:cNvPr id="851" name="Google Shape;851;p322"/>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852" name="Google Shape;852;p322"/>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853" name="Google Shape;853;p322"/>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854" name="Google Shape;854;p322"/>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855" name="Google Shape;855;p322"/>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856" name="Google Shape;856;p322"/>
          <p:cNvGrpSpPr/>
          <p:nvPr/>
        </p:nvGrpSpPr>
        <p:grpSpPr>
          <a:xfrm>
            <a:off x="5759801" y="1118243"/>
            <a:ext cx="670236" cy="588434"/>
            <a:chOff x="277892" y="2283969"/>
            <a:chExt cx="939577" cy="824904"/>
          </a:xfrm>
        </p:grpSpPr>
        <p:sp>
          <p:nvSpPr>
            <p:cNvPr id="857" name="Google Shape;857;p322"/>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8" name="Google Shape;858;p322"/>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59" name="Google Shape;859;p322"/>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860" name="Shape 860"/>
        <p:cNvGrpSpPr/>
        <p:nvPr/>
      </p:nvGrpSpPr>
      <p:grpSpPr>
        <a:xfrm>
          <a:off x="0" y="0"/>
          <a:ext cx="0" cy="0"/>
          <a:chOff x="0" y="0"/>
          <a:chExt cx="0" cy="0"/>
        </a:xfrm>
      </p:grpSpPr>
      <p:grpSp>
        <p:nvGrpSpPr>
          <p:cNvPr id="861" name="Google Shape;861;p323"/>
          <p:cNvGrpSpPr/>
          <p:nvPr/>
        </p:nvGrpSpPr>
        <p:grpSpPr>
          <a:xfrm>
            <a:off x="4932835" y="1459304"/>
            <a:ext cx="6054377" cy="3711725"/>
            <a:chOff x="1715066" y="1103461"/>
            <a:chExt cx="5717724" cy="3124203"/>
          </a:xfrm>
        </p:grpSpPr>
        <p:sp>
          <p:nvSpPr>
            <p:cNvPr id="862" name="Google Shape;862;p323"/>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63" name="Google Shape;863;p323"/>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864" name="Google Shape;864;p323"/>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5" name="Google Shape;865;p323"/>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866" name="Google Shape;866;p323"/>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67" name="Google Shape;867;p323"/>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868" name="Google Shape;868;p323"/>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869" name="Shape 869"/>
        <p:cNvGrpSpPr/>
        <p:nvPr/>
      </p:nvGrpSpPr>
      <p:grpSpPr>
        <a:xfrm>
          <a:off x="0" y="0"/>
          <a:ext cx="0" cy="0"/>
          <a:chOff x="0" y="0"/>
          <a:chExt cx="0" cy="0"/>
        </a:xfrm>
      </p:grpSpPr>
      <p:grpSp>
        <p:nvGrpSpPr>
          <p:cNvPr id="870" name="Google Shape;870;p324"/>
          <p:cNvGrpSpPr/>
          <p:nvPr/>
        </p:nvGrpSpPr>
        <p:grpSpPr>
          <a:xfrm>
            <a:off x="812159" y="829917"/>
            <a:ext cx="10567685" cy="5198169"/>
            <a:chOff x="2184400" y="1402025"/>
            <a:chExt cx="7823200" cy="4942038"/>
          </a:xfrm>
        </p:grpSpPr>
        <p:sp>
          <p:nvSpPr>
            <p:cNvPr id="871" name="Google Shape;871;p324"/>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872" name="Google Shape;872;p32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873" name="Google Shape;873;p324"/>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874" name="Google Shape;874;p324"/>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875" name="Google Shape;875;p324"/>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876" name="Shape 876"/>
        <p:cNvGrpSpPr/>
        <p:nvPr/>
      </p:nvGrpSpPr>
      <p:grpSpPr>
        <a:xfrm>
          <a:off x="0" y="0"/>
          <a:ext cx="0" cy="0"/>
          <a:chOff x="0" y="0"/>
          <a:chExt cx="0" cy="0"/>
        </a:xfrm>
      </p:grpSpPr>
      <p:grpSp>
        <p:nvGrpSpPr>
          <p:cNvPr id="877" name="Google Shape;877;p325"/>
          <p:cNvGrpSpPr/>
          <p:nvPr/>
        </p:nvGrpSpPr>
        <p:grpSpPr>
          <a:xfrm>
            <a:off x="0" y="1"/>
            <a:ext cx="12192000" cy="6858001"/>
            <a:chOff x="0" y="0"/>
            <a:chExt cx="13716000" cy="10287000"/>
          </a:xfrm>
        </p:grpSpPr>
        <p:sp>
          <p:nvSpPr>
            <p:cNvPr id="878" name="Google Shape;878;p325"/>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79" name="Google Shape;879;p32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80" name="Google Shape;880;p32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881" name="Google Shape;881;p32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2" name="Google Shape;882;p325"/>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325"/>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4" name="Google Shape;884;p325"/>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885" name="Google Shape;885;p325"/>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886" name="Shape 886"/>
        <p:cNvGrpSpPr/>
        <p:nvPr/>
      </p:nvGrpSpPr>
      <p:grpSpPr>
        <a:xfrm>
          <a:off x="0" y="0"/>
          <a:ext cx="0" cy="0"/>
          <a:chOff x="0" y="0"/>
          <a:chExt cx="0" cy="0"/>
        </a:xfrm>
      </p:grpSpPr>
      <p:grpSp>
        <p:nvGrpSpPr>
          <p:cNvPr id="887" name="Google Shape;887;p326"/>
          <p:cNvGrpSpPr/>
          <p:nvPr/>
        </p:nvGrpSpPr>
        <p:grpSpPr>
          <a:xfrm>
            <a:off x="812159" y="829917"/>
            <a:ext cx="10567685" cy="5198169"/>
            <a:chOff x="2184400" y="1402025"/>
            <a:chExt cx="7823200" cy="4942038"/>
          </a:xfrm>
        </p:grpSpPr>
        <p:sp>
          <p:nvSpPr>
            <p:cNvPr id="888" name="Google Shape;888;p326"/>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889" name="Google Shape;889;p32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890" name="Google Shape;890;p326"/>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891" name="Google Shape;891;p326"/>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892" name="Google Shape;892;p326"/>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 de la séance">
  <p:cSld name="Ouver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893" name="Shape 893"/>
        <p:cNvGrpSpPr/>
        <p:nvPr/>
      </p:nvGrpSpPr>
      <p:grpSpPr>
        <a:xfrm>
          <a:off x="0" y="0"/>
          <a:ext cx="0" cy="0"/>
          <a:chOff x="0" y="0"/>
          <a:chExt cx="0" cy="0"/>
        </a:xfrm>
      </p:grpSpPr>
      <p:grpSp>
        <p:nvGrpSpPr>
          <p:cNvPr id="894" name="Google Shape;894;p327"/>
          <p:cNvGrpSpPr/>
          <p:nvPr/>
        </p:nvGrpSpPr>
        <p:grpSpPr>
          <a:xfrm>
            <a:off x="812158" y="844906"/>
            <a:ext cx="10567685" cy="5198169"/>
            <a:chOff x="2184399" y="1402024"/>
            <a:chExt cx="7823200" cy="4942038"/>
          </a:xfrm>
        </p:grpSpPr>
        <p:sp>
          <p:nvSpPr>
            <p:cNvPr id="895" name="Google Shape;895;p327"/>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896" name="Google Shape;896;p32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897" name="Google Shape;897;p327"/>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898" name="Google Shape;898;p327"/>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Ouverture de la séance</a:t>
            </a:r>
            <a:endParaRPr/>
          </a:p>
        </p:txBody>
      </p:sp>
      <p:pic>
        <p:nvPicPr>
          <p:cNvPr id="899" name="Google Shape;899;p327"/>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pic>
        <p:nvPicPr>
          <p:cNvPr id="900" name="Google Shape;900;p327"/>
          <p:cNvPicPr preferRelativeResize="0"/>
          <p:nvPr/>
        </p:nvPicPr>
        <p:blipFill rotWithShape="1">
          <a:blip r:embed="rId4">
            <a:alphaModFix/>
          </a:blip>
          <a:srcRect b="0" l="0" r="0" t="0"/>
          <a:stretch/>
        </p:blipFill>
        <p:spPr>
          <a:xfrm>
            <a:off x="6261214" y="1609414"/>
            <a:ext cx="649253" cy="649253"/>
          </a:xfrm>
          <a:prstGeom prst="rect">
            <a:avLst/>
          </a:prstGeom>
          <a:noFill/>
          <a:ln>
            <a:noFill/>
          </a:ln>
        </p:spPr>
      </p:pic>
      <p:sp>
        <p:nvSpPr>
          <p:cNvPr id="901" name="Google Shape;901;p327"/>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902" name="Shape 902"/>
        <p:cNvGrpSpPr/>
        <p:nvPr/>
      </p:nvGrpSpPr>
      <p:grpSpPr>
        <a:xfrm>
          <a:off x="0" y="0"/>
          <a:ext cx="0" cy="0"/>
          <a:chOff x="0" y="0"/>
          <a:chExt cx="0" cy="0"/>
        </a:xfrm>
      </p:grpSpPr>
      <p:grpSp>
        <p:nvGrpSpPr>
          <p:cNvPr id="903" name="Google Shape;903;p328"/>
          <p:cNvGrpSpPr/>
          <p:nvPr/>
        </p:nvGrpSpPr>
        <p:grpSpPr>
          <a:xfrm>
            <a:off x="0" y="1"/>
            <a:ext cx="12192000" cy="6858001"/>
            <a:chOff x="0" y="0"/>
            <a:chExt cx="13716000" cy="10287000"/>
          </a:xfrm>
        </p:grpSpPr>
        <p:sp>
          <p:nvSpPr>
            <p:cNvPr id="904" name="Google Shape;904;p328"/>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05" name="Google Shape;905;p32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06" name="Google Shape;906;p32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907" name="Google Shape;907;p328"/>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8" name="Google Shape;908;p328"/>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9" name="Google Shape;909;p328"/>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10" name="Google Shape;910;p328"/>
          <p:cNvGrpSpPr/>
          <p:nvPr/>
        </p:nvGrpSpPr>
        <p:grpSpPr>
          <a:xfrm>
            <a:off x="11779124" y="79508"/>
            <a:ext cx="232364" cy="304873"/>
            <a:chOff x="3292012" y="1302714"/>
            <a:chExt cx="867138" cy="384316"/>
          </a:xfrm>
        </p:grpSpPr>
        <p:sp>
          <p:nvSpPr>
            <p:cNvPr id="911" name="Google Shape;911;p328"/>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sz="900">
                <a:solidFill>
                  <a:srgbClr val="F7C475"/>
                </a:solidFill>
                <a:latin typeface="Arial"/>
                <a:ea typeface="Arial"/>
                <a:cs typeface="Arial"/>
                <a:sym typeface="Arial"/>
              </a:endParaRPr>
            </a:p>
          </p:txBody>
        </p:sp>
        <p:sp>
          <p:nvSpPr>
            <p:cNvPr id="912" name="Google Shape;912;p328"/>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O</a:t>
              </a:r>
              <a:endParaRPr b="1" sz="1800">
                <a:solidFill>
                  <a:srgbClr val="FFFFFF"/>
                </a:solidFill>
                <a:latin typeface="Arial"/>
                <a:ea typeface="Arial"/>
                <a:cs typeface="Arial"/>
                <a:sym typeface="Arial"/>
              </a:endParaRPr>
            </a:p>
          </p:txBody>
        </p:sp>
      </p:grpSp>
      <p:pic>
        <p:nvPicPr>
          <p:cNvPr descr="Image générée" id="913" name="Google Shape;913;p328"/>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920" name="Shape 920"/>
        <p:cNvGrpSpPr/>
        <p:nvPr/>
      </p:nvGrpSpPr>
      <p:grpSpPr>
        <a:xfrm>
          <a:off x="0" y="0"/>
          <a:ext cx="0" cy="0"/>
          <a:chOff x="0" y="0"/>
          <a:chExt cx="0" cy="0"/>
        </a:xfrm>
      </p:grpSpPr>
      <p:grpSp>
        <p:nvGrpSpPr>
          <p:cNvPr id="921" name="Google Shape;921;p91"/>
          <p:cNvGrpSpPr/>
          <p:nvPr/>
        </p:nvGrpSpPr>
        <p:grpSpPr>
          <a:xfrm>
            <a:off x="0" y="1"/>
            <a:ext cx="12192000" cy="6858001"/>
            <a:chOff x="0" y="0"/>
            <a:chExt cx="13716000" cy="10287000"/>
          </a:xfrm>
        </p:grpSpPr>
        <p:sp>
          <p:nvSpPr>
            <p:cNvPr id="922" name="Google Shape;922;p91"/>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23" name="Google Shape;923;p9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924" name="Google Shape;924;p9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925" name="Google Shape;925;p91"/>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91"/>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27" name="Google Shape;927;p91"/>
          <p:cNvGrpSpPr/>
          <p:nvPr/>
        </p:nvGrpSpPr>
        <p:grpSpPr>
          <a:xfrm>
            <a:off x="11779124" y="79508"/>
            <a:ext cx="232364" cy="304873"/>
            <a:chOff x="3292012" y="1302714"/>
            <a:chExt cx="867138" cy="384316"/>
          </a:xfrm>
        </p:grpSpPr>
        <p:sp>
          <p:nvSpPr>
            <p:cNvPr id="928" name="Google Shape;928;p91"/>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29" name="Google Shape;929;p91"/>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Image générée" id="930" name="Google Shape;930;p91"/>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90" name="Shape 90"/>
        <p:cNvGrpSpPr/>
        <p:nvPr/>
      </p:nvGrpSpPr>
      <p:grpSpPr>
        <a:xfrm>
          <a:off x="0" y="0"/>
          <a:ext cx="0" cy="0"/>
          <a:chOff x="0" y="0"/>
          <a:chExt cx="0" cy="0"/>
        </a:xfrm>
      </p:grpSpPr>
      <p:grpSp>
        <p:nvGrpSpPr>
          <p:cNvPr id="91" name="Google Shape;91;p177"/>
          <p:cNvGrpSpPr/>
          <p:nvPr/>
        </p:nvGrpSpPr>
        <p:grpSpPr>
          <a:xfrm>
            <a:off x="0" y="0"/>
            <a:ext cx="12192000" cy="6858001"/>
            <a:chOff x="0" y="0"/>
            <a:chExt cx="13716000" cy="10287000"/>
          </a:xfrm>
        </p:grpSpPr>
        <p:sp>
          <p:nvSpPr>
            <p:cNvPr id="92" name="Google Shape;92;p177"/>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3" name="Google Shape;93;p17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4" name="Google Shape;94;p17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5" name="Google Shape;95;p17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31" name="Shape 931"/>
        <p:cNvGrpSpPr/>
        <p:nvPr/>
      </p:nvGrpSpPr>
      <p:grpSpPr>
        <a:xfrm>
          <a:off x="0" y="0"/>
          <a:ext cx="0" cy="0"/>
          <a:chOff x="0" y="0"/>
          <a:chExt cx="0" cy="0"/>
        </a:xfrm>
      </p:grpSpPr>
      <p:sp>
        <p:nvSpPr>
          <p:cNvPr id="932" name="Google Shape;932;p19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3" name="Google Shape;933;p19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34" name="Google Shape;934;p19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5" name="Google Shape;935;p19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6" name="Google Shape;936;p19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37" name="Shape 937"/>
        <p:cNvGrpSpPr/>
        <p:nvPr/>
      </p:nvGrpSpPr>
      <p:grpSpPr>
        <a:xfrm>
          <a:off x="0" y="0"/>
          <a:ext cx="0" cy="0"/>
          <a:chOff x="0" y="0"/>
          <a:chExt cx="0" cy="0"/>
        </a:xfrm>
      </p:grpSpPr>
      <p:sp>
        <p:nvSpPr>
          <p:cNvPr id="938" name="Google Shape;938;p19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9" name="Google Shape;939;p19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0" name="Google Shape;940;p19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1" name="Google Shape;941;p19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2" name="Google Shape;942;p19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43" name="Shape 943"/>
        <p:cNvGrpSpPr/>
        <p:nvPr/>
      </p:nvGrpSpPr>
      <p:grpSpPr>
        <a:xfrm>
          <a:off x="0" y="0"/>
          <a:ext cx="0" cy="0"/>
          <a:chOff x="0" y="0"/>
          <a:chExt cx="0" cy="0"/>
        </a:xfrm>
      </p:grpSpPr>
      <p:sp>
        <p:nvSpPr>
          <p:cNvPr id="944" name="Google Shape;944;p19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5" name="Google Shape;945;p19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6" name="Google Shape;946;p19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7" name="Google Shape;947;p1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8" name="Google Shape;948;p19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9" name="Google Shape;949;p1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50" name="Shape 950"/>
        <p:cNvGrpSpPr/>
        <p:nvPr/>
      </p:nvGrpSpPr>
      <p:grpSpPr>
        <a:xfrm>
          <a:off x="0" y="0"/>
          <a:ext cx="0" cy="0"/>
          <a:chOff x="0" y="0"/>
          <a:chExt cx="0" cy="0"/>
        </a:xfrm>
      </p:grpSpPr>
      <p:sp>
        <p:nvSpPr>
          <p:cNvPr id="951" name="Google Shape;951;p19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2" name="Google Shape;952;p19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53" name="Google Shape;953;p19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4" name="Google Shape;954;p19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55" name="Google Shape;955;p19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6" name="Google Shape;956;p1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7" name="Google Shape;957;p1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8" name="Google Shape;958;p1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59" name="Shape 959"/>
        <p:cNvGrpSpPr/>
        <p:nvPr/>
      </p:nvGrpSpPr>
      <p:grpSpPr>
        <a:xfrm>
          <a:off x="0" y="0"/>
          <a:ext cx="0" cy="0"/>
          <a:chOff x="0" y="0"/>
          <a:chExt cx="0" cy="0"/>
        </a:xfrm>
      </p:grpSpPr>
      <p:sp>
        <p:nvSpPr>
          <p:cNvPr id="960" name="Google Shape;960;p19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1" name="Google Shape;961;p19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2" name="Google Shape;962;p19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3" name="Google Shape;963;p19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64" name="Shape 964"/>
        <p:cNvGrpSpPr/>
        <p:nvPr/>
      </p:nvGrpSpPr>
      <p:grpSpPr>
        <a:xfrm>
          <a:off x="0" y="0"/>
          <a:ext cx="0" cy="0"/>
          <a:chOff x="0" y="0"/>
          <a:chExt cx="0" cy="0"/>
        </a:xfrm>
      </p:grpSpPr>
      <p:sp>
        <p:nvSpPr>
          <p:cNvPr id="965" name="Google Shape;965;p2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6" name="Google Shape;966;p2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7" name="Google Shape;967;p2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968" name="Shape 968"/>
        <p:cNvGrpSpPr/>
        <p:nvPr/>
      </p:nvGrpSpPr>
      <p:grpSpPr>
        <a:xfrm>
          <a:off x="0" y="0"/>
          <a:ext cx="0" cy="0"/>
          <a:chOff x="0" y="0"/>
          <a:chExt cx="0" cy="0"/>
        </a:xfrm>
      </p:grpSpPr>
      <p:sp>
        <p:nvSpPr>
          <p:cNvPr id="969" name="Google Shape;969;p201"/>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970" name="Google Shape;970;p2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1" name="Google Shape;971;p2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2" name="Google Shape;972;p2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973" name="Google Shape;973;p201"/>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974" name="Google Shape;974;p201"/>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975" name="Google Shape;975;p201"/>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6" name="Google Shape;976;p201"/>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977" name="Google Shape;977;p201"/>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78" name="Shape 978"/>
        <p:cNvGrpSpPr/>
        <p:nvPr/>
      </p:nvGrpSpPr>
      <p:grpSpPr>
        <a:xfrm>
          <a:off x="0" y="0"/>
          <a:ext cx="0" cy="0"/>
          <a:chOff x="0" y="0"/>
          <a:chExt cx="0" cy="0"/>
        </a:xfrm>
      </p:grpSpPr>
      <p:sp>
        <p:nvSpPr>
          <p:cNvPr id="979" name="Google Shape;979;p20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0" name="Google Shape;980;p20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81" name="Google Shape;981;p20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82" name="Google Shape;982;p2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3" name="Google Shape;983;p2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4" name="Google Shape;984;p2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985" name="Shape 985"/>
        <p:cNvGrpSpPr/>
        <p:nvPr/>
      </p:nvGrpSpPr>
      <p:grpSpPr>
        <a:xfrm>
          <a:off x="0" y="0"/>
          <a:ext cx="0" cy="0"/>
          <a:chOff x="0" y="0"/>
          <a:chExt cx="0" cy="0"/>
        </a:xfrm>
      </p:grpSpPr>
      <p:grpSp>
        <p:nvGrpSpPr>
          <p:cNvPr id="986" name="Google Shape;986;p203"/>
          <p:cNvGrpSpPr/>
          <p:nvPr/>
        </p:nvGrpSpPr>
        <p:grpSpPr>
          <a:xfrm>
            <a:off x="0" y="0"/>
            <a:ext cx="12192000" cy="6858001"/>
            <a:chOff x="0" y="0"/>
            <a:chExt cx="13716000" cy="10287000"/>
          </a:xfrm>
        </p:grpSpPr>
        <p:sp>
          <p:nvSpPr>
            <p:cNvPr id="987" name="Google Shape;987;p203"/>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88" name="Google Shape;988;p20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89" name="Google Shape;989;p20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90" name="Google Shape;990;p20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991" name="Shape 991"/>
        <p:cNvGrpSpPr/>
        <p:nvPr/>
      </p:nvGrpSpPr>
      <p:grpSpPr>
        <a:xfrm>
          <a:off x="0" y="0"/>
          <a:ext cx="0" cy="0"/>
          <a:chOff x="0" y="0"/>
          <a:chExt cx="0" cy="0"/>
        </a:xfrm>
      </p:grpSpPr>
      <p:grpSp>
        <p:nvGrpSpPr>
          <p:cNvPr id="992" name="Google Shape;992;p204"/>
          <p:cNvGrpSpPr/>
          <p:nvPr/>
        </p:nvGrpSpPr>
        <p:grpSpPr>
          <a:xfrm>
            <a:off x="0" y="0"/>
            <a:ext cx="12192000" cy="6858001"/>
            <a:chOff x="0" y="0"/>
            <a:chExt cx="13716000" cy="10287000"/>
          </a:xfrm>
        </p:grpSpPr>
        <p:sp>
          <p:nvSpPr>
            <p:cNvPr id="993" name="Google Shape;993;p204"/>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94" name="Google Shape;994;p20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95" name="Google Shape;995;p20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96" name="Google Shape;996;p20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96" name="Shape 96"/>
        <p:cNvGrpSpPr/>
        <p:nvPr/>
      </p:nvGrpSpPr>
      <p:grpSpPr>
        <a:xfrm>
          <a:off x="0" y="0"/>
          <a:ext cx="0" cy="0"/>
          <a:chOff x="0" y="0"/>
          <a:chExt cx="0" cy="0"/>
        </a:xfrm>
      </p:grpSpPr>
      <p:grpSp>
        <p:nvGrpSpPr>
          <p:cNvPr id="97" name="Google Shape;97;p178"/>
          <p:cNvGrpSpPr/>
          <p:nvPr/>
        </p:nvGrpSpPr>
        <p:grpSpPr>
          <a:xfrm>
            <a:off x="0" y="0"/>
            <a:ext cx="12192000" cy="6858001"/>
            <a:chOff x="0" y="0"/>
            <a:chExt cx="13716000" cy="10287000"/>
          </a:xfrm>
        </p:grpSpPr>
        <p:sp>
          <p:nvSpPr>
            <p:cNvPr id="98" name="Google Shape;98;p178"/>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9" name="Google Shape;99;p17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0" name="Google Shape;100;p17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1" name="Google Shape;101;p17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997" name="Shape 997"/>
        <p:cNvGrpSpPr/>
        <p:nvPr/>
      </p:nvGrpSpPr>
      <p:grpSpPr>
        <a:xfrm>
          <a:off x="0" y="0"/>
          <a:ext cx="0" cy="0"/>
          <a:chOff x="0" y="0"/>
          <a:chExt cx="0" cy="0"/>
        </a:xfrm>
      </p:grpSpPr>
      <p:grpSp>
        <p:nvGrpSpPr>
          <p:cNvPr id="998" name="Google Shape;998;p205"/>
          <p:cNvGrpSpPr/>
          <p:nvPr/>
        </p:nvGrpSpPr>
        <p:grpSpPr>
          <a:xfrm>
            <a:off x="0" y="0"/>
            <a:ext cx="12192000" cy="6858001"/>
            <a:chOff x="0" y="0"/>
            <a:chExt cx="13716000" cy="10287000"/>
          </a:xfrm>
        </p:grpSpPr>
        <p:sp>
          <p:nvSpPr>
            <p:cNvPr id="999" name="Google Shape;999;p205"/>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00" name="Google Shape;1000;p20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01" name="Google Shape;1001;p20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02" name="Google Shape;1002;p20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003" name="Shape 1003"/>
        <p:cNvGrpSpPr/>
        <p:nvPr/>
      </p:nvGrpSpPr>
      <p:grpSpPr>
        <a:xfrm>
          <a:off x="0" y="0"/>
          <a:ext cx="0" cy="0"/>
          <a:chOff x="0" y="0"/>
          <a:chExt cx="0" cy="0"/>
        </a:xfrm>
      </p:grpSpPr>
      <p:grpSp>
        <p:nvGrpSpPr>
          <p:cNvPr id="1004" name="Google Shape;1004;p206"/>
          <p:cNvGrpSpPr/>
          <p:nvPr/>
        </p:nvGrpSpPr>
        <p:grpSpPr>
          <a:xfrm>
            <a:off x="0" y="0"/>
            <a:ext cx="12192000" cy="6858001"/>
            <a:chOff x="0" y="0"/>
            <a:chExt cx="13716000" cy="10287000"/>
          </a:xfrm>
        </p:grpSpPr>
        <p:sp>
          <p:nvSpPr>
            <p:cNvPr id="1005" name="Google Shape;1005;p206"/>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06" name="Google Shape;1006;p20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07" name="Google Shape;1007;p20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08" name="Google Shape;1008;p20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009" name="Shape 1009"/>
        <p:cNvGrpSpPr/>
        <p:nvPr/>
      </p:nvGrpSpPr>
      <p:grpSpPr>
        <a:xfrm>
          <a:off x="0" y="0"/>
          <a:ext cx="0" cy="0"/>
          <a:chOff x="0" y="0"/>
          <a:chExt cx="0" cy="0"/>
        </a:xfrm>
      </p:grpSpPr>
      <p:grpSp>
        <p:nvGrpSpPr>
          <p:cNvPr id="1010" name="Google Shape;1010;p207"/>
          <p:cNvGrpSpPr/>
          <p:nvPr/>
        </p:nvGrpSpPr>
        <p:grpSpPr>
          <a:xfrm>
            <a:off x="0" y="0"/>
            <a:ext cx="12192000" cy="6858001"/>
            <a:chOff x="0" y="0"/>
            <a:chExt cx="13716000" cy="10287000"/>
          </a:xfrm>
        </p:grpSpPr>
        <p:sp>
          <p:nvSpPr>
            <p:cNvPr id="1011" name="Google Shape;1011;p207"/>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12" name="Google Shape;1012;p20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13" name="Google Shape;1013;p20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14" name="Google Shape;1014;p20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015" name="Shape 1015"/>
        <p:cNvGrpSpPr/>
        <p:nvPr/>
      </p:nvGrpSpPr>
      <p:grpSpPr>
        <a:xfrm>
          <a:off x="0" y="0"/>
          <a:ext cx="0" cy="0"/>
          <a:chOff x="0" y="0"/>
          <a:chExt cx="0" cy="0"/>
        </a:xfrm>
      </p:grpSpPr>
      <p:grpSp>
        <p:nvGrpSpPr>
          <p:cNvPr id="1016" name="Google Shape;1016;p208"/>
          <p:cNvGrpSpPr/>
          <p:nvPr/>
        </p:nvGrpSpPr>
        <p:grpSpPr>
          <a:xfrm>
            <a:off x="0" y="0"/>
            <a:ext cx="12192000" cy="6858001"/>
            <a:chOff x="0" y="0"/>
            <a:chExt cx="13716000" cy="10287000"/>
          </a:xfrm>
        </p:grpSpPr>
        <p:sp>
          <p:nvSpPr>
            <p:cNvPr id="1017" name="Google Shape;1017;p208"/>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18" name="Google Shape;1018;p20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19" name="Google Shape;1019;p20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20" name="Google Shape;1020;p20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021" name="Shape 1021"/>
        <p:cNvGrpSpPr/>
        <p:nvPr/>
      </p:nvGrpSpPr>
      <p:grpSpPr>
        <a:xfrm>
          <a:off x="0" y="0"/>
          <a:ext cx="0" cy="0"/>
          <a:chOff x="0" y="0"/>
          <a:chExt cx="0" cy="0"/>
        </a:xfrm>
      </p:grpSpPr>
      <p:grpSp>
        <p:nvGrpSpPr>
          <p:cNvPr id="1022" name="Google Shape;1022;p209"/>
          <p:cNvGrpSpPr/>
          <p:nvPr/>
        </p:nvGrpSpPr>
        <p:grpSpPr>
          <a:xfrm>
            <a:off x="0" y="0"/>
            <a:ext cx="12192000" cy="6858001"/>
            <a:chOff x="0" y="0"/>
            <a:chExt cx="13716000" cy="10287000"/>
          </a:xfrm>
        </p:grpSpPr>
        <p:sp>
          <p:nvSpPr>
            <p:cNvPr id="1023" name="Google Shape;1023;p209"/>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24" name="Google Shape;1024;p20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25" name="Google Shape;1025;p20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26" name="Google Shape;1026;p20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027" name="Shape 1027"/>
        <p:cNvGrpSpPr/>
        <p:nvPr/>
      </p:nvGrpSpPr>
      <p:grpSpPr>
        <a:xfrm>
          <a:off x="0" y="0"/>
          <a:ext cx="0" cy="0"/>
          <a:chOff x="0" y="0"/>
          <a:chExt cx="0" cy="0"/>
        </a:xfrm>
      </p:grpSpPr>
      <p:grpSp>
        <p:nvGrpSpPr>
          <p:cNvPr id="1028" name="Google Shape;1028;p210"/>
          <p:cNvGrpSpPr/>
          <p:nvPr/>
        </p:nvGrpSpPr>
        <p:grpSpPr>
          <a:xfrm>
            <a:off x="0" y="0"/>
            <a:ext cx="12192000" cy="6858001"/>
            <a:chOff x="0" y="0"/>
            <a:chExt cx="13716000" cy="10287000"/>
          </a:xfrm>
        </p:grpSpPr>
        <p:sp>
          <p:nvSpPr>
            <p:cNvPr id="1029" name="Google Shape;1029;p210"/>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30" name="Google Shape;1030;p21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31" name="Google Shape;1031;p21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32" name="Google Shape;1032;p21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033" name="Shape 1033"/>
        <p:cNvGrpSpPr/>
        <p:nvPr/>
      </p:nvGrpSpPr>
      <p:grpSpPr>
        <a:xfrm>
          <a:off x="0" y="0"/>
          <a:ext cx="0" cy="0"/>
          <a:chOff x="0" y="0"/>
          <a:chExt cx="0" cy="0"/>
        </a:xfrm>
      </p:grpSpPr>
      <p:grpSp>
        <p:nvGrpSpPr>
          <p:cNvPr id="1034" name="Google Shape;1034;p211"/>
          <p:cNvGrpSpPr/>
          <p:nvPr/>
        </p:nvGrpSpPr>
        <p:grpSpPr>
          <a:xfrm>
            <a:off x="0" y="0"/>
            <a:ext cx="12192000" cy="6858001"/>
            <a:chOff x="0" y="0"/>
            <a:chExt cx="13716000" cy="10287000"/>
          </a:xfrm>
        </p:grpSpPr>
        <p:sp>
          <p:nvSpPr>
            <p:cNvPr id="1035" name="Google Shape;1035;p211"/>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36" name="Google Shape;1036;p21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37" name="Google Shape;1037;p21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38" name="Google Shape;1038;p21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039" name="Shape 1039"/>
        <p:cNvGrpSpPr/>
        <p:nvPr/>
      </p:nvGrpSpPr>
      <p:grpSpPr>
        <a:xfrm>
          <a:off x="0" y="0"/>
          <a:ext cx="0" cy="0"/>
          <a:chOff x="0" y="0"/>
          <a:chExt cx="0" cy="0"/>
        </a:xfrm>
      </p:grpSpPr>
      <p:sp>
        <p:nvSpPr>
          <p:cNvPr id="1040" name="Google Shape;1040;p212"/>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1" name="Google Shape;1041;p212"/>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042" name="Google Shape;1042;p212"/>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043" name="Google Shape;1043;p212"/>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4" name="Google Shape;1044;p212"/>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045" name="Google Shape;1045;p212"/>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046" name="Google Shape;1046;p212"/>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7" name="Google Shape;1047;p212"/>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8" name="Google Shape;1048;p212"/>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9" name="Google Shape;1049;p212"/>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0" name="Google Shape;1050;p212"/>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1" name="Google Shape;1051;p212"/>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2" name="Google Shape;1052;p212"/>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053" name="Shape 1053"/>
        <p:cNvGrpSpPr/>
        <p:nvPr/>
      </p:nvGrpSpPr>
      <p:grpSpPr>
        <a:xfrm>
          <a:off x="0" y="0"/>
          <a:ext cx="0" cy="0"/>
          <a:chOff x="0" y="0"/>
          <a:chExt cx="0" cy="0"/>
        </a:xfrm>
      </p:grpSpPr>
      <p:sp>
        <p:nvSpPr>
          <p:cNvPr id="1054" name="Google Shape;1054;p213"/>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055" name="Google Shape;1055;p213"/>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056" name="Google Shape;1056;p213"/>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057" name="Google Shape;1057;p213"/>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058" name="Google Shape;1058;p213"/>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059" name="Google Shape;1059;p213"/>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060" name="Google Shape;1060;p213"/>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061" name="Google Shape;1061;p213"/>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2" name="Google Shape;1062;p213"/>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3" name="Google Shape;1063;p213"/>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064" name="Google Shape;1064;p213"/>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065" name="Google Shape;1065;p213"/>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6" name="Google Shape;1066;p213"/>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7" name="Google Shape;1067;p213"/>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8" name="Google Shape;1068;p213"/>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9" name="Google Shape;1069;p213"/>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070" name="Google Shape;1070;p213"/>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1" name="Google Shape;1071;p213"/>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072" name="Google Shape;1072;p213"/>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073" name="Shape 1073"/>
        <p:cNvGrpSpPr/>
        <p:nvPr/>
      </p:nvGrpSpPr>
      <p:grpSpPr>
        <a:xfrm>
          <a:off x="0" y="0"/>
          <a:ext cx="0" cy="0"/>
          <a:chOff x="0" y="0"/>
          <a:chExt cx="0" cy="0"/>
        </a:xfrm>
      </p:grpSpPr>
      <p:sp>
        <p:nvSpPr>
          <p:cNvPr id="1074" name="Google Shape;1074;p214"/>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075" name="Google Shape;1075;p214"/>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076" name="Google Shape;1076;p214"/>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077" name="Google Shape;1077;p214"/>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078" name="Google Shape;1078;p214"/>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079" name="Google Shape;1079;p214"/>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080" name="Google Shape;1080;p214"/>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081" name="Google Shape;1081;p214"/>
          <p:cNvGrpSpPr/>
          <p:nvPr/>
        </p:nvGrpSpPr>
        <p:grpSpPr>
          <a:xfrm>
            <a:off x="1153868" y="1985795"/>
            <a:ext cx="923513" cy="733132"/>
            <a:chOff x="277892" y="2283969"/>
            <a:chExt cx="939577" cy="824904"/>
          </a:xfrm>
        </p:grpSpPr>
        <p:sp>
          <p:nvSpPr>
            <p:cNvPr id="1082" name="Google Shape;1082;p214"/>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214"/>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084" name="Google Shape;1084;p214"/>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085" name="Google Shape;1085;p214"/>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086" name="Google Shape;1086;p214"/>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02" name="Shape 102"/>
        <p:cNvGrpSpPr/>
        <p:nvPr/>
      </p:nvGrpSpPr>
      <p:grpSpPr>
        <a:xfrm>
          <a:off x="0" y="0"/>
          <a:ext cx="0" cy="0"/>
          <a:chOff x="0" y="0"/>
          <a:chExt cx="0" cy="0"/>
        </a:xfrm>
      </p:grpSpPr>
      <p:grpSp>
        <p:nvGrpSpPr>
          <p:cNvPr id="103" name="Google Shape;103;p179"/>
          <p:cNvGrpSpPr/>
          <p:nvPr/>
        </p:nvGrpSpPr>
        <p:grpSpPr>
          <a:xfrm>
            <a:off x="0" y="0"/>
            <a:ext cx="12192000" cy="6858001"/>
            <a:chOff x="0" y="0"/>
            <a:chExt cx="13716000" cy="10287000"/>
          </a:xfrm>
        </p:grpSpPr>
        <p:sp>
          <p:nvSpPr>
            <p:cNvPr id="104" name="Google Shape;104;p179"/>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 name="Google Shape;105;p17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6" name="Google Shape;106;p17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7" name="Google Shape;107;p17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087" name="Shape 1087"/>
        <p:cNvGrpSpPr/>
        <p:nvPr/>
      </p:nvGrpSpPr>
      <p:grpSpPr>
        <a:xfrm>
          <a:off x="0" y="0"/>
          <a:ext cx="0" cy="0"/>
          <a:chOff x="0" y="0"/>
          <a:chExt cx="0" cy="0"/>
        </a:xfrm>
      </p:grpSpPr>
      <p:grpSp>
        <p:nvGrpSpPr>
          <p:cNvPr id="1088" name="Google Shape;1088;p215"/>
          <p:cNvGrpSpPr/>
          <p:nvPr/>
        </p:nvGrpSpPr>
        <p:grpSpPr>
          <a:xfrm>
            <a:off x="863927" y="4507781"/>
            <a:ext cx="5760430" cy="603600"/>
            <a:chOff x="647945" y="3380837"/>
            <a:chExt cx="4320322" cy="452700"/>
          </a:xfrm>
        </p:grpSpPr>
        <p:sp>
          <p:nvSpPr>
            <p:cNvPr id="1089" name="Google Shape;1089;p215"/>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090" name="Google Shape;1090;p215"/>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091" name="Google Shape;1091;p215"/>
          <p:cNvGrpSpPr/>
          <p:nvPr/>
        </p:nvGrpSpPr>
        <p:grpSpPr>
          <a:xfrm>
            <a:off x="884384" y="3752370"/>
            <a:ext cx="10372677" cy="498415"/>
            <a:chOff x="663288" y="2814277"/>
            <a:chExt cx="7779508" cy="373811"/>
          </a:xfrm>
        </p:grpSpPr>
        <p:sp>
          <p:nvSpPr>
            <p:cNvPr id="1092" name="Google Shape;1092;p215"/>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093" name="Google Shape;1093;p215"/>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094" name="Google Shape;1094;p215"/>
          <p:cNvGrpSpPr/>
          <p:nvPr/>
        </p:nvGrpSpPr>
        <p:grpSpPr>
          <a:xfrm>
            <a:off x="887673" y="2319672"/>
            <a:ext cx="6840126" cy="498414"/>
            <a:chOff x="657162" y="1688359"/>
            <a:chExt cx="5130094" cy="373810"/>
          </a:xfrm>
        </p:grpSpPr>
        <p:pic>
          <p:nvPicPr>
            <p:cNvPr id="1095" name="Google Shape;1095;p215"/>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096" name="Google Shape;1096;p215"/>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097" name="Google Shape;1097;p215"/>
          <p:cNvGrpSpPr/>
          <p:nvPr/>
        </p:nvGrpSpPr>
        <p:grpSpPr>
          <a:xfrm>
            <a:off x="954798" y="1692132"/>
            <a:ext cx="5669559" cy="426303"/>
            <a:chOff x="716099" y="1269098"/>
            <a:chExt cx="4252169" cy="319727"/>
          </a:xfrm>
        </p:grpSpPr>
        <p:sp>
          <p:nvSpPr>
            <p:cNvPr id="1098" name="Google Shape;1098;p215"/>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099" name="Google Shape;1099;p215"/>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100" name="Google Shape;1100;p215"/>
          <p:cNvGrpSpPr/>
          <p:nvPr/>
        </p:nvGrpSpPr>
        <p:grpSpPr>
          <a:xfrm>
            <a:off x="863575" y="916351"/>
            <a:ext cx="6681334" cy="603600"/>
            <a:chOff x="915782" y="892042"/>
            <a:chExt cx="6681334" cy="603600"/>
          </a:xfrm>
        </p:grpSpPr>
        <p:sp>
          <p:nvSpPr>
            <p:cNvPr id="1101" name="Google Shape;1101;p215"/>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102" name="Google Shape;1102;p215"/>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103" name="Google Shape;1103;p215"/>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104" name="Google Shape;1104;p215"/>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105" name="Google Shape;1105;p215"/>
          <p:cNvGrpSpPr/>
          <p:nvPr/>
        </p:nvGrpSpPr>
        <p:grpSpPr>
          <a:xfrm>
            <a:off x="915782" y="3007446"/>
            <a:ext cx="8342891" cy="490417"/>
            <a:chOff x="686836" y="2255584"/>
            <a:chExt cx="6257168" cy="367813"/>
          </a:xfrm>
        </p:grpSpPr>
        <p:sp>
          <p:nvSpPr>
            <p:cNvPr id="1106" name="Google Shape;1106;p215"/>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107" name="Google Shape;1107;p215"/>
            <p:cNvGrpSpPr/>
            <p:nvPr/>
          </p:nvGrpSpPr>
          <p:grpSpPr>
            <a:xfrm>
              <a:off x="686836" y="2255584"/>
              <a:ext cx="413750" cy="359624"/>
              <a:chOff x="10280460" y="4841540"/>
              <a:chExt cx="630930" cy="597556"/>
            </a:xfrm>
          </p:grpSpPr>
          <p:pic>
            <p:nvPicPr>
              <p:cNvPr id="1108" name="Google Shape;1108;p215"/>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109" name="Google Shape;1109;p215"/>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110" name="Google Shape;1110;p215"/>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111" name="Google Shape;1111;p215"/>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112" name="Google Shape;1112;p215"/>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113" name="Shape 1113"/>
        <p:cNvGrpSpPr/>
        <p:nvPr/>
      </p:nvGrpSpPr>
      <p:grpSpPr>
        <a:xfrm>
          <a:off x="0" y="0"/>
          <a:ext cx="0" cy="0"/>
          <a:chOff x="0" y="0"/>
          <a:chExt cx="0" cy="0"/>
        </a:xfrm>
      </p:grpSpPr>
      <p:grpSp>
        <p:nvGrpSpPr>
          <p:cNvPr id="1114" name="Google Shape;1114;p216"/>
          <p:cNvGrpSpPr/>
          <p:nvPr/>
        </p:nvGrpSpPr>
        <p:grpSpPr>
          <a:xfrm>
            <a:off x="812158" y="829917"/>
            <a:ext cx="10567685" cy="5198169"/>
            <a:chOff x="2184400" y="1402025"/>
            <a:chExt cx="7823200" cy="4942038"/>
          </a:xfrm>
        </p:grpSpPr>
        <p:sp>
          <p:nvSpPr>
            <p:cNvPr id="1115" name="Google Shape;1115;p216"/>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116" name="Google Shape;1116;p21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117" name="Google Shape;1117;p216"/>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118" name="Google Shape;1118;p216"/>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119" name="Google Shape;1119;p216"/>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120" name="Google Shape;1120;p216"/>
          <p:cNvGrpSpPr/>
          <p:nvPr/>
        </p:nvGrpSpPr>
        <p:grpSpPr>
          <a:xfrm>
            <a:off x="5759801" y="1118243"/>
            <a:ext cx="670236" cy="588434"/>
            <a:chOff x="277892" y="2283969"/>
            <a:chExt cx="939577" cy="824904"/>
          </a:xfrm>
        </p:grpSpPr>
        <p:sp>
          <p:nvSpPr>
            <p:cNvPr id="1121" name="Google Shape;1121;p216"/>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2" name="Google Shape;1122;p216"/>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23" name="Google Shape;1123;p216"/>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124" name="Shape 1124"/>
        <p:cNvGrpSpPr/>
        <p:nvPr/>
      </p:nvGrpSpPr>
      <p:grpSpPr>
        <a:xfrm>
          <a:off x="0" y="0"/>
          <a:ext cx="0" cy="0"/>
          <a:chOff x="0" y="0"/>
          <a:chExt cx="0" cy="0"/>
        </a:xfrm>
      </p:grpSpPr>
      <p:grpSp>
        <p:nvGrpSpPr>
          <p:cNvPr id="1125" name="Google Shape;1125;p217"/>
          <p:cNvGrpSpPr/>
          <p:nvPr/>
        </p:nvGrpSpPr>
        <p:grpSpPr>
          <a:xfrm>
            <a:off x="4932835" y="1459304"/>
            <a:ext cx="6054377" cy="3711725"/>
            <a:chOff x="1715066" y="1103461"/>
            <a:chExt cx="5717724" cy="3124203"/>
          </a:xfrm>
        </p:grpSpPr>
        <p:sp>
          <p:nvSpPr>
            <p:cNvPr id="1126" name="Google Shape;1126;p217"/>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127" name="Google Shape;1127;p217"/>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128" name="Google Shape;1128;p217"/>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9" name="Google Shape;1129;p217"/>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130" name="Google Shape;1130;p217"/>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131" name="Google Shape;1131;p217"/>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132" name="Google Shape;1132;p217"/>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133" name="Shape 1133"/>
        <p:cNvGrpSpPr/>
        <p:nvPr/>
      </p:nvGrpSpPr>
      <p:grpSpPr>
        <a:xfrm>
          <a:off x="0" y="0"/>
          <a:ext cx="0" cy="0"/>
          <a:chOff x="0" y="0"/>
          <a:chExt cx="0" cy="0"/>
        </a:xfrm>
      </p:grpSpPr>
      <p:grpSp>
        <p:nvGrpSpPr>
          <p:cNvPr id="1134" name="Google Shape;1134;p218"/>
          <p:cNvGrpSpPr/>
          <p:nvPr/>
        </p:nvGrpSpPr>
        <p:grpSpPr>
          <a:xfrm>
            <a:off x="812159" y="829917"/>
            <a:ext cx="10567685" cy="5198169"/>
            <a:chOff x="2184400" y="1402025"/>
            <a:chExt cx="7823200" cy="4942038"/>
          </a:xfrm>
        </p:grpSpPr>
        <p:sp>
          <p:nvSpPr>
            <p:cNvPr id="1135" name="Google Shape;1135;p218"/>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136" name="Google Shape;1136;p21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137" name="Google Shape;1137;p218"/>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138" name="Google Shape;1138;p218"/>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139" name="Google Shape;1139;p21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140" name="Shape 1140"/>
        <p:cNvGrpSpPr/>
        <p:nvPr/>
      </p:nvGrpSpPr>
      <p:grpSpPr>
        <a:xfrm>
          <a:off x="0" y="0"/>
          <a:ext cx="0" cy="0"/>
          <a:chOff x="0" y="0"/>
          <a:chExt cx="0" cy="0"/>
        </a:xfrm>
      </p:grpSpPr>
      <p:grpSp>
        <p:nvGrpSpPr>
          <p:cNvPr id="1141" name="Google Shape;1141;p219"/>
          <p:cNvGrpSpPr/>
          <p:nvPr/>
        </p:nvGrpSpPr>
        <p:grpSpPr>
          <a:xfrm>
            <a:off x="0" y="1"/>
            <a:ext cx="12192000" cy="6858001"/>
            <a:chOff x="0" y="0"/>
            <a:chExt cx="13716000" cy="10287000"/>
          </a:xfrm>
        </p:grpSpPr>
        <p:sp>
          <p:nvSpPr>
            <p:cNvPr id="1142" name="Google Shape;1142;p219"/>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43" name="Google Shape;1143;p21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44" name="Google Shape;1144;p21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145" name="Google Shape;1145;p21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6" name="Google Shape;1146;p219"/>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7" name="Google Shape;1147;p219"/>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8" name="Google Shape;1148;p219"/>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1149" name="Google Shape;1149;p219"/>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150" name="Shape 1150"/>
        <p:cNvGrpSpPr/>
        <p:nvPr/>
      </p:nvGrpSpPr>
      <p:grpSpPr>
        <a:xfrm>
          <a:off x="0" y="0"/>
          <a:ext cx="0" cy="0"/>
          <a:chOff x="0" y="0"/>
          <a:chExt cx="0" cy="0"/>
        </a:xfrm>
      </p:grpSpPr>
      <p:grpSp>
        <p:nvGrpSpPr>
          <p:cNvPr id="1151" name="Google Shape;1151;p220"/>
          <p:cNvGrpSpPr/>
          <p:nvPr/>
        </p:nvGrpSpPr>
        <p:grpSpPr>
          <a:xfrm>
            <a:off x="812159" y="829917"/>
            <a:ext cx="10567685" cy="5198169"/>
            <a:chOff x="2184400" y="1402025"/>
            <a:chExt cx="7823200" cy="4942038"/>
          </a:xfrm>
        </p:grpSpPr>
        <p:sp>
          <p:nvSpPr>
            <p:cNvPr id="1152" name="Google Shape;1152;p220"/>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153" name="Google Shape;1153;p22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154" name="Google Shape;1154;p220"/>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155" name="Google Shape;1155;p220"/>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156" name="Google Shape;1156;p220"/>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157" name="Shape 1157"/>
        <p:cNvGrpSpPr/>
        <p:nvPr/>
      </p:nvGrpSpPr>
      <p:grpSpPr>
        <a:xfrm>
          <a:off x="0" y="0"/>
          <a:ext cx="0" cy="0"/>
          <a:chOff x="0" y="0"/>
          <a:chExt cx="0" cy="0"/>
        </a:xfrm>
      </p:grpSpPr>
      <p:grpSp>
        <p:nvGrpSpPr>
          <p:cNvPr id="1158" name="Google Shape;1158;p221"/>
          <p:cNvGrpSpPr/>
          <p:nvPr/>
        </p:nvGrpSpPr>
        <p:grpSpPr>
          <a:xfrm>
            <a:off x="0" y="1"/>
            <a:ext cx="12192000" cy="6858001"/>
            <a:chOff x="0" y="0"/>
            <a:chExt cx="13716000" cy="10287000"/>
          </a:xfrm>
        </p:grpSpPr>
        <p:sp>
          <p:nvSpPr>
            <p:cNvPr id="1159" name="Google Shape;1159;p221"/>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60" name="Google Shape;1160;p22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61" name="Google Shape;1161;p22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162" name="Google Shape;1162;p22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3" name="Google Shape;1163;p221"/>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4" name="Google Shape;1164;p221"/>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5" name="Google Shape;1165;p221"/>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166" name="Google Shape;1166;p221"/>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1173" name="Shape 1173"/>
        <p:cNvGrpSpPr/>
        <p:nvPr/>
      </p:nvGrpSpPr>
      <p:grpSpPr>
        <a:xfrm>
          <a:off x="0" y="0"/>
          <a:ext cx="0" cy="0"/>
          <a:chOff x="0" y="0"/>
          <a:chExt cx="0" cy="0"/>
        </a:xfrm>
      </p:grpSpPr>
      <p:grpSp>
        <p:nvGrpSpPr>
          <p:cNvPr id="1174" name="Google Shape;1174;p93"/>
          <p:cNvGrpSpPr/>
          <p:nvPr/>
        </p:nvGrpSpPr>
        <p:grpSpPr>
          <a:xfrm>
            <a:off x="0" y="1"/>
            <a:ext cx="12192000" cy="6858001"/>
            <a:chOff x="0" y="0"/>
            <a:chExt cx="13716000" cy="10287000"/>
          </a:xfrm>
        </p:grpSpPr>
        <p:sp>
          <p:nvSpPr>
            <p:cNvPr id="1175" name="Google Shape;1175;p93"/>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76" name="Google Shape;1176;p9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77" name="Google Shape;1177;p9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178" name="Google Shape;1178;p93"/>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9" name="Google Shape;1179;p93"/>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80" name="Google Shape;1180;p93"/>
          <p:cNvGrpSpPr/>
          <p:nvPr/>
        </p:nvGrpSpPr>
        <p:grpSpPr>
          <a:xfrm>
            <a:off x="11779124" y="79508"/>
            <a:ext cx="232364" cy="304873"/>
            <a:chOff x="3292012" y="1302714"/>
            <a:chExt cx="867138" cy="384316"/>
          </a:xfrm>
        </p:grpSpPr>
        <p:sp>
          <p:nvSpPr>
            <p:cNvPr id="1181" name="Google Shape;1181;p93"/>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182" name="Google Shape;1182;p93"/>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Image générée" id="1183" name="Google Shape;1183;p93"/>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1184" name="Shape 1184"/>
        <p:cNvGrpSpPr/>
        <p:nvPr/>
      </p:nvGrpSpPr>
      <p:grpSpPr>
        <a:xfrm>
          <a:off x="0" y="0"/>
          <a:ext cx="0" cy="0"/>
          <a:chOff x="0" y="0"/>
          <a:chExt cx="0" cy="0"/>
        </a:xfrm>
      </p:grpSpPr>
      <p:grpSp>
        <p:nvGrpSpPr>
          <p:cNvPr id="1185" name="Google Shape;1185;p97"/>
          <p:cNvGrpSpPr/>
          <p:nvPr/>
        </p:nvGrpSpPr>
        <p:grpSpPr>
          <a:xfrm>
            <a:off x="0" y="1"/>
            <a:ext cx="12192000" cy="6858001"/>
            <a:chOff x="0" y="0"/>
            <a:chExt cx="13716000" cy="10287000"/>
          </a:xfrm>
        </p:grpSpPr>
        <p:sp>
          <p:nvSpPr>
            <p:cNvPr id="1186" name="Google Shape;1186;p97"/>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87" name="Google Shape;1187;p9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88" name="Google Shape;1188;p9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189" name="Google Shape;1189;p97"/>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0" name="Google Shape;1190;p97"/>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91" name="Google Shape;1191;p97"/>
          <p:cNvGrpSpPr/>
          <p:nvPr/>
        </p:nvGrpSpPr>
        <p:grpSpPr>
          <a:xfrm>
            <a:off x="11779124" y="79508"/>
            <a:ext cx="232364" cy="304873"/>
            <a:chOff x="3292012" y="1302714"/>
            <a:chExt cx="867138" cy="384316"/>
          </a:xfrm>
        </p:grpSpPr>
        <p:sp>
          <p:nvSpPr>
            <p:cNvPr id="1192" name="Google Shape;1192;p97"/>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193" name="Google Shape;1193;p97"/>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Image générée" id="1194" name="Google Shape;1194;p97"/>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95" name="Shape 1195"/>
        <p:cNvGrpSpPr/>
        <p:nvPr/>
      </p:nvGrpSpPr>
      <p:grpSpPr>
        <a:xfrm>
          <a:off x="0" y="0"/>
          <a:ext cx="0" cy="0"/>
          <a:chOff x="0" y="0"/>
          <a:chExt cx="0" cy="0"/>
        </a:xfrm>
      </p:grpSpPr>
      <p:sp>
        <p:nvSpPr>
          <p:cNvPr id="1196" name="Google Shape;1196;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7" name="Google Shape;1197;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8" name="Google Shape;1198;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08" name="Shape 108"/>
        <p:cNvGrpSpPr/>
        <p:nvPr/>
      </p:nvGrpSpPr>
      <p:grpSpPr>
        <a:xfrm>
          <a:off x="0" y="0"/>
          <a:ext cx="0" cy="0"/>
          <a:chOff x="0" y="0"/>
          <a:chExt cx="0" cy="0"/>
        </a:xfrm>
      </p:grpSpPr>
      <p:grpSp>
        <p:nvGrpSpPr>
          <p:cNvPr id="109" name="Google Shape;109;p180"/>
          <p:cNvGrpSpPr/>
          <p:nvPr/>
        </p:nvGrpSpPr>
        <p:grpSpPr>
          <a:xfrm>
            <a:off x="0" y="0"/>
            <a:ext cx="12192000" cy="6858001"/>
            <a:chOff x="0" y="0"/>
            <a:chExt cx="13716000" cy="10287000"/>
          </a:xfrm>
        </p:grpSpPr>
        <p:sp>
          <p:nvSpPr>
            <p:cNvPr id="110" name="Google Shape;110;p180"/>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1" name="Google Shape;111;p18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2" name="Google Shape;112;p18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3" name="Google Shape;113;p18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1199" name="Shape 1199"/>
        <p:cNvGrpSpPr/>
        <p:nvPr/>
      </p:nvGrpSpPr>
      <p:grpSpPr>
        <a:xfrm>
          <a:off x="0" y="0"/>
          <a:ext cx="0" cy="0"/>
          <a:chOff x="0" y="0"/>
          <a:chExt cx="0" cy="0"/>
        </a:xfrm>
      </p:grpSpPr>
      <p:grpSp>
        <p:nvGrpSpPr>
          <p:cNvPr id="1200" name="Google Shape;1200;p99"/>
          <p:cNvGrpSpPr/>
          <p:nvPr/>
        </p:nvGrpSpPr>
        <p:grpSpPr>
          <a:xfrm>
            <a:off x="0" y="1"/>
            <a:ext cx="12192000" cy="6858001"/>
            <a:chOff x="0" y="0"/>
            <a:chExt cx="13716000" cy="10287000"/>
          </a:xfrm>
        </p:grpSpPr>
        <p:sp>
          <p:nvSpPr>
            <p:cNvPr id="1201" name="Google Shape;1201;p99"/>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02" name="Google Shape;1202;p9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03" name="Google Shape;1203;p9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204" name="Google Shape;1204;p9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5" name="Google Shape;1205;p99"/>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06" name="Google Shape;1206;p99"/>
          <p:cNvGrpSpPr/>
          <p:nvPr/>
        </p:nvGrpSpPr>
        <p:grpSpPr>
          <a:xfrm>
            <a:off x="326095" y="244988"/>
            <a:ext cx="593731" cy="480730"/>
            <a:chOff x="277892" y="2283969"/>
            <a:chExt cx="939577" cy="824904"/>
          </a:xfrm>
        </p:grpSpPr>
        <p:sp>
          <p:nvSpPr>
            <p:cNvPr id="1207" name="Google Shape;1207;p99"/>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8" name="Google Shape;1208;p99"/>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209" name="Google Shape;1209;p99"/>
          <p:cNvSpPr txBox="1"/>
          <p:nvPr/>
        </p:nvSpPr>
        <p:spPr>
          <a:xfrm>
            <a:off x="11748194" y="95600"/>
            <a:ext cx="274643"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1210" name="Shape 1210"/>
        <p:cNvGrpSpPr/>
        <p:nvPr/>
      </p:nvGrpSpPr>
      <p:grpSpPr>
        <a:xfrm>
          <a:off x="0" y="0"/>
          <a:ext cx="0" cy="0"/>
          <a:chOff x="0" y="0"/>
          <a:chExt cx="0" cy="0"/>
        </a:xfrm>
      </p:grpSpPr>
      <p:grpSp>
        <p:nvGrpSpPr>
          <p:cNvPr id="1211" name="Google Shape;1211;p104"/>
          <p:cNvGrpSpPr/>
          <p:nvPr/>
        </p:nvGrpSpPr>
        <p:grpSpPr>
          <a:xfrm>
            <a:off x="0" y="1"/>
            <a:ext cx="12192000" cy="6858001"/>
            <a:chOff x="0" y="0"/>
            <a:chExt cx="13716000" cy="10287000"/>
          </a:xfrm>
        </p:grpSpPr>
        <p:sp>
          <p:nvSpPr>
            <p:cNvPr id="1212" name="Google Shape;1212;p104"/>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13" name="Google Shape;1213;p10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14" name="Google Shape;1214;p10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215" name="Google Shape;1215;p10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6" name="Google Shape;1216;p104"/>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7" name="Google Shape;1217;p104"/>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PC</a:t>
            </a:r>
            <a:endParaRPr b="1" sz="1800">
              <a:solidFill>
                <a:schemeClr val="lt1"/>
              </a:solidFill>
              <a:latin typeface="Calibri"/>
              <a:ea typeface="Calibri"/>
              <a:cs typeface="Calibri"/>
              <a:sym typeface="Calibri"/>
            </a:endParaRPr>
          </a:p>
        </p:txBody>
      </p:sp>
      <p:pic>
        <p:nvPicPr>
          <p:cNvPr descr="Image générée" id="1218" name="Google Shape;1218;p104"/>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219" name="Shape 1219"/>
        <p:cNvGrpSpPr/>
        <p:nvPr/>
      </p:nvGrpSpPr>
      <p:grpSpPr>
        <a:xfrm>
          <a:off x="0" y="0"/>
          <a:ext cx="0" cy="0"/>
          <a:chOff x="0" y="0"/>
          <a:chExt cx="0" cy="0"/>
        </a:xfrm>
      </p:grpSpPr>
      <p:grpSp>
        <p:nvGrpSpPr>
          <p:cNvPr id="1220" name="Google Shape;1220;p105"/>
          <p:cNvGrpSpPr/>
          <p:nvPr/>
        </p:nvGrpSpPr>
        <p:grpSpPr>
          <a:xfrm>
            <a:off x="812159" y="829917"/>
            <a:ext cx="10567685" cy="5198169"/>
            <a:chOff x="2184400" y="1402025"/>
            <a:chExt cx="7823200" cy="4942038"/>
          </a:xfrm>
        </p:grpSpPr>
        <p:sp>
          <p:nvSpPr>
            <p:cNvPr id="1221" name="Google Shape;1221;p105"/>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222" name="Google Shape;1222;p10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223" name="Google Shape;1223;p105"/>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224" name="Google Shape;1224;p105"/>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225" name="Google Shape;1225;p105"/>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1226" name="Shape 1226"/>
        <p:cNvGrpSpPr/>
        <p:nvPr/>
      </p:nvGrpSpPr>
      <p:grpSpPr>
        <a:xfrm>
          <a:off x="0" y="0"/>
          <a:ext cx="0" cy="0"/>
          <a:chOff x="0" y="0"/>
          <a:chExt cx="0" cy="0"/>
        </a:xfrm>
      </p:grpSpPr>
      <p:grpSp>
        <p:nvGrpSpPr>
          <p:cNvPr id="1227" name="Google Shape;1227;p106"/>
          <p:cNvGrpSpPr/>
          <p:nvPr/>
        </p:nvGrpSpPr>
        <p:grpSpPr>
          <a:xfrm>
            <a:off x="0" y="1"/>
            <a:ext cx="12192000" cy="6858001"/>
            <a:chOff x="0" y="0"/>
            <a:chExt cx="13716000" cy="10287000"/>
          </a:xfrm>
        </p:grpSpPr>
        <p:sp>
          <p:nvSpPr>
            <p:cNvPr id="1228" name="Google Shape;1228;p106"/>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29" name="Google Shape;1229;p10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30" name="Google Shape;1230;p10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231" name="Google Shape;1231;p10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2" name="Google Shape;1232;p106"/>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1233" name="Google Shape;1233;p106"/>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
        <p:nvSpPr>
          <p:cNvPr id="1234" name="Google Shape;1234;p106"/>
          <p:cNvSpPr txBox="1"/>
          <p:nvPr/>
        </p:nvSpPr>
        <p:spPr>
          <a:xfrm>
            <a:off x="11651062" y="51409"/>
            <a:ext cx="506619"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235" name="Google Shape;1235;p106"/>
          <p:cNvPicPr preferRelativeResize="0"/>
          <p:nvPr/>
        </p:nvPicPr>
        <p:blipFill rotWithShape="1">
          <a:blip r:embed="rId3">
            <a:alphaModFix/>
          </a:blip>
          <a:srcRect b="0" l="0" r="0" t="0"/>
          <a:stretch/>
        </p:blipFill>
        <p:spPr>
          <a:xfrm>
            <a:off x="11541563" y="450975"/>
            <a:ext cx="469925" cy="438719"/>
          </a:xfrm>
          <a:prstGeom prst="rect">
            <a:avLst/>
          </a:prstGeom>
          <a:noFill/>
          <a:ln>
            <a:noFill/>
          </a:ln>
          <a:effectLst>
            <a:outerShdw blurRad="50800" rotWithShape="0" algn="tl" dir="2700000" dist="38100">
              <a:srgbClr val="000000">
                <a:alpha val="42745"/>
              </a:srgbClr>
            </a:outerShdw>
          </a:effectLst>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autonome">
  <p:cSld name="Pratique autonome">
    <p:bg>
      <p:bgPr>
        <a:gradFill>
          <a:gsLst>
            <a:gs pos="0">
              <a:srgbClr val="8BC145"/>
            </a:gs>
            <a:gs pos="2000">
              <a:srgbClr val="8BC145"/>
            </a:gs>
            <a:gs pos="74000">
              <a:srgbClr val="FFFFFF"/>
            </a:gs>
            <a:gs pos="91000">
              <a:srgbClr val="8BC145"/>
            </a:gs>
            <a:gs pos="100000">
              <a:srgbClr val="8BC145"/>
            </a:gs>
          </a:gsLst>
          <a:path path="circle">
            <a:fillToRect b="50%" l="50%" r="50%" t="50%"/>
          </a:path>
          <a:tileRect/>
        </a:gradFill>
      </p:bgPr>
    </p:bg>
    <p:spTree>
      <p:nvGrpSpPr>
        <p:cNvPr id="1236" name="Shape 1236"/>
        <p:cNvGrpSpPr/>
        <p:nvPr/>
      </p:nvGrpSpPr>
      <p:grpSpPr>
        <a:xfrm>
          <a:off x="0" y="0"/>
          <a:ext cx="0" cy="0"/>
          <a:chOff x="0" y="0"/>
          <a:chExt cx="0" cy="0"/>
        </a:xfrm>
      </p:grpSpPr>
      <p:grpSp>
        <p:nvGrpSpPr>
          <p:cNvPr id="1237" name="Google Shape;1237;p107"/>
          <p:cNvGrpSpPr/>
          <p:nvPr/>
        </p:nvGrpSpPr>
        <p:grpSpPr>
          <a:xfrm>
            <a:off x="812159" y="829917"/>
            <a:ext cx="10567685" cy="5198169"/>
            <a:chOff x="2184400" y="1402025"/>
            <a:chExt cx="7823200" cy="4942038"/>
          </a:xfrm>
        </p:grpSpPr>
        <p:sp>
          <p:nvSpPr>
            <p:cNvPr id="1238" name="Google Shape;1238;p107"/>
            <p:cNvSpPr/>
            <p:nvPr/>
          </p:nvSpPr>
          <p:spPr>
            <a:xfrm>
              <a:off x="2184400" y="1402025"/>
              <a:ext cx="7823200" cy="4942038"/>
            </a:xfrm>
            <a:prstGeom prst="roundRect">
              <a:avLst>
                <a:gd fmla="val 2665" name="adj"/>
              </a:avLst>
            </a:prstGeom>
            <a:solidFill>
              <a:srgbClr val="8BC145"/>
            </a:solidFill>
            <a:ln cap="flat" cmpd="sng" w="12700">
              <a:solidFill>
                <a:srgbClr val="8BC14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239" name="Google Shape;1239;p10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8BC145"/>
                  </a:solidFill>
                  <a:latin typeface="Calibri"/>
                  <a:ea typeface="Calibri"/>
                  <a:cs typeface="Calibri"/>
                  <a:sym typeface="Calibri"/>
                </a:rPr>
                <a:t>Pratique autonome</a:t>
              </a:r>
              <a:endParaRPr/>
            </a:p>
          </p:txBody>
        </p:sp>
      </p:grpSp>
      <p:sp>
        <p:nvSpPr>
          <p:cNvPr id="1240" name="Google Shape;1240;p107"/>
          <p:cNvSpPr/>
          <p:nvPr/>
        </p:nvSpPr>
        <p:spPr>
          <a:xfrm>
            <a:off x="10366088" y="5002108"/>
            <a:ext cx="649878" cy="649879"/>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241" name="Google Shape;1241;p107"/>
          <p:cNvPicPr preferRelativeResize="0"/>
          <p:nvPr/>
        </p:nvPicPr>
        <p:blipFill rotWithShape="1">
          <a:blip r:embed="rId3">
            <a:alphaModFix/>
          </a:blip>
          <a:srcRect b="0" l="0" r="0" t="0"/>
          <a:stretch/>
        </p:blipFill>
        <p:spPr>
          <a:xfrm>
            <a:off x="4960599" y="1158197"/>
            <a:ext cx="2270803" cy="2270803"/>
          </a:xfrm>
          <a:prstGeom prst="rect">
            <a:avLst/>
          </a:prstGeom>
          <a:noFill/>
          <a:ln>
            <a:noFill/>
          </a:ln>
        </p:spPr>
      </p:pic>
      <p:sp>
        <p:nvSpPr>
          <p:cNvPr id="1242" name="Google Shape;1242;p107"/>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43" name="Shape 1243"/>
        <p:cNvGrpSpPr/>
        <p:nvPr/>
      </p:nvGrpSpPr>
      <p:grpSpPr>
        <a:xfrm>
          <a:off x="0" y="0"/>
          <a:ext cx="0" cy="0"/>
          <a:chOff x="0" y="0"/>
          <a:chExt cx="0" cy="0"/>
        </a:xfrm>
      </p:grpSpPr>
      <p:sp>
        <p:nvSpPr>
          <p:cNvPr id="1244" name="Google Shape;1244;p1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5" name="Google Shape;1245;p1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46" name="Google Shape;1246;p1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7" name="Google Shape;1247;p1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8" name="Google Shape;1248;p1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49" name="Shape 1249"/>
        <p:cNvGrpSpPr/>
        <p:nvPr/>
      </p:nvGrpSpPr>
      <p:grpSpPr>
        <a:xfrm>
          <a:off x="0" y="0"/>
          <a:ext cx="0" cy="0"/>
          <a:chOff x="0" y="0"/>
          <a:chExt cx="0" cy="0"/>
        </a:xfrm>
      </p:grpSpPr>
      <p:sp>
        <p:nvSpPr>
          <p:cNvPr id="1250" name="Google Shape;1250;p1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1" name="Google Shape;1251;p1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2" name="Google Shape;1252;p1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3" name="Google Shape;1253;p1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4" name="Google Shape;1254;p1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55" name="Shape 1255"/>
        <p:cNvGrpSpPr/>
        <p:nvPr/>
      </p:nvGrpSpPr>
      <p:grpSpPr>
        <a:xfrm>
          <a:off x="0" y="0"/>
          <a:ext cx="0" cy="0"/>
          <a:chOff x="0" y="0"/>
          <a:chExt cx="0" cy="0"/>
        </a:xfrm>
      </p:grpSpPr>
      <p:sp>
        <p:nvSpPr>
          <p:cNvPr id="1256" name="Google Shape;1256;p1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7" name="Google Shape;1257;p11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8" name="Google Shape;1258;p11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9" name="Google Shape;1259;p1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0" name="Google Shape;1260;p1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1" name="Google Shape;1261;p1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62" name="Shape 1262"/>
        <p:cNvGrpSpPr/>
        <p:nvPr/>
      </p:nvGrpSpPr>
      <p:grpSpPr>
        <a:xfrm>
          <a:off x="0" y="0"/>
          <a:ext cx="0" cy="0"/>
          <a:chOff x="0" y="0"/>
          <a:chExt cx="0" cy="0"/>
        </a:xfrm>
      </p:grpSpPr>
      <p:sp>
        <p:nvSpPr>
          <p:cNvPr id="1263" name="Google Shape;1263;p11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4" name="Google Shape;1264;p11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5" name="Google Shape;1265;p11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6" name="Google Shape;1266;p11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7" name="Google Shape;1267;p11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8" name="Google Shape;1268;p1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9" name="Google Shape;1269;p1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0" name="Google Shape;1270;p1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71" name="Shape 1271"/>
        <p:cNvGrpSpPr/>
        <p:nvPr/>
      </p:nvGrpSpPr>
      <p:grpSpPr>
        <a:xfrm>
          <a:off x="0" y="0"/>
          <a:ext cx="0" cy="0"/>
          <a:chOff x="0" y="0"/>
          <a:chExt cx="0" cy="0"/>
        </a:xfrm>
      </p:grpSpPr>
      <p:sp>
        <p:nvSpPr>
          <p:cNvPr id="1272" name="Google Shape;1272;p1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3" name="Google Shape;1273;p1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4" name="Google Shape;1274;p1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5" name="Google Shape;1275;p1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14" name="Shape 114"/>
        <p:cNvGrpSpPr/>
        <p:nvPr/>
      </p:nvGrpSpPr>
      <p:grpSpPr>
        <a:xfrm>
          <a:off x="0" y="0"/>
          <a:ext cx="0" cy="0"/>
          <a:chOff x="0" y="0"/>
          <a:chExt cx="0" cy="0"/>
        </a:xfrm>
      </p:grpSpPr>
      <p:grpSp>
        <p:nvGrpSpPr>
          <p:cNvPr id="115" name="Google Shape;115;p181"/>
          <p:cNvGrpSpPr/>
          <p:nvPr/>
        </p:nvGrpSpPr>
        <p:grpSpPr>
          <a:xfrm>
            <a:off x="0" y="0"/>
            <a:ext cx="12192000" cy="6858001"/>
            <a:chOff x="0" y="0"/>
            <a:chExt cx="13716000" cy="10287000"/>
          </a:xfrm>
        </p:grpSpPr>
        <p:sp>
          <p:nvSpPr>
            <p:cNvPr id="116" name="Google Shape;116;p181"/>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7" name="Google Shape;117;p18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8" name="Google Shape;118;p18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9" name="Google Shape;119;p18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76" name="Shape 1276"/>
        <p:cNvGrpSpPr/>
        <p:nvPr/>
      </p:nvGrpSpPr>
      <p:grpSpPr>
        <a:xfrm>
          <a:off x="0" y="0"/>
          <a:ext cx="0" cy="0"/>
          <a:chOff x="0" y="0"/>
          <a:chExt cx="0" cy="0"/>
        </a:xfrm>
      </p:grpSpPr>
      <p:sp>
        <p:nvSpPr>
          <p:cNvPr id="1277" name="Google Shape;1277;p118"/>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78" name="Google Shape;1278;p1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9" name="Google Shape;1279;p1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0" name="Google Shape;1280;p1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1281" name="Google Shape;1281;p118"/>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82" name="Google Shape;1282;p118"/>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83" name="Google Shape;1283;p118"/>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84" name="Google Shape;1284;p118"/>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285" name="Google Shape;1285;p118"/>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86" name="Shape 1286"/>
        <p:cNvGrpSpPr/>
        <p:nvPr/>
      </p:nvGrpSpPr>
      <p:grpSpPr>
        <a:xfrm>
          <a:off x="0" y="0"/>
          <a:ext cx="0" cy="0"/>
          <a:chOff x="0" y="0"/>
          <a:chExt cx="0" cy="0"/>
        </a:xfrm>
      </p:grpSpPr>
      <p:sp>
        <p:nvSpPr>
          <p:cNvPr id="1287" name="Google Shape;1287;p11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88" name="Google Shape;1288;p11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289" name="Google Shape;1289;p11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90" name="Google Shape;1290;p1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1" name="Google Shape;1291;p1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2" name="Google Shape;1292;p1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1293" name="Shape 1293"/>
        <p:cNvGrpSpPr/>
        <p:nvPr/>
      </p:nvGrpSpPr>
      <p:grpSpPr>
        <a:xfrm>
          <a:off x="0" y="0"/>
          <a:ext cx="0" cy="0"/>
          <a:chOff x="0" y="0"/>
          <a:chExt cx="0" cy="0"/>
        </a:xfrm>
      </p:grpSpPr>
      <p:grpSp>
        <p:nvGrpSpPr>
          <p:cNvPr id="1294" name="Google Shape;1294;p120"/>
          <p:cNvGrpSpPr/>
          <p:nvPr/>
        </p:nvGrpSpPr>
        <p:grpSpPr>
          <a:xfrm>
            <a:off x="0" y="0"/>
            <a:ext cx="12192000" cy="6858001"/>
            <a:chOff x="0" y="0"/>
            <a:chExt cx="13716000" cy="10287000"/>
          </a:xfrm>
        </p:grpSpPr>
        <p:sp>
          <p:nvSpPr>
            <p:cNvPr id="1295" name="Google Shape;1295;p120"/>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6" name="Google Shape;1296;p12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7" name="Google Shape;1297;p12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98" name="Google Shape;1298;p12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1299" name="Shape 1299"/>
        <p:cNvGrpSpPr/>
        <p:nvPr/>
      </p:nvGrpSpPr>
      <p:grpSpPr>
        <a:xfrm>
          <a:off x="0" y="0"/>
          <a:ext cx="0" cy="0"/>
          <a:chOff x="0" y="0"/>
          <a:chExt cx="0" cy="0"/>
        </a:xfrm>
      </p:grpSpPr>
      <p:grpSp>
        <p:nvGrpSpPr>
          <p:cNvPr id="1300" name="Google Shape;1300;p121"/>
          <p:cNvGrpSpPr/>
          <p:nvPr/>
        </p:nvGrpSpPr>
        <p:grpSpPr>
          <a:xfrm>
            <a:off x="0" y="0"/>
            <a:ext cx="12192000" cy="6858001"/>
            <a:chOff x="0" y="0"/>
            <a:chExt cx="13716000" cy="10287000"/>
          </a:xfrm>
        </p:grpSpPr>
        <p:sp>
          <p:nvSpPr>
            <p:cNvPr id="1301" name="Google Shape;1301;p121"/>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02" name="Google Shape;1302;p12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03" name="Google Shape;1303;p12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04" name="Google Shape;1304;p12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1305" name="Shape 1305"/>
        <p:cNvGrpSpPr/>
        <p:nvPr/>
      </p:nvGrpSpPr>
      <p:grpSpPr>
        <a:xfrm>
          <a:off x="0" y="0"/>
          <a:ext cx="0" cy="0"/>
          <a:chOff x="0" y="0"/>
          <a:chExt cx="0" cy="0"/>
        </a:xfrm>
      </p:grpSpPr>
      <p:grpSp>
        <p:nvGrpSpPr>
          <p:cNvPr id="1306" name="Google Shape;1306;p122"/>
          <p:cNvGrpSpPr/>
          <p:nvPr/>
        </p:nvGrpSpPr>
        <p:grpSpPr>
          <a:xfrm>
            <a:off x="0" y="0"/>
            <a:ext cx="12192000" cy="6858001"/>
            <a:chOff x="0" y="0"/>
            <a:chExt cx="13716000" cy="10287000"/>
          </a:xfrm>
        </p:grpSpPr>
        <p:sp>
          <p:nvSpPr>
            <p:cNvPr id="1307" name="Google Shape;1307;p122"/>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08" name="Google Shape;1308;p12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09" name="Google Shape;1309;p12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10" name="Google Shape;1310;p12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1311" name="Shape 1311"/>
        <p:cNvGrpSpPr/>
        <p:nvPr/>
      </p:nvGrpSpPr>
      <p:grpSpPr>
        <a:xfrm>
          <a:off x="0" y="0"/>
          <a:ext cx="0" cy="0"/>
          <a:chOff x="0" y="0"/>
          <a:chExt cx="0" cy="0"/>
        </a:xfrm>
      </p:grpSpPr>
      <p:grpSp>
        <p:nvGrpSpPr>
          <p:cNvPr id="1312" name="Google Shape;1312;p123"/>
          <p:cNvGrpSpPr/>
          <p:nvPr/>
        </p:nvGrpSpPr>
        <p:grpSpPr>
          <a:xfrm>
            <a:off x="0" y="0"/>
            <a:ext cx="12192000" cy="6858001"/>
            <a:chOff x="0" y="0"/>
            <a:chExt cx="13716000" cy="10287000"/>
          </a:xfrm>
        </p:grpSpPr>
        <p:sp>
          <p:nvSpPr>
            <p:cNvPr id="1313" name="Google Shape;1313;p123"/>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14" name="Google Shape;1314;p12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15" name="Google Shape;1315;p12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16" name="Google Shape;1316;p12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1317" name="Shape 1317"/>
        <p:cNvGrpSpPr/>
        <p:nvPr/>
      </p:nvGrpSpPr>
      <p:grpSpPr>
        <a:xfrm>
          <a:off x="0" y="0"/>
          <a:ext cx="0" cy="0"/>
          <a:chOff x="0" y="0"/>
          <a:chExt cx="0" cy="0"/>
        </a:xfrm>
      </p:grpSpPr>
      <p:grpSp>
        <p:nvGrpSpPr>
          <p:cNvPr id="1318" name="Google Shape;1318;p124"/>
          <p:cNvGrpSpPr/>
          <p:nvPr/>
        </p:nvGrpSpPr>
        <p:grpSpPr>
          <a:xfrm>
            <a:off x="0" y="0"/>
            <a:ext cx="12192000" cy="6858001"/>
            <a:chOff x="0" y="0"/>
            <a:chExt cx="13716000" cy="10287000"/>
          </a:xfrm>
        </p:grpSpPr>
        <p:sp>
          <p:nvSpPr>
            <p:cNvPr id="1319" name="Google Shape;1319;p124"/>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0" name="Google Shape;1320;p12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1" name="Google Shape;1321;p12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22" name="Google Shape;1322;p12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1323" name="Shape 1323"/>
        <p:cNvGrpSpPr/>
        <p:nvPr/>
      </p:nvGrpSpPr>
      <p:grpSpPr>
        <a:xfrm>
          <a:off x="0" y="0"/>
          <a:ext cx="0" cy="0"/>
          <a:chOff x="0" y="0"/>
          <a:chExt cx="0" cy="0"/>
        </a:xfrm>
      </p:grpSpPr>
      <p:grpSp>
        <p:nvGrpSpPr>
          <p:cNvPr id="1324" name="Google Shape;1324;p125"/>
          <p:cNvGrpSpPr/>
          <p:nvPr/>
        </p:nvGrpSpPr>
        <p:grpSpPr>
          <a:xfrm>
            <a:off x="0" y="0"/>
            <a:ext cx="12192000" cy="6858001"/>
            <a:chOff x="0" y="0"/>
            <a:chExt cx="13716000" cy="10287000"/>
          </a:xfrm>
        </p:grpSpPr>
        <p:sp>
          <p:nvSpPr>
            <p:cNvPr id="1325" name="Google Shape;1325;p125"/>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6" name="Google Shape;1326;p12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7" name="Google Shape;1327;p12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28" name="Google Shape;1328;p12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1329" name="Shape 1329"/>
        <p:cNvGrpSpPr/>
        <p:nvPr/>
      </p:nvGrpSpPr>
      <p:grpSpPr>
        <a:xfrm>
          <a:off x="0" y="0"/>
          <a:ext cx="0" cy="0"/>
          <a:chOff x="0" y="0"/>
          <a:chExt cx="0" cy="0"/>
        </a:xfrm>
      </p:grpSpPr>
      <p:grpSp>
        <p:nvGrpSpPr>
          <p:cNvPr id="1330" name="Google Shape;1330;p126"/>
          <p:cNvGrpSpPr/>
          <p:nvPr/>
        </p:nvGrpSpPr>
        <p:grpSpPr>
          <a:xfrm>
            <a:off x="0" y="0"/>
            <a:ext cx="12192000" cy="6858001"/>
            <a:chOff x="0" y="0"/>
            <a:chExt cx="13716000" cy="10287000"/>
          </a:xfrm>
        </p:grpSpPr>
        <p:sp>
          <p:nvSpPr>
            <p:cNvPr id="1331" name="Google Shape;1331;p126"/>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32" name="Google Shape;1332;p12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33" name="Google Shape;1333;p12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34" name="Google Shape;1334;p12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341" name="Shape 1341"/>
        <p:cNvGrpSpPr/>
        <p:nvPr/>
      </p:nvGrpSpPr>
      <p:grpSpPr>
        <a:xfrm>
          <a:off x="0" y="0"/>
          <a:ext cx="0" cy="0"/>
          <a:chOff x="0" y="0"/>
          <a:chExt cx="0" cy="0"/>
        </a:xfrm>
      </p:grpSpPr>
      <p:grpSp>
        <p:nvGrpSpPr>
          <p:cNvPr id="1342" name="Google Shape;1342;p96"/>
          <p:cNvGrpSpPr/>
          <p:nvPr/>
        </p:nvGrpSpPr>
        <p:grpSpPr>
          <a:xfrm>
            <a:off x="0" y="0"/>
            <a:ext cx="12192000" cy="6858001"/>
            <a:chOff x="0" y="0"/>
            <a:chExt cx="13716000" cy="10287000"/>
          </a:xfrm>
        </p:grpSpPr>
        <p:sp>
          <p:nvSpPr>
            <p:cNvPr id="1343" name="Google Shape;1343;p96"/>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44" name="Google Shape;1344;p9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45" name="Google Shape;1345;p9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20" name="Shape 120"/>
        <p:cNvGrpSpPr/>
        <p:nvPr/>
      </p:nvGrpSpPr>
      <p:grpSpPr>
        <a:xfrm>
          <a:off x="0" y="0"/>
          <a:ext cx="0" cy="0"/>
          <a:chOff x="0" y="0"/>
          <a:chExt cx="0" cy="0"/>
        </a:xfrm>
      </p:grpSpPr>
      <p:grpSp>
        <p:nvGrpSpPr>
          <p:cNvPr id="121" name="Google Shape;121;p182"/>
          <p:cNvGrpSpPr/>
          <p:nvPr/>
        </p:nvGrpSpPr>
        <p:grpSpPr>
          <a:xfrm>
            <a:off x="0" y="0"/>
            <a:ext cx="12192000" cy="6858001"/>
            <a:chOff x="0" y="0"/>
            <a:chExt cx="13716000" cy="10287000"/>
          </a:xfrm>
        </p:grpSpPr>
        <p:sp>
          <p:nvSpPr>
            <p:cNvPr id="122" name="Google Shape;122;p182"/>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3" name="Google Shape;123;p18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4" name="Google Shape;124;p18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5" name="Google Shape;125;p18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46" name="Shape 1346"/>
        <p:cNvGrpSpPr/>
        <p:nvPr/>
      </p:nvGrpSpPr>
      <p:grpSpPr>
        <a:xfrm>
          <a:off x="0" y="0"/>
          <a:ext cx="0" cy="0"/>
          <a:chOff x="0" y="0"/>
          <a:chExt cx="0" cy="0"/>
        </a:xfrm>
      </p:grpSpPr>
      <p:sp>
        <p:nvSpPr>
          <p:cNvPr id="1347" name="Google Shape;1347;p22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8" name="Google Shape;1348;p22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49" name="Google Shape;1349;p2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0" name="Google Shape;1350;p2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1" name="Google Shape;1351;p2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52" name="Shape 1352"/>
        <p:cNvGrpSpPr/>
        <p:nvPr/>
      </p:nvGrpSpPr>
      <p:grpSpPr>
        <a:xfrm>
          <a:off x="0" y="0"/>
          <a:ext cx="0" cy="0"/>
          <a:chOff x="0" y="0"/>
          <a:chExt cx="0" cy="0"/>
        </a:xfrm>
      </p:grpSpPr>
      <p:sp>
        <p:nvSpPr>
          <p:cNvPr id="1353" name="Google Shape;1353;p2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4" name="Google Shape;1354;p2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5" name="Google Shape;1355;p2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6" name="Google Shape;1356;p2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7" name="Google Shape;1357;p2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58" name="Shape 1358"/>
        <p:cNvGrpSpPr/>
        <p:nvPr/>
      </p:nvGrpSpPr>
      <p:grpSpPr>
        <a:xfrm>
          <a:off x="0" y="0"/>
          <a:ext cx="0" cy="0"/>
          <a:chOff x="0" y="0"/>
          <a:chExt cx="0" cy="0"/>
        </a:xfrm>
      </p:grpSpPr>
      <p:sp>
        <p:nvSpPr>
          <p:cNvPr id="1359" name="Google Shape;1359;p2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60" name="Google Shape;1360;p22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1" name="Google Shape;1361;p22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2" name="Google Shape;1362;p2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3" name="Google Shape;1363;p2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4" name="Google Shape;1364;p2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65" name="Shape 1365"/>
        <p:cNvGrpSpPr/>
        <p:nvPr/>
      </p:nvGrpSpPr>
      <p:grpSpPr>
        <a:xfrm>
          <a:off x="0" y="0"/>
          <a:ext cx="0" cy="0"/>
          <a:chOff x="0" y="0"/>
          <a:chExt cx="0" cy="0"/>
        </a:xfrm>
      </p:grpSpPr>
      <p:sp>
        <p:nvSpPr>
          <p:cNvPr id="1366" name="Google Shape;1366;p22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67" name="Google Shape;1367;p22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68" name="Google Shape;1368;p22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9" name="Google Shape;1369;p22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70" name="Google Shape;1370;p22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1" name="Google Shape;1371;p2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2" name="Google Shape;1372;p2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3" name="Google Shape;1373;p2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74" name="Shape 1374"/>
        <p:cNvGrpSpPr/>
        <p:nvPr/>
      </p:nvGrpSpPr>
      <p:grpSpPr>
        <a:xfrm>
          <a:off x="0" y="0"/>
          <a:ext cx="0" cy="0"/>
          <a:chOff x="0" y="0"/>
          <a:chExt cx="0" cy="0"/>
        </a:xfrm>
      </p:grpSpPr>
      <p:sp>
        <p:nvSpPr>
          <p:cNvPr id="1375" name="Google Shape;1375;p2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6" name="Google Shape;1376;p2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7" name="Google Shape;1377;p2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8" name="Google Shape;1378;p2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79" name="Shape 1379"/>
        <p:cNvGrpSpPr/>
        <p:nvPr/>
      </p:nvGrpSpPr>
      <p:grpSpPr>
        <a:xfrm>
          <a:off x="0" y="0"/>
          <a:ext cx="0" cy="0"/>
          <a:chOff x="0" y="0"/>
          <a:chExt cx="0" cy="0"/>
        </a:xfrm>
      </p:grpSpPr>
      <p:sp>
        <p:nvSpPr>
          <p:cNvPr id="1380" name="Google Shape;1380;p2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1" name="Google Shape;1381;p2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2" name="Google Shape;1382;p2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383" name="Shape 1383"/>
        <p:cNvGrpSpPr/>
        <p:nvPr/>
      </p:nvGrpSpPr>
      <p:grpSpPr>
        <a:xfrm>
          <a:off x="0" y="0"/>
          <a:ext cx="0" cy="0"/>
          <a:chOff x="0" y="0"/>
          <a:chExt cx="0" cy="0"/>
        </a:xfrm>
      </p:grpSpPr>
      <p:sp>
        <p:nvSpPr>
          <p:cNvPr id="1384" name="Google Shape;1384;p228"/>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385" name="Google Shape;1385;p2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6" name="Google Shape;1386;p2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7" name="Google Shape;1387;p2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1388" name="Google Shape;1388;p228"/>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389" name="Google Shape;1389;p228"/>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390" name="Google Shape;1390;p228"/>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1" name="Google Shape;1391;p228"/>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392" name="Google Shape;1392;p228"/>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93" name="Shape 1393"/>
        <p:cNvGrpSpPr/>
        <p:nvPr/>
      </p:nvGrpSpPr>
      <p:grpSpPr>
        <a:xfrm>
          <a:off x="0" y="0"/>
          <a:ext cx="0" cy="0"/>
          <a:chOff x="0" y="0"/>
          <a:chExt cx="0" cy="0"/>
        </a:xfrm>
      </p:grpSpPr>
      <p:sp>
        <p:nvSpPr>
          <p:cNvPr id="1394" name="Google Shape;1394;p2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5" name="Google Shape;1395;p22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96" name="Google Shape;1396;p22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97" name="Google Shape;1397;p2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8" name="Google Shape;1398;p2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9" name="Google Shape;1399;p2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400" name="Shape 1400"/>
        <p:cNvGrpSpPr/>
        <p:nvPr/>
      </p:nvGrpSpPr>
      <p:grpSpPr>
        <a:xfrm>
          <a:off x="0" y="0"/>
          <a:ext cx="0" cy="0"/>
          <a:chOff x="0" y="0"/>
          <a:chExt cx="0" cy="0"/>
        </a:xfrm>
      </p:grpSpPr>
      <p:grpSp>
        <p:nvGrpSpPr>
          <p:cNvPr id="1401" name="Google Shape;1401;p230"/>
          <p:cNvGrpSpPr/>
          <p:nvPr/>
        </p:nvGrpSpPr>
        <p:grpSpPr>
          <a:xfrm>
            <a:off x="0" y="0"/>
            <a:ext cx="12192000" cy="6858001"/>
            <a:chOff x="0" y="0"/>
            <a:chExt cx="13716000" cy="10287000"/>
          </a:xfrm>
        </p:grpSpPr>
        <p:sp>
          <p:nvSpPr>
            <p:cNvPr id="1402" name="Google Shape;1402;p230"/>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03" name="Google Shape;1403;p23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04" name="Google Shape;1404;p23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05" name="Google Shape;1405;p23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406" name="Shape 1406"/>
        <p:cNvGrpSpPr/>
        <p:nvPr/>
      </p:nvGrpSpPr>
      <p:grpSpPr>
        <a:xfrm>
          <a:off x="0" y="0"/>
          <a:ext cx="0" cy="0"/>
          <a:chOff x="0" y="0"/>
          <a:chExt cx="0" cy="0"/>
        </a:xfrm>
      </p:grpSpPr>
      <p:grpSp>
        <p:nvGrpSpPr>
          <p:cNvPr id="1407" name="Google Shape;1407;p231"/>
          <p:cNvGrpSpPr/>
          <p:nvPr/>
        </p:nvGrpSpPr>
        <p:grpSpPr>
          <a:xfrm>
            <a:off x="0" y="0"/>
            <a:ext cx="12192000" cy="6858001"/>
            <a:chOff x="0" y="0"/>
            <a:chExt cx="13716000" cy="10287000"/>
          </a:xfrm>
        </p:grpSpPr>
        <p:sp>
          <p:nvSpPr>
            <p:cNvPr id="1408" name="Google Shape;1408;p231"/>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09" name="Google Shape;1409;p23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0" name="Google Shape;1410;p23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11" name="Google Shape;1411;p23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26" name="Shape 126"/>
        <p:cNvGrpSpPr/>
        <p:nvPr/>
      </p:nvGrpSpPr>
      <p:grpSpPr>
        <a:xfrm>
          <a:off x="0" y="0"/>
          <a:ext cx="0" cy="0"/>
          <a:chOff x="0" y="0"/>
          <a:chExt cx="0" cy="0"/>
        </a:xfrm>
      </p:grpSpPr>
      <p:grpSp>
        <p:nvGrpSpPr>
          <p:cNvPr id="127" name="Google Shape;127;p183"/>
          <p:cNvGrpSpPr/>
          <p:nvPr/>
        </p:nvGrpSpPr>
        <p:grpSpPr>
          <a:xfrm>
            <a:off x="0" y="0"/>
            <a:ext cx="12192000" cy="6858001"/>
            <a:chOff x="0" y="0"/>
            <a:chExt cx="13716000" cy="10287000"/>
          </a:xfrm>
        </p:grpSpPr>
        <p:sp>
          <p:nvSpPr>
            <p:cNvPr id="128" name="Google Shape;128;p183"/>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 name="Google Shape;129;p18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0" name="Google Shape;130;p18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1" name="Google Shape;131;p18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412" name="Shape 1412"/>
        <p:cNvGrpSpPr/>
        <p:nvPr/>
      </p:nvGrpSpPr>
      <p:grpSpPr>
        <a:xfrm>
          <a:off x="0" y="0"/>
          <a:ext cx="0" cy="0"/>
          <a:chOff x="0" y="0"/>
          <a:chExt cx="0" cy="0"/>
        </a:xfrm>
      </p:grpSpPr>
      <p:grpSp>
        <p:nvGrpSpPr>
          <p:cNvPr id="1413" name="Google Shape;1413;p232"/>
          <p:cNvGrpSpPr/>
          <p:nvPr/>
        </p:nvGrpSpPr>
        <p:grpSpPr>
          <a:xfrm>
            <a:off x="0" y="0"/>
            <a:ext cx="12192000" cy="6858001"/>
            <a:chOff x="0" y="0"/>
            <a:chExt cx="13716000" cy="10287000"/>
          </a:xfrm>
        </p:grpSpPr>
        <p:sp>
          <p:nvSpPr>
            <p:cNvPr id="1414" name="Google Shape;1414;p232"/>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5" name="Google Shape;1415;p23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6" name="Google Shape;1416;p23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17" name="Google Shape;1417;p23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418" name="Shape 1418"/>
        <p:cNvGrpSpPr/>
        <p:nvPr/>
      </p:nvGrpSpPr>
      <p:grpSpPr>
        <a:xfrm>
          <a:off x="0" y="0"/>
          <a:ext cx="0" cy="0"/>
          <a:chOff x="0" y="0"/>
          <a:chExt cx="0" cy="0"/>
        </a:xfrm>
      </p:grpSpPr>
      <p:grpSp>
        <p:nvGrpSpPr>
          <p:cNvPr id="1419" name="Google Shape;1419;p233"/>
          <p:cNvGrpSpPr/>
          <p:nvPr/>
        </p:nvGrpSpPr>
        <p:grpSpPr>
          <a:xfrm>
            <a:off x="0" y="0"/>
            <a:ext cx="12192000" cy="6858001"/>
            <a:chOff x="0" y="0"/>
            <a:chExt cx="13716000" cy="10287000"/>
          </a:xfrm>
        </p:grpSpPr>
        <p:sp>
          <p:nvSpPr>
            <p:cNvPr id="1420" name="Google Shape;1420;p233"/>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21" name="Google Shape;1421;p23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22" name="Google Shape;1422;p23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23" name="Google Shape;1423;p23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424" name="Shape 1424"/>
        <p:cNvGrpSpPr/>
        <p:nvPr/>
      </p:nvGrpSpPr>
      <p:grpSpPr>
        <a:xfrm>
          <a:off x="0" y="0"/>
          <a:ext cx="0" cy="0"/>
          <a:chOff x="0" y="0"/>
          <a:chExt cx="0" cy="0"/>
        </a:xfrm>
      </p:grpSpPr>
      <p:grpSp>
        <p:nvGrpSpPr>
          <p:cNvPr id="1425" name="Google Shape;1425;p234"/>
          <p:cNvGrpSpPr/>
          <p:nvPr/>
        </p:nvGrpSpPr>
        <p:grpSpPr>
          <a:xfrm>
            <a:off x="0" y="0"/>
            <a:ext cx="12192000" cy="6858001"/>
            <a:chOff x="0" y="0"/>
            <a:chExt cx="13716000" cy="10287000"/>
          </a:xfrm>
        </p:grpSpPr>
        <p:sp>
          <p:nvSpPr>
            <p:cNvPr id="1426" name="Google Shape;1426;p234"/>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27" name="Google Shape;1427;p23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28" name="Google Shape;1428;p23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29" name="Google Shape;1429;p23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430" name="Shape 1430"/>
        <p:cNvGrpSpPr/>
        <p:nvPr/>
      </p:nvGrpSpPr>
      <p:grpSpPr>
        <a:xfrm>
          <a:off x="0" y="0"/>
          <a:ext cx="0" cy="0"/>
          <a:chOff x="0" y="0"/>
          <a:chExt cx="0" cy="0"/>
        </a:xfrm>
      </p:grpSpPr>
      <p:grpSp>
        <p:nvGrpSpPr>
          <p:cNvPr id="1431" name="Google Shape;1431;p235"/>
          <p:cNvGrpSpPr/>
          <p:nvPr/>
        </p:nvGrpSpPr>
        <p:grpSpPr>
          <a:xfrm>
            <a:off x="0" y="0"/>
            <a:ext cx="12192000" cy="6858001"/>
            <a:chOff x="0" y="0"/>
            <a:chExt cx="13716000" cy="10287000"/>
          </a:xfrm>
        </p:grpSpPr>
        <p:sp>
          <p:nvSpPr>
            <p:cNvPr id="1432" name="Google Shape;1432;p235"/>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33" name="Google Shape;1433;p23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34" name="Google Shape;1434;p23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35" name="Google Shape;1435;p23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436" name="Shape 1436"/>
        <p:cNvGrpSpPr/>
        <p:nvPr/>
      </p:nvGrpSpPr>
      <p:grpSpPr>
        <a:xfrm>
          <a:off x="0" y="0"/>
          <a:ext cx="0" cy="0"/>
          <a:chOff x="0" y="0"/>
          <a:chExt cx="0" cy="0"/>
        </a:xfrm>
      </p:grpSpPr>
      <p:grpSp>
        <p:nvGrpSpPr>
          <p:cNvPr id="1437" name="Google Shape;1437;p236"/>
          <p:cNvGrpSpPr/>
          <p:nvPr/>
        </p:nvGrpSpPr>
        <p:grpSpPr>
          <a:xfrm>
            <a:off x="0" y="0"/>
            <a:ext cx="12192000" cy="6858001"/>
            <a:chOff x="0" y="0"/>
            <a:chExt cx="13716000" cy="10287000"/>
          </a:xfrm>
        </p:grpSpPr>
        <p:sp>
          <p:nvSpPr>
            <p:cNvPr id="1438" name="Google Shape;1438;p236"/>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39" name="Google Shape;1439;p23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40" name="Google Shape;1440;p23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41" name="Google Shape;1441;p23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442" name="Shape 1442"/>
        <p:cNvGrpSpPr/>
        <p:nvPr/>
      </p:nvGrpSpPr>
      <p:grpSpPr>
        <a:xfrm>
          <a:off x="0" y="0"/>
          <a:ext cx="0" cy="0"/>
          <a:chOff x="0" y="0"/>
          <a:chExt cx="0" cy="0"/>
        </a:xfrm>
      </p:grpSpPr>
      <p:grpSp>
        <p:nvGrpSpPr>
          <p:cNvPr id="1443" name="Google Shape;1443;p237"/>
          <p:cNvGrpSpPr/>
          <p:nvPr/>
        </p:nvGrpSpPr>
        <p:grpSpPr>
          <a:xfrm>
            <a:off x="0" y="0"/>
            <a:ext cx="12192000" cy="6858001"/>
            <a:chOff x="0" y="0"/>
            <a:chExt cx="13716000" cy="10287000"/>
          </a:xfrm>
        </p:grpSpPr>
        <p:sp>
          <p:nvSpPr>
            <p:cNvPr id="1444" name="Google Shape;1444;p23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45" name="Google Shape;1445;p23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46" name="Google Shape;1446;p23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47" name="Google Shape;1447;p23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448" name="Shape 1448"/>
        <p:cNvGrpSpPr/>
        <p:nvPr/>
      </p:nvGrpSpPr>
      <p:grpSpPr>
        <a:xfrm>
          <a:off x="0" y="0"/>
          <a:ext cx="0" cy="0"/>
          <a:chOff x="0" y="0"/>
          <a:chExt cx="0" cy="0"/>
        </a:xfrm>
      </p:grpSpPr>
      <p:grpSp>
        <p:nvGrpSpPr>
          <p:cNvPr id="1449" name="Google Shape;1449;p238"/>
          <p:cNvGrpSpPr/>
          <p:nvPr/>
        </p:nvGrpSpPr>
        <p:grpSpPr>
          <a:xfrm>
            <a:off x="0" y="0"/>
            <a:ext cx="12192000" cy="6858001"/>
            <a:chOff x="0" y="0"/>
            <a:chExt cx="13716000" cy="10287000"/>
          </a:xfrm>
        </p:grpSpPr>
        <p:sp>
          <p:nvSpPr>
            <p:cNvPr id="1450" name="Google Shape;1450;p238"/>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51" name="Google Shape;1451;p23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52" name="Google Shape;1452;p23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53" name="Google Shape;1453;p23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454" name="Shape 1454"/>
        <p:cNvGrpSpPr/>
        <p:nvPr/>
      </p:nvGrpSpPr>
      <p:grpSpPr>
        <a:xfrm>
          <a:off x="0" y="0"/>
          <a:ext cx="0" cy="0"/>
          <a:chOff x="0" y="0"/>
          <a:chExt cx="0" cy="0"/>
        </a:xfrm>
      </p:grpSpPr>
      <p:sp>
        <p:nvSpPr>
          <p:cNvPr id="1455" name="Google Shape;1455;p239"/>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6" name="Google Shape;1456;p239"/>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57" name="Google Shape;1457;p239"/>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58" name="Google Shape;1458;p239"/>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9" name="Google Shape;1459;p239"/>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60" name="Google Shape;1460;p239"/>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61" name="Google Shape;1461;p239"/>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2" name="Google Shape;1462;p239"/>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3" name="Google Shape;1463;p239"/>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4" name="Google Shape;1464;p239"/>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5" name="Google Shape;1465;p239"/>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6" name="Google Shape;1466;p239"/>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7" name="Google Shape;1467;p239"/>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468" name="Shape 1468"/>
        <p:cNvGrpSpPr/>
        <p:nvPr/>
      </p:nvGrpSpPr>
      <p:grpSpPr>
        <a:xfrm>
          <a:off x="0" y="0"/>
          <a:ext cx="0" cy="0"/>
          <a:chOff x="0" y="0"/>
          <a:chExt cx="0" cy="0"/>
        </a:xfrm>
      </p:grpSpPr>
      <p:sp>
        <p:nvSpPr>
          <p:cNvPr id="1469" name="Google Shape;1469;p240"/>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470" name="Google Shape;1470;p240"/>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471" name="Google Shape;1471;p240"/>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472" name="Google Shape;1472;p240"/>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473" name="Google Shape;1473;p240"/>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474" name="Google Shape;1474;p240"/>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475" name="Google Shape;1475;p240"/>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476" name="Google Shape;1476;p240"/>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7" name="Google Shape;1477;p240"/>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8" name="Google Shape;1478;p240"/>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479" name="Google Shape;1479;p240"/>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480" name="Google Shape;1480;p240"/>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1" name="Google Shape;1481;p240"/>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2" name="Google Shape;1482;p240"/>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3" name="Google Shape;1483;p240"/>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4" name="Google Shape;1484;p240"/>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485" name="Google Shape;1485;p240"/>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6" name="Google Shape;1486;p240"/>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487" name="Google Shape;1487;p240"/>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488" name="Shape 1488"/>
        <p:cNvGrpSpPr/>
        <p:nvPr/>
      </p:nvGrpSpPr>
      <p:grpSpPr>
        <a:xfrm>
          <a:off x="0" y="0"/>
          <a:ext cx="0" cy="0"/>
          <a:chOff x="0" y="0"/>
          <a:chExt cx="0" cy="0"/>
        </a:xfrm>
      </p:grpSpPr>
      <p:sp>
        <p:nvSpPr>
          <p:cNvPr id="1489" name="Google Shape;1489;p241"/>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490" name="Google Shape;1490;p241"/>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491" name="Google Shape;1491;p241"/>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492" name="Google Shape;1492;p241"/>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493" name="Google Shape;1493;p241"/>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494" name="Google Shape;1494;p241"/>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495" name="Google Shape;1495;p241"/>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496" name="Google Shape;1496;p241"/>
          <p:cNvGrpSpPr/>
          <p:nvPr/>
        </p:nvGrpSpPr>
        <p:grpSpPr>
          <a:xfrm>
            <a:off x="1153868" y="1985795"/>
            <a:ext cx="923513" cy="733132"/>
            <a:chOff x="277892" y="2283969"/>
            <a:chExt cx="939577" cy="824904"/>
          </a:xfrm>
        </p:grpSpPr>
        <p:sp>
          <p:nvSpPr>
            <p:cNvPr id="1497" name="Google Shape;1497;p241"/>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8" name="Google Shape;1498;p241"/>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499" name="Google Shape;1499;p241"/>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500" name="Google Shape;1500;p241"/>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501" name="Google Shape;1501;p241"/>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32" name="Shape 132"/>
        <p:cNvGrpSpPr/>
        <p:nvPr/>
      </p:nvGrpSpPr>
      <p:grpSpPr>
        <a:xfrm>
          <a:off x="0" y="0"/>
          <a:ext cx="0" cy="0"/>
          <a:chOff x="0" y="0"/>
          <a:chExt cx="0" cy="0"/>
        </a:xfrm>
      </p:grpSpPr>
      <p:grpSp>
        <p:nvGrpSpPr>
          <p:cNvPr id="133" name="Google Shape;133;p184"/>
          <p:cNvGrpSpPr/>
          <p:nvPr/>
        </p:nvGrpSpPr>
        <p:grpSpPr>
          <a:xfrm>
            <a:off x="0" y="0"/>
            <a:ext cx="12192000" cy="6858001"/>
            <a:chOff x="0" y="0"/>
            <a:chExt cx="13716000" cy="10287000"/>
          </a:xfrm>
        </p:grpSpPr>
        <p:sp>
          <p:nvSpPr>
            <p:cNvPr id="134" name="Google Shape;134;p18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5" name="Google Shape;135;p1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6" name="Google Shape;136;p1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7" name="Google Shape;137;p18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502" name="Shape 1502"/>
        <p:cNvGrpSpPr/>
        <p:nvPr/>
      </p:nvGrpSpPr>
      <p:grpSpPr>
        <a:xfrm>
          <a:off x="0" y="0"/>
          <a:ext cx="0" cy="0"/>
          <a:chOff x="0" y="0"/>
          <a:chExt cx="0" cy="0"/>
        </a:xfrm>
      </p:grpSpPr>
      <p:grpSp>
        <p:nvGrpSpPr>
          <p:cNvPr id="1503" name="Google Shape;1503;p242"/>
          <p:cNvGrpSpPr/>
          <p:nvPr/>
        </p:nvGrpSpPr>
        <p:grpSpPr>
          <a:xfrm>
            <a:off x="863927" y="4507781"/>
            <a:ext cx="5760430" cy="603600"/>
            <a:chOff x="647945" y="3380837"/>
            <a:chExt cx="4320322" cy="452700"/>
          </a:xfrm>
        </p:grpSpPr>
        <p:sp>
          <p:nvSpPr>
            <p:cNvPr id="1504" name="Google Shape;1504;p242"/>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505" name="Google Shape;1505;p242"/>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506" name="Google Shape;1506;p242"/>
          <p:cNvGrpSpPr/>
          <p:nvPr/>
        </p:nvGrpSpPr>
        <p:grpSpPr>
          <a:xfrm>
            <a:off x="884384" y="3752370"/>
            <a:ext cx="10372677" cy="498415"/>
            <a:chOff x="663288" y="2814277"/>
            <a:chExt cx="7779508" cy="373811"/>
          </a:xfrm>
        </p:grpSpPr>
        <p:sp>
          <p:nvSpPr>
            <p:cNvPr id="1507" name="Google Shape;1507;p242"/>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508" name="Google Shape;1508;p242"/>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509" name="Google Shape;1509;p242"/>
          <p:cNvGrpSpPr/>
          <p:nvPr/>
        </p:nvGrpSpPr>
        <p:grpSpPr>
          <a:xfrm>
            <a:off x="887673" y="2319672"/>
            <a:ext cx="6840126" cy="498414"/>
            <a:chOff x="657162" y="1688359"/>
            <a:chExt cx="5130094" cy="373810"/>
          </a:xfrm>
        </p:grpSpPr>
        <p:pic>
          <p:nvPicPr>
            <p:cNvPr id="1510" name="Google Shape;1510;p242"/>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511" name="Google Shape;1511;p242"/>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512" name="Google Shape;1512;p242"/>
          <p:cNvGrpSpPr/>
          <p:nvPr/>
        </p:nvGrpSpPr>
        <p:grpSpPr>
          <a:xfrm>
            <a:off x="954798" y="1692132"/>
            <a:ext cx="5669559" cy="426303"/>
            <a:chOff x="716099" y="1269098"/>
            <a:chExt cx="4252169" cy="319727"/>
          </a:xfrm>
        </p:grpSpPr>
        <p:sp>
          <p:nvSpPr>
            <p:cNvPr id="1513" name="Google Shape;1513;p242"/>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514" name="Google Shape;1514;p242"/>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515" name="Google Shape;1515;p242"/>
          <p:cNvGrpSpPr/>
          <p:nvPr/>
        </p:nvGrpSpPr>
        <p:grpSpPr>
          <a:xfrm>
            <a:off x="863575" y="916351"/>
            <a:ext cx="6681334" cy="603600"/>
            <a:chOff x="915782" y="892042"/>
            <a:chExt cx="6681334" cy="603600"/>
          </a:xfrm>
        </p:grpSpPr>
        <p:sp>
          <p:nvSpPr>
            <p:cNvPr id="1516" name="Google Shape;1516;p242"/>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517" name="Google Shape;1517;p242"/>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518" name="Google Shape;1518;p242"/>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519" name="Google Shape;1519;p242"/>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520" name="Google Shape;1520;p242"/>
          <p:cNvGrpSpPr/>
          <p:nvPr/>
        </p:nvGrpSpPr>
        <p:grpSpPr>
          <a:xfrm>
            <a:off x="915782" y="3007446"/>
            <a:ext cx="8342891" cy="490417"/>
            <a:chOff x="686836" y="2255584"/>
            <a:chExt cx="6257168" cy="367813"/>
          </a:xfrm>
        </p:grpSpPr>
        <p:sp>
          <p:nvSpPr>
            <p:cNvPr id="1521" name="Google Shape;1521;p242"/>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522" name="Google Shape;1522;p242"/>
            <p:cNvGrpSpPr/>
            <p:nvPr/>
          </p:nvGrpSpPr>
          <p:grpSpPr>
            <a:xfrm>
              <a:off x="686836" y="2255584"/>
              <a:ext cx="413750" cy="359624"/>
              <a:chOff x="10280460" y="4841540"/>
              <a:chExt cx="630930" cy="597556"/>
            </a:xfrm>
          </p:grpSpPr>
          <p:pic>
            <p:nvPicPr>
              <p:cNvPr id="1523" name="Google Shape;1523;p242"/>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524" name="Google Shape;1524;p242"/>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525" name="Google Shape;1525;p24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526" name="Google Shape;1526;p242"/>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527" name="Google Shape;1527;p242"/>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528" name="Shape 1528"/>
        <p:cNvGrpSpPr/>
        <p:nvPr/>
      </p:nvGrpSpPr>
      <p:grpSpPr>
        <a:xfrm>
          <a:off x="0" y="0"/>
          <a:ext cx="0" cy="0"/>
          <a:chOff x="0" y="0"/>
          <a:chExt cx="0" cy="0"/>
        </a:xfrm>
      </p:grpSpPr>
      <p:grpSp>
        <p:nvGrpSpPr>
          <p:cNvPr id="1529" name="Google Shape;1529;p243"/>
          <p:cNvGrpSpPr/>
          <p:nvPr/>
        </p:nvGrpSpPr>
        <p:grpSpPr>
          <a:xfrm>
            <a:off x="812158" y="829917"/>
            <a:ext cx="10567685" cy="5198169"/>
            <a:chOff x="2184400" y="1402025"/>
            <a:chExt cx="7823200" cy="4942038"/>
          </a:xfrm>
        </p:grpSpPr>
        <p:sp>
          <p:nvSpPr>
            <p:cNvPr id="1530" name="Google Shape;1530;p243"/>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31" name="Google Shape;1531;p24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532" name="Google Shape;1532;p243"/>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533" name="Google Shape;1533;p243"/>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534" name="Google Shape;1534;p243"/>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535" name="Google Shape;1535;p243"/>
          <p:cNvGrpSpPr/>
          <p:nvPr/>
        </p:nvGrpSpPr>
        <p:grpSpPr>
          <a:xfrm>
            <a:off x="5759801" y="1118243"/>
            <a:ext cx="670236" cy="588434"/>
            <a:chOff x="277892" y="2283969"/>
            <a:chExt cx="939577" cy="824904"/>
          </a:xfrm>
        </p:grpSpPr>
        <p:sp>
          <p:nvSpPr>
            <p:cNvPr id="1536" name="Google Shape;1536;p243"/>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7" name="Google Shape;1537;p243"/>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38" name="Google Shape;1538;p24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539" name="Shape 1539"/>
        <p:cNvGrpSpPr/>
        <p:nvPr/>
      </p:nvGrpSpPr>
      <p:grpSpPr>
        <a:xfrm>
          <a:off x="0" y="0"/>
          <a:ext cx="0" cy="0"/>
          <a:chOff x="0" y="0"/>
          <a:chExt cx="0" cy="0"/>
        </a:xfrm>
      </p:grpSpPr>
      <p:grpSp>
        <p:nvGrpSpPr>
          <p:cNvPr id="1540" name="Google Shape;1540;p244"/>
          <p:cNvGrpSpPr/>
          <p:nvPr/>
        </p:nvGrpSpPr>
        <p:grpSpPr>
          <a:xfrm>
            <a:off x="4932835" y="1459304"/>
            <a:ext cx="6054377" cy="3711725"/>
            <a:chOff x="1715066" y="1103461"/>
            <a:chExt cx="5717724" cy="3124203"/>
          </a:xfrm>
        </p:grpSpPr>
        <p:sp>
          <p:nvSpPr>
            <p:cNvPr id="1541" name="Google Shape;1541;p244"/>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542" name="Google Shape;1542;p244"/>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543" name="Google Shape;1543;p244"/>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4" name="Google Shape;1544;p244"/>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545" name="Google Shape;1545;p244"/>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546" name="Google Shape;1546;p244"/>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547" name="Google Shape;1547;p244"/>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548" name="Shape 1548"/>
        <p:cNvGrpSpPr/>
        <p:nvPr/>
      </p:nvGrpSpPr>
      <p:grpSpPr>
        <a:xfrm>
          <a:off x="0" y="0"/>
          <a:ext cx="0" cy="0"/>
          <a:chOff x="0" y="0"/>
          <a:chExt cx="0" cy="0"/>
        </a:xfrm>
      </p:grpSpPr>
      <p:grpSp>
        <p:nvGrpSpPr>
          <p:cNvPr id="1549" name="Google Shape;1549;p245"/>
          <p:cNvGrpSpPr/>
          <p:nvPr/>
        </p:nvGrpSpPr>
        <p:grpSpPr>
          <a:xfrm>
            <a:off x="812159" y="829917"/>
            <a:ext cx="10567685" cy="5198169"/>
            <a:chOff x="2184400" y="1402025"/>
            <a:chExt cx="7823200" cy="4942038"/>
          </a:xfrm>
        </p:grpSpPr>
        <p:sp>
          <p:nvSpPr>
            <p:cNvPr id="1550" name="Google Shape;1550;p245"/>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51" name="Google Shape;1551;p24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552" name="Google Shape;1552;p245"/>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553" name="Google Shape;1553;p245"/>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554" name="Google Shape;1554;p245"/>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555" name="Shape 1555"/>
        <p:cNvGrpSpPr/>
        <p:nvPr/>
      </p:nvGrpSpPr>
      <p:grpSpPr>
        <a:xfrm>
          <a:off x="0" y="0"/>
          <a:ext cx="0" cy="0"/>
          <a:chOff x="0" y="0"/>
          <a:chExt cx="0" cy="0"/>
        </a:xfrm>
      </p:grpSpPr>
      <p:grpSp>
        <p:nvGrpSpPr>
          <p:cNvPr id="1556" name="Google Shape;1556;p246"/>
          <p:cNvGrpSpPr/>
          <p:nvPr/>
        </p:nvGrpSpPr>
        <p:grpSpPr>
          <a:xfrm>
            <a:off x="0" y="1"/>
            <a:ext cx="12192000" cy="6858001"/>
            <a:chOff x="0" y="0"/>
            <a:chExt cx="13716000" cy="10287000"/>
          </a:xfrm>
        </p:grpSpPr>
        <p:sp>
          <p:nvSpPr>
            <p:cNvPr id="1557" name="Google Shape;1557;p246"/>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58" name="Google Shape;1558;p24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59" name="Google Shape;1559;p24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560" name="Google Shape;1560;p24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1" name="Google Shape;1561;p246"/>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2" name="Google Shape;1562;p246"/>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3" name="Google Shape;1563;p246"/>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1564" name="Google Shape;1564;p246"/>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565" name="Shape 1565"/>
        <p:cNvGrpSpPr/>
        <p:nvPr/>
      </p:nvGrpSpPr>
      <p:grpSpPr>
        <a:xfrm>
          <a:off x="0" y="0"/>
          <a:ext cx="0" cy="0"/>
          <a:chOff x="0" y="0"/>
          <a:chExt cx="0" cy="0"/>
        </a:xfrm>
      </p:grpSpPr>
      <p:grpSp>
        <p:nvGrpSpPr>
          <p:cNvPr id="1566" name="Google Shape;1566;p247"/>
          <p:cNvGrpSpPr/>
          <p:nvPr/>
        </p:nvGrpSpPr>
        <p:grpSpPr>
          <a:xfrm>
            <a:off x="812159" y="829917"/>
            <a:ext cx="10567685" cy="5198169"/>
            <a:chOff x="2184400" y="1402025"/>
            <a:chExt cx="7823200" cy="4942038"/>
          </a:xfrm>
        </p:grpSpPr>
        <p:sp>
          <p:nvSpPr>
            <p:cNvPr id="1567" name="Google Shape;1567;p247"/>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68" name="Google Shape;1568;p24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569" name="Google Shape;1569;p247"/>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570" name="Google Shape;1570;p247"/>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571" name="Google Shape;1571;p247"/>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572" name="Shape 1572"/>
        <p:cNvGrpSpPr/>
        <p:nvPr/>
      </p:nvGrpSpPr>
      <p:grpSpPr>
        <a:xfrm>
          <a:off x="0" y="0"/>
          <a:ext cx="0" cy="0"/>
          <a:chOff x="0" y="0"/>
          <a:chExt cx="0" cy="0"/>
        </a:xfrm>
      </p:grpSpPr>
      <p:grpSp>
        <p:nvGrpSpPr>
          <p:cNvPr id="1573" name="Google Shape;1573;p248"/>
          <p:cNvGrpSpPr/>
          <p:nvPr/>
        </p:nvGrpSpPr>
        <p:grpSpPr>
          <a:xfrm>
            <a:off x="0" y="1"/>
            <a:ext cx="12192000" cy="6858001"/>
            <a:chOff x="0" y="0"/>
            <a:chExt cx="13716000" cy="10287000"/>
          </a:xfrm>
        </p:grpSpPr>
        <p:sp>
          <p:nvSpPr>
            <p:cNvPr id="1574" name="Google Shape;1574;p248"/>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75" name="Google Shape;1575;p24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576" name="Google Shape;1576;p24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577" name="Google Shape;1577;p24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8" name="Google Shape;1578;p248"/>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9" name="Google Shape;1579;p248"/>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0" name="Google Shape;1580;p248"/>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581" name="Google Shape;1581;p248"/>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588" name="Shape 1588"/>
        <p:cNvGrpSpPr/>
        <p:nvPr/>
      </p:nvGrpSpPr>
      <p:grpSpPr>
        <a:xfrm>
          <a:off x="0" y="0"/>
          <a:ext cx="0" cy="0"/>
          <a:chOff x="0" y="0"/>
          <a:chExt cx="0" cy="0"/>
        </a:xfrm>
      </p:grpSpPr>
      <p:grpSp>
        <p:nvGrpSpPr>
          <p:cNvPr id="1589" name="Google Shape;1589;p101"/>
          <p:cNvGrpSpPr/>
          <p:nvPr/>
        </p:nvGrpSpPr>
        <p:grpSpPr>
          <a:xfrm>
            <a:off x="812158" y="829917"/>
            <a:ext cx="10567685" cy="5198169"/>
            <a:chOff x="2184400" y="1402025"/>
            <a:chExt cx="7823200" cy="4942038"/>
          </a:xfrm>
        </p:grpSpPr>
        <p:sp>
          <p:nvSpPr>
            <p:cNvPr id="1590" name="Google Shape;1590;p101"/>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91" name="Google Shape;1591;p10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592" name="Google Shape;1592;p101"/>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593" name="Google Shape;1593;p101"/>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594" name="Google Shape;1594;p101"/>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595" name="Google Shape;1595;p101"/>
          <p:cNvGrpSpPr/>
          <p:nvPr/>
        </p:nvGrpSpPr>
        <p:grpSpPr>
          <a:xfrm>
            <a:off x="5759801" y="1118243"/>
            <a:ext cx="670236" cy="588434"/>
            <a:chOff x="277892" y="2283969"/>
            <a:chExt cx="939577" cy="824904"/>
          </a:xfrm>
        </p:grpSpPr>
        <p:sp>
          <p:nvSpPr>
            <p:cNvPr id="1596" name="Google Shape;1596;p101"/>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7" name="Google Shape;1597;p101"/>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98" name="Google Shape;1598;p101"/>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99" name="Shape 1599"/>
        <p:cNvGrpSpPr/>
        <p:nvPr/>
      </p:nvGrpSpPr>
      <p:grpSpPr>
        <a:xfrm>
          <a:off x="0" y="0"/>
          <a:ext cx="0" cy="0"/>
          <a:chOff x="0" y="0"/>
          <a:chExt cx="0" cy="0"/>
        </a:xfrm>
      </p:grpSpPr>
      <p:sp>
        <p:nvSpPr>
          <p:cNvPr id="1600" name="Google Shape;1600;p24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1" name="Google Shape;1601;p24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02" name="Google Shape;1602;p2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3" name="Google Shape;1603;p2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4" name="Google Shape;1604;p2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05" name="Shape 1605"/>
        <p:cNvGrpSpPr/>
        <p:nvPr/>
      </p:nvGrpSpPr>
      <p:grpSpPr>
        <a:xfrm>
          <a:off x="0" y="0"/>
          <a:ext cx="0" cy="0"/>
          <a:chOff x="0" y="0"/>
          <a:chExt cx="0" cy="0"/>
        </a:xfrm>
      </p:grpSpPr>
      <p:sp>
        <p:nvSpPr>
          <p:cNvPr id="1606" name="Google Shape;1606;p2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7" name="Google Shape;1607;p25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8" name="Google Shape;1608;p2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9" name="Google Shape;1609;p2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0" name="Google Shape;1610;p2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38" name="Shape 138"/>
        <p:cNvGrpSpPr/>
        <p:nvPr/>
      </p:nvGrpSpPr>
      <p:grpSpPr>
        <a:xfrm>
          <a:off x="0" y="0"/>
          <a:ext cx="0" cy="0"/>
          <a:chOff x="0" y="0"/>
          <a:chExt cx="0" cy="0"/>
        </a:xfrm>
      </p:grpSpPr>
      <p:grpSp>
        <p:nvGrpSpPr>
          <p:cNvPr id="139" name="Google Shape;139;p185"/>
          <p:cNvGrpSpPr/>
          <p:nvPr/>
        </p:nvGrpSpPr>
        <p:grpSpPr>
          <a:xfrm>
            <a:off x="0" y="0"/>
            <a:ext cx="12192000" cy="6858001"/>
            <a:chOff x="0" y="0"/>
            <a:chExt cx="13716000" cy="10287000"/>
          </a:xfrm>
        </p:grpSpPr>
        <p:sp>
          <p:nvSpPr>
            <p:cNvPr id="140" name="Google Shape;140;p185"/>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 name="Google Shape;141;p18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2" name="Google Shape;142;p18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3" name="Google Shape;143;p18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11" name="Shape 1611"/>
        <p:cNvGrpSpPr/>
        <p:nvPr/>
      </p:nvGrpSpPr>
      <p:grpSpPr>
        <a:xfrm>
          <a:off x="0" y="0"/>
          <a:ext cx="0" cy="0"/>
          <a:chOff x="0" y="0"/>
          <a:chExt cx="0" cy="0"/>
        </a:xfrm>
      </p:grpSpPr>
      <p:sp>
        <p:nvSpPr>
          <p:cNvPr id="1612" name="Google Shape;1612;p2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13" name="Google Shape;1613;p25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4" name="Google Shape;1614;p25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5" name="Google Shape;1615;p2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6" name="Google Shape;1616;p2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7" name="Google Shape;1617;p2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618" name="Shape 1618"/>
        <p:cNvGrpSpPr/>
        <p:nvPr/>
      </p:nvGrpSpPr>
      <p:grpSpPr>
        <a:xfrm>
          <a:off x="0" y="0"/>
          <a:ext cx="0" cy="0"/>
          <a:chOff x="0" y="0"/>
          <a:chExt cx="0" cy="0"/>
        </a:xfrm>
      </p:grpSpPr>
      <p:sp>
        <p:nvSpPr>
          <p:cNvPr id="1619" name="Google Shape;1619;p25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0" name="Google Shape;1620;p25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21" name="Google Shape;1621;p25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2" name="Google Shape;1622;p25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23" name="Google Shape;1623;p25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4" name="Google Shape;1624;p2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5" name="Google Shape;1625;p2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6" name="Google Shape;1626;p2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27" name="Shape 1627"/>
        <p:cNvGrpSpPr/>
        <p:nvPr/>
      </p:nvGrpSpPr>
      <p:grpSpPr>
        <a:xfrm>
          <a:off x="0" y="0"/>
          <a:ext cx="0" cy="0"/>
          <a:chOff x="0" y="0"/>
          <a:chExt cx="0" cy="0"/>
        </a:xfrm>
      </p:grpSpPr>
      <p:sp>
        <p:nvSpPr>
          <p:cNvPr id="1628" name="Google Shape;1628;p2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9" name="Google Shape;1629;p2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0" name="Google Shape;1630;p2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1" name="Google Shape;1631;p2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32" name="Shape 1632"/>
        <p:cNvGrpSpPr/>
        <p:nvPr/>
      </p:nvGrpSpPr>
      <p:grpSpPr>
        <a:xfrm>
          <a:off x="0" y="0"/>
          <a:ext cx="0" cy="0"/>
          <a:chOff x="0" y="0"/>
          <a:chExt cx="0" cy="0"/>
        </a:xfrm>
      </p:grpSpPr>
      <p:sp>
        <p:nvSpPr>
          <p:cNvPr id="1633" name="Google Shape;1633;p2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4" name="Google Shape;1634;p2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5" name="Google Shape;1635;p2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636" name="Shape 1636"/>
        <p:cNvGrpSpPr/>
        <p:nvPr/>
      </p:nvGrpSpPr>
      <p:grpSpPr>
        <a:xfrm>
          <a:off x="0" y="0"/>
          <a:ext cx="0" cy="0"/>
          <a:chOff x="0" y="0"/>
          <a:chExt cx="0" cy="0"/>
        </a:xfrm>
      </p:grpSpPr>
      <p:sp>
        <p:nvSpPr>
          <p:cNvPr id="1637" name="Google Shape;1637;p255"/>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38" name="Google Shape;1638;p2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9" name="Google Shape;1639;p2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0" name="Google Shape;1640;p2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1641" name="Google Shape;1641;p255"/>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42" name="Google Shape;1642;p255"/>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43" name="Google Shape;1643;p255"/>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4" name="Google Shape;1644;p255"/>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645" name="Google Shape;1645;p255"/>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46" name="Shape 1646"/>
        <p:cNvGrpSpPr/>
        <p:nvPr/>
      </p:nvGrpSpPr>
      <p:grpSpPr>
        <a:xfrm>
          <a:off x="0" y="0"/>
          <a:ext cx="0" cy="0"/>
          <a:chOff x="0" y="0"/>
          <a:chExt cx="0" cy="0"/>
        </a:xfrm>
      </p:grpSpPr>
      <p:sp>
        <p:nvSpPr>
          <p:cNvPr id="1647" name="Google Shape;1647;p25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8" name="Google Shape;1648;p25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649" name="Google Shape;1649;p25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50" name="Google Shape;1650;p2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1" name="Google Shape;1651;p2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2" name="Google Shape;1652;p2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653" name="Shape 1653"/>
        <p:cNvGrpSpPr/>
        <p:nvPr/>
      </p:nvGrpSpPr>
      <p:grpSpPr>
        <a:xfrm>
          <a:off x="0" y="0"/>
          <a:ext cx="0" cy="0"/>
          <a:chOff x="0" y="0"/>
          <a:chExt cx="0" cy="0"/>
        </a:xfrm>
      </p:grpSpPr>
      <p:grpSp>
        <p:nvGrpSpPr>
          <p:cNvPr id="1654" name="Google Shape;1654;p257"/>
          <p:cNvGrpSpPr/>
          <p:nvPr/>
        </p:nvGrpSpPr>
        <p:grpSpPr>
          <a:xfrm>
            <a:off x="0" y="0"/>
            <a:ext cx="12192000" cy="6858001"/>
            <a:chOff x="0" y="0"/>
            <a:chExt cx="13716000" cy="10287000"/>
          </a:xfrm>
        </p:grpSpPr>
        <p:sp>
          <p:nvSpPr>
            <p:cNvPr id="1655" name="Google Shape;1655;p257"/>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56" name="Google Shape;1656;p25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57" name="Google Shape;1657;p25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58" name="Google Shape;1658;p25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659" name="Shape 1659"/>
        <p:cNvGrpSpPr/>
        <p:nvPr/>
      </p:nvGrpSpPr>
      <p:grpSpPr>
        <a:xfrm>
          <a:off x="0" y="0"/>
          <a:ext cx="0" cy="0"/>
          <a:chOff x="0" y="0"/>
          <a:chExt cx="0" cy="0"/>
        </a:xfrm>
      </p:grpSpPr>
      <p:grpSp>
        <p:nvGrpSpPr>
          <p:cNvPr id="1660" name="Google Shape;1660;p258"/>
          <p:cNvGrpSpPr/>
          <p:nvPr/>
        </p:nvGrpSpPr>
        <p:grpSpPr>
          <a:xfrm>
            <a:off x="0" y="0"/>
            <a:ext cx="12192000" cy="6858001"/>
            <a:chOff x="0" y="0"/>
            <a:chExt cx="13716000" cy="10287000"/>
          </a:xfrm>
        </p:grpSpPr>
        <p:sp>
          <p:nvSpPr>
            <p:cNvPr id="1661" name="Google Shape;1661;p258"/>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62" name="Google Shape;1662;p25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63" name="Google Shape;1663;p25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64" name="Google Shape;1664;p25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665" name="Shape 1665"/>
        <p:cNvGrpSpPr/>
        <p:nvPr/>
      </p:nvGrpSpPr>
      <p:grpSpPr>
        <a:xfrm>
          <a:off x="0" y="0"/>
          <a:ext cx="0" cy="0"/>
          <a:chOff x="0" y="0"/>
          <a:chExt cx="0" cy="0"/>
        </a:xfrm>
      </p:grpSpPr>
      <p:grpSp>
        <p:nvGrpSpPr>
          <p:cNvPr id="1666" name="Google Shape;1666;p259"/>
          <p:cNvGrpSpPr/>
          <p:nvPr/>
        </p:nvGrpSpPr>
        <p:grpSpPr>
          <a:xfrm>
            <a:off x="0" y="0"/>
            <a:ext cx="12192000" cy="6858001"/>
            <a:chOff x="0" y="0"/>
            <a:chExt cx="13716000" cy="10287000"/>
          </a:xfrm>
        </p:grpSpPr>
        <p:sp>
          <p:nvSpPr>
            <p:cNvPr id="1667" name="Google Shape;1667;p259"/>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68" name="Google Shape;1668;p25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69" name="Google Shape;1669;p25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70" name="Google Shape;1670;p25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671" name="Shape 1671"/>
        <p:cNvGrpSpPr/>
        <p:nvPr/>
      </p:nvGrpSpPr>
      <p:grpSpPr>
        <a:xfrm>
          <a:off x="0" y="0"/>
          <a:ext cx="0" cy="0"/>
          <a:chOff x="0" y="0"/>
          <a:chExt cx="0" cy="0"/>
        </a:xfrm>
      </p:grpSpPr>
      <p:grpSp>
        <p:nvGrpSpPr>
          <p:cNvPr id="1672" name="Google Shape;1672;p260"/>
          <p:cNvGrpSpPr/>
          <p:nvPr/>
        </p:nvGrpSpPr>
        <p:grpSpPr>
          <a:xfrm>
            <a:off x="0" y="0"/>
            <a:ext cx="12192000" cy="6858001"/>
            <a:chOff x="0" y="0"/>
            <a:chExt cx="13716000" cy="10287000"/>
          </a:xfrm>
        </p:grpSpPr>
        <p:sp>
          <p:nvSpPr>
            <p:cNvPr id="1673" name="Google Shape;1673;p260"/>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74" name="Google Shape;1674;p26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75" name="Google Shape;1675;p26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76" name="Google Shape;1676;p26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35" name="Shape 35"/>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44" name="Shape 144"/>
        <p:cNvGrpSpPr/>
        <p:nvPr/>
      </p:nvGrpSpPr>
      <p:grpSpPr>
        <a:xfrm>
          <a:off x="0" y="0"/>
          <a:ext cx="0" cy="0"/>
          <a:chOff x="0" y="0"/>
          <a:chExt cx="0" cy="0"/>
        </a:xfrm>
      </p:grpSpPr>
      <p:sp>
        <p:nvSpPr>
          <p:cNvPr id="145" name="Google Shape;145;p186"/>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186"/>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7" name="Google Shape;147;p186"/>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48" name="Google Shape;148;p186"/>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186"/>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50" name="Google Shape;150;p186"/>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51" name="Google Shape;151;p186"/>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186"/>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 name="Google Shape;153;p186"/>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4" name="Google Shape;154;p186"/>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186"/>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p186"/>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186"/>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677" name="Shape 1677"/>
        <p:cNvGrpSpPr/>
        <p:nvPr/>
      </p:nvGrpSpPr>
      <p:grpSpPr>
        <a:xfrm>
          <a:off x="0" y="0"/>
          <a:ext cx="0" cy="0"/>
          <a:chOff x="0" y="0"/>
          <a:chExt cx="0" cy="0"/>
        </a:xfrm>
      </p:grpSpPr>
      <p:grpSp>
        <p:nvGrpSpPr>
          <p:cNvPr id="1678" name="Google Shape;1678;p261"/>
          <p:cNvGrpSpPr/>
          <p:nvPr/>
        </p:nvGrpSpPr>
        <p:grpSpPr>
          <a:xfrm>
            <a:off x="0" y="0"/>
            <a:ext cx="12192000" cy="6858001"/>
            <a:chOff x="0" y="0"/>
            <a:chExt cx="13716000" cy="10287000"/>
          </a:xfrm>
        </p:grpSpPr>
        <p:sp>
          <p:nvSpPr>
            <p:cNvPr id="1679" name="Google Shape;1679;p261"/>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80" name="Google Shape;1680;p26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81" name="Google Shape;1681;p26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82" name="Google Shape;1682;p26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683" name="Shape 1683"/>
        <p:cNvGrpSpPr/>
        <p:nvPr/>
      </p:nvGrpSpPr>
      <p:grpSpPr>
        <a:xfrm>
          <a:off x="0" y="0"/>
          <a:ext cx="0" cy="0"/>
          <a:chOff x="0" y="0"/>
          <a:chExt cx="0" cy="0"/>
        </a:xfrm>
      </p:grpSpPr>
      <p:grpSp>
        <p:nvGrpSpPr>
          <p:cNvPr id="1684" name="Google Shape;1684;p262"/>
          <p:cNvGrpSpPr/>
          <p:nvPr/>
        </p:nvGrpSpPr>
        <p:grpSpPr>
          <a:xfrm>
            <a:off x="0" y="0"/>
            <a:ext cx="12192000" cy="6858001"/>
            <a:chOff x="0" y="0"/>
            <a:chExt cx="13716000" cy="10287000"/>
          </a:xfrm>
        </p:grpSpPr>
        <p:sp>
          <p:nvSpPr>
            <p:cNvPr id="1685" name="Google Shape;1685;p262"/>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86" name="Google Shape;1686;p26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87" name="Google Shape;1687;p26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88" name="Google Shape;1688;p26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689" name="Shape 1689"/>
        <p:cNvGrpSpPr/>
        <p:nvPr/>
      </p:nvGrpSpPr>
      <p:grpSpPr>
        <a:xfrm>
          <a:off x="0" y="0"/>
          <a:ext cx="0" cy="0"/>
          <a:chOff x="0" y="0"/>
          <a:chExt cx="0" cy="0"/>
        </a:xfrm>
      </p:grpSpPr>
      <p:grpSp>
        <p:nvGrpSpPr>
          <p:cNvPr id="1690" name="Google Shape;1690;p263"/>
          <p:cNvGrpSpPr/>
          <p:nvPr/>
        </p:nvGrpSpPr>
        <p:grpSpPr>
          <a:xfrm>
            <a:off x="0" y="0"/>
            <a:ext cx="12192000" cy="6858001"/>
            <a:chOff x="0" y="0"/>
            <a:chExt cx="13716000" cy="10287000"/>
          </a:xfrm>
        </p:grpSpPr>
        <p:sp>
          <p:nvSpPr>
            <p:cNvPr id="1691" name="Google Shape;1691;p263"/>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92" name="Google Shape;1692;p26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93" name="Google Shape;1693;p26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94" name="Google Shape;1694;p26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695" name="Shape 1695"/>
        <p:cNvGrpSpPr/>
        <p:nvPr/>
      </p:nvGrpSpPr>
      <p:grpSpPr>
        <a:xfrm>
          <a:off x="0" y="0"/>
          <a:ext cx="0" cy="0"/>
          <a:chOff x="0" y="0"/>
          <a:chExt cx="0" cy="0"/>
        </a:xfrm>
      </p:grpSpPr>
      <p:grpSp>
        <p:nvGrpSpPr>
          <p:cNvPr id="1696" name="Google Shape;1696;p264"/>
          <p:cNvGrpSpPr/>
          <p:nvPr/>
        </p:nvGrpSpPr>
        <p:grpSpPr>
          <a:xfrm>
            <a:off x="0" y="0"/>
            <a:ext cx="12192000" cy="6858001"/>
            <a:chOff x="0" y="0"/>
            <a:chExt cx="13716000" cy="10287000"/>
          </a:xfrm>
        </p:grpSpPr>
        <p:sp>
          <p:nvSpPr>
            <p:cNvPr id="1697" name="Google Shape;1697;p264"/>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98" name="Google Shape;1698;p26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99" name="Google Shape;1699;p26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700" name="Google Shape;1700;p26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701" name="Shape 1701"/>
        <p:cNvGrpSpPr/>
        <p:nvPr/>
      </p:nvGrpSpPr>
      <p:grpSpPr>
        <a:xfrm>
          <a:off x="0" y="0"/>
          <a:ext cx="0" cy="0"/>
          <a:chOff x="0" y="0"/>
          <a:chExt cx="0" cy="0"/>
        </a:xfrm>
      </p:grpSpPr>
      <p:grpSp>
        <p:nvGrpSpPr>
          <p:cNvPr id="1702" name="Google Shape;1702;p265"/>
          <p:cNvGrpSpPr/>
          <p:nvPr/>
        </p:nvGrpSpPr>
        <p:grpSpPr>
          <a:xfrm>
            <a:off x="0" y="0"/>
            <a:ext cx="12192000" cy="6858001"/>
            <a:chOff x="0" y="0"/>
            <a:chExt cx="13716000" cy="10287000"/>
          </a:xfrm>
        </p:grpSpPr>
        <p:sp>
          <p:nvSpPr>
            <p:cNvPr id="1703" name="Google Shape;1703;p265"/>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04" name="Google Shape;1704;p26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05" name="Google Shape;1705;p26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706" name="Google Shape;1706;p26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707" name="Shape 1707"/>
        <p:cNvGrpSpPr/>
        <p:nvPr/>
      </p:nvGrpSpPr>
      <p:grpSpPr>
        <a:xfrm>
          <a:off x="0" y="0"/>
          <a:ext cx="0" cy="0"/>
          <a:chOff x="0" y="0"/>
          <a:chExt cx="0" cy="0"/>
        </a:xfrm>
      </p:grpSpPr>
      <p:grpSp>
        <p:nvGrpSpPr>
          <p:cNvPr id="1708" name="Google Shape;1708;p266"/>
          <p:cNvGrpSpPr/>
          <p:nvPr/>
        </p:nvGrpSpPr>
        <p:grpSpPr>
          <a:xfrm>
            <a:off x="0" y="0"/>
            <a:ext cx="12192000" cy="6858001"/>
            <a:chOff x="0" y="0"/>
            <a:chExt cx="13716000" cy="10287000"/>
          </a:xfrm>
        </p:grpSpPr>
        <p:sp>
          <p:nvSpPr>
            <p:cNvPr id="1709" name="Google Shape;1709;p266"/>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10" name="Google Shape;1710;p26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11" name="Google Shape;1711;p26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712" name="Google Shape;1712;p26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713" name="Shape 1713"/>
        <p:cNvGrpSpPr/>
        <p:nvPr/>
      </p:nvGrpSpPr>
      <p:grpSpPr>
        <a:xfrm>
          <a:off x="0" y="0"/>
          <a:ext cx="0" cy="0"/>
          <a:chOff x="0" y="0"/>
          <a:chExt cx="0" cy="0"/>
        </a:xfrm>
      </p:grpSpPr>
      <p:sp>
        <p:nvSpPr>
          <p:cNvPr id="1714" name="Google Shape;1714;p267"/>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5" name="Google Shape;1715;p267"/>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716" name="Google Shape;1716;p267"/>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717" name="Google Shape;1717;p267"/>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8" name="Google Shape;1718;p267"/>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719" name="Google Shape;1719;p267"/>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720" name="Google Shape;1720;p267"/>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1" name="Google Shape;1721;p267"/>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2" name="Google Shape;1722;p267"/>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3" name="Google Shape;1723;p267"/>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4" name="Google Shape;1724;p267"/>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5" name="Google Shape;1725;p267"/>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6" name="Google Shape;1726;p267"/>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727" name="Shape 1727"/>
        <p:cNvGrpSpPr/>
        <p:nvPr/>
      </p:nvGrpSpPr>
      <p:grpSpPr>
        <a:xfrm>
          <a:off x="0" y="0"/>
          <a:ext cx="0" cy="0"/>
          <a:chOff x="0" y="0"/>
          <a:chExt cx="0" cy="0"/>
        </a:xfrm>
      </p:grpSpPr>
      <p:sp>
        <p:nvSpPr>
          <p:cNvPr id="1728" name="Google Shape;1728;p268"/>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729" name="Google Shape;1729;p268"/>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730" name="Google Shape;1730;p268"/>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731" name="Google Shape;1731;p268"/>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732" name="Google Shape;1732;p268"/>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733" name="Google Shape;1733;p268"/>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734" name="Google Shape;1734;p268"/>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735" name="Google Shape;1735;p268"/>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6" name="Google Shape;1736;p268"/>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7" name="Google Shape;1737;p268"/>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738" name="Google Shape;1738;p268"/>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739" name="Google Shape;1739;p268"/>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0" name="Google Shape;1740;p268"/>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1" name="Google Shape;1741;p268"/>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2" name="Google Shape;1742;p268"/>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3" name="Google Shape;1743;p268"/>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744" name="Google Shape;1744;p268"/>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5" name="Google Shape;1745;p268"/>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746" name="Google Shape;1746;p268"/>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747" name="Shape 1747"/>
        <p:cNvGrpSpPr/>
        <p:nvPr/>
      </p:nvGrpSpPr>
      <p:grpSpPr>
        <a:xfrm>
          <a:off x="0" y="0"/>
          <a:ext cx="0" cy="0"/>
          <a:chOff x="0" y="0"/>
          <a:chExt cx="0" cy="0"/>
        </a:xfrm>
      </p:grpSpPr>
      <p:sp>
        <p:nvSpPr>
          <p:cNvPr id="1748" name="Google Shape;1748;p269"/>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749" name="Google Shape;1749;p269"/>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750" name="Google Shape;1750;p269"/>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751" name="Google Shape;1751;p269"/>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752" name="Google Shape;1752;p269"/>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753" name="Google Shape;1753;p269"/>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754" name="Google Shape;1754;p269"/>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755" name="Google Shape;1755;p269"/>
          <p:cNvGrpSpPr/>
          <p:nvPr/>
        </p:nvGrpSpPr>
        <p:grpSpPr>
          <a:xfrm>
            <a:off x="1153868" y="1985795"/>
            <a:ext cx="923513" cy="733132"/>
            <a:chOff x="277892" y="2283969"/>
            <a:chExt cx="939577" cy="824904"/>
          </a:xfrm>
        </p:grpSpPr>
        <p:sp>
          <p:nvSpPr>
            <p:cNvPr id="1756" name="Google Shape;1756;p269"/>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7" name="Google Shape;1757;p269"/>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758" name="Google Shape;1758;p269"/>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759" name="Google Shape;1759;p269"/>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760" name="Google Shape;1760;p269"/>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761" name="Shape 1761"/>
        <p:cNvGrpSpPr/>
        <p:nvPr/>
      </p:nvGrpSpPr>
      <p:grpSpPr>
        <a:xfrm>
          <a:off x="0" y="0"/>
          <a:ext cx="0" cy="0"/>
          <a:chOff x="0" y="0"/>
          <a:chExt cx="0" cy="0"/>
        </a:xfrm>
      </p:grpSpPr>
      <p:grpSp>
        <p:nvGrpSpPr>
          <p:cNvPr id="1762" name="Google Shape;1762;p270"/>
          <p:cNvGrpSpPr/>
          <p:nvPr/>
        </p:nvGrpSpPr>
        <p:grpSpPr>
          <a:xfrm>
            <a:off x="863927" y="4507781"/>
            <a:ext cx="5760430" cy="603600"/>
            <a:chOff x="647945" y="3380837"/>
            <a:chExt cx="4320322" cy="452700"/>
          </a:xfrm>
        </p:grpSpPr>
        <p:sp>
          <p:nvSpPr>
            <p:cNvPr id="1763" name="Google Shape;1763;p270"/>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764" name="Google Shape;1764;p270"/>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765" name="Google Shape;1765;p270"/>
          <p:cNvGrpSpPr/>
          <p:nvPr/>
        </p:nvGrpSpPr>
        <p:grpSpPr>
          <a:xfrm>
            <a:off x="884384" y="3752370"/>
            <a:ext cx="10372677" cy="498415"/>
            <a:chOff x="663288" y="2814277"/>
            <a:chExt cx="7779508" cy="373811"/>
          </a:xfrm>
        </p:grpSpPr>
        <p:sp>
          <p:nvSpPr>
            <p:cNvPr id="1766" name="Google Shape;1766;p270"/>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767" name="Google Shape;1767;p270"/>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768" name="Google Shape;1768;p270"/>
          <p:cNvGrpSpPr/>
          <p:nvPr/>
        </p:nvGrpSpPr>
        <p:grpSpPr>
          <a:xfrm>
            <a:off x="887673" y="2319672"/>
            <a:ext cx="6840126" cy="498414"/>
            <a:chOff x="657162" y="1688359"/>
            <a:chExt cx="5130094" cy="373810"/>
          </a:xfrm>
        </p:grpSpPr>
        <p:pic>
          <p:nvPicPr>
            <p:cNvPr id="1769" name="Google Shape;1769;p270"/>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770" name="Google Shape;1770;p270"/>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771" name="Google Shape;1771;p270"/>
          <p:cNvGrpSpPr/>
          <p:nvPr/>
        </p:nvGrpSpPr>
        <p:grpSpPr>
          <a:xfrm>
            <a:off x="954798" y="1692132"/>
            <a:ext cx="5669559" cy="426303"/>
            <a:chOff x="716099" y="1269098"/>
            <a:chExt cx="4252169" cy="319727"/>
          </a:xfrm>
        </p:grpSpPr>
        <p:sp>
          <p:nvSpPr>
            <p:cNvPr id="1772" name="Google Shape;1772;p270"/>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773" name="Google Shape;1773;p270"/>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774" name="Google Shape;1774;p270"/>
          <p:cNvGrpSpPr/>
          <p:nvPr/>
        </p:nvGrpSpPr>
        <p:grpSpPr>
          <a:xfrm>
            <a:off x="863575" y="916351"/>
            <a:ext cx="6681334" cy="603600"/>
            <a:chOff x="915782" y="892042"/>
            <a:chExt cx="6681334" cy="603600"/>
          </a:xfrm>
        </p:grpSpPr>
        <p:sp>
          <p:nvSpPr>
            <p:cNvPr id="1775" name="Google Shape;1775;p270"/>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776" name="Google Shape;1776;p270"/>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777" name="Google Shape;1777;p270"/>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778" name="Google Shape;1778;p270"/>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779" name="Google Shape;1779;p270"/>
          <p:cNvGrpSpPr/>
          <p:nvPr/>
        </p:nvGrpSpPr>
        <p:grpSpPr>
          <a:xfrm>
            <a:off x="915782" y="3007446"/>
            <a:ext cx="8342891" cy="490417"/>
            <a:chOff x="686836" y="2255584"/>
            <a:chExt cx="6257168" cy="367813"/>
          </a:xfrm>
        </p:grpSpPr>
        <p:sp>
          <p:nvSpPr>
            <p:cNvPr id="1780" name="Google Shape;1780;p270"/>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781" name="Google Shape;1781;p270"/>
            <p:cNvGrpSpPr/>
            <p:nvPr/>
          </p:nvGrpSpPr>
          <p:grpSpPr>
            <a:xfrm>
              <a:off x="686836" y="2255584"/>
              <a:ext cx="413750" cy="359624"/>
              <a:chOff x="10280460" y="4841540"/>
              <a:chExt cx="630930" cy="597556"/>
            </a:xfrm>
          </p:grpSpPr>
          <p:pic>
            <p:nvPicPr>
              <p:cNvPr id="1782" name="Google Shape;1782;p270"/>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783" name="Google Shape;1783;p270"/>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784" name="Google Shape;1784;p270"/>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785" name="Google Shape;1785;p270"/>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786" name="Google Shape;1786;p270"/>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58" name="Shape 158"/>
        <p:cNvGrpSpPr/>
        <p:nvPr/>
      </p:nvGrpSpPr>
      <p:grpSpPr>
        <a:xfrm>
          <a:off x="0" y="0"/>
          <a:ext cx="0" cy="0"/>
          <a:chOff x="0" y="0"/>
          <a:chExt cx="0" cy="0"/>
        </a:xfrm>
      </p:grpSpPr>
      <p:sp>
        <p:nvSpPr>
          <p:cNvPr id="159" name="Google Shape;159;p187"/>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60" name="Google Shape;160;p187"/>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61" name="Google Shape;161;p187"/>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62" name="Google Shape;162;p187"/>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63" name="Google Shape;163;p187"/>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64" name="Google Shape;164;p187"/>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65" name="Google Shape;165;p187"/>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66" name="Google Shape;166;p187"/>
          <p:cNvGrpSpPr/>
          <p:nvPr/>
        </p:nvGrpSpPr>
        <p:grpSpPr>
          <a:xfrm>
            <a:off x="1153868" y="1985795"/>
            <a:ext cx="923513" cy="733132"/>
            <a:chOff x="277892" y="2283969"/>
            <a:chExt cx="939577" cy="824904"/>
          </a:xfrm>
        </p:grpSpPr>
        <p:sp>
          <p:nvSpPr>
            <p:cNvPr id="167" name="Google Shape;167;p187"/>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187"/>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69" name="Google Shape;169;p187"/>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70" name="Google Shape;170;p187"/>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71" name="Google Shape;171;p187"/>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787" name="Shape 1787"/>
        <p:cNvGrpSpPr/>
        <p:nvPr/>
      </p:nvGrpSpPr>
      <p:grpSpPr>
        <a:xfrm>
          <a:off x="0" y="0"/>
          <a:ext cx="0" cy="0"/>
          <a:chOff x="0" y="0"/>
          <a:chExt cx="0" cy="0"/>
        </a:xfrm>
      </p:grpSpPr>
      <p:grpSp>
        <p:nvGrpSpPr>
          <p:cNvPr id="1788" name="Google Shape;1788;p271"/>
          <p:cNvGrpSpPr/>
          <p:nvPr/>
        </p:nvGrpSpPr>
        <p:grpSpPr>
          <a:xfrm>
            <a:off x="4932835" y="1459304"/>
            <a:ext cx="6054377" cy="3711725"/>
            <a:chOff x="1715066" y="1103461"/>
            <a:chExt cx="5717724" cy="3124203"/>
          </a:xfrm>
        </p:grpSpPr>
        <p:sp>
          <p:nvSpPr>
            <p:cNvPr id="1789" name="Google Shape;1789;p271"/>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790" name="Google Shape;1790;p271"/>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791" name="Google Shape;1791;p271"/>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2" name="Google Shape;1792;p271"/>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793" name="Google Shape;1793;p271"/>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794" name="Google Shape;1794;p271"/>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795" name="Google Shape;1795;p271"/>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796" name="Shape 1796"/>
        <p:cNvGrpSpPr/>
        <p:nvPr/>
      </p:nvGrpSpPr>
      <p:grpSpPr>
        <a:xfrm>
          <a:off x="0" y="0"/>
          <a:ext cx="0" cy="0"/>
          <a:chOff x="0" y="0"/>
          <a:chExt cx="0" cy="0"/>
        </a:xfrm>
      </p:grpSpPr>
      <p:grpSp>
        <p:nvGrpSpPr>
          <p:cNvPr id="1797" name="Google Shape;1797;p272"/>
          <p:cNvGrpSpPr/>
          <p:nvPr/>
        </p:nvGrpSpPr>
        <p:grpSpPr>
          <a:xfrm>
            <a:off x="812159" y="829917"/>
            <a:ext cx="10567685" cy="5198169"/>
            <a:chOff x="2184400" y="1402025"/>
            <a:chExt cx="7823200" cy="4942038"/>
          </a:xfrm>
        </p:grpSpPr>
        <p:sp>
          <p:nvSpPr>
            <p:cNvPr id="1798" name="Google Shape;1798;p272"/>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799" name="Google Shape;1799;p272"/>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800" name="Google Shape;1800;p272"/>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801" name="Google Shape;1801;p272"/>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802" name="Google Shape;1802;p272"/>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803" name="Shape 1803"/>
        <p:cNvGrpSpPr/>
        <p:nvPr/>
      </p:nvGrpSpPr>
      <p:grpSpPr>
        <a:xfrm>
          <a:off x="0" y="0"/>
          <a:ext cx="0" cy="0"/>
          <a:chOff x="0" y="0"/>
          <a:chExt cx="0" cy="0"/>
        </a:xfrm>
      </p:grpSpPr>
      <p:grpSp>
        <p:nvGrpSpPr>
          <p:cNvPr id="1804" name="Google Shape;1804;p273"/>
          <p:cNvGrpSpPr/>
          <p:nvPr/>
        </p:nvGrpSpPr>
        <p:grpSpPr>
          <a:xfrm>
            <a:off x="0" y="1"/>
            <a:ext cx="12192000" cy="6858001"/>
            <a:chOff x="0" y="0"/>
            <a:chExt cx="13716000" cy="10287000"/>
          </a:xfrm>
        </p:grpSpPr>
        <p:sp>
          <p:nvSpPr>
            <p:cNvPr id="1805" name="Google Shape;1805;p273"/>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06" name="Google Shape;1806;p27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07" name="Google Shape;1807;p27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808" name="Google Shape;1808;p273"/>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09" name="Google Shape;1809;p273"/>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0" name="Google Shape;1810;p273"/>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1" name="Google Shape;1811;p273"/>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1812" name="Google Shape;1812;p273"/>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813" name="Shape 1813"/>
        <p:cNvGrpSpPr/>
        <p:nvPr/>
      </p:nvGrpSpPr>
      <p:grpSpPr>
        <a:xfrm>
          <a:off x="0" y="0"/>
          <a:ext cx="0" cy="0"/>
          <a:chOff x="0" y="0"/>
          <a:chExt cx="0" cy="0"/>
        </a:xfrm>
      </p:grpSpPr>
      <p:grpSp>
        <p:nvGrpSpPr>
          <p:cNvPr id="1814" name="Google Shape;1814;p274"/>
          <p:cNvGrpSpPr/>
          <p:nvPr/>
        </p:nvGrpSpPr>
        <p:grpSpPr>
          <a:xfrm>
            <a:off x="812159" y="829917"/>
            <a:ext cx="10567685" cy="5198169"/>
            <a:chOff x="2184400" y="1402025"/>
            <a:chExt cx="7823200" cy="4942038"/>
          </a:xfrm>
        </p:grpSpPr>
        <p:sp>
          <p:nvSpPr>
            <p:cNvPr id="1815" name="Google Shape;1815;p274"/>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816" name="Google Shape;1816;p27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817" name="Google Shape;1817;p274"/>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818" name="Google Shape;1818;p274"/>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819" name="Google Shape;1819;p274"/>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820" name="Shape 1820"/>
        <p:cNvGrpSpPr/>
        <p:nvPr/>
      </p:nvGrpSpPr>
      <p:grpSpPr>
        <a:xfrm>
          <a:off x="0" y="0"/>
          <a:ext cx="0" cy="0"/>
          <a:chOff x="0" y="0"/>
          <a:chExt cx="0" cy="0"/>
        </a:xfrm>
      </p:grpSpPr>
      <p:grpSp>
        <p:nvGrpSpPr>
          <p:cNvPr id="1821" name="Google Shape;1821;p275"/>
          <p:cNvGrpSpPr/>
          <p:nvPr/>
        </p:nvGrpSpPr>
        <p:grpSpPr>
          <a:xfrm>
            <a:off x="0" y="1"/>
            <a:ext cx="12192000" cy="6858001"/>
            <a:chOff x="0" y="0"/>
            <a:chExt cx="13716000" cy="10287000"/>
          </a:xfrm>
        </p:grpSpPr>
        <p:sp>
          <p:nvSpPr>
            <p:cNvPr id="1822" name="Google Shape;1822;p275"/>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23" name="Google Shape;1823;p27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24" name="Google Shape;1824;p27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825" name="Google Shape;1825;p27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6" name="Google Shape;1826;p275"/>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7" name="Google Shape;1827;p275"/>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8" name="Google Shape;1828;p275"/>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829" name="Google Shape;1829;p275"/>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836" name="Shape 1836"/>
        <p:cNvGrpSpPr/>
        <p:nvPr/>
      </p:nvGrpSpPr>
      <p:grpSpPr>
        <a:xfrm>
          <a:off x="0" y="0"/>
          <a:ext cx="0" cy="0"/>
          <a:chOff x="0" y="0"/>
          <a:chExt cx="0" cy="0"/>
        </a:xfrm>
      </p:grpSpPr>
      <p:grpSp>
        <p:nvGrpSpPr>
          <p:cNvPr id="1837" name="Google Shape;1837;p103"/>
          <p:cNvGrpSpPr/>
          <p:nvPr/>
        </p:nvGrpSpPr>
        <p:grpSpPr>
          <a:xfrm>
            <a:off x="812159" y="829917"/>
            <a:ext cx="10567685" cy="5198169"/>
            <a:chOff x="2184400" y="1402025"/>
            <a:chExt cx="7823200" cy="4942038"/>
          </a:xfrm>
        </p:grpSpPr>
        <p:sp>
          <p:nvSpPr>
            <p:cNvPr id="1838" name="Google Shape;1838;p103"/>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839" name="Google Shape;1839;p10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840" name="Google Shape;1840;p103"/>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841" name="Google Shape;1841;p103"/>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842" name="Google Shape;1842;p10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843" name="Shape 1843"/>
        <p:cNvGrpSpPr/>
        <p:nvPr/>
      </p:nvGrpSpPr>
      <p:grpSpPr>
        <a:xfrm>
          <a:off x="0" y="0"/>
          <a:ext cx="0" cy="0"/>
          <a:chOff x="0" y="0"/>
          <a:chExt cx="0" cy="0"/>
        </a:xfrm>
      </p:grpSpPr>
      <p:grpSp>
        <p:nvGrpSpPr>
          <p:cNvPr id="1844" name="Google Shape;1844;p111"/>
          <p:cNvGrpSpPr/>
          <p:nvPr/>
        </p:nvGrpSpPr>
        <p:grpSpPr>
          <a:xfrm>
            <a:off x="0" y="1"/>
            <a:ext cx="12192000" cy="6858001"/>
            <a:chOff x="0" y="0"/>
            <a:chExt cx="13716000" cy="10287000"/>
          </a:xfrm>
        </p:grpSpPr>
        <p:sp>
          <p:nvSpPr>
            <p:cNvPr id="1845" name="Google Shape;1845;p111"/>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46" name="Google Shape;1846;p11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847" name="Google Shape;1847;p11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848" name="Google Shape;1848;p11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9" name="Google Shape;1849;p111"/>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0" name="Google Shape;1850;p111"/>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1" name="Google Shape;1851;p111"/>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852" name="Google Shape;1852;p111"/>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53" name="Shape 1853"/>
        <p:cNvGrpSpPr/>
        <p:nvPr/>
      </p:nvGrpSpPr>
      <p:grpSpPr>
        <a:xfrm>
          <a:off x="0" y="0"/>
          <a:ext cx="0" cy="0"/>
          <a:chOff x="0" y="0"/>
          <a:chExt cx="0" cy="0"/>
        </a:xfrm>
      </p:grpSpPr>
      <p:sp>
        <p:nvSpPr>
          <p:cNvPr id="1854" name="Google Shape;1854;p27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5" name="Google Shape;1855;p27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56" name="Google Shape;1856;p2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7" name="Google Shape;1857;p2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8" name="Google Shape;1858;p2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59" name="Shape 1859"/>
        <p:cNvGrpSpPr/>
        <p:nvPr/>
      </p:nvGrpSpPr>
      <p:grpSpPr>
        <a:xfrm>
          <a:off x="0" y="0"/>
          <a:ext cx="0" cy="0"/>
          <a:chOff x="0" y="0"/>
          <a:chExt cx="0" cy="0"/>
        </a:xfrm>
      </p:grpSpPr>
      <p:sp>
        <p:nvSpPr>
          <p:cNvPr id="1860" name="Google Shape;1860;p2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1" name="Google Shape;1861;p27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2" name="Google Shape;1862;p2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3" name="Google Shape;1863;p2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4" name="Google Shape;1864;p2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65" name="Shape 1865"/>
        <p:cNvGrpSpPr/>
        <p:nvPr/>
      </p:nvGrpSpPr>
      <p:grpSpPr>
        <a:xfrm>
          <a:off x="0" y="0"/>
          <a:ext cx="0" cy="0"/>
          <a:chOff x="0" y="0"/>
          <a:chExt cx="0" cy="0"/>
        </a:xfrm>
      </p:grpSpPr>
      <p:sp>
        <p:nvSpPr>
          <p:cNvPr id="1866" name="Google Shape;1866;p2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7" name="Google Shape;1867;p27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8" name="Google Shape;1868;p27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9" name="Google Shape;1869;p2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0" name="Google Shape;1870;p2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1" name="Google Shape;1871;p2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72" name="Shape 172"/>
        <p:cNvGrpSpPr/>
        <p:nvPr/>
      </p:nvGrpSpPr>
      <p:grpSpPr>
        <a:xfrm>
          <a:off x="0" y="0"/>
          <a:ext cx="0" cy="0"/>
          <a:chOff x="0" y="0"/>
          <a:chExt cx="0" cy="0"/>
        </a:xfrm>
      </p:grpSpPr>
      <p:grpSp>
        <p:nvGrpSpPr>
          <p:cNvPr id="173" name="Google Shape;173;p188"/>
          <p:cNvGrpSpPr/>
          <p:nvPr/>
        </p:nvGrpSpPr>
        <p:grpSpPr>
          <a:xfrm>
            <a:off x="863927" y="4507781"/>
            <a:ext cx="5760430" cy="603600"/>
            <a:chOff x="647945" y="3380837"/>
            <a:chExt cx="4320322" cy="452700"/>
          </a:xfrm>
        </p:grpSpPr>
        <p:sp>
          <p:nvSpPr>
            <p:cNvPr id="174" name="Google Shape;174;p188"/>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75" name="Google Shape;175;p188"/>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76" name="Google Shape;176;p188"/>
          <p:cNvGrpSpPr/>
          <p:nvPr/>
        </p:nvGrpSpPr>
        <p:grpSpPr>
          <a:xfrm>
            <a:off x="884384" y="3752370"/>
            <a:ext cx="10372677" cy="498415"/>
            <a:chOff x="663288" y="2814277"/>
            <a:chExt cx="7779508" cy="373811"/>
          </a:xfrm>
        </p:grpSpPr>
        <p:sp>
          <p:nvSpPr>
            <p:cNvPr id="177" name="Google Shape;177;p188"/>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78" name="Google Shape;178;p188"/>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79" name="Google Shape;179;p188"/>
          <p:cNvGrpSpPr/>
          <p:nvPr/>
        </p:nvGrpSpPr>
        <p:grpSpPr>
          <a:xfrm>
            <a:off x="887673" y="2319672"/>
            <a:ext cx="6840126" cy="498414"/>
            <a:chOff x="657162" y="1688359"/>
            <a:chExt cx="5130094" cy="373810"/>
          </a:xfrm>
        </p:grpSpPr>
        <p:pic>
          <p:nvPicPr>
            <p:cNvPr id="180" name="Google Shape;180;p188"/>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81" name="Google Shape;181;p188"/>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82" name="Google Shape;182;p188"/>
          <p:cNvGrpSpPr/>
          <p:nvPr/>
        </p:nvGrpSpPr>
        <p:grpSpPr>
          <a:xfrm>
            <a:off x="954798" y="1692132"/>
            <a:ext cx="5669559" cy="426303"/>
            <a:chOff x="716099" y="1269098"/>
            <a:chExt cx="4252169" cy="319727"/>
          </a:xfrm>
        </p:grpSpPr>
        <p:sp>
          <p:nvSpPr>
            <p:cNvPr id="183" name="Google Shape;183;p188"/>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84" name="Google Shape;184;p188"/>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85" name="Google Shape;185;p188"/>
          <p:cNvGrpSpPr/>
          <p:nvPr/>
        </p:nvGrpSpPr>
        <p:grpSpPr>
          <a:xfrm>
            <a:off x="863575" y="916351"/>
            <a:ext cx="6681334" cy="603600"/>
            <a:chOff x="915782" y="892042"/>
            <a:chExt cx="6681334" cy="603600"/>
          </a:xfrm>
        </p:grpSpPr>
        <p:sp>
          <p:nvSpPr>
            <p:cNvPr id="186" name="Google Shape;186;p188"/>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87" name="Google Shape;187;p188"/>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88" name="Google Shape;188;p188"/>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89" name="Google Shape;189;p188"/>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90" name="Google Shape;190;p188"/>
          <p:cNvGrpSpPr/>
          <p:nvPr/>
        </p:nvGrpSpPr>
        <p:grpSpPr>
          <a:xfrm>
            <a:off x="915782" y="3007446"/>
            <a:ext cx="8342891" cy="490417"/>
            <a:chOff x="686836" y="2255584"/>
            <a:chExt cx="6257168" cy="367813"/>
          </a:xfrm>
        </p:grpSpPr>
        <p:sp>
          <p:nvSpPr>
            <p:cNvPr id="191" name="Google Shape;191;p188"/>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92" name="Google Shape;192;p188"/>
            <p:cNvGrpSpPr/>
            <p:nvPr/>
          </p:nvGrpSpPr>
          <p:grpSpPr>
            <a:xfrm>
              <a:off x="686836" y="2255584"/>
              <a:ext cx="413750" cy="359624"/>
              <a:chOff x="10280460" y="4841540"/>
              <a:chExt cx="630930" cy="597556"/>
            </a:xfrm>
          </p:grpSpPr>
          <p:pic>
            <p:nvPicPr>
              <p:cNvPr id="193" name="Google Shape;193;p188"/>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94" name="Google Shape;194;p188"/>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95" name="Google Shape;195;p188"/>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96" name="Google Shape;196;p188"/>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97" name="Google Shape;197;p188"/>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72" name="Shape 1872"/>
        <p:cNvGrpSpPr/>
        <p:nvPr/>
      </p:nvGrpSpPr>
      <p:grpSpPr>
        <a:xfrm>
          <a:off x="0" y="0"/>
          <a:ext cx="0" cy="0"/>
          <a:chOff x="0" y="0"/>
          <a:chExt cx="0" cy="0"/>
        </a:xfrm>
      </p:grpSpPr>
      <p:sp>
        <p:nvSpPr>
          <p:cNvPr id="1873" name="Google Shape;1873;p27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4" name="Google Shape;1874;p27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75" name="Google Shape;1875;p27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6" name="Google Shape;1876;p27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77" name="Google Shape;1877;p27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8" name="Google Shape;1878;p2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9" name="Google Shape;1879;p2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0" name="Google Shape;1880;p2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81" name="Shape 1881"/>
        <p:cNvGrpSpPr/>
        <p:nvPr/>
      </p:nvGrpSpPr>
      <p:grpSpPr>
        <a:xfrm>
          <a:off x="0" y="0"/>
          <a:ext cx="0" cy="0"/>
          <a:chOff x="0" y="0"/>
          <a:chExt cx="0" cy="0"/>
        </a:xfrm>
      </p:grpSpPr>
      <p:sp>
        <p:nvSpPr>
          <p:cNvPr id="1882" name="Google Shape;1882;p2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3" name="Google Shape;1883;p2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4" name="Google Shape;1884;p2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5" name="Google Shape;1885;p2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86" name="Shape 1886"/>
        <p:cNvGrpSpPr/>
        <p:nvPr/>
      </p:nvGrpSpPr>
      <p:grpSpPr>
        <a:xfrm>
          <a:off x="0" y="0"/>
          <a:ext cx="0" cy="0"/>
          <a:chOff x="0" y="0"/>
          <a:chExt cx="0" cy="0"/>
        </a:xfrm>
      </p:grpSpPr>
      <p:sp>
        <p:nvSpPr>
          <p:cNvPr id="1887" name="Google Shape;1887;p2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8" name="Google Shape;1888;p2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9" name="Google Shape;1889;p2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890" name="Shape 1890"/>
        <p:cNvGrpSpPr/>
        <p:nvPr/>
      </p:nvGrpSpPr>
      <p:grpSpPr>
        <a:xfrm>
          <a:off x="0" y="0"/>
          <a:ext cx="0" cy="0"/>
          <a:chOff x="0" y="0"/>
          <a:chExt cx="0" cy="0"/>
        </a:xfrm>
      </p:grpSpPr>
      <p:sp>
        <p:nvSpPr>
          <p:cNvPr id="1891" name="Google Shape;1891;p282"/>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92" name="Google Shape;1892;p2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3" name="Google Shape;1893;p2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4" name="Google Shape;1894;p2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1895" name="Google Shape;1895;p282"/>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96" name="Google Shape;1896;p282"/>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97" name="Google Shape;1897;p282"/>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98" name="Google Shape;1898;p282"/>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899" name="Google Shape;1899;p282"/>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900" name="Shape 1900"/>
        <p:cNvGrpSpPr/>
        <p:nvPr/>
      </p:nvGrpSpPr>
      <p:grpSpPr>
        <a:xfrm>
          <a:off x="0" y="0"/>
          <a:ext cx="0" cy="0"/>
          <a:chOff x="0" y="0"/>
          <a:chExt cx="0" cy="0"/>
        </a:xfrm>
      </p:grpSpPr>
      <p:sp>
        <p:nvSpPr>
          <p:cNvPr id="1901" name="Google Shape;1901;p28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2" name="Google Shape;1902;p28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03" name="Google Shape;1903;p28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04" name="Google Shape;1904;p2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05" name="Google Shape;1905;p2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06" name="Google Shape;1906;p2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907" name="Shape 1907"/>
        <p:cNvGrpSpPr/>
        <p:nvPr/>
      </p:nvGrpSpPr>
      <p:grpSpPr>
        <a:xfrm>
          <a:off x="0" y="0"/>
          <a:ext cx="0" cy="0"/>
          <a:chOff x="0" y="0"/>
          <a:chExt cx="0" cy="0"/>
        </a:xfrm>
      </p:grpSpPr>
      <p:grpSp>
        <p:nvGrpSpPr>
          <p:cNvPr id="1908" name="Google Shape;1908;p284"/>
          <p:cNvGrpSpPr/>
          <p:nvPr/>
        </p:nvGrpSpPr>
        <p:grpSpPr>
          <a:xfrm>
            <a:off x="0" y="0"/>
            <a:ext cx="12192000" cy="6858001"/>
            <a:chOff x="0" y="0"/>
            <a:chExt cx="13716000" cy="10287000"/>
          </a:xfrm>
        </p:grpSpPr>
        <p:sp>
          <p:nvSpPr>
            <p:cNvPr id="1909" name="Google Shape;1909;p284"/>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10" name="Google Shape;1910;p2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11" name="Google Shape;1911;p2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12" name="Google Shape;1912;p28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913" name="Shape 1913"/>
        <p:cNvGrpSpPr/>
        <p:nvPr/>
      </p:nvGrpSpPr>
      <p:grpSpPr>
        <a:xfrm>
          <a:off x="0" y="0"/>
          <a:ext cx="0" cy="0"/>
          <a:chOff x="0" y="0"/>
          <a:chExt cx="0" cy="0"/>
        </a:xfrm>
      </p:grpSpPr>
      <p:grpSp>
        <p:nvGrpSpPr>
          <p:cNvPr id="1914" name="Google Shape;1914;p285"/>
          <p:cNvGrpSpPr/>
          <p:nvPr/>
        </p:nvGrpSpPr>
        <p:grpSpPr>
          <a:xfrm>
            <a:off x="0" y="0"/>
            <a:ext cx="12192000" cy="6858001"/>
            <a:chOff x="0" y="0"/>
            <a:chExt cx="13716000" cy="10287000"/>
          </a:xfrm>
        </p:grpSpPr>
        <p:sp>
          <p:nvSpPr>
            <p:cNvPr id="1915" name="Google Shape;1915;p285"/>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16" name="Google Shape;1916;p28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17" name="Google Shape;1917;p28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18" name="Google Shape;1918;p28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19" name="Shape 1919"/>
        <p:cNvGrpSpPr/>
        <p:nvPr/>
      </p:nvGrpSpPr>
      <p:grpSpPr>
        <a:xfrm>
          <a:off x="0" y="0"/>
          <a:ext cx="0" cy="0"/>
          <a:chOff x="0" y="0"/>
          <a:chExt cx="0" cy="0"/>
        </a:xfrm>
      </p:grpSpPr>
      <p:grpSp>
        <p:nvGrpSpPr>
          <p:cNvPr id="1920" name="Google Shape;1920;p286"/>
          <p:cNvGrpSpPr/>
          <p:nvPr/>
        </p:nvGrpSpPr>
        <p:grpSpPr>
          <a:xfrm>
            <a:off x="0" y="0"/>
            <a:ext cx="12192000" cy="6858001"/>
            <a:chOff x="0" y="0"/>
            <a:chExt cx="13716000" cy="10287000"/>
          </a:xfrm>
        </p:grpSpPr>
        <p:sp>
          <p:nvSpPr>
            <p:cNvPr id="1921" name="Google Shape;1921;p286"/>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22" name="Google Shape;1922;p28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23" name="Google Shape;1923;p28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24" name="Google Shape;1924;p28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925" name="Shape 1925"/>
        <p:cNvGrpSpPr/>
        <p:nvPr/>
      </p:nvGrpSpPr>
      <p:grpSpPr>
        <a:xfrm>
          <a:off x="0" y="0"/>
          <a:ext cx="0" cy="0"/>
          <a:chOff x="0" y="0"/>
          <a:chExt cx="0" cy="0"/>
        </a:xfrm>
      </p:grpSpPr>
      <p:grpSp>
        <p:nvGrpSpPr>
          <p:cNvPr id="1926" name="Google Shape;1926;p287"/>
          <p:cNvGrpSpPr/>
          <p:nvPr/>
        </p:nvGrpSpPr>
        <p:grpSpPr>
          <a:xfrm>
            <a:off x="0" y="0"/>
            <a:ext cx="12192000" cy="6858001"/>
            <a:chOff x="0" y="0"/>
            <a:chExt cx="13716000" cy="10287000"/>
          </a:xfrm>
        </p:grpSpPr>
        <p:sp>
          <p:nvSpPr>
            <p:cNvPr id="1927" name="Google Shape;1927;p287"/>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28" name="Google Shape;1928;p28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29" name="Google Shape;1929;p28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30" name="Google Shape;1930;p28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931" name="Shape 1931"/>
        <p:cNvGrpSpPr/>
        <p:nvPr/>
      </p:nvGrpSpPr>
      <p:grpSpPr>
        <a:xfrm>
          <a:off x="0" y="0"/>
          <a:ext cx="0" cy="0"/>
          <a:chOff x="0" y="0"/>
          <a:chExt cx="0" cy="0"/>
        </a:xfrm>
      </p:grpSpPr>
      <p:grpSp>
        <p:nvGrpSpPr>
          <p:cNvPr id="1932" name="Google Shape;1932;p288"/>
          <p:cNvGrpSpPr/>
          <p:nvPr/>
        </p:nvGrpSpPr>
        <p:grpSpPr>
          <a:xfrm>
            <a:off x="0" y="0"/>
            <a:ext cx="12192000" cy="6858001"/>
            <a:chOff x="0" y="0"/>
            <a:chExt cx="13716000" cy="10287000"/>
          </a:xfrm>
        </p:grpSpPr>
        <p:sp>
          <p:nvSpPr>
            <p:cNvPr id="1933" name="Google Shape;1933;p288"/>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34" name="Google Shape;1934;p28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35" name="Google Shape;1935;p28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36" name="Google Shape;1936;p28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98" name="Shape 198"/>
        <p:cNvGrpSpPr/>
        <p:nvPr/>
      </p:nvGrpSpPr>
      <p:grpSpPr>
        <a:xfrm>
          <a:off x="0" y="0"/>
          <a:ext cx="0" cy="0"/>
          <a:chOff x="0" y="0"/>
          <a:chExt cx="0" cy="0"/>
        </a:xfrm>
      </p:grpSpPr>
      <p:grpSp>
        <p:nvGrpSpPr>
          <p:cNvPr id="199" name="Google Shape;199;p189"/>
          <p:cNvGrpSpPr/>
          <p:nvPr/>
        </p:nvGrpSpPr>
        <p:grpSpPr>
          <a:xfrm>
            <a:off x="812158" y="829917"/>
            <a:ext cx="10567685" cy="5198169"/>
            <a:chOff x="2184400" y="1402025"/>
            <a:chExt cx="7823200" cy="4942038"/>
          </a:xfrm>
        </p:grpSpPr>
        <p:sp>
          <p:nvSpPr>
            <p:cNvPr id="200" name="Google Shape;200;p189"/>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01" name="Google Shape;201;p18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202" name="Google Shape;202;p189"/>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203" name="Google Shape;203;p189"/>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204" name="Google Shape;204;p189"/>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205" name="Google Shape;205;p189"/>
          <p:cNvGrpSpPr/>
          <p:nvPr/>
        </p:nvGrpSpPr>
        <p:grpSpPr>
          <a:xfrm>
            <a:off x="5759801" y="1118243"/>
            <a:ext cx="670236" cy="588434"/>
            <a:chOff x="277892" y="2283969"/>
            <a:chExt cx="939577" cy="824904"/>
          </a:xfrm>
        </p:grpSpPr>
        <p:sp>
          <p:nvSpPr>
            <p:cNvPr id="206" name="Google Shape;206;p189"/>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189"/>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08" name="Google Shape;208;p189"/>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937" name="Shape 1937"/>
        <p:cNvGrpSpPr/>
        <p:nvPr/>
      </p:nvGrpSpPr>
      <p:grpSpPr>
        <a:xfrm>
          <a:off x="0" y="0"/>
          <a:ext cx="0" cy="0"/>
          <a:chOff x="0" y="0"/>
          <a:chExt cx="0" cy="0"/>
        </a:xfrm>
      </p:grpSpPr>
      <p:grpSp>
        <p:nvGrpSpPr>
          <p:cNvPr id="1938" name="Google Shape;1938;p289"/>
          <p:cNvGrpSpPr/>
          <p:nvPr/>
        </p:nvGrpSpPr>
        <p:grpSpPr>
          <a:xfrm>
            <a:off x="0" y="0"/>
            <a:ext cx="12192000" cy="6858001"/>
            <a:chOff x="0" y="0"/>
            <a:chExt cx="13716000" cy="10287000"/>
          </a:xfrm>
        </p:grpSpPr>
        <p:sp>
          <p:nvSpPr>
            <p:cNvPr id="1939" name="Google Shape;1939;p289"/>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40" name="Google Shape;1940;p28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41" name="Google Shape;1941;p28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42" name="Google Shape;1942;p28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943" name="Shape 1943"/>
        <p:cNvGrpSpPr/>
        <p:nvPr/>
      </p:nvGrpSpPr>
      <p:grpSpPr>
        <a:xfrm>
          <a:off x="0" y="0"/>
          <a:ext cx="0" cy="0"/>
          <a:chOff x="0" y="0"/>
          <a:chExt cx="0" cy="0"/>
        </a:xfrm>
      </p:grpSpPr>
      <p:grpSp>
        <p:nvGrpSpPr>
          <p:cNvPr id="1944" name="Google Shape;1944;p290"/>
          <p:cNvGrpSpPr/>
          <p:nvPr/>
        </p:nvGrpSpPr>
        <p:grpSpPr>
          <a:xfrm>
            <a:off x="0" y="0"/>
            <a:ext cx="12192000" cy="6858001"/>
            <a:chOff x="0" y="0"/>
            <a:chExt cx="13716000" cy="10287000"/>
          </a:xfrm>
        </p:grpSpPr>
        <p:sp>
          <p:nvSpPr>
            <p:cNvPr id="1945" name="Google Shape;1945;p290"/>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46" name="Google Shape;1946;p29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47" name="Google Shape;1947;p29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48" name="Google Shape;1948;p29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949" name="Shape 1949"/>
        <p:cNvGrpSpPr/>
        <p:nvPr/>
      </p:nvGrpSpPr>
      <p:grpSpPr>
        <a:xfrm>
          <a:off x="0" y="0"/>
          <a:ext cx="0" cy="0"/>
          <a:chOff x="0" y="0"/>
          <a:chExt cx="0" cy="0"/>
        </a:xfrm>
      </p:grpSpPr>
      <p:grpSp>
        <p:nvGrpSpPr>
          <p:cNvPr id="1950" name="Google Shape;1950;p291"/>
          <p:cNvGrpSpPr/>
          <p:nvPr/>
        </p:nvGrpSpPr>
        <p:grpSpPr>
          <a:xfrm>
            <a:off x="0" y="0"/>
            <a:ext cx="12192000" cy="6858001"/>
            <a:chOff x="0" y="0"/>
            <a:chExt cx="13716000" cy="10287000"/>
          </a:xfrm>
        </p:grpSpPr>
        <p:sp>
          <p:nvSpPr>
            <p:cNvPr id="1951" name="Google Shape;1951;p291"/>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52" name="Google Shape;1952;p29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53" name="Google Shape;1953;p29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54" name="Google Shape;1954;p29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955" name="Shape 1955"/>
        <p:cNvGrpSpPr/>
        <p:nvPr/>
      </p:nvGrpSpPr>
      <p:grpSpPr>
        <a:xfrm>
          <a:off x="0" y="0"/>
          <a:ext cx="0" cy="0"/>
          <a:chOff x="0" y="0"/>
          <a:chExt cx="0" cy="0"/>
        </a:xfrm>
      </p:grpSpPr>
      <p:grpSp>
        <p:nvGrpSpPr>
          <p:cNvPr id="1956" name="Google Shape;1956;p292"/>
          <p:cNvGrpSpPr/>
          <p:nvPr/>
        </p:nvGrpSpPr>
        <p:grpSpPr>
          <a:xfrm>
            <a:off x="0" y="0"/>
            <a:ext cx="12192000" cy="6858001"/>
            <a:chOff x="0" y="0"/>
            <a:chExt cx="13716000" cy="10287000"/>
          </a:xfrm>
        </p:grpSpPr>
        <p:sp>
          <p:nvSpPr>
            <p:cNvPr id="1957" name="Google Shape;1957;p292"/>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58" name="Google Shape;1958;p29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59" name="Google Shape;1959;p29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60" name="Google Shape;1960;p29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961" name="Shape 1961"/>
        <p:cNvGrpSpPr/>
        <p:nvPr/>
      </p:nvGrpSpPr>
      <p:grpSpPr>
        <a:xfrm>
          <a:off x="0" y="0"/>
          <a:ext cx="0" cy="0"/>
          <a:chOff x="0" y="0"/>
          <a:chExt cx="0" cy="0"/>
        </a:xfrm>
      </p:grpSpPr>
      <p:grpSp>
        <p:nvGrpSpPr>
          <p:cNvPr id="1962" name="Google Shape;1962;p293"/>
          <p:cNvGrpSpPr/>
          <p:nvPr/>
        </p:nvGrpSpPr>
        <p:grpSpPr>
          <a:xfrm>
            <a:off x="0" y="0"/>
            <a:ext cx="12192000" cy="6858001"/>
            <a:chOff x="0" y="0"/>
            <a:chExt cx="13716000" cy="10287000"/>
          </a:xfrm>
        </p:grpSpPr>
        <p:sp>
          <p:nvSpPr>
            <p:cNvPr id="1963" name="Google Shape;1963;p293"/>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64" name="Google Shape;1964;p29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65" name="Google Shape;1965;p29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66" name="Google Shape;1966;p29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967" name="Shape 1967"/>
        <p:cNvGrpSpPr/>
        <p:nvPr/>
      </p:nvGrpSpPr>
      <p:grpSpPr>
        <a:xfrm>
          <a:off x="0" y="0"/>
          <a:ext cx="0" cy="0"/>
          <a:chOff x="0" y="0"/>
          <a:chExt cx="0" cy="0"/>
        </a:xfrm>
      </p:grpSpPr>
      <p:sp>
        <p:nvSpPr>
          <p:cNvPr id="1968" name="Google Shape;1968;p294"/>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69" name="Google Shape;1969;p294"/>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970" name="Google Shape;1970;p294"/>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971" name="Google Shape;1971;p294"/>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2" name="Google Shape;1972;p294"/>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973" name="Google Shape;1973;p294"/>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974" name="Google Shape;1974;p294"/>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5" name="Google Shape;1975;p294"/>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6" name="Google Shape;1976;p294"/>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7" name="Google Shape;1977;p294"/>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8" name="Google Shape;1978;p294"/>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9" name="Google Shape;1979;p294"/>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0" name="Google Shape;1980;p294"/>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981" name="Shape 1981"/>
        <p:cNvGrpSpPr/>
        <p:nvPr/>
      </p:nvGrpSpPr>
      <p:grpSpPr>
        <a:xfrm>
          <a:off x="0" y="0"/>
          <a:ext cx="0" cy="0"/>
          <a:chOff x="0" y="0"/>
          <a:chExt cx="0" cy="0"/>
        </a:xfrm>
      </p:grpSpPr>
      <p:sp>
        <p:nvSpPr>
          <p:cNvPr id="1982" name="Google Shape;1982;p295"/>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983" name="Google Shape;1983;p295"/>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984" name="Google Shape;1984;p295"/>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985" name="Google Shape;1985;p295"/>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986" name="Google Shape;1986;p295"/>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987" name="Google Shape;1987;p295"/>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988" name="Google Shape;1988;p295"/>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989" name="Google Shape;1989;p295"/>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0" name="Google Shape;1990;p295"/>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1" name="Google Shape;1991;p295"/>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992" name="Google Shape;1992;p295"/>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993" name="Google Shape;1993;p295"/>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4" name="Google Shape;1994;p295"/>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5" name="Google Shape;1995;p295"/>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6" name="Google Shape;1996;p295"/>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7" name="Google Shape;1997;p295"/>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998" name="Google Shape;1998;p295"/>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9" name="Google Shape;1999;p295"/>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00" name="Google Shape;2000;p295"/>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2001" name="Shape 2001"/>
        <p:cNvGrpSpPr/>
        <p:nvPr/>
      </p:nvGrpSpPr>
      <p:grpSpPr>
        <a:xfrm>
          <a:off x="0" y="0"/>
          <a:ext cx="0" cy="0"/>
          <a:chOff x="0" y="0"/>
          <a:chExt cx="0" cy="0"/>
        </a:xfrm>
      </p:grpSpPr>
      <p:sp>
        <p:nvSpPr>
          <p:cNvPr id="2002" name="Google Shape;2002;p296"/>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2003" name="Google Shape;2003;p296"/>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2004" name="Google Shape;2004;p296"/>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2005" name="Google Shape;2005;p296"/>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2006" name="Google Shape;2006;p296"/>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2007" name="Google Shape;2007;p296"/>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2008" name="Google Shape;2008;p296"/>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2009" name="Google Shape;2009;p296"/>
          <p:cNvGrpSpPr/>
          <p:nvPr/>
        </p:nvGrpSpPr>
        <p:grpSpPr>
          <a:xfrm>
            <a:off x="1153868" y="1985795"/>
            <a:ext cx="923513" cy="733132"/>
            <a:chOff x="277892" y="2283969"/>
            <a:chExt cx="939577" cy="824904"/>
          </a:xfrm>
        </p:grpSpPr>
        <p:sp>
          <p:nvSpPr>
            <p:cNvPr id="2010" name="Google Shape;2010;p296"/>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1" name="Google Shape;2011;p296"/>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2012" name="Google Shape;2012;p296"/>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2013" name="Google Shape;2013;p296"/>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2014" name="Google Shape;2014;p296"/>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2015" name="Shape 2015"/>
        <p:cNvGrpSpPr/>
        <p:nvPr/>
      </p:nvGrpSpPr>
      <p:grpSpPr>
        <a:xfrm>
          <a:off x="0" y="0"/>
          <a:ext cx="0" cy="0"/>
          <a:chOff x="0" y="0"/>
          <a:chExt cx="0" cy="0"/>
        </a:xfrm>
      </p:grpSpPr>
      <p:grpSp>
        <p:nvGrpSpPr>
          <p:cNvPr id="2016" name="Google Shape;2016;p297"/>
          <p:cNvGrpSpPr/>
          <p:nvPr/>
        </p:nvGrpSpPr>
        <p:grpSpPr>
          <a:xfrm>
            <a:off x="863927" y="4507781"/>
            <a:ext cx="5760430" cy="603600"/>
            <a:chOff x="647945" y="3380837"/>
            <a:chExt cx="4320322" cy="452700"/>
          </a:xfrm>
        </p:grpSpPr>
        <p:sp>
          <p:nvSpPr>
            <p:cNvPr id="2017" name="Google Shape;2017;p297"/>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2018" name="Google Shape;2018;p297"/>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2019" name="Google Shape;2019;p297"/>
          <p:cNvGrpSpPr/>
          <p:nvPr/>
        </p:nvGrpSpPr>
        <p:grpSpPr>
          <a:xfrm>
            <a:off x="884384" y="3752370"/>
            <a:ext cx="10372677" cy="498415"/>
            <a:chOff x="663288" y="2814277"/>
            <a:chExt cx="7779508" cy="373811"/>
          </a:xfrm>
        </p:grpSpPr>
        <p:sp>
          <p:nvSpPr>
            <p:cNvPr id="2020" name="Google Shape;2020;p297"/>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2021" name="Google Shape;2021;p297"/>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2022" name="Google Shape;2022;p297"/>
          <p:cNvGrpSpPr/>
          <p:nvPr/>
        </p:nvGrpSpPr>
        <p:grpSpPr>
          <a:xfrm>
            <a:off x="887673" y="2319672"/>
            <a:ext cx="6840126" cy="498414"/>
            <a:chOff x="657162" y="1688359"/>
            <a:chExt cx="5130094" cy="373810"/>
          </a:xfrm>
        </p:grpSpPr>
        <p:pic>
          <p:nvPicPr>
            <p:cNvPr id="2023" name="Google Shape;2023;p297"/>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2024" name="Google Shape;2024;p297"/>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2025" name="Google Shape;2025;p297"/>
          <p:cNvGrpSpPr/>
          <p:nvPr/>
        </p:nvGrpSpPr>
        <p:grpSpPr>
          <a:xfrm>
            <a:off x="954798" y="1692132"/>
            <a:ext cx="5669559" cy="426303"/>
            <a:chOff x="716099" y="1269098"/>
            <a:chExt cx="4252169" cy="319727"/>
          </a:xfrm>
        </p:grpSpPr>
        <p:sp>
          <p:nvSpPr>
            <p:cNvPr id="2026" name="Google Shape;2026;p297"/>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2027" name="Google Shape;2027;p297"/>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2028" name="Google Shape;2028;p297"/>
          <p:cNvGrpSpPr/>
          <p:nvPr/>
        </p:nvGrpSpPr>
        <p:grpSpPr>
          <a:xfrm>
            <a:off x="863575" y="916351"/>
            <a:ext cx="6681334" cy="603600"/>
            <a:chOff x="915782" y="892042"/>
            <a:chExt cx="6681334" cy="603600"/>
          </a:xfrm>
        </p:grpSpPr>
        <p:sp>
          <p:nvSpPr>
            <p:cNvPr id="2029" name="Google Shape;2029;p297"/>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2030" name="Google Shape;2030;p297"/>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2031" name="Google Shape;2031;p297"/>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2032" name="Google Shape;2032;p297"/>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2033" name="Google Shape;2033;p297"/>
          <p:cNvGrpSpPr/>
          <p:nvPr/>
        </p:nvGrpSpPr>
        <p:grpSpPr>
          <a:xfrm>
            <a:off x="915782" y="3007446"/>
            <a:ext cx="8342891" cy="490417"/>
            <a:chOff x="686836" y="2255584"/>
            <a:chExt cx="6257168" cy="367813"/>
          </a:xfrm>
        </p:grpSpPr>
        <p:sp>
          <p:nvSpPr>
            <p:cNvPr id="2034" name="Google Shape;2034;p297"/>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2035" name="Google Shape;2035;p297"/>
            <p:cNvGrpSpPr/>
            <p:nvPr/>
          </p:nvGrpSpPr>
          <p:grpSpPr>
            <a:xfrm>
              <a:off x="686836" y="2255584"/>
              <a:ext cx="413750" cy="359624"/>
              <a:chOff x="10280460" y="4841540"/>
              <a:chExt cx="630930" cy="597556"/>
            </a:xfrm>
          </p:grpSpPr>
          <p:pic>
            <p:nvPicPr>
              <p:cNvPr id="2036" name="Google Shape;2036;p297"/>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2037" name="Google Shape;2037;p297"/>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2038" name="Google Shape;2038;p297"/>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2039" name="Google Shape;2039;p297"/>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2040" name="Google Shape;2040;p297"/>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2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2041" name="Shape 2041"/>
        <p:cNvGrpSpPr/>
        <p:nvPr/>
      </p:nvGrpSpPr>
      <p:grpSpPr>
        <a:xfrm>
          <a:off x="0" y="0"/>
          <a:ext cx="0" cy="0"/>
          <a:chOff x="0" y="0"/>
          <a:chExt cx="0" cy="0"/>
        </a:xfrm>
      </p:grpSpPr>
      <p:grpSp>
        <p:nvGrpSpPr>
          <p:cNvPr id="2042" name="Google Shape;2042;p298"/>
          <p:cNvGrpSpPr/>
          <p:nvPr/>
        </p:nvGrpSpPr>
        <p:grpSpPr>
          <a:xfrm>
            <a:off x="812158" y="829917"/>
            <a:ext cx="10567685" cy="5198169"/>
            <a:chOff x="2184400" y="1402025"/>
            <a:chExt cx="7823200" cy="4942038"/>
          </a:xfrm>
        </p:grpSpPr>
        <p:sp>
          <p:nvSpPr>
            <p:cNvPr id="2043" name="Google Shape;2043;p298"/>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044" name="Google Shape;2044;p29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2045" name="Google Shape;2045;p298"/>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2046" name="Google Shape;2046;p298"/>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2047" name="Google Shape;2047;p298"/>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2048" name="Google Shape;2048;p298"/>
          <p:cNvGrpSpPr/>
          <p:nvPr/>
        </p:nvGrpSpPr>
        <p:grpSpPr>
          <a:xfrm>
            <a:off x="5759801" y="1118243"/>
            <a:ext cx="670236" cy="588434"/>
            <a:chOff x="277892" y="2283969"/>
            <a:chExt cx="939577" cy="824904"/>
          </a:xfrm>
        </p:grpSpPr>
        <p:sp>
          <p:nvSpPr>
            <p:cNvPr id="2049" name="Google Shape;2049;p298"/>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0" name="Google Shape;2050;p298"/>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051" name="Google Shape;2051;p29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209" name="Shape 209"/>
        <p:cNvGrpSpPr/>
        <p:nvPr/>
      </p:nvGrpSpPr>
      <p:grpSpPr>
        <a:xfrm>
          <a:off x="0" y="0"/>
          <a:ext cx="0" cy="0"/>
          <a:chOff x="0" y="0"/>
          <a:chExt cx="0" cy="0"/>
        </a:xfrm>
      </p:grpSpPr>
      <p:grpSp>
        <p:nvGrpSpPr>
          <p:cNvPr id="210" name="Google Shape;210;p190"/>
          <p:cNvGrpSpPr/>
          <p:nvPr/>
        </p:nvGrpSpPr>
        <p:grpSpPr>
          <a:xfrm>
            <a:off x="4932835" y="1459304"/>
            <a:ext cx="6054377" cy="3711725"/>
            <a:chOff x="1715066" y="1103461"/>
            <a:chExt cx="5717724" cy="3124203"/>
          </a:xfrm>
        </p:grpSpPr>
        <p:sp>
          <p:nvSpPr>
            <p:cNvPr id="211" name="Google Shape;211;p190"/>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2" name="Google Shape;212;p190"/>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13" name="Google Shape;213;p190"/>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 name="Google Shape;214;p190"/>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215" name="Google Shape;215;p190"/>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6" name="Google Shape;216;p190"/>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217" name="Google Shape;217;p190"/>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2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2052" name="Shape 2052"/>
        <p:cNvGrpSpPr/>
        <p:nvPr/>
      </p:nvGrpSpPr>
      <p:grpSpPr>
        <a:xfrm>
          <a:off x="0" y="0"/>
          <a:ext cx="0" cy="0"/>
          <a:chOff x="0" y="0"/>
          <a:chExt cx="0" cy="0"/>
        </a:xfrm>
      </p:grpSpPr>
      <p:grpSp>
        <p:nvGrpSpPr>
          <p:cNvPr id="2053" name="Google Shape;2053;p299"/>
          <p:cNvGrpSpPr/>
          <p:nvPr/>
        </p:nvGrpSpPr>
        <p:grpSpPr>
          <a:xfrm>
            <a:off x="4932835" y="1459304"/>
            <a:ext cx="6054377" cy="3711725"/>
            <a:chOff x="1715066" y="1103461"/>
            <a:chExt cx="5717724" cy="3124203"/>
          </a:xfrm>
        </p:grpSpPr>
        <p:sp>
          <p:nvSpPr>
            <p:cNvPr id="2054" name="Google Shape;2054;p299"/>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055" name="Google Shape;2055;p299"/>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056" name="Google Shape;2056;p299"/>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7" name="Google Shape;2057;p299"/>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2058" name="Google Shape;2058;p299"/>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059" name="Google Shape;2059;p299"/>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2060" name="Google Shape;2060;p299"/>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2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2061" name="Shape 2061"/>
        <p:cNvGrpSpPr/>
        <p:nvPr/>
      </p:nvGrpSpPr>
      <p:grpSpPr>
        <a:xfrm>
          <a:off x="0" y="0"/>
          <a:ext cx="0" cy="0"/>
          <a:chOff x="0" y="0"/>
          <a:chExt cx="0" cy="0"/>
        </a:xfrm>
      </p:grpSpPr>
      <p:grpSp>
        <p:nvGrpSpPr>
          <p:cNvPr id="2062" name="Google Shape;2062;p300"/>
          <p:cNvGrpSpPr/>
          <p:nvPr/>
        </p:nvGrpSpPr>
        <p:grpSpPr>
          <a:xfrm>
            <a:off x="0" y="1"/>
            <a:ext cx="12192000" cy="6858001"/>
            <a:chOff x="0" y="0"/>
            <a:chExt cx="13716000" cy="10287000"/>
          </a:xfrm>
        </p:grpSpPr>
        <p:sp>
          <p:nvSpPr>
            <p:cNvPr id="2063" name="Google Shape;2063;p300"/>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064" name="Google Shape;2064;p30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065" name="Google Shape;2065;p30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2066" name="Google Shape;2066;p30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7" name="Google Shape;2067;p300"/>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8" name="Google Shape;2068;p300"/>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9" name="Google Shape;2069;p300"/>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2070" name="Google Shape;2070;p300"/>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2071" name="Shape 2071"/>
        <p:cNvGrpSpPr/>
        <p:nvPr/>
      </p:nvGrpSpPr>
      <p:grpSpPr>
        <a:xfrm>
          <a:off x="0" y="0"/>
          <a:ext cx="0" cy="0"/>
          <a:chOff x="0" y="0"/>
          <a:chExt cx="0" cy="0"/>
        </a:xfrm>
      </p:grpSpPr>
      <p:grpSp>
        <p:nvGrpSpPr>
          <p:cNvPr id="2072" name="Google Shape;2072;p301"/>
          <p:cNvGrpSpPr/>
          <p:nvPr/>
        </p:nvGrpSpPr>
        <p:grpSpPr>
          <a:xfrm>
            <a:off x="812159" y="829917"/>
            <a:ext cx="10567685" cy="5198169"/>
            <a:chOff x="2184400" y="1402025"/>
            <a:chExt cx="7823200" cy="4942038"/>
          </a:xfrm>
        </p:grpSpPr>
        <p:sp>
          <p:nvSpPr>
            <p:cNvPr id="2073" name="Google Shape;2073;p301"/>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074" name="Google Shape;2074;p30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2075" name="Google Shape;2075;p301"/>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2076" name="Google Shape;2076;p301"/>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2077" name="Google Shape;2077;p301"/>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218" name="Shape 218"/>
        <p:cNvGrpSpPr/>
        <p:nvPr/>
      </p:nvGrpSpPr>
      <p:grpSpPr>
        <a:xfrm>
          <a:off x="0" y="0"/>
          <a:ext cx="0" cy="0"/>
          <a:chOff x="0" y="0"/>
          <a:chExt cx="0" cy="0"/>
        </a:xfrm>
      </p:grpSpPr>
      <p:grpSp>
        <p:nvGrpSpPr>
          <p:cNvPr id="219" name="Google Shape;219;p191"/>
          <p:cNvGrpSpPr/>
          <p:nvPr/>
        </p:nvGrpSpPr>
        <p:grpSpPr>
          <a:xfrm>
            <a:off x="812159" y="829917"/>
            <a:ext cx="10567685" cy="5198169"/>
            <a:chOff x="2184400" y="1402025"/>
            <a:chExt cx="7823200" cy="4942038"/>
          </a:xfrm>
        </p:grpSpPr>
        <p:sp>
          <p:nvSpPr>
            <p:cNvPr id="220" name="Google Shape;220;p191"/>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21" name="Google Shape;221;p19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222" name="Google Shape;222;p191"/>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223" name="Google Shape;223;p191"/>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224" name="Google Shape;224;p191"/>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225" name="Shape 225"/>
        <p:cNvGrpSpPr/>
        <p:nvPr/>
      </p:nvGrpSpPr>
      <p:grpSpPr>
        <a:xfrm>
          <a:off x="0" y="0"/>
          <a:ext cx="0" cy="0"/>
          <a:chOff x="0" y="0"/>
          <a:chExt cx="0" cy="0"/>
        </a:xfrm>
      </p:grpSpPr>
      <p:grpSp>
        <p:nvGrpSpPr>
          <p:cNvPr id="226" name="Google Shape;226;p192"/>
          <p:cNvGrpSpPr/>
          <p:nvPr/>
        </p:nvGrpSpPr>
        <p:grpSpPr>
          <a:xfrm>
            <a:off x="0" y="1"/>
            <a:ext cx="12192000" cy="6858001"/>
            <a:chOff x="0" y="0"/>
            <a:chExt cx="13716000" cy="10287000"/>
          </a:xfrm>
        </p:grpSpPr>
        <p:sp>
          <p:nvSpPr>
            <p:cNvPr id="227" name="Google Shape;227;p192"/>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28" name="Google Shape;228;p19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29" name="Google Shape;229;p19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230" name="Google Shape;230;p19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192"/>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192"/>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 name="Google Shape;233;p192"/>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234" name="Google Shape;234;p192"/>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235" name="Shape 235"/>
        <p:cNvGrpSpPr/>
        <p:nvPr/>
      </p:nvGrpSpPr>
      <p:grpSpPr>
        <a:xfrm>
          <a:off x="0" y="0"/>
          <a:ext cx="0" cy="0"/>
          <a:chOff x="0" y="0"/>
          <a:chExt cx="0" cy="0"/>
        </a:xfrm>
      </p:grpSpPr>
      <p:grpSp>
        <p:nvGrpSpPr>
          <p:cNvPr id="236" name="Google Shape;236;p193"/>
          <p:cNvGrpSpPr/>
          <p:nvPr/>
        </p:nvGrpSpPr>
        <p:grpSpPr>
          <a:xfrm>
            <a:off x="812159" y="829917"/>
            <a:ext cx="10567685" cy="5198169"/>
            <a:chOff x="2184400" y="1402025"/>
            <a:chExt cx="7823200" cy="4942038"/>
          </a:xfrm>
        </p:grpSpPr>
        <p:sp>
          <p:nvSpPr>
            <p:cNvPr id="237" name="Google Shape;237;p193"/>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38" name="Google Shape;238;p19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239" name="Google Shape;239;p193"/>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240" name="Google Shape;240;p193"/>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241" name="Google Shape;241;p19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242" name="Shape 242"/>
        <p:cNvGrpSpPr/>
        <p:nvPr/>
      </p:nvGrpSpPr>
      <p:grpSpPr>
        <a:xfrm>
          <a:off x="0" y="0"/>
          <a:ext cx="0" cy="0"/>
          <a:chOff x="0" y="0"/>
          <a:chExt cx="0" cy="0"/>
        </a:xfrm>
      </p:grpSpPr>
      <p:grpSp>
        <p:nvGrpSpPr>
          <p:cNvPr id="243" name="Google Shape;243;p194"/>
          <p:cNvGrpSpPr/>
          <p:nvPr/>
        </p:nvGrpSpPr>
        <p:grpSpPr>
          <a:xfrm>
            <a:off x="0" y="1"/>
            <a:ext cx="12192000" cy="6858001"/>
            <a:chOff x="0" y="0"/>
            <a:chExt cx="13716000" cy="10287000"/>
          </a:xfrm>
        </p:grpSpPr>
        <p:sp>
          <p:nvSpPr>
            <p:cNvPr id="244" name="Google Shape;244;p194"/>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45" name="Google Shape;245;p19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46" name="Google Shape;246;p19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247" name="Google Shape;247;p19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 name="Google Shape;248;p194"/>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194"/>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194"/>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251" name="Google Shape;251;p194"/>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258" name="Shape 258"/>
        <p:cNvGrpSpPr/>
        <p:nvPr/>
      </p:nvGrpSpPr>
      <p:grpSpPr>
        <a:xfrm>
          <a:off x="0" y="0"/>
          <a:ext cx="0" cy="0"/>
          <a:chOff x="0" y="0"/>
          <a:chExt cx="0" cy="0"/>
        </a:xfrm>
      </p:grpSpPr>
      <p:sp>
        <p:nvSpPr>
          <p:cNvPr id="259" name="Google Shape;259;p82"/>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260" name="Google Shape;260;p82"/>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261" name="Google Shape;261;p82"/>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262" name="Google Shape;262;p82"/>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263" name="Google Shape;263;p82"/>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264" name="Google Shape;264;p82"/>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265" name="Google Shape;265;p8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266" name="Google Shape;266;p82"/>
          <p:cNvGrpSpPr/>
          <p:nvPr/>
        </p:nvGrpSpPr>
        <p:grpSpPr>
          <a:xfrm>
            <a:off x="1153868" y="1985795"/>
            <a:ext cx="923513" cy="733132"/>
            <a:chOff x="277892" y="2283969"/>
            <a:chExt cx="939577" cy="824904"/>
          </a:xfrm>
        </p:grpSpPr>
        <p:sp>
          <p:nvSpPr>
            <p:cNvPr id="267" name="Google Shape;267;p82"/>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82"/>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269" name="Google Shape;269;p82"/>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270" name="Google Shape;270;p82"/>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271" name="Google Shape;271;p82"/>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 name="Shape 36"/>
        <p:cNvGrpSpPr/>
        <p:nvPr/>
      </p:nvGrpSpPr>
      <p:grpSpPr>
        <a:xfrm>
          <a:off x="0" y="0"/>
          <a:ext cx="0" cy="0"/>
          <a:chOff x="0" y="0"/>
          <a:chExt cx="0" cy="0"/>
        </a:xfrm>
      </p:grpSpPr>
      <p:sp>
        <p:nvSpPr>
          <p:cNvPr id="37" name="Google Shape;37;p16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6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9" name="Google Shape;39;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272" name="Shape 272"/>
        <p:cNvGrpSpPr/>
        <p:nvPr/>
      </p:nvGrpSpPr>
      <p:grpSpPr>
        <a:xfrm>
          <a:off x="0" y="0"/>
          <a:ext cx="0" cy="0"/>
          <a:chOff x="0" y="0"/>
          <a:chExt cx="0" cy="0"/>
        </a:xfrm>
      </p:grpSpPr>
      <p:grpSp>
        <p:nvGrpSpPr>
          <p:cNvPr id="273" name="Google Shape;273;p83"/>
          <p:cNvGrpSpPr/>
          <p:nvPr/>
        </p:nvGrpSpPr>
        <p:grpSpPr>
          <a:xfrm>
            <a:off x="863927" y="4507781"/>
            <a:ext cx="5760430" cy="603600"/>
            <a:chOff x="647945" y="3380837"/>
            <a:chExt cx="4320322" cy="452700"/>
          </a:xfrm>
        </p:grpSpPr>
        <p:sp>
          <p:nvSpPr>
            <p:cNvPr id="274" name="Google Shape;274;p83"/>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275" name="Google Shape;275;p83"/>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276" name="Google Shape;276;p83"/>
          <p:cNvGrpSpPr/>
          <p:nvPr/>
        </p:nvGrpSpPr>
        <p:grpSpPr>
          <a:xfrm>
            <a:off x="884384" y="3752370"/>
            <a:ext cx="10372677" cy="498415"/>
            <a:chOff x="663288" y="2814277"/>
            <a:chExt cx="7779508" cy="373811"/>
          </a:xfrm>
        </p:grpSpPr>
        <p:sp>
          <p:nvSpPr>
            <p:cNvPr id="277" name="Google Shape;277;p83"/>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278" name="Google Shape;278;p83"/>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279" name="Google Shape;279;p83"/>
          <p:cNvGrpSpPr/>
          <p:nvPr/>
        </p:nvGrpSpPr>
        <p:grpSpPr>
          <a:xfrm>
            <a:off x="887673" y="2319672"/>
            <a:ext cx="6840126" cy="498414"/>
            <a:chOff x="657162" y="1688359"/>
            <a:chExt cx="5130094" cy="373810"/>
          </a:xfrm>
        </p:grpSpPr>
        <p:pic>
          <p:nvPicPr>
            <p:cNvPr id="280" name="Google Shape;280;p83"/>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281" name="Google Shape;281;p83"/>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282" name="Google Shape;282;p83"/>
          <p:cNvGrpSpPr/>
          <p:nvPr/>
        </p:nvGrpSpPr>
        <p:grpSpPr>
          <a:xfrm>
            <a:off x="954798" y="1692132"/>
            <a:ext cx="5669559" cy="426303"/>
            <a:chOff x="716099" y="1269098"/>
            <a:chExt cx="4252169" cy="319727"/>
          </a:xfrm>
        </p:grpSpPr>
        <p:sp>
          <p:nvSpPr>
            <p:cNvPr id="283" name="Google Shape;283;p83"/>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284" name="Google Shape;284;p83"/>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285" name="Google Shape;285;p83"/>
          <p:cNvGrpSpPr/>
          <p:nvPr/>
        </p:nvGrpSpPr>
        <p:grpSpPr>
          <a:xfrm>
            <a:off x="863575" y="916351"/>
            <a:ext cx="6681334" cy="603600"/>
            <a:chOff x="915782" y="892042"/>
            <a:chExt cx="6681334" cy="603600"/>
          </a:xfrm>
        </p:grpSpPr>
        <p:sp>
          <p:nvSpPr>
            <p:cNvPr id="286" name="Google Shape;286;p83"/>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287" name="Google Shape;287;p83"/>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288" name="Google Shape;288;p83"/>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289" name="Google Shape;289;p83"/>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290" name="Google Shape;290;p83"/>
          <p:cNvGrpSpPr/>
          <p:nvPr/>
        </p:nvGrpSpPr>
        <p:grpSpPr>
          <a:xfrm>
            <a:off x="915782" y="3007446"/>
            <a:ext cx="8342891" cy="490417"/>
            <a:chOff x="686836" y="2255584"/>
            <a:chExt cx="6257168" cy="367813"/>
          </a:xfrm>
        </p:grpSpPr>
        <p:sp>
          <p:nvSpPr>
            <p:cNvPr id="291" name="Google Shape;291;p83"/>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292" name="Google Shape;292;p83"/>
            <p:cNvGrpSpPr/>
            <p:nvPr/>
          </p:nvGrpSpPr>
          <p:grpSpPr>
            <a:xfrm>
              <a:off x="686836" y="2255584"/>
              <a:ext cx="413750" cy="359624"/>
              <a:chOff x="10280460" y="4841540"/>
              <a:chExt cx="630930" cy="597556"/>
            </a:xfrm>
          </p:grpSpPr>
          <p:pic>
            <p:nvPicPr>
              <p:cNvPr id="293" name="Google Shape;293;p83"/>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294" name="Google Shape;294;p83"/>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295" name="Google Shape;295;p83"/>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296" name="Google Shape;296;p83"/>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297" name="Google Shape;297;p83"/>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ructure de la séance">
  <p:cSld name="Structure de la séance">
    <p:bg>
      <p:bgPr>
        <a:solidFill>
          <a:srgbClr val="DCE6F2"/>
        </a:solidFill>
      </p:bgPr>
    </p:bg>
    <p:spTree>
      <p:nvGrpSpPr>
        <p:cNvPr id="298" name="Shape 298"/>
        <p:cNvGrpSpPr/>
        <p:nvPr/>
      </p:nvGrpSpPr>
      <p:grpSpPr>
        <a:xfrm>
          <a:off x="0" y="0"/>
          <a:ext cx="0" cy="0"/>
          <a:chOff x="0" y="0"/>
          <a:chExt cx="0" cy="0"/>
        </a:xfrm>
      </p:grpSpPr>
      <p:sp>
        <p:nvSpPr>
          <p:cNvPr id="299" name="Google Shape;299;p87"/>
          <p:cNvSpPr/>
          <p:nvPr/>
        </p:nvSpPr>
        <p:spPr>
          <a:xfrm>
            <a:off x="2110915" y="1103970"/>
            <a:ext cx="7970171" cy="5009540"/>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00" name="Google Shape;300;p87"/>
          <p:cNvSpPr/>
          <p:nvPr/>
        </p:nvSpPr>
        <p:spPr>
          <a:xfrm>
            <a:off x="963315" y="165262"/>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7">
              <a:solidFill>
                <a:srgbClr val="000000"/>
              </a:solidFill>
              <a:latin typeface="Calibri"/>
              <a:ea typeface="Calibri"/>
              <a:cs typeface="Calibri"/>
              <a:sym typeface="Calibri"/>
            </a:endParaRPr>
          </a:p>
        </p:txBody>
      </p:sp>
      <p:pic>
        <p:nvPicPr>
          <p:cNvPr descr="Image générée" id="301" name="Google Shape;301;p87"/>
          <p:cNvPicPr preferRelativeResize="0"/>
          <p:nvPr/>
        </p:nvPicPr>
        <p:blipFill rotWithShape="1">
          <a:blip r:embed="rId2">
            <a:alphaModFix/>
          </a:blip>
          <a:srcRect b="10678" l="0" r="0" t="11064"/>
          <a:stretch/>
        </p:blipFill>
        <p:spPr>
          <a:xfrm>
            <a:off x="220262" y="30483"/>
            <a:ext cx="727815" cy="854359"/>
          </a:xfrm>
          <a:prstGeom prst="rect">
            <a:avLst/>
          </a:prstGeom>
          <a:noFill/>
          <a:ln>
            <a:noFill/>
          </a:ln>
        </p:spPr>
      </p:pic>
      <p:grpSp>
        <p:nvGrpSpPr>
          <p:cNvPr id="302" name="Google Shape;302;p87"/>
          <p:cNvGrpSpPr/>
          <p:nvPr/>
        </p:nvGrpSpPr>
        <p:grpSpPr>
          <a:xfrm>
            <a:off x="2336946" y="1407978"/>
            <a:ext cx="7518111" cy="548005"/>
            <a:chOff x="1764463" y="1060636"/>
            <a:chExt cx="5638583" cy="411004"/>
          </a:xfrm>
        </p:grpSpPr>
        <p:sp>
          <p:nvSpPr>
            <p:cNvPr id="303" name="Google Shape;303;p8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19D19"/>
            </a:solidFill>
            <a:ln cap="flat" cmpd="sng" w="9525">
              <a:solidFill>
                <a:srgbClr val="F19D19"/>
              </a:solidFill>
              <a:prstDash val="solid"/>
              <a:round/>
              <a:headEnd len="sm" w="sm" type="none"/>
              <a:tailEnd len="sm" w="sm" type="none"/>
            </a:ln>
          </p:spPr>
          <p:txBody>
            <a:bodyPr anchorCtr="1" anchor="ctr" bIns="34250" lIns="68550" spcFirstLastPara="1" rIns="68550" wrap="square" tIns="34250">
              <a:noAutofit/>
            </a:bodyPr>
            <a:lstStyle/>
            <a:p>
              <a:pPr indent="0" lvl="0" marL="0" marR="0" rtl="0" algn="ctr">
                <a:spcBef>
                  <a:spcPts val="0"/>
                </a:spcBef>
                <a:spcAft>
                  <a:spcPts val="0"/>
                </a:spcAft>
                <a:buNone/>
              </a:pPr>
              <a:r>
                <a:rPr b="1" lang="fr-FR" sz="2133">
                  <a:solidFill>
                    <a:srgbClr val="FFFFFF"/>
                  </a:solidFill>
                  <a:latin typeface="Calibri"/>
                  <a:ea typeface="Calibri"/>
                  <a:cs typeface="Calibri"/>
                  <a:sym typeface="Calibri"/>
                </a:rPr>
                <a:t>1</a:t>
              </a:r>
              <a:endParaRPr/>
            </a:p>
          </p:txBody>
        </p:sp>
        <p:sp>
          <p:nvSpPr>
            <p:cNvPr id="304" name="Google Shape;304;p8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19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05" name="Google Shape;305;p8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B3E5A0"/>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06" name="Google Shape;306;p87"/>
            <p:cNvSpPr txBox="1"/>
            <p:nvPr/>
          </p:nvSpPr>
          <p:spPr>
            <a:xfrm>
              <a:off x="2214439" y="1112834"/>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Ouverture de la séance</a:t>
              </a:r>
              <a:endParaRPr/>
            </a:p>
          </p:txBody>
        </p:sp>
      </p:grpSp>
      <p:sp>
        <p:nvSpPr>
          <p:cNvPr id="307" name="Google Shape;307;p87"/>
          <p:cNvSpPr/>
          <p:nvPr/>
        </p:nvSpPr>
        <p:spPr>
          <a:xfrm>
            <a:off x="2336945" y="2310757"/>
            <a:ext cx="395203" cy="395203"/>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C0000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2</a:t>
            </a:r>
            <a:endParaRPr sz="1467">
              <a:solidFill>
                <a:srgbClr val="000000"/>
              </a:solidFill>
              <a:latin typeface="Calibri"/>
              <a:ea typeface="Calibri"/>
              <a:cs typeface="Calibri"/>
              <a:sym typeface="Calibri"/>
            </a:endParaRPr>
          </a:p>
        </p:txBody>
      </p:sp>
      <p:sp>
        <p:nvSpPr>
          <p:cNvPr id="308" name="Google Shape;308;p87"/>
          <p:cNvSpPr/>
          <p:nvPr/>
        </p:nvSpPr>
        <p:spPr>
          <a:xfrm>
            <a:off x="2860122" y="2234356"/>
            <a:ext cx="6994935" cy="548005"/>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C0000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09" name="Google Shape;309;p87"/>
          <p:cNvSpPr/>
          <p:nvPr/>
        </p:nvSpPr>
        <p:spPr>
          <a:xfrm>
            <a:off x="9301364" y="2248560"/>
            <a:ext cx="519597" cy="519597"/>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10" name="Google Shape;310;p87"/>
          <p:cNvSpPr txBox="1"/>
          <p:nvPr/>
        </p:nvSpPr>
        <p:spPr>
          <a:xfrm>
            <a:off x="2930042" y="2318590"/>
            <a:ext cx="5296572" cy="46161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Modelage</a:t>
            </a:r>
            <a:endParaRPr/>
          </a:p>
        </p:txBody>
      </p:sp>
      <p:grpSp>
        <p:nvGrpSpPr>
          <p:cNvPr id="311" name="Google Shape;311;p87"/>
          <p:cNvGrpSpPr/>
          <p:nvPr/>
        </p:nvGrpSpPr>
        <p:grpSpPr>
          <a:xfrm>
            <a:off x="2336946" y="3060735"/>
            <a:ext cx="7518111" cy="548005"/>
            <a:chOff x="1764463" y="1060636"/>
            <a:chExt cx="5638583" cy="411004"/>
          </a:xfrm>
        </p:grpSpPr>
        <p:sp>
          <p:nvSpPr>
            <p:cNvPr id="312" name="Google Shape;312;p8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F9ED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3</a:t>
              </a:r>
              <a:endParaRPr sz="1467">
                <a:solidFill>
                  <a:srgbClr val="000000"/>
                </a:solidFill>
                <a:latin typeface="Calibri"/>
                <a:ea typeface="Calibri"/>
                <a:cs typeface="Calibri"/>
                <a:sym typeface="Calibri"/>
              </a:endParaRPr>
            </a:p>
          </p:txBody>
        </p:sp>
        <p:sp>
          <p:nvSpPr>
            <p:cNvPr id="313" name="Google Shape;313;p8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F9ED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14" name="Google Shape;314;p8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15" name="Google Shape;315;p87"/>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Pratique collective</a:t>
              </a:r>
              <a:endParaRPr/>
            </a:p>
          </p:txBody>
        </p:sp>
      </p:grpSp>
      <p:grpSp>
        <p:nvGrpSpPr>
          <p:cNvPr id="316" name="Google Shape;316;p87"/>
          <p:cNvGrpSpPr/>
          <p:nvPr/>
        </p:nvGrpSpPr>
        <p:grpSpPr>
          <a:xfrm>
            <a:off x="2336946" y="3887114"/>
            <a:ext cx="7518111" cy="548005"/>
            <a:chOff x="1764463" y="1060636"/>
            <a:chExt cx="5638583" cy="411004"/>
          </a:xfrm>
        </p:grpSpPr>
        <p:sp>
          <p:nvSpPr>
            <p:cNvPr id="317" name="Google Shape;317;p8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070C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4</a:t>
              </a:r>
              <a:endParaRPr sz="1467">
                <a:solidFill>
                  <a:srgbClr val="000000"/>
                </a:solidFill>
                <a:latin typeface="Calibri"/>
                <a:ea typeface="Calibri"/>
                <a:cs typeface="Calibri"/>
                <a:sym typeface="Calibri"/>
              </a:endParaRPr>
            </a:p>
          </p:txBody>
        </p:sp>
        <p:sp>
          <p:nvSpPr>
            <p:cNvPr id="318" name="Google Shape;318;p8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070C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19" name="Google Shape;319;p8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20" name="Google Shape;320;p87"/>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Pratique en binôme</a:t>
              </a:r>
              <a:endParaRPr/>
            </a:p>
          </p:txBody>
        </p:sp>
      </p:grpSp>
      <p:grpSp>
        <p:nvGrpSpPr>
          <p:cNvPr id="321" name="Google Shape;321;p87"/>
          <p:cNvGrpSpPr/>
          <p:nvPr/>
        </p:nvGrpSpPr>
        <p:grpSpPr>
          <a:xfrm>
            <a:off x="2336946" y="4713491"/>
            <a:ext cx="7518111" cy="548005"/>
            <a:chOff x="1764463" y="1060636"/>
            <a:chExt cx="5638583" cy="411004"/>
          </a:xfrm>
        </p:grpSpPr>
        <p:sp>
          <p:nvSpPr>
            <p:cNvPr id="322" name="Google Shape;322;p8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8BC14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5</a:t>
              </a:r>
              <a:endParaRPr sz="1467">
                <a:solidFill>
                  <a:srgbClr val="000000"/>
                </a:solidFill>
                <a:latin typeface="Calibri"/>
                <a:ea typeface="Calibri"/>
                <a:cs typeface="Calibri"/>
                <a:sym typeface="Calibri"/>
              </a:endParaRPr>
            </a:p>
          </p:txBody>
        </p:sp>
        <p:sp>
          <p:nvSpPr>
            <p:cNvPr id="323" name="Google Shape;323;p8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2D05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24" name="Google Shape;324;p8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25" name="Google Shape;325;p87"/>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Pratique autonome</a:t>
              </a:r>
              <a:endParaRPr/>
            </a:p>
          </p:txBody>
        </p:sp>
      </p:grpSp>
      <p:grpSp>
        <p:nvGrpSpPr>
          <p:cNvPr id="326" name="Google Shape;326;p87"/>
          <p:cNvGrpSpPr/>
          <p:nvPr/>
        </p:nvGrpSpPr>
        <p:grpSpPr>
          <a:xfrm>
            <a:off x="2336946" y="5539871"/>
            <a:ext cx="7518111" cy="548005"/>
            <a:chOff x="1764463" y="1060636"/>
            <a:chExt cx="5638583" cy="411004"/>
          </a:xfrm>
        </p:grpSpPr>
        <p:sp>
          <p:nvSpPr>
            <p:cNvPr id="327" name="Google Shape;327;p8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19D19"/>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6</a:t>
              </a:r>
              <a:endParaRPr sz="1467">
                <a:solidFill>
                  <a:srgbClr val="000000"/>
                </a:solidFill>
                <a:latin typeface="Calibri"/>
                <a:ea typeface="Calibri"/>
                <a:cs typeface="Calibri"/>
                <a:sym typeface="Calibri"/>
              </a:endParaRPr>
            </a:p>
          </p:txBody>
        </p:sp>
        <p:sp>
          <p:nvSpPr>
            <p:cNvPr id="328" name="Google Shape;328;p8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19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29" name="Google Shape;329;p8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30" name="Google Shape;330;p87"/>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Clôture</a:t>
              </a:r>
              <a:endParaRPr/>
            </a:p>
          </p:txBody>
        </p:sp>
      </p:grpSp>
      <p:sp>
        <p:nvSpPr>
          <p:cNvPr id="331" name="Google Shape;331;p87"/>
          <p:cNvSpPr txBox="1"/>
          <p:nvPr>
            <p:ph idx="1" type="body"/>
          </p:nvPr>
        </p:nvSpPr>
        <p:spPr>
          <a:xfrm>
            <a:off x="7879221" y="1447571"/>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87"/>
          <p:cNvSpPr txBox="1"/>
          <p:nvPr>
            <p:ph idx="2" type="body"/>
          </p:nvPr>
        </p:nvSpPr>
        <p:spPr>
          <a:xfrm>
            <a:off x="7879221" y="2277958"/>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87"/>
          <p:cNvSpPr txBox="1"/>
          <p:nvPr>
            <p:ph idx="3" type="body"/>
          </p:nvPr>
        </p:nvSpPr>
        <p:spPr>
          <a:xfrm>
            <a:off x="7879220" y="3104337"/>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 name="Google Shape;334;p87"/>
          <p:cNvSpPr txBox="1"/>
          <p:nvPr>
            <p:ph idx="4" type="body"/>
          </p:nvPr>
        </p:nvSpPr>
        <p:spPr>
          <a:xfrm>
            <a:off x="7879219" y="3928027"/>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 name="Google Shape;335;p87"/>
          <p:cNvSpPr txBox="1"/>
          <p:nvPr>
            <p:ph idx="5" type="body"/>
          </p:nvPr>
        </p:nvSpPr>
        <p:spPr>
          <a:xfrm>
            <a:off x="7879218" y="4757093"/>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87"/>
          <p:cNvSpPr txBox="1"/>
          <p:nvPr>
            <p:ph idx="6" type="body"/>
          </p:nvPr>
        </p:nvSpPr>
        <p:spPr>
          <a:xfrm>
            <a:off x="7879217" y="5583473"/>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 de la séance">
  <p:cSld name="Ouver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337" name="Shape 337"/>
        <p:cNvGrpSpPr/>
        <p:nvPr/>
      </p:nvGrpSpPr>
      <p:grpSpPr>
        <a:xfrm>
          <a:off x="0" y="0"/>
          <a:ext cx="0" cy="0"/>
          <a:chOff x="0" y="0"/>
          <a:chExt cx="0" cy="0"/>
        </a:xfrm>
      </p:grpSpPr>
      <p:grpSp>
        <p:nvGrpSpPr>
          <p:cNvPr id="338" name="Google Shape;338;p88"/>
          <p:cNvGrpSpPr/>
          <p:nvPr/>
        </p:nvGrpSpPr>
        <p:grpSpPr>
          <a:xfrm>
            <a:off x="812158" y="844906"/>
            <a:ext cx="10567685" cy="5198169"/>
            <a:chOff x="2184399" y="1402024"/>
            <a:chExt cx="7823200" cy="4942038"/>
          </a:xfrm>
        </p:grpSpPr>
        <p:sp>
          <p:nvSpPr>
            <p:cNvPr id="339" name="Google Shape;339;p88"/>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40" name="Google Shape;340;p8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341" name="Google Shape;341;p88"/>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342" name="Google Shape;342;p88"/>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Ouverture de la séance</a:t>
            </a:r>
            <a:endParaRPr/>
          </a:p>
        </p:txBody>
      </p:sp>
      <p:pic>
        <p:nvPicPr>
          <p:cNvPr id="343" name="Google Shape;343;p88"/>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pic>
        <p:nvPicPr>
          <p:cNvPr id="344" name="Google Shape;344;p88"/>
          <p:cNvPicPr preferRelativeResize="0"/>
          <p:nvPr/>
        </p:nvPicPr>
        <p:blipFill rotWithShape="1">
          <a:blip r:embed="rId4">
            <a:alphaModFix/>
          </a:blip>
          <a:srcRect b="0" l="0" r="0" t="0"/>
          <a:stretch/>
        </p:blipFill>
        <p:spPr>
          <a:xfrm>
            <a:off x="6261214" y="1609414"/>
            <a:ext cx="649253" cy="649253"/>
          </a:xfrm>
          <a:prstGeom prst="rect">
            <a:avLst/>
          </a:prstGeom>
          <a:noFill/>
          <a:ln>
            <a:noFill/>
          </a:ln>
        </p:spPr>
      </p:pic>
      <p:sp>
        <p:nvSpPr>
          <p:cNvPr id="345" name="Google Shape;345;p8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346" name="Shape 346"/>
        <p:cNvGrpSpPr/>
        <p:nvPr/>
      </p:nvGrpSpPr>
      <p:grpSpPr>
        <a:xfrm>
          <a:off x="0" y="0"/>
          <a:ext cx="0" cy="0"/>
          <a:chOff x="0" y="0"/>
          <a:chExt cx="0" cy="0"/>
        </a:xfrm>
      </p:grpSpPr>
      <p:grpSp>
        <p:nvGrpSpPr>
          <p:cNvPr id="347" name="Google Shape;347;p89"/>
          <p:cNvGrpSpPr/>
          <p:nvPr/>
        </p:nvGrpSpPr>
        <p:grpSpPr>
          <a:xfrm>
            <a:off x="0" y="1"/>
            <a:ext cx="12192000" cy="6858001"/>
            <a:chOff x="0" y="0"/>
            <a:chExt cx="13716000" cy="10287000"/>
          </a:xfrm>
        </p:grpSpPr>
        <p:sp>
          <p:nvSpPr>
            <p:cNvPr id="348" name="Google Shape;348;p89"/>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49" name="Google Shape;349;p8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0" name="Google Shape;350;p8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51" name="Google Shape;351;p89"/>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2" name="Google Shape;352;p89"/>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9"/>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4" name="Google Shape;354;p89"/>
          <p:cNvGrpSpPr/>
          <p:nvPr/>
        </p:nvGrpSpPr>
        <p:grpSpPr>
          <a:xfrm>
            <a:off x="11779124" y="79508"/>
            <a:ext cx="232364" cy="304873"/>
            <a:chOff x="3292012" y="1302714"/>
            <a:chExt cx="867138" cy="384316"/>
          </a:xfrm>
        </p:grpSpPr>
        <p:sp>
          <p:nvSpPr>
            <p:cNvPr id="355" name="Google Shape;355;p89"/>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sz="900">
                <a:solidFill>
                  <a:srgbClr val="F7C475"/>
                </a:solidFill>
                <a:latin typeface="Arial"/>
                <a:ea typeface="Arial"/>
                <a:cs typeface="Arial"/>
                <a:sym typeface="Arial"/>
              </a:endParaRPr>
            </a:p>
          </p:txBody>
        </p:sp>
        <p:sp>
          <p:nvSpPr>
            <p:cNvPr id="356" name="Google Shape;356;p89"/>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O</a:t>
              </a:r>
              <a:endParaRPr b="1" sz="1800">
                <a:solidFill>
                  <a:srgbClr val="FFFFFF"/>
                </a:solidFill>
                <a:latin typeface="Arial"/>
                <a:ea typeface="Arial"/>
                <a:cs typeface="Arial"/>
                <a:sym typeface="Arial"/>
              </a:endParaRPr>
            </a:p>
          </p:txBody>
        </p:sp>
      </p:grpSp>
      <p:pic>
        <p:nvPicPr>
          <p:cNvPr descr="Image générée" id="357" name="Google Shape;357;p89"/>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358" name="Shape 358"/>
        <p:cNvGrpSpPr/>
        <p:nvPr/>
      </p:nvGrpSpPr>
      <p:grpSpPr>
        <a:xfrm>
          <a:off x="0" y="0"/>
          <a:ext cx="0" cy="0"/>
          <a:chOff x="0" y="0"/>
          <a:chExt cx="0" cy="0"/>
        </a:xfrm>
      </p:grpSpPr>
      <p:grpSp>
        <p:nvGrpSpPr>
          <p:cNvPr id="359" name="Google Shape;359;p108"/>
          <p:cNvGrpSpPr/>
          <p:nvPr/>
        </p:nvGrpSpPr>
        <p:grpSpPr>
          <a:xfrm>
            <a:off x="0" y="1"/>
            <a:ext cx="12192000" cy="6858001"/>
            <a:chOff x="0" y="0"/>
            <a:chExt cx="13716000" cy="10287000"/>
          </a:xfrm>
        </p:grpSpPr>
        <p:sp>
          <p:nvSpPr>
            <p:cNvPr id="360" name="Google Shape;360;p108"/>
            <p:cNvSpPr/>
            <p:nvPr/>
          </p:nvSpPr>
          <p:spPr>
            <a:xfrm>
              <a:off x="0" y="0"/>
              <a:ext cx="13716000" cy="10287000"/>
            </a:xfrm>
            <a:prstGeom prst="rect">
              <a:avLst/>
            </a:prstGeom>
            <a:solidFill>
              <a:srgbClr val="8BC1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1" name="Google Shape;361;p10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2" name="Google Shape;362;p10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63" name="Google Shape;363;p108"/>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4" name="Google Shape;364;p108"/>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365" name="Google Shape;365;p108"/>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pic>
        <p:nvPicPr>
          <p:cNvPr id="366" name="Google Shape;366;p108"/>
          <p:cNvPicPr preferRelativeResize="0"/>
          <p:nvPr/>
        </p:nvPicPr>
        <p:blipFill rotWithShape="1">
          <a:blip r:embed="rId3">
            <a:alphaModFix/>
          </a:blip>
          <a:srcRect b="0" l="0" r="0" t="0"/>
          <a:stretch/>
        </p:blipFill>
        <p:spPr>
          <a:xfrm>
            <a:off x="11591277" y="423251"/>
            <a:ext cx="490171" cy="490174"/>
          </a:xfrm>
          <a:prstGeom prst="rect">
            <a:avLst/>
          </a:prstGeom>
          <a:noFill/>
          <a:ln>
            <a:noFill/>
          </a:ln>
        </p:spPr>
      </p:pic>
      <p:sp>
        <p:nvSpPr>
          <p:cNvPr id="367" name="Google Shape;367;p108"/>
          <p:cNvSpPr txBox="1"/>
          <p:nvPr/>
        </p:nvSpPr>
        <p:spPr>
          <a:xfrm>
            <a:off x="11609717" y="111415"/>
            <a:ext cx="453292" cy="307777"/>
          </a:xfrm>
          <a:prstGeom prst="rect">
            <a:avLst/>
          </a:prstGeom>
          <a:solidFill>
            <a:srgbClr val="8BC14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ôture de la séance">
  <p:cSld name="Clô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368" name="Shape 368"/>
        <p:cNvGrpSpPr/>
        <p:nvPr/>
      </p:nvGrpSpPr>
      <p:grpSpPr>
        <a:xfrm>
          <a:off x="0" y="0"/>
          <a:ext cx="0" cy="0"/>
          <a:chOff x="0" y="0"/>
          <a:chExt cx="0" cy="0"/>
        </a:xfrm>
      </p:grpSpPr>
      <p:grpSp>
        <p:nvGrpSpPr>
          <p:cNvPr id="369" name="Google Shape;369;p109"/>
          <p:cNvGrpSpPr/>
          <p:nvPr/>
        </p:nvGrpSpPr>
        <p:grpSpPr>
          <a:xfrm>
            <a:off x="812158" y="844906"/>
            <a:ext cx="10567685" cy="5198169"/>
            <a:chOff x="2184399" y="1402024"/>
            <a:chExt cx="7823200" cy="4942038"/>
          </a:xfrm>
        </p:grpSpPr>
        <p:sp>
          <p:nvSpPr>
            <p:cNvPr id="370" name="Google Shape;370;p109"/>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71" name="Google Shape;371;p10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372" name="Google Shape;372;p109"/>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373" name="Google Shape;373;p109"/>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Clôture de la séance</a:t>
            </a:r>
            <a:endParaRPr/>
          </a:p>
        </p:txBody>
      </p:sp>
      <p:pic>
        <p:nvPicPr>
          <p:cNvPr id="374" name="Google Shape;374;p109"/>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sp>
        <p:nvSpPr>
          <p:cNvPr id="375" name="Google Shape;375;p109"/>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376" name="Shape 376"/>
        <p:cNvGrpSpPr/>
        <p:nvPr/>
      </p:nvGrpSpPr>
      <p:grpSpPr>
        <a:xfrm>
          <a:off x="0" y="0"/>
          <a:ext cx="0" cy="0"/>
          <a:chOff x="0" y="0"/>
          <a:chExt cx="0" cy="0"/>
        </a:xfrm>
      </p:grpSpPr>
      <p:grpSp>
        <p:nvGrpSpPr>
          <p:cNvPr id="377" name="Google Shape;377;p110"/>
          <p:cNvGrpSpPr/>
          <p:nvPr/>
        </p:nvGrpSpPr>
        <p:grpSpPr>
          <a:xfrm>
            <a:off x="0" y="1"/>
            <a:ext cx="12192000" cy="6858001"/>
            <a:chOff x="0" y="0"/>
            <a:chExt cx="13716000" cy="10287000"/>
          </a:xfrm>
        </p:grpSpPr>
        <p:sp>
          <p:nvSpPr>
            <p:cNvPr id="378" name="Google Shape;378;p110"/>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9" name="Google Shape;379;p11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0" name="Google Shape;380;p11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81" name="Google Shape;381;p11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2" name="Google Shape;382;p11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3" name="Google Shape;383;p110"/>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C</a:t>
            </a:r>
            <a:endParaRPr b="1" i="0" sz="1800" u="none" cap="none" strike="noStrike">
              <a:solidFill>
                <a:srgbClr val="FFFFFF"/>
              </a:solidFill>
              <a:latin typeface="Arial"/>
              <a:ea typeface="Arial"/>
              <a:cs typeface="Arial"/>
              <a:sym typeface="Arial"/>
            </a:endParaRPr>
          </a:p>
        </p:txBody>
      </p:sp>
      <p:pic>
        <p:nvPicPr>
          <p:cNvPr descr="Image générée" id="384" name="Google Shape;384;p110"/>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85" name="Shape 385"/>
        <p:cNvGrpSpPr/>
        <p:nvPr/>
      </p:nvGrpSpPr>
      <p:grpSpPr>
        <a:xfrm>
          <a:off x="0" y="0"/>
          <a:ext cx="0" cy="0"/>
          <a:chOff x="0" y="0"/>
          <a:chExt cx="0" cy="0"/>
        </a:xfrm>
      </p:grpSpPr>
      <p:sp>
        <p:nvSpPr>
          <p:cNvPr id="386" name="Google Shape;386;p1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1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88" name="Google Shape;388;p1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9" name="Google Shape;389;p1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1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1" name="Shape 391"/>
        <p:cNvGrpSpPr/>
        <p:nvPr/>
      </p:nvGrpSpPr>
      <p:grpSpPr>
        <a:xfrm>
          <a:off x="0" y="0"/>
          <a:ext cx="0" cy="0"/>
          <a:chOff x="0" y="0"/>
          <a:chExt cx="0" cy="0"/>
        </a:xfrm>
      </p:grpSpPr>
      <p:sp>
        <p:nvSpPr>
          <p:cNvPr id="392" name="Google Shape;392;p1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3" name="Google Shape;393;p1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1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5" name="Google Shape;395;p1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6" name="Google Shape;396;p1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7" name="Shape 397"/>
        <p:cNvGrpSpPr/>
        <p:nvPr/>
      </p:nvGrpSpPr>
      <p:grpSpPr>
        <a:xfrm>
          <a:off x="0" y="0"/>
          <a:ext cx="0" cy="0"/>
          <a:chOff x="0" y="0"/>
          <a:chExt cx="0" cy="0"/>
        </a:xfrm>
      </p:grpSpPr>
      <p:sp>
        <p:nvSpPr>
          <p:cNvPr id="398" name="Google Shape;398;p1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9" name="Google Shape;399;p1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0" name="Google Shape;400;p1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 name="Google Shape;401;p1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2" name="Google Shape;402;p1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3" name="Google Shape;403;p1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2" name="Shape 42"/>
        <p:cNvGrpSpPr/>
        <p:nvPr/>
      </p:nvGrpSpPr>
      <p:grpSpPr>
        <a:xfrm>
          <a:off x="0" y="0"/>
          <a:ext cx="0" cy="0"/>
          <a:chOff x="0" y="0"/>
          <a:chExt cx="0" cy="0"/>
        </a:xfrm>
      </p:grpSpPr>
      <p:sp>
        <p:nvSpPr>
          <p:cNvPr id="43" name="Google Shape;43;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17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4" name="Shape 404"/>
        <p:cNvGrpSpPr/>
        <p:nvPr/>
      </p:nvGrpSpPr>
      <p:grpSpPr>
        <a:xfrm>
          <a:off x="0" y="0"/>
          <a:ext cx="0" cy="0"/>
          <a:chOff x="0" y="0"/>
          <a:chExt cx="0" cy="0"/>
        </a:xfrm>
      </p:grpSpPr>
      <p:sp>
        <p:nvSpPr>
          <p:cNvPr id="405" name="Google Shape;405;p1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6" name="Google Shape;406;p1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07" name="Google Shape;407;p1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 name="Google Shape;408;p1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09" name="Google Shape;409;p1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1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1" name="Google Shape;411;p1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1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13" name="Shape 413"/>
        <p:cNvGrpSpPr/>
        <p:nvPr/>
      </p:nvGrpSpPr>
      <p:grpSpPr>
        <a:xfrm>
          <a:off x="0" y="0"/>
          <a:ext cx="0" cy="0"/>
          <a:chOff x="0" y="0"/>
          <a:chExt cx="0" cy="0"/>
        </a:xfrm>
      </p:grpSpPr>
      <p:sp>
        <p:nvSpPr>
          <p:cNvPr id="414" name="Google Shape;414;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5" name="Google Shape;415;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6" name="Google Shape;416;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7" name="Google Shape;417;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18" name="Shape 418"/>
        <p:cNvGrpSpPr/>
        <p:nvPr/>
      </p:nvGrpSpPr>
      <p:grpSpPr>
        <a:xfrm>
          <a:off x="0" y="0"/>
          <a:ext cx="0" cy="0"/>
          <a:chOff x="0" y="0"/>
          <a:chExt cx="0" cy="0"/>
        </a:xfrm>
      </p:grpSpPr>
      <p:sp>
        <p:nvSpPr>
          <p:cNvPr id="419" name="Google Shape;419;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0" name="Google Shape;420;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1" name="Google Shape;421;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22" name="Shape 422"/>
        <p:cNvGrpSpPr/>
        <p:nvPr/>
      </p:nvGrpSpPr>
      <p:grpSpPr>
        <a:xfrm>
          <a:off x="0" y="0"/>
          <a:ext cx="0" cy="0"/>
          <a:chOff x="0" y="0"/>
          <a:chExt cx="0" cy="0"/>
        </a:xfrm>
      </p:grpSpPr>
      <p:sp>
        <p:nvSpPr>
          <p:cNvPr id="423" name="Google Shape;423;p133"/>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24" name="Google Shape;424;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5" name="Google Shape;425;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6" name="Google Shape;426;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427" name="Google Shape;427;p133"/>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28" name="Google Shape;428;p133"/>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29" name="Google Shape;429;p133"/>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0" name="Google Shape;430;p133"/>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31" name="Google Shape;431;p133"/>
          <p:cNvSpPr/>
          <p:nvPr/>
        </p:nvSpPr>
        <p:spPr>
          <a:xfrm>
            <a:off x="5635784" y="1391337"/>
            <a:ext cx="920432" cy="920432"/>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32" name="Shape 432"/>
        <p:cNvGrpSpPr/>
        <p:nvPr/>
      </p:nvGrpSpPr>
      <p:grpSpPr>
        <a:xfrm>
          <a:off x="0" y="0"/>
          <a:ext cx="0" cy="0"/>
          <a:chOff x="0" y="0"/>
          <a:chExt cx="0" cy="0"/>
        </a:xfrm>
      </p:grpSpPr>
      <p:sp>
        <p:nvSpPr>
          <p:cNvPr id="433" name="Google Shape;433;p1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4" name="Google Shape;434;p1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35" name="Google Shape;435;p1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36" name="Google Shape;436;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7" name="Google Shape;437;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8" name="Google Shape;438;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439" name="Shape 439"/>
        <p:cNvGrpSpPr/>
        <p:nvPr/>
      </p:nvGrpSpPr>
      <p:grpSpPr>
        <a:xfrm>
          <a:off x="0" y="0"/>
          <a:ext cx="0" cy="0"/>
          <a:chOff x="0" y="0"/>
          <a:chExt cx="0" cy="0"/>
        </a:xfrm>
      </p:grpSpPr>
      <p:grpSp>
        <p:nvGrpSpPr>
          <p:cNvPr id="440" name="Google Shape;440;p135"/>
          <p:cNvGrpSpPr/>
          <p:nvPr/>
        </p:nvGrpSpPr>
        <p:grpSpPr>
          <a:xfrm>
            <a:off x="0" y="0"/>
            <a:ext cx="12192000" cy="6858001"/>
            <a:chOff x="0" y="0"/>
            <a:chExt cx="13716000" cy="10287000"/>
          </a:xfrm>
        </p:grpSpPr>
        <p:sp>
          <p:nvSpPr>
            <p:cNvPr id="441" name="Google Shape;441;p135"/>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42" name="Google Shape;442;p13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43" name="Google Shape;443;p13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44" name="Google Shape;444;p13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445" name="Shape 445"/>
        <p:cNvGrpSpPr/>
        <p:nvPr/>
      </p:nvGrpSpPr>
      <p:grpSpPr>
        <a:xfrm>
          <a:off x="0" y="0"/>
          <a:ext cx="0" cy="0"/>
          <a:chOff x="0" y="0"/>
          <a:chExt cx="0" cy="0"/>
        </a:xfrm>
      </p:grpSpPr>
      <p:grpSp>
        <p:nvGrpSpPr>
          <p:cNvPr id="446" name="Google Shape;446;p136"/>
          <p:cNvGrpSpPr/>
          <p:nvPr/>
        </p:nvGrpSpPr>
        <p:grpSpPr>
          <a:xfrm>
            <a:off x="0" y="0"/>
            <a:ext cx="12192000" cy="6858001"/>
            <a:chOff x="0" y="0"/>
            <a:chExt cx="13716000" cy="10287000"/>
          </a:xfrm>
        </p:grpSpPr>
        <p:sp>
          <p:nvSpPr>
            <p:cNvPr id="447" name="Google Shape;447;p136"/>
            <p:cNvSpPr/>
            <p:nvPr/>
          </p:nvSpPr>
          <p:spPr>
            <a:xfrm>
              <a:off x="0" y="0"/>
              <a:ext cx="13716000" cy="10287000"/>
            </a:xfrm>
            <a:prstGeom prst="rect">
              <a:avLst/>
            </a:prstGeom>
            <a:solidFill>
              <a:srgbClr val="8CD8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48" name="Google Shape;448;p13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49" name="Google Shape;449;p13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50" name="Google Shape;450;p13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451" name="Shape 451"/>
        <p:cNvGrpSpPr/>
        <p:nvPr/>
      </p:nvGrpSpPr>
      <p:grpSpPr>
        <a:xfrm>
          <a:off x="0" y="0"/>
          <a:ext cx="0" cy="0"/>
          <a:chOff x="0" y="0"/>
          <a:chExt cx="0" cy="0"/>
        </a:xfrm>
      </p:grpSpPr>
      <p:grpSp>
        <p:nvGrpSpPr>
          <p:cNvPr id="452" name="Google Shape;452;p137"/>
          <p:cNvGrpSpPr/>
          <p:nvPr/>
        </p:nvGrpSpPr>
        <p:grpSpPr>
          <a:xfrm>
            <a:off x="0" y="0"/>
            <a:ext cx="12192000" cy="6858001"/>
            <a:chOff x="0" y="0"/>
            <a:chExt cx="13716000" cy="10287000"/>
          </a:xfrm>
        </p:grpSpPr>
        <p:sp>
          <p:nvSpPr>
            <p:cNvPr id="453" name="Google Shape;453;p137"/>
            <p:cNvSpPr/>
            <p:nvPr/>
          </p:nvSpPr>
          <p:spPr>
            <a:xfrm>
              <a:off x="0" y="0"/>
              <a:ext cx="13716000" cy="10287000"/>
            </a:xfrm>
            <a:prstGeom prst="rect">
              <a:avLst/>
            </a:prstGeom>
            <a:solidFill>
              <a:srgbClr val="D86CC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4" name="Google Shape;454;p13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5" name="Google Shape;455;p13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56" name="Google Shape;456;p13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457" name="Shape 457"/>
        <p:cNvGrpSpPr/>
        <p:nvPr/>
      </p:nvGrpSpPr>
      <p:grpSpPr>
        <a:xfrm>
          <a:off x="0" y="0"/>
          <a:ext cx="0" cy="0"/>
          <a:chOff x="0" y="0"/>
          <a:chExt cx="0" cy="0"/>
        </a:xfrm>
      </p:grpSpPr>
      <p:grpSp>
        <p:nvGrpSpPr>
          <p:cNvPr id="458" name="Google Shape;458;p138"/>
          <p:cNvGrpSpPr/>
          <p:nvPr/>
        </p:nvGrpSpPr>
        <p:grpSpPr>
          <a:xfrm>
            <a:off x="0" y="0"/>
            <a:ext cx="12192000" cy="6858001"/>
            <a:chOff x="0" y="0"/>
            <a:chExt cx="13716000" cy="10287000"/>
          </a:xfrm>
        </p:grpSpPr>
        <p:sp>
          <p:nvSpPr>
            <p:cNvPr id="459" name="Google Shape;459;p138"/>
            <p:cNvSpPr/>
            <p:nvPr/>
          </p:nvSpPr>
          <p:spPr>
            <a:xfrm>
              <a:off x="0" y="0"/>
              <a:ext cx="13716000" cy="10287000"/>
            </a:xfrm>
            <a:prstGeom prst="rect">
              <a:avLst/>
            </a:prstGeom>
            <a:solidFill>
              <a:srgbClr val="5ECBF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0" name="Google Shape;460;p13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1" name="Google Shape;461;p13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62" name="Google Shape;462;p13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463" name="Shape 463"/>
        <p:cNvGrpSpPr/>
        <p:nvPr/>
      </p:nvGrpSpPr>
      <p:grpSpPr>
        <a:xfrm>
          <a:off x="0" y="0"/>
          <a:ext cx="0" cy="0"/>
          <a:chOff x="0" y="0"/>
          <a:chExt cx="0" cy="0"/>
        </a:xfrm>
      </p:grpSpPr>
      <p:grpSp>
        <p:nvGrpSpPr>
          <p:cNvPr id="464" name="Google Shape;464;p139"/>
          <p:cNvGrpSpPr/>
          <p:nvPr/>
        </p:nvGrpSpPr>
        <p:grpSpPr>
          <a:xfrm>
            <a:off x="0" y="0"/>
            <a:ext cx="12192000" cy="6858001"/>
            <a:chOff x="0" y="0"/>
            <a:chExt cx="13716000" cy="10287000"/>
          </a:xfrm>
        </p:grpSpPr>
        <p:sp>
          <p:nvSpPr>
            <p:cNvPr id="465" name="Google Shape;465;p139"/>
            <p:cNvSpPr/>
            <p:nvPr/>
          </p:nvSpPr>
          <p:spPr>
            <a:xfrm>
              <a:off x="0" y="0"/>
              <a:ext cx="13716000" cy="10287000"/>
            </a:xfrm>
            <a:prstGeom prst="rect">
              <a:avLst/>
            </a:prstGeom>
            <a:solidFill>
              <a:srgbClr val="F2A98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6" name="Google Shape;466;p13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7" name="Google Shape;467;p13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68" name="Google Shape;468;p13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8" name="Shape 48"/>
        <p:cNvGrpSpPr/>
        <p:nvPr/>
      </p:nvGrpSpPr>
      <p:grpSpPr>
        <a:xfrm>
          <a:off x="0" y="0"/>
          <a:ext cx="0" cy="0"/>
          <a:chOff x="0" y="0"/>
          <a:chExt cx="0" cy="0"/>
        </a:xfrm>
      </p:grpSpPr>
      <p:sp>
        <p:nvSpPr>
          <p:cNvPr id="49" name="Google Shape;49;p17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17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7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469" name="Shape 469"/>
        <p:cNvGrpSpPr/>
        <p:nvPr/>
      </p:nvGrpSpPr>
      <p:grpSpPr>
        <a:xfrm>
          <a:off x="0" y="0"/>
          <a:ext cx="0" cy="0"/>
          <a:chOff x="0" y="0"/>
          <a:chExt cx="0" cy="0"/>
        </a:xfrm>
      </p:grpSpPr>
      <p:grpSp>
        <p:nvGrpSpPr>
          <p:cNvPr id="470" name="Google Shape;470;p140"/>
          <p:cNvGrpSpPr/>
          <p:nvPr/>
        </p:nvGrpSpPr>
        <p:grpSpPr>
          <a:xfrm>
            <a:off x="0" y="0"/>
            <a:ext cx="12192000" cy="6858001"/>
            <a:chOff x="0" y="0"/>
            <a:chExt cx="13716000" cy="10287000"/>
          </a:xfrm>
        </p:grpSpPr>
        <p:sp>
          <p:nvSpPr>
            <p:cNvPr id="471" name="Google Shape;471;p140"/>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2" name="Google Shape;472;p14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3" name="Google Shape;473;p14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74" name="Google Shape;474;p14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475" name="Shape 475"/>
        <p:cNvGrpSpPr/>
        <p:nvPr/>
      </p:nvGrpSpPr>
      <p:grpSpPr>
        <a:xfrm>
          <a:off x="0" y="0"/>
          <a:ext cx="0" cy="0"/>
          <a:chOff x="0" y="0"/>
          <a:chExt cx="0" cy="0"/>
        </a:xfrm>
      </p:grpSpPr>
      <p:grpSp>
        <p:nvGrpSpPr>
          <p:cNvPr id="476" name="Google Shape;476;p141"/>
          <p:cNvGrpSpPr/>
          <p:nvPr/>
        </p:nvGrpSpPr>
        <p:grpSpPr>
          <a:xfrm>
            <a:off x="0" y="0"/>
            <a:ext cx="12192000" cy="6858001"/>
            <a:chOff x="0" y="0"/>
            <a:chExt cx="13716000" cy="10287000"/>
          </a:xfrm>
        </p:grpSpPr>
        <p:sp>
          <p:nvSpPr>
            <p:cNvPr id="477" name="Google Shape;477;p141"/>
            <p:cNvSpPr/>
            <p:nvPr/>
          </p:nvSpPr>
          <p:spPr>
            <a:xfrm>
              <a:off x="0" y="0"/>
              <a:ext cx="13716000" cy="10287000"/>
            </a:xfrm>
            <a:prstGeom prst="rect">
              <a:avLst/>
            </a:prstGeom>
            <a:solidFill>
              <a:srgbClr val="2A7AD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8" name="Google Shape;478;p14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9" name="Google Shape;479;p14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80" name="Google Shape;480;p14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481" name="Shape 481"/>
        <p:cNvGrpSpPr/>
        <p:nvPr/>
      </p:nvGrpSpPr>
      <p:grpSpPr>
        <a:xfrm>
          <a:off x="0" y="0"/>
          <a:ext cx="0" cy="0"/>
          <a:chOff x="0" y="0"/>
          <a:chExt cx="0" cy="0"/>
        </a:xfrm>
      </p:grpSpPr>
      <p:grpSp>
        <p:nvGrpSpPr>
          <p:cNvPr id="482" name="Google Shape;482;p142"/>
          <p:cNvGrpSpPr/>
          <p:nvPr/>
        </p:nvGrpSpPr>
        <p:grpSpPr>
          <a:xfrm>
            <a:off x="0" y="0"/>
            <a:ext cx="12192000" cy="6858001"/>
            <a:chOff x="0" y="0"/>
            <a:chExt cx="13716000" cy="10287000"/>
          </a:xfrm>
        </p:grpSpPr>
        <p:sp>
          <p:nvSpPr>
            <p:cNvPr id="483" name="Google Shape;483;p142"/>
            <p:cNvSpPr/>
            <p:nvPr/>
          </p:nvSpPr>
          <p:spPr>
            <a:xfrm>
              <a:off x="0" y="0"/>
              <a:ext cx="13716000" cy="10287000"/>
            </a:xfrm>
            <a:prstGeom prst="rect">
              <a:avLst/>
            </a:prstGeom>
            <a:solidFill>
              <a:srgbClr val="7474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4" name="Google Shape;484;p14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5" name="Google Shape;485;p14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86" name="Google Shape;486;p14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487" name="Shape 487"/>
        <p:cNvGrpSpPr/>
        <p:nvPr/>
      </p:nvGrpSpPr>
      <p:grpSpPr>
        <a:xfrm>
          <a:off x="0" y="0"/>
          <a:ext cx="0" cy="0"/>
          <a:chOff x="0" y="0"/>
          <a:chExt cx="0" cy="0"/>
        </a:xfrm>
      </p:grpSpPr>
      <p:grpSp>
        <p:nvGrpSpPr>
          <p:cNvPr id="488" name="Google Shape;488;p143"/>
          <p:cNvGrpSpPr/>
          <p:nvPr/>
        </p:nvGrpSpPr>
        <p:grpSpPr>
          <a:xfrm>
            <a:off x="0" y="0"/>
            <a:ext cx="12192000" cy="6858001"/>
            <a:chOff x="0" y="0"/>
            <a:chExt cx="13716000" cy="10287000"/>
          </a:xfrm>
        </p:grpSpPr>
        <p:sp>
          <p:nvSpPr>
            <p:cNvPr id="489" name="Google Shape;489;p14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0" name="Google Shape;490;p14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1" name="Google Shape;491;p14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92" name="Google Shape;492;p14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_Title Slide">
  <p:cSld name="35_Title Slide">
    <p:bg>
      <p:bgPr>
        <a:solidFill>
          <a:srgbClr val="002060"/>
        </a:solidFill>
      </p:bgPr>
    </p:bg>
    <p:spTree>
      <p:nvGrpSpPr>
        <p:cNvPr id="493" name="Shape 493"/>
        <p:cNvGrpSpPr/>
        <p:nvPr/>
      </p:nvGrpSpPr>
      <p:grpSpPr>
        <a:xfrm>
          <a:off x="0" y="0"/>
          <a:ext cx="0" cy="0"/>
          <a:chOff x="0" y="0"/>
          <a:chExt cx="0" cy="0"/>
        </a:xfrm>
      </p:grpSpPr>
      <p:grpSp>
        <p:nvGrpSpPr>
          <p:cNvPr id="494" name="Google Shape;494;p144"/>
          <p:cNvGrpSpPr/>
          <p:nvPr/>
        </p:nvGrpSpPr>
        <p:grpSpPr>
          <a:xfrm>
            <a:off x="0" y="0"/>
            <a:ext cx="12192000" cy="6858001"/>
            <a:chOff x="0" y="0"/>
            <a:chExt cx="13716000" cy="10287000"/>
          </a:xfrm>
        </p:grpSpPr>
        <p:sp>
          <p:nvSpPr>
            <p:cNvPr id="495" name="Google Shape;495;p14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6" name="Google Shape;496;p14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7" name="Google Shape;497;p14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98" name="Google Shape;498;p14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_Title Slide">
  <p:cSld name="34_Title Slide">
    <p:bg>
      <p:bgPr>
        <a:solidFill>
          <a:srgbClr val="002060"/>
        </a:solidFill>
      </p:bgPr>
    </p:bg>
    <p:spTree>
      <p:nvGrpSpPr>
        <p:cNvPr id="499" name="Shape 499"/>
        <p:cNvGrpSpPr/>
        <p:nvPr/>
      </p:nvGrpSpPr>
      <p:grpSpPr>
        <a:xfrm>
          <a:off x="0" y="0"/>
          <a:ext cx="0" cy="0"/>
          <a:chOff x="0" y="0"/>
          <a:chExt cx="0" cy="0"/>
        </a:xfrm>
      </p:grpSpPr>
      <p:grpSp>
        <p:nvGrpSpPr>
          <p:cNvPr id="500" name="Google Shape;500;p145"/>
          <p:cNvGrpSpPr/>
          <p:nvPr/>
        </p:nvGrpSpPr>
        <p:grpSpPr>
          <a:xfrm>
            <a:off x="0" y="0"/>
            <a:ext cx="12192000" cy="6858001"/>
            <a:chOff x="0" y="0"/>
            <a:chExt cx="13716000" cy="10287000"/>
          </a:xfrm>
        </p:grpSpPr>
        <p:sp>
          <p:nvSpPr>
            <p:cNvPr id="501" name="Google Shape;501;p145"/>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2" name="Google Shape;502;p14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3" name="Google Shape;503;p14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04" name="Google Shape;504;p14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_Title Slide">
  <p:cSld name="33_Title Slide">
    <p:bg>
      <p:bgPr>
        <a:solidFill>
          <a:srgbClr val="002060"/>
        </a:solidFill>
      </p:bgPr>
    </p:bg>
    <p:spTree>
      <p:nvGrpSpPr>
        <p:cNvPr id="505" name="Shape 505"/>
        <p:cNvGrpSpPr/>
        <p:nvPr/>
      </p:nvGrpSpPr>
      <p:grpSpPr>
        <a:xfrm>
          <a:off x="0" y="0"/>
          <a:ext cx="0" cy="0"/>
          <a:chOff x="0" y="0"/>
          <a:chExt cx="0" cy="0"/>
        </a:xfrm>
      </p:grpSpPr>
      <p:grpSp>
        <p:nvGrpSpPr>
          <p:cNvPr id="506" name="Google Shape;506;p146"/>
          <p:cNvGrpSpPr/>
          <p:nvPr/>
        </p:nvGrpSpPr>
        <p:grpSpPr>
          <a:xfrm>
            <a:off x="0" y="0"/>
            <a:ext cx="12192000" cy="6858001"/>
            <a:chOff x="0" y="0"/>
            <a:chExt cx="13716000" cy="10287000"/>
          </a:xfrm>
        </p:grpSpPr>
        <p:sp>
          <p:nvSpPr>
            <p:cNvPr id="507" name="Google Shape;507;p14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8" name="Google Shape;508;p14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9" name="Google Shape;509;p14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10" name="Google Shape;510;p14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Title Slide">
  <p:cSld name="32_Title Slide">
    <p:bg>
      <p:bgPr>
        <a:solidFill>
          <a:srgbClr val="002060"/>
        </a:solidFill>
      </p:bgPr>
    </p:bg>
    <p:spTree>
      <p:nvGrpSpPr>
        <p:cNvPr id="511" name="Shape 511"/>
        <p:cNvGrpSpPr/>
        <p:nvPr/>
      </p:nvGrpSpPr>
      <p:grpSpPr>
        <a:xfrm>
          <a:off x="0" y="0"/>
          <a:ext cx="0" cy="0"/>
          <a:chOff x="0" y="0"/>
          <a:chExt cx="0" cy="0"/>
        </a:xfrm>
      </p:grpSpPr>
      <p:grpSp>
        <p:nvGrpSpPr>
          <p:cNvPr id="512" name="Google Shape;512;p147"/>
          <p:cNvGrpSpPr/>
          <p:nvPr/>
        </p:nvGrpSpPr>
        <p:grpSpPr>
          <a:xfrm>
            <a:off x="0" y="0"/>
            <a:ext cx="12192000" cy="6858001"/>
            <a:chOff x="0" y="0"/>
            <a:chExt cx="13716000" cy="10287000"/>
          </a:xfrm>
        </p:grpSpPr>
        <p:sp>
          <p:nvSpPr>
            <p:cNvPr id="513" name="Google Shape;513;p14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14" name="Google Shape;514;p14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15" name="Google Shape;515;p14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16" name="Google Shape;516;p14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Title Slide">
  <p:cSld name="31_Title Slide">
    <p:bg>
      <p:bgPr>
        <a:solidFill>
          <a:srgbClr val="002060"/>
        </a:solidFill>
      </p:bgPr>
    </p:bg>
    <p:spTree>
      <p:nvGrpSpPr>
        <p:cNvPr id="517" name="Shape 517"/>
        <p:cNvGrpSpPr/>
        <p:nvPr/>
      </p:nvGrpSpPr>
      <p:grpSpPr>
        <a:xfrm>
          <a:off x="0" y="0"/>
          <a:ext cx="0" cy="0"/>
          <a:chOff x="0" y="0"/>
          <a:chExt cx="0" cy="0"/>
        </a:xfrm>
      </p:grpSpPr>
      <p:grpSp>
        <p:nvGrpSpPr>
          <p:cNvPr id="518" name="Google Shape;518;p148"/>
          <p:cNvGrpSpPr/>
          <p:nvPr/>
        </p:nvGrpSpPr>
        <p:grpSpPr>
          <a:xfrm>
            <a:off x="0" y="0"/>
            <a:ext cx="12192000" cy="6858001"/>
            <a:chOff x="0" y="0"/>
            <a:chExt cx="13716000" cy="10287000"/>
          </a:xfrm>
        </p:grpSpPr>
        <p:sp>
          <p:nvSpPr>
            <p:cNvPr id="519" name="Google Shape;519;p148"/>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20" name="Google Shape;520;p14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21" name="Google Shape;521;p14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22" name="Google Shape;522;p14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Title Slide">
  <p:cSld name="30_Title Slide">
    <p:bg>
      <p:bgPr>
        <a:solidFill>
          <a:srgbClr val="002060"/>
        </a:solidFill>
      </p:bgPr>
    </p:bg>
    <p:spTree>
      <p:nvGrpSpPr>
        <p:cNvPr id="523" name="Shape 523"/>
        <p:cNvGrpSpPr/>
        <p:nvPr/>
      </p:nvGrpSpPr>
      <p:grpSpPr>
        <a:xfrm>
          <a:off x="0" y="0"/>
          <a:ext cx="0" cy="0"/>
          <a:chOff x="0" y="0"/>
          <a:chExt cx="0" cy="0"/>
        </a:xfrm>
      </p:grpSpPr>
      <p:grpSp>
        <p:nvGrpSpPr>
          <p:cNvPr id="524" name="Google Shape;524;p149"/>
          <p:cNvGrpSpPr/>
          <p:nvPr/>
        </p:nvGrpSpPr>
        <p:grpSpPr>
          <a:xfrm>
            <a:off x="0" y="0"/>
            <a:ext cx="12192000" cy="6858001"/>
            <a:chOff x="0" y="0"/>
            <a:chExt cx="13716000" cy="10287000"/>
          </a:xfrm>
        </p:grpSpPr>
        <p:sp>
          <p:nvSpPr>
            <p:cNvPr id="525" name="Google Shape;525;p149"/>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26" name="Google Shape;526;p14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27" name="Google Shape;527;p14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28" name="Google Shape;528;p14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5" name="Shape 55"/>
        <p:cNvGrpSpPr/>
        <p:nvPr/>
      </p:nvGrpSpPr>
      <p:grpSpPr>
        <a:xfrm>
          <a:off x="0" y="0"/>
          <a:ext cx="0" cy="0"/>
          <a:chOff x="0" y="0"/>
          <a:chExt cx="0" cy="0"/>
        </a:xfrm>
      </p:grpSpPr>
      <p:sp>
        <p:nvSpPr>
          <p:cNvPr id="56" name="Google Shape;56;p17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7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8" name="Google Shape;58;p17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17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0" name="Google Shape;60;p17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Title Slide">
  <p:cSld name="29_Title Slide">
    <p:bg>
      <p:bgPr>
        <a:solidFill>
          <a:srgbClr val="002060"/>
        </a:solidFill>
      </p:bgPr>
    </p:bg>
    <p:spTree>
      <p:nvGrpSpPr>
        <p:cNvPr id="529" name="Shape 529"/>
        <p:cNvGrpSpPr/>
        <p:nvPr/>
      </p:nvGrpSpPr>
      <p:grpSpPr>
        <a:xfrm>
          <a:off x="0" y="0"/>
          <a:ext cx="0" cy="0"/>
          <a:chOff x="0" y="0"/>
          <a:chExt cx="0" cy="0"/>
        </a:xfrm>
      </p:grpSpPr>
      <p:grpSp>
        <p:nvGrpSpPr>
          <p:cNvPr id="530" name="Google Shape;530;p150"/>
          <p:cNvGrpSpPr/>
          <p:nvPr/>
        </p:nvGrpSpPr>
        <p:grpSpPr>
          <a:xfrm>
            <a:off x="0" y="0"/>
            <a:ext cx="12192000" cy="6858001"/>
            <a:chOff x="0" y="0"/>
            <a:chExt cx="13716000" cy="10287000"/>
          </a:xfrm>
        </p:grpSpPr>
        <p:sp>
          <p:nvSpPr>
            <p:cNvPr id="531" name="Google Shape;531;p150"/>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32" name="Google Shape;532;p15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33" name="Google Shape;533;p15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34" name="Google Shape;534;p15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Title Slide">
  <p:cSld name="28_Title Slide">
    <p:bg>
      <p:bgPr>
        <a:solidFill>
          <a:srgbClr val="002060"/>
        </a:solidFill>
      </p:bgPr>
    </p:bg>
    <p:spTree>
      <p:nvGrpSpPr>
        <p:cNvPr id="535" name="Shape 535"/>
        <p:cNvGrpSpPr/>
        <p:nvPr/>
      </p:nvGrpSpPr>
      <p:grpSpPr>
        <a:xfrm>
          <a:off x="0" y="0"/>
          <a:ext cx="0" cy="0"/>
          <a:chOff x="0" y="0"/>
          <a:chExt cx="0" cy="0"/>
        </a:xfrm>
      </p:grpSpPr>
      <p:grpSp>
        <p:nvGrpSpPr>
          <p:cNvPr id="536" name="Google Shape;536;p151"/>
          <p:cNvGrpSpPr/>
          <p:nvPr/>
        </p:nvGrpSpPr>
        <p:grpSpPr>
          <a:xfrm>
            <a:off x="0" y="0"/>
            <a:ext cx="12192000" cy="6858001"/>
            <a:chOff x="0" y="0"/>
            <a:chExt cx="13716000" cy="10287000"/>
          </a:xfrm>
        </p:grpSpPr>
        <p:sp>
          <p:nvSpPr>
            <p:cNvPr id="537" name="Google Shape;537;p15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38" name="Google Shape;538;p15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39" name="Google Shape;539;p15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40" name="Google Shape;540;p15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Title Slide">
  <p:cSld name="27_Title Slide">
    <p:bg>
      <p:bgPr>
        <a:solidFill>
          <a:srgbClr val="002060"/>
        </a:solidFill>
      </p:bgPr>
    </p:bg>
    <p:spTree>
      <p:nvGrpSpPr>
        <p:cNvPr id="541" name="Shape 541"/>
        <p:cNvGrpSpPr/>
        <p:nvPr/>
      </p:nvGrpSpPr>
      <p:grpSpPr>
        <a:xfrm>
          <a:off x="0" y="0"/>
          <a:ext cx="0" cy="0"/>
          <a:chOff x="0" y="0"/>
          <a:chExt cx="0" cy="0"/>
        </a:xfrm>
      </p:grpSpPr>
      <p:grpSp>
        <p:nvGrpSpPr>
          <p:cNvPr id="542" name="Google Shape;542;p152"/>
          <p:cNvGrpSpPr/>
          <p:nvPr/>
        </p:nvGrpSpPr>
        <p:grpSpPr>
          <a:xfrm>
            <a:off x="0" y="0"/>
            <a:ext cx="12192000" cy="6858001"/>
            <a:chOff x="0" y="0"/>
            <a:chExt cx="13716000" cy="10287000"/>
          </a:xfrm>
        </p:grpSpPr>
        <p:sp>
          <p:nvSpPr>
            <p:cNvPr id="543" name="Google Shape;543;p152"/>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44" name="Google Shape;544;p15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45" name="Google Shape;545;p15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46" name="Google Shape;546;p15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Title Slide">
  <p:cSld name="26_Title Slide">
    <p:bg>
      <p:bgPr>
        <a:solidFill>
          <a:srgbClr val="002060"/>
        </a:solidFill>
      </p:bgPr>
    </p:bg>
    <p:spTree>
      <p:nvGrpSpPr>
        <p:cNvPr id="547" name="Shape 547"/>
        <p:cNvGrpSpPr/>
        <p:nvPr/>
      </p:nvGrpSpPr>
      <p:grpSpPr>
        <a:xfrm>
          <a:off x="0" y="0"/>
          <a:ext cx="0" cy="0"/>
          <a:chOff x="0" y="0"/>
          <a:chExt cx="0" cy="0"/>
        </a:xfrm>
      </p:grpSpPr>
      <p:grpSp>
        <p:nvGrpSpPr>
          <p:cNvPr id="548" name="Google Shape;548;p153"/>
          <p:cNvGrpSpPr/>
          <p:nvPr/>
        </p:nvGrpSpPr>
        <p:grpSpPr>
          <a:xfrm>
            <a:off x="0" y="0"/>
            <a:ext cx="12192000" cy="6858001"/>
            <a:chOff x="0" y="0"/>
            <a:chExt cx="13716000" cy="10287000"/>
          </a:xfrm>
        </p:grpSpPr>
        <p:sp>
          <p:nvSpPr>
            <p:cNvPr id="549" name="Google Shape;549;p15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50" name="Google Shape;550;p15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51" name="Google Shape;551;p15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52" name="Google Shape;552;p15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Title Slide">
  <p:cSld name="25_Title Slide">
    <p:bg>
      <p:bgPr>
        <a:solidFill>
          <a:srgbClr val="002060"/>
        </a:solidFill>
      </p:bgPr>
    </p:bg>
    <p:spTree>
      <p:nvGrpSpPr>
        <p:cNvPr id="553" name="Shape 553"/>
        <p:cNvGrpSpPr/>
        <p:nvPr/>
      </p:nvGrpSpPr>
      <p:grpSpPr>
        <a:xfrm>
          <a:off x="0" y="0"/>
          <a:ext cx="0" cy="0"/>
          <a:chOff x="0" y="0"/>
          <a:chExt cx="0" cy="0"/>
        </a:xfrm>
      </p:grpSpPr>
      <p:grpSp>
        <p:nvGrpSpPr>
          <p:cNvPr id="554" name="Google Shape;554;p154"/>
          <p:cNvGrpSpPr/>
          <p:nvPr/>
        </p:nvGrpSpPr>
        <p:grpSpPr>
          <a:xfrm>
            <a:off x="0" y="0"/>
            <a:ext cx="12192000" cy="6858001"/>
            <a:chOff x="0" y="0"/>
            <a:chExt cx="13716000" cy="10287000"/>
          </a:xfrm>
        </p:grpSpPr>
        <p:sp>
          <p:nvSpPr>
            <p:cNvPr id="555" name="Google Shape;555;p15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56" name="Google Shape;556;p15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57" name="Google Shape;557;p15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58" name="Google Shape;558;p15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Title Slide">
  <p:cSld name="24_Title Slide">
    <p:bg>
      <p:bgPr>
        <a:solidFill>
          <a:srgbClr val="002060"/>
        </a:solidFill>
      </p:bgPr>
    </p:bg>
    <p:spTree>
      <p:nvGrpSpPr>
        <p:cNvPr id="559" name="Shape 559"/>
        <p:cNvGrpSpPr/>
        <p:nvPr/>
      </p:nvGrpSpPr>
      <p:grpSpPr>
        <a:xfrm>
          <a:off x="0" y="0"/>
          <a:ext cx="0" cy="0"/>
          <a:chOff x="0" y="0"/>
          <a:chExt cx="0" cy="0"/>
        </a:xfrm>
      </p:grpSpPr>
      <p:grpSp>
        <p:nvGrpSpPr>
          <p:cNvPr id="560" name="Google Shape;560;p155"/>
          <p:cNvGrpSpPr/>
          <p:nvPr/>
        </p:nvGrpSpPr>
        <p:grpSpPr>
          <a:xfrm>
            <a:off x="0" y="0"/>
            <a:ext cx="12192000" cy="6858001"/>
            <a:chOff x="0" y="0"/>
            <a:chExt cx="13716000" cy="10287000"/>
          </a:xfrm>
        </p:grpSpPr>
        <p:sp>
          <p:nvSpPr>
            <p:cNvPr id="561" name="Google Shape;561;p155"/>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62" name="Google Shape;562;p15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63" name="Google Shape;563;p15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64" name="Google Shape;564;p15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Title Slide">
  <p:cSld name="23_Title Slide">
    <p:bg>
      <p:bgPr>
        <a:solidFill>
          <a:srgbClr val="002060"/>
        </a:solidFill>
      </p:bgPr>
    </p:bg>
    <p:spTree>
      <p:nvGrpSpPr>
        <p:cNvPr id="565" name="Shape 565"/>
        <p:cNvGrpSpPr/>
        <p:nvPr/>
      </p:nvGrpSpPr>
      <p:grpSpPr>
        <a:xfrm>
          <a:off x="0" y="0"/>
          <a:ext cx="0" cy="0"/>
          <a:chOff x="0" y="0"/>
          <a:chExt cx="0" cy="0"/>
        </a:xfrm>
      </p:grpSpPr>
      <p:grpSp>
        <p:nvGrpSpPr>
          <p:cNvPr id="566" name="Google Shape;566;p156"/>
          <p:cNvGrpSpPr/>
          <p:nvPr/>
        </p:nvGrpSpPr>
        <p:grpSpPr>
          <a:xfrm>
            <a:off x="0" y="0"/>
            <a:ext cx="12192000" cy="6858001"/>
            <a:chOff x="0" y="0"/>
            <a:chExt cx="13716000" cy="10287000"/>
          </a:xfrm>
        </p:grpSpPr>
        <p:sp>
          <p:nvSpPr>
            <p:cNvPr id="567" name="Google Shape;567;p15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68" name="Google Shape;568;p15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69" name="Google Shape;569;p15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70" name="Google Shape;570;p15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Slide">
  <p:cSld name="22_Title Slide">
    <p:bg>
      <p:bgPr>
        <a:solidFill>
          <a:srgbClr val="002060"/>
        </a:solidFill>
      </p:bgPr>
    </p:bg>
    <p:spTree>
      <p:nvGrpSpPr>
        <p:cNvPr id="571" name="Shape 571"/>
        <p:cNvGrpSpPr/>
        <p:nvPr/>
      </p:nvGrpSpPr>
      <p:grpSpPr>
        <a:xfrm>
          <a:off x="0" y="0"/>
          <a:ext cx="0" cy="0"/>
          <a:chOff x="0" y="0"/>
          <a:chExt cx="0" cy="0"/>
        </a:xfrm>
      </p:grpSpPr>
      <p:grpSp>
        <p:nvGrpSpPr>
          <p:cNvPr id="572" name="Google Shape;572;p157"/>
          <p:cNvGrpSpPr/>
          <p:nvPr/>
        </p:nvGrpSpPr>
        <p:grpSpPr>
          <a:xfrm>
            <a:off x="0" y="0"/>
            <a:ext cx="12192000" cy="6858001"/>
            <a:chOff x="0" y="0"/>
            <a:chExt cx="13716000" cy="10287000"/>
          </a:xfrm>
        </p:grpSpPr>
        <p:sp>
          <p:nvSpPr>
            <p:cNvPr id="573" name="Google Shape;573;p15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74" name="Google Shape;574;p15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75" name="Google Shape;575;p15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76" name="Google Shape;576;p15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Slide">
  <p:cSld name="21_Title Slide">
    <p:bg>
      <p:bgPr>
        <a:solidFill>
          <a:srgbClr val="002060"/>
        </a:solidFill>
      </p:bgPr>
    </p:bg>
    <p:spTree>
      <p:nvGrpSpPr>
        <p:cNvPr id="577" name="Shape 577"/>
        <p:cNvGrpSpPr/>
        <p:nvPr/>
      </p:nvGrpSpPr>
      <p:grpSpPr>
        <a:xfrm>
          <a:off x="0" y="0"/>
          <a:ext cx="0" cy="0"/>
          <a:chOff x="0" y="0"/>
          <a:chExt cx="0" cy="0"/>
        </a:xfrm>
      </p:grpSpPr>
      <p:grpSp>
        <p:nvGrpSpPr>
          <p:cNvPr id="578" name="Google Shape;578;p158"/>
          <p:cNvGrpSpPr/>
          <p:nvPr/>
        </p:nvGrpSpPr>
        <p:grpSpPr>
          <a:xfrm>
            <a:off x="0" y="0"/>
            <a:ext cx="12192000" cy="6858001"/>
            <a:chOff x="0" y="0"/>
            <a:chExt cx="13716000" cy="10287000"/>
          </a:xfrm>
        </p:grpSpPr>
        <p:sp>
          <p:nvSpPr>
            <p:cNvPr id="579" name="Google Shape;579;p158"/>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80" name="Google Shape;580;p15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81" name="Google Shape;581;p15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82" name="Google Shape;582;p15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Title Slide">
  <p:cSld name="20_Title Slide">
    <p:bg>
      <p:bgPr>
        <a:solidFill>
          <a:srgbClr val="002060"/>
        </a:solidFill>
      </p:bgPr>
    </p:bg>
    <p:spTree>
      <p:nvGrpSpPr>
        <p:cNvPr id="583" name="Shape 583"/>
        <p:cNvGrpSpPr/>
        <p:nvPr/>
      </p:nvGrpSpPr>
      <p:grpSpPr>
        <a:xfrm>
          <a:off x="0" y="0"/>
          <a:ext cx="0" cy="0"/>
          <a:chOff x="0" y="0"/>
          <a:chExt cx="0" cy="0"/>
        </a:xfrm>
      </p:grpSpPr>
      <p:grpSp>
        <p:nvGrpSpPr>
          <p:cNvPr id="584" name="Google Shape;584;p159"/>
          <p:cNvGrpSpPr/>
          <p:nvPr/>
        </p:nvGrpSpPr>
        <p:grpSpPr>
          <a:xfrm>
            <a:off x="0" y="0"/>
            <a:ext cx="12192000" cy="6858001"/>
            <a:chOff x="0" y="0"/>
            <a:chExt cx="13716000" cy="10287000"/>
          </a:xfrm>
        </p:grpSpPr>
        <p:sp>
          <p:nvSpPr>
            <p:cNvPr id="585" name="Google Shape;585;p159"/>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86" name="Google Shape;586;p15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87" name="Google Shape;587;p15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88" name="Google Shape;588;p15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Title Slide">
  <p:cSld name="19_Title Slide">
    <p:bg>
      <p:bgPr>
        <a:solidFill>
          <a:srgbClr val="002060"/>
        </a:solidFill>
      </p:bgPr>
    </p:bg>
    <p:spTree>
      <p:nvGrpSpPr>
        <p:cNvPr id="589" name="Shape 589"/>
        <p:cNvGrpSpPr/>
        <p:nvPr/>
      </p:nvGrpSpPr>
      <p:grpSpPr>
        <a:xfrm>
          <a:off x="0" y="0"/>
          <a:ext cx="0" cy="0"/>
          <a:chOff x="0" y="0"/>
          <a:chExt cx="0" cy="0"/>
        </a:xfrm>
      </p:grpSpPr>
      <p:grpSp>
        <p:nvGrpSpPr>
          <p:cNvPr id="590" name="Google Shape;590;p160"/>
          <p:cNvGrpSpPr/>
          <p:nvPr/>
        </p:nvGrpSpPr>
        <p:grpSpPr>
          <a:xfrm>
            <a:off x="0" y="0"/>
            <a:ext cx="12192000" cy="6858001"/>
            <a:chOff x="0" y="0"/>
            <a:chExt cx="13716000" cy="10287000"/>
          </a:xfrm>
        </p:grpSpPr>
        <p:sp>
          <p:nvSpPr>
            <p:cNvPr id="591" name="Google Shape;591;p160"/>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92" name="Google Shape;592;p16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93" name="Google Shape;593;p16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94" name="Google Shape;594;p16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Slide">
  <p:cSld name="18_Title Slide">
    <p:bg>
      <p:bgPr>
        <a:solidFill>
          <a:srgbClr val="002060"/>
        </a:solidFill>
      </p:bgPr>
    </p:bg>
    <p:spTree>
      <p:nvGrpSpPr>
        <p:cNvPr id="595" name="Shape 595"/>
        <p:cNvGrpSpPr/>
        <p:nvPr/>
      </p:nvGrpSpPr>
      <p:grpSpPr>
        <a:xfrm>
          <a:off x="0" y="0"/>
          <a:ext cx="0" cy="0"/>
          <a:chOff x="0" y="0"/>
          <a:chExt cx="0" cy="0"/>
        </a:xfrm>
      </p:grpSpPr>
      <p:grpSp>
        <p:nvGrpSpPr>
          <p:cNvPr id="596" name="Google Shape;596;p161"/>
          <p:cNvGrpSpPr/>
          <p:nvPr/>
        </p:nvGrpSpPr>
        <p:grpSpPr>
          <a:xfrm>
            <a:off x="0" y="0"/>
            <a:ext cx="12192000" cy="6858001"/>
            <a:chOff x="0" y="0"/>
            <a:chExt cx="13716000" cy="10287000"/>
          </a:xfrm>
        </p:grpSpPr>
        <p:sp>
          <p:nvSpPr>
            <p:cNvPr id="597" name="Google Shape;597;p16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98" name="Google Shape;598;p16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99" name="Google Shape;599;p16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00" name="Google Shape;600;p16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bg>
      <p:bgPr>
        <a:solidFill>
          <a:srgbClr val="002060"/>
        </a:solidFill>
      </p:bgPr>
    </p:bg>
    <p:spTree>
      <p:nvGrpSpPr>
        <p:cNvPr id="601" name="Shape 601"/>
        <p:cNvGrpSpPr/>
        <p:nvPr/>
      </p:nvGrpSpPr>
      <p:grpSpPr>
        <a:xfrm>
          <a:off x="0" y="0"/>
          <a:ext cx="0" cy="0"/>
          <a:chOff x="0" y="0"/>
          <a:chExt cx="0" cy="0"/>
        </a:xfrm>
      </p:grpSpPr>
      <p:grpSp>
        <p:nvGrpSpPr>
          <p:cNvPr id="602" name="Google Shape;602;p162"/>
          <p:cNvGrpSpPr/>
          <p:nvPr/>
        </p:nvGrpSpPr>
        <p:grpSpPr>
          <a:xfrm>
            <a:off x="0" y="0"/>
            <a:ext cx="12192000" cy="6858001"/>
            <a:chOff x="0" y="0"/>
            <a:chExt cx="13716000" cy="10287000"/>
          </a:xfrm>
        </p:grpSpPr>
        <p:sp>
          <p:nvSpPr>
            <p:cNvPr id="603" name="Google Shape;603;p162"/>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04" name="Google Shape;604;p16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05" name="Google Shape;605;p16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06" name="Google Shape;606;p16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bg>
      <p:bgPr>
        <a:solidFill>
          <a:srgbClr val="002060"/>
        </a:solidFill>
      </p:bgPr>
    </p:bg>
    <p:spTree>
      <p:nvGrpSpPr>
        <p:cNvPr id="607" name="Shape 607"/>
        <p:cNvGrpSpPr/>
        <p:nvPr/>
      </p:nvGrpSpPr>
      <p:grpSpPr>
        <a:xfrm>
          <a:off x="0" y="0"/>
          <a:ext cx="0" cy="0"/>
          <a:chOff x="0" y="0"/>
          <a:chExt cx="0" cy="0"/>
        </a:xfrm>
      </p:grpSpPr>
      <p:grpSp>
        <p:nvGrpSpPr>
          <p:cNvPr id="608" name="Google Shape;608;p163"/>
          <p:cNvGrpSpPr/>
          <p:nvPr/>
        </p:nvGrpSpPr>
        <p:grpSpPr>
          <a:xfrm>
            <a:off x="0" y="0"/>
            <a:ext cx="12192000" cy="6858001"/>
            <a:chOff x="0" y="0"/>
            <a:chExt cx="13716000" cy="10287000"/>
          </a:xfrm>
        </p:grpSpPr>
        <p:sp>
          <p:nvSpPr>
            <p:cNvPr id="609" name="Google Shape;609;p16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0" name="Google Shape;610;p16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1" name="Google Shape;611;p16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12" name="Google Shape;612;p16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Slide">
  <p:cSld name="15_Title Slide">
    <p:bg>
      <p:bgPr>
        <a:solidFill>
          <a:srgbClr val="002060"/>
        </a:solidFill>
      </p:bgPr>
    </p:bg>
    <p:spTree>
      <p:nvGrpSpPr>
        <p:cNvPr id="613" name="Shape 613"/>
        <p:cNvGrpSpPr/>
        <p:nvPr/>
      </p:nvGrpSpPr>
      <p:grpSpPr>
        <a:xfrm>
          <a:off x="0" y="0"/>
          <a:ext cx="0" cy="0"/>
          <a:chOff x="0" y="0"/>
          <a:chExt cx="0" cy="0"/>
        </a:xfrm>
      </p:grpSpPr>
      <p:grpSp>
        <p:nvGrpSpPr>
          <p:cNvPr id="614" name="Google Shape;614;p164"/>
          <p:cNvGrpSpPr/>
          <p:nvPr/>
        </p:nvGrpSpPr>
        <p:grpSpPr>
          <a:xfrm>
            <a:off x="0" y="0"/>
            <a:ext cx="12192000" cy="6858001"/>
            <a:chOff x="0" y="0"/>
            <a:chExt cx="13716000" cy="10287000"/>
          </a:xfrm>
        </p:grpSpPr>
        <p:sp>
          <p:nvSpPr>
            <p:cNvPr id="615" name="Google Shape;615;p16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6" name="Google Shape;616;p16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7" name="Google Shape;617;p16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18" name="Google Shape;618;p16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bg>
      <p:bgPr>
        <a:solidFill>
          <a:srgbClr val="002060"/>
        </a:solidFill>
      </p:bgPr>
    </p:bg>
    <p:spTree>
      <p:nvGrpSpPr>
        <p:cNvPr id="619" name="Shape 619"/>
        <p:cNvGrpSpPr/>
        <p:nvPr/>
      </p:nvGrpSpPr>
      <p:grpSpPr>
        <a:xfrm>
          <a:off x="0" y="0"/>
          <a:ext cx="0" cy="0"/>
          <a:chOff x="0" y="0"/>
          <a:chExt cx="0" cy="0"/>
        </a:xfrm>
      </p:grpSpPr>
      <p:grpSp>
        <p:nvGrpSpPr>
          <p:cNvPr id="620" name="Google Shape;620;p165"/>
          <p:cNvGrpSpPr/>
          <p:nvPr/>
        </p:nvGrpSpPr>
        <p:grpSpPr>
          <a:xfrm>
            <a:off x="0" y="0"/>
            <a:ext cx="12192000" cy="6858001"/>
            <a:chOff x="0" y="0"/>
            <a:chExt cx="13716000" cy="10287000"/>
          </a:xfrm>
        </p:grpSpPr>
        <p:sp>
          <p:nvSpPr>
            <p:cNvPr id="621" name="Google Shape;621;p165"/>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2" name="Google Shape;622;p16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3" name="Google Shape;623;p16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24" name="Google Shape;624;p16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bg>
      <p:bgPr>
        <a:solidFill>
          <a:srgbClr val="002060"/>
        </a:solidFill>
      </p:bgPr>
    </p:bg>
    <p:spTree>
      <p:nvGrpSpPr>
        <p:cNvPr id="625" name="Shape 625"/>
        <p:cNvGrpSpPr/>
        <p:nvPr/>
      </p:nvGrpSpPr>
      <p:grpSpPr>
        <a:xfrm>
          <a:off x="0" y="0"/>
          <a:ext cx="0" cy="0"/>
          <a:chOff x="0" y="0"/>
          <a:chExt cx="0" cy="0"/>
        </a:xfrm>
      </p:grpSpPr>
      <p:grpSp>
        <p:nvGrpSpPr>
          <p:cNvPr id="626" name="Google Shape;626;p166"/>
          <p:cNvGrpSpPr/>
          <p:nvPr/>
        </p:nvGrpSpPr>
        <p:grpSpPr>
          <a:xfrm>
            <a:off x="0" y="0"/>
            <a:ext cx="12192000" cy="6858001"/>
            <a:chOff x="0" y="0"/>
            <a:chExt cx="13716000" cy="10287000"/>
          </a:xfrm>
        </p:grpSpPr>
        <p:sp>
          <p:nvSpPr>
            <p:cNvPr id="627" name="Google Shape;627;p16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8" name="Google Shape;628;p16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9" name="Google Shape;629;p16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30" name="Google Shape;630;p16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631" name="Shape 631"/>
        <p:cNvGrpSpPr/>
        <p:nvPr/>
      </p:nvGrpSpPr>
      <p:grpSpPr>
        <a:xfrm>
          <a:off x="0" y="0"/>
          <a:ext cx="0" cy="0"/>
          <a:chOff x="0" y="0"/>
          <a:chExt cx="0" cy="0"/>
        </a:xfrm>
      </p:grpSpPr>
      <p:grpSp>
        <p:nvGrpSpPr>
          <p:cNvPr id="632" name="Google Shape;632;p167"/>
          <p:cNvGrpSpPr/>
          <p:nvPr/>
        </p:nvGrpSpPr>
        <p:grpSpPr>
          <a:xfrm>
            <a:off x="0" y="0"/>
            <a:ext cx="12192000" cy="6858001"/>
            <a:chOff x="0" y="0"/>
            <a:chExt cx="13716000" cy="10287000"/>
          </a:xfrm>
        </p:grpSpPr>
        <p:sp>
          <p:nvSpPr>
            <p:cNvPr id="633" name="Google Shape;633;p167"/>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34" name="Google Shape;634;p16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35" name="Google Shape;635;p16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36" name="Google Shape;636;p16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637" name="Shape 637"/>
        <p:cNvGrpSpPr/>
        <p:nvPr/>
      </p:nvGrpSpPr>
      <p:grpSpPr>
        <a:xfrm>
          <a:off x="0" y="0"/>
          <a:ext cx="0" cy="0"/>
          <a:chOff x="0" y="0"/>
          <a:chExt cx="0" cy="0"/>
        </a:xfrm>
      </p:grpSpPr>
      <p:grpSp>
        <p:nvGrpSpPr>
          <p:cNvPr id="638" name="Google Shape;638;p168"/>
          <p:cNvGrpSpPr/>
          <p:nvPr/>
        </p:nvGrpSpPr>
        <p:grpSpPr>
          <a:xfrm>
            <a:off x="-1" y="-38042"/>
            <a:ext cx="12192000" cy="6896042"/>
            <a:chOff x="0" y="0"/>
            <a:chExt cx="13716000" cy="10287000"/>
          </a:xfrm>
        </p:grpSpPr>
        <p:sp>
          <p:nvSpPr>
            <p:cNvPr id="639" name="Google Shape;639;p168"/>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40" name="Google Shape;640;p168"/>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41" name="Google Shape;641;p168"/>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42" name="Google Shape;642;p168"/>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0">
              <a:solidFill>
                <a:srgbClr val="7F7F7F"/>
              </a:solidFill>
              <a:latin typeface="Dosis"/>
              <a:ea typeface="Dosis"/>
              <a:cs typeface="Dosis"/>
              <a:sym typeface="Dosis"/>
            </a:endParaRPr>
          </a:p>
        </p:txBody>
      </p:sp>
      <p:sp>
        <p:nvSpPr>
          <p:cNvPr id="643" name="Google Shape;643;p168"/>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47474"/>
              </a:buClr>
              <a:buSzPts val="2000"/>
              <a:buFont typeface="Calibri"/>
              <a:buNone/>
              <a:defRPr b="1" sz="2000">
                <a:solidFill>
                  <a:srgbClr val="74747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4" name="Google Shape;644;p168"/>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EAE"/>
              </a:buClr>
              <a:buSzPts val="1400"/>
              <a:buNone/>
              <a:defRPr i="1" sz="1400">
                <a:solidFill>
                  <a:srgbClr val="AEAEA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51" name="Shape 651"/>
        <p:cNvGrpSpPr/>
        <p:nvPr/>
      </p:nvGrpSpPr>
      <p:grpSpPr>
        <a:xfrm>
          <a:off x="0" y="0"/>
          <a:ext cx="0" cy="0"/>
          <a:chOff x="0" y="0"/>
          <a:chExt cx="0" cy="0"/>
        </a:xfrm>
      </p:grpSpPr>
      <p:sp>
        <p:nvSpPr>
          <p:cNvPr id="652" name="Google Shape;652;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9" name="Shape 69"/>
        <p:cNvGrpSpPr/>
        <p:nvPr/>
      </p:nvGrpSpPr>
      <p:grpSpPr>
        <a:xfrm>
          <a:off x="0" y="0"/>
          <a:ext cx="0" cy="0"/>
          <a:chOff x="0" y="0"/>
          <a:chExt cx="0" cy="0"/>
        </a:xfrm>
      </p:grpSpPr>
      <p:sp>
        <p:nvSpPr>
          <p:cNvPr id="70" name="Google Shape;70;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655" name="Shape 655"/>
        <p:cNvGrpSpPr/>
        <p:nvPr/>
      </p:nvGrpSpPr>
      <p:grpSpPr>
        <a:xfrm>
          <a:off x="0" y="0"/>
          <a:ext cx="0" cy="0"/>
          <a:chOff x="0" y="0"/>
          <a:chExt cx="0" cy="0"/>
        </a:xfrm>
      </p:grpSpPr>
      <p:sp>
        <p:nvSpPr>
          <p:cNvPr id="656" name="Google Shape;656;p86"/>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86"/>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58" name="Google Shape;658;p86"/>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59" name="Google Shape;659;p86"/>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0" name="Google Shape;660;p86"/>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61" name="Google Shape;661;p86"/>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62" name="Google Shape;662;p86"/>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3" name="Google Shape;663;p86"/>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86"/>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5" name="Google Shape;665;p86"/>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6" name="Google Shape;666;p86"/>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7" name="Google Shape;667;p86"/>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8" name="Google Shape;668;p86"/>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669" name="Shape 669"/>
        <p:cNvGrpSpPr/>
        <p:nvPr/>
      </p:nvGrpSpPr>
      <p:grpSpPr>
        <a:xfrm>
          <a:off x="0" y="0"/>
          <a:ext cx="0" cy="0"/>
          <a:chOff x="0" y="0"/>
          <a:chExt cx="0" cy="0"/>
        </a:xfrm>
      </p:grpSpPr>
      <p:grpSp>
        <p:nvGrpSpPr>
          <p:cNvPr id="670" name="Google Shape;670;p112"/>
          <p:cNvGrpSpPr/>
          <p:nvPr/>
        </p:nvGrpSpPr>
        <p:grpSpPr>
          <a:xfrm>
            <a:off x="0" y="1"/>
            <a:ext cx="12192000" cy="6858001"/>
            <a:chOff x="0" y="0"/>
            <a:chExt cx="13716000" cy="10287000"/>
          </a:xfrm>
        </p:grpSpPr>
        <p:sp>
          <p:nvSpPr>
            <p:cNvPr id="671" name="Google Shape;671;p112"/>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672" name="Google Shape;672;p11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673" name="Google Shape;673;p11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674" name="Google Shape;674;p112"/>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5" name="Google Shape;675;p112"/>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12"/>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112"/>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678" name="Google Shape;678;p112"/>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79" name="Shape 679"/>
        <p:cNvGrpSpPr/>
        <p:nvPr/>
      </p:nvGrpSpPr>
      <p:grpSpPr>
        <a:xfrm>
          <a:off x="0" y="0"/>
          <a:ext cx="0" cy="0"/>
          <a:chOff x="0" y="0"/>
          <a:chExt cx="0" cy="0"/>
        </a:xfrm>
      </p:grpSpPr>
      <p:sp>
        <p:nvSpPr>
          <p:cNvPr id="680" name="Google Shape;680;p30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1" name="Google Shape;681;p30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82" name="Google Shape;682;p3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3" name="Google Shape;683;p3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4" name="Google Shape;684;p3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85" name="Shape 685"/>
        <p:cNvGrpSpPr/>
        <p:nvPr/>
      </p:nvGrpSpPr>
      <p:grpSpPr>
        <a:xfrm>
          <a:off x="0" y="0"/>
          <a:ext cx="0" cy="0"/>
          <a:chOff x="0" y="0"/>
          <a:chExt cx="0" cy="0"/>
        </a:xfrm>
      </p:grpSpPr>
      <p:sp>
        <p:nvSpPr>
          <p:cNvPr id="686" name="Google Shape;686;p30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7" name="Google Shape;687;p30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8" name="Google Shape;688;p3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9" name="Google Shape;689;p3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0" name="Google Shape;690;p3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91" name="Shape 691"/>
        <p:cNvGrpSpPr/>
        <p:nvPr/>
      </p:nvGrpSpPr>
      <p:grpSpPr>
        <a:xfrm>
          <a:off x="0" y="0"/>
          <a:ext cx="0" cy="0"/>
          <a:chOff x="0" y="0"/>
          <a:chExt cx="0" cy="0"/>
        </a:xfrm>
      </p:grpSpPr>
      <p:sp>
        <p:nvSpPr>
          <p:cNvPr id="692" name="Google Shape;692;p3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3" name="Google Shape;693;p3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4" name="Google Shape;694;p3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3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6" name="Google Shape;696;p3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7" name="Google Shape;697;p3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98" name="Shape 698"/>
        <p:cNvGrpSpPr/>
        <p:nvPr/>
      </p:nvGrpSpPr>
      <p:grpSpPr>
        <a:xfrm>
          <a:off x="0" y="0"/>
          <a:ext cx="0" cy="0"/>
          <a:chOff x="0" y="0"/>
          <a:chExt cx="0" cy="0"/>
        </a:xfrm>
      </p:grpSpPr>
      <p:sp>
        <p:nvSpPr>
          <p:cNvPr id="699" name="Google Shape;699;p3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0" name="Google Shape;700;p3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01" name="Google Shape;701;p3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2" name="Google Shape;702;p3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03" name="Google Shape;703;p3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4" name="Google Shape;704;p3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5" name="Google Shape;705;p3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6" name="Google Shape;706;p3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7" name="Shape 707"/>
        <p:cNvGrpSpPr/>
        <p:nvPr/>
      </p:nvGrpSpPr>
      <p:grpSpPr>
        <a:xfrm>
          <a:off x="0" y="0"/>
          <a:ext cx="0" cy="0"/>
          <a:chOff x="0" y="0"/>
          <a:chExt cx="0" cy="0"/>
        </a:xfrm>
      </p:grpSpPr>
      <p:sp>
        <p:nvSpPr>
          <p:cNvPr id="708" name="Google Shape;708;p3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9" name="Google Shape;709;p3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0" name="Google Shape;710;p3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1" name="Google Shape;711;p3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12" name="Shape 712"/>
        <p:cNvGrpSpPr/>
        <p:nvPr/>
      </p:nvGrpSpPr>
      <p:grpSpPr>
        <a:xfrm>
          <a:off x="0" y="0"/>
          <a:ext cx="0" cy="0"/>
          <a:chOff x="0" y="0"/>
          <a:chExt cx="0" cy="0"/>
        </a:xfrm>
      </p:grpSpPr>
      <p:sp>
        <p:nvSpPr>
          <p:cNvPr id="713" name="Google Shape;713;p307"/>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14" name="Google Shape;714;p3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5" name="Google Shape;715;p3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6" name="Google Shape;716;p3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717" name="Google Shape;717;p307"/>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18" name="Google Shape;718;p307"/>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19" name="Google Shape;719;p307"/>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0" name="Google Shape;720;p307"/>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721" name="Google Shape;721;p307"/>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22" name="Shape 722"/>
        <p:cNvGrpSpPr/>
        <p:nvPr/>
      </p:nvGrpSpPr>
      <p:grpSpPr>
        <a:xfrm>
          <a:off x="0" y="0"/>
          <a:ext cx="0" cy="0"/>
          <a:chOff x="0" y="0"/>
          <a:chExt cx="0" cy="0"/>
        </a:xfrm>
      </p:grpSpPr>
      <p:sp>
        <p:nvSpPr>
          <p:cNvPr id="723" name="Google Shape;723;p3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4" name="Google Shape;724;p3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25" name="Google Shape;725;p3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26" name="Google Shape;726;p3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3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8" name="Google Shape;728;p3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729" name="Shape 729"/>
        <p:cNvGrpSpPr/>
        <p:nvPr/>
      </p:nvGrpSpPr>
      <p:grpSpPr>
        <a:xfrm>
          <a:off x="0" y="0"/>
          <a:ext cx="0" cy="0"/>
          <a:chOff x="0" y="0"/>
          <a:chExt cx="0" cy="0"/>
        </a:xfrm>
      </p:grpSpPr>
      <p:grpSp>
        <p:nvGrpSpPr>
          <p:cNvPr id="730" name="Google Shape;730;p309"/>
          <p:cNvGrpSpPr/>
          <p:nvPr/>
        </p:nvGrpSpPr>
        <p:grpSpPr>
          <a:xfrm>
            <a:off x="0" y="0"/>
            <a:ext cx="12192000" cy="6858001"/>
            <a:chOff x="0" y="0"/>
            <a:chExt cx="13716000" cy="10287000"/>
          </a:xfrm>
        </p:grpSpPr>
        <p:sp>
          <p:nvSpPr>
            <p:cNvPr id="731" name="Google Shape;731;p309"/>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32" name="Google Shape;732;p30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33" name="Google Shape;733;p30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34" name="Google Shape;734;p30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3" name="Shape 73"/>
        <p:cNvGrpSpPr/>
        <p:nvPr/>
      </p:nvGrpSpPr>
      <p:grpSpPr>
        <a:xfrm>
          <a:off x="0" y="0"/>
          <a:ext cx="0" cy="0"/>
          <a:chOff x="0" y="0"/>
          <a:chExt cx="0" cy="0"/>
        </a:xfrm>
      </p:grpSpPr>
      <p:sp>
        <p:nvSpPr>
          <p:cNvPr id="74" name="Google Shape;74;p175"/>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5" name="Google Shape;75;p1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78" name="Google Shape;78;p175"/>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9" name="Google Shape;79;p175"/>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0" name="Google Shape;80;p175"/>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75"/>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82" name="Google Shape;82;p175"/>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735" name="Shape 735"/>
        <p:cNvGrpSpPr/>
        <p:nvPr/>
      </p:nvGrpSpPr>
      <p:grpSpPr>
        <a:xfrm>
          <a:off x="0" y="0"/>
          <a:ext cx="0" cy="0"/>
          <a:chOff x="0" y="0"/>
          <a:chExt cx="0" cy="0"/>
        </a:xfrm>
      </p:grpSpPr>
      <p:grpSp>
        <p:nvGrpSpPr>
          <p:cNvPr id="736" name="Google Shape;736;p310"/>
          <p:cNvGrpSpPr/>
          <p:nvPr/>
        </p:nvGrpSpPr>
        <p:grpSpPr>
          <a:xfrm>
            <a:off x="0" y="0"/>
            <a:ext cx="12192000" cy="6858001"/>
            <a:chOff x="0" y="0"/>
            <a:chExt cx="13716000" cy="10287000"/>
          </a:xfrm>
        </p:grpSpPr>
        <p:sp>
          <p:nvSpPr>
            <p:cNvPr id="737" name="Google Shape;737;p310"/>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38" name="Google Shape;738;p31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39" name="Google Shape;739;p31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40" name="Google Shape;740;p31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741" name="Shape 741"/>
        <p:cNvGrpSpPr/>
        <p:nvPr/>
      </p:nvGrpSpPr>
      <p:grpSpPr>
        <a:xfrm>
          <a:off x="0" y="0"/>
          <a:ext cx="0" cy="0"/>
          <a:chOff x="0" y="0"/>
          <a:chExt cx="0" cy="0"/>
        </a:xfrm>
      </p:grpSpPr>
      <p:grpSp>
        <p:nvGrpSpPr>
          <p:cNvPr id="742" name="Google Shape;742;p311"/>
          <p:cNvGrpSpPr/>
          <p:nvPr/>
        </p:nvGrpSpPr>
        <p:grpSpPr>
          <a:xfrm>
            <a:off x="0" y="0"/>
            <a:ext cx="12192000" cy="6858001"/>
            <a:chOff x="0" y="0"/>
            <a:chExt cx="13716000" cy="10287000"/>
          </a:xfrm>
        </p:grpSpPr>
        <p:sp>
          <p:nvSpPr>
            <p:cNvPr id="743" name="Google Shape;743;p311"/>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44" name="Google Shape;744;p31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45" name="Google Shape;745;p31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46" name="Google Shape;746;p31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747" name="Shape 747"/>
        <p:cNvGrpSpPr/>
        <p:nvPr/>
      </p:nvGrpSpPr>
      <p:grpSpPr>
        <a:xfrm>
          <a:off x="0" y="0"/>
          <a:ext cx="0" cy="0"/>
          <a:chOff x="0" y="0"/>
          <a:chExt cx="0" cy="0"/>
        </a:xfrm>
      </p:grpSpPr>
      <p:grpSp>
        <p:nvGrpSpPr>
          <p:cNvPr id="748" name="Google Shape;748;p312"/>
          <p:cNvGrpSpPr/>
          <p:nvPr/>
        </p:nvGrpSpPr>
        <p:grpSpPr>
          <a:xfrm>
            <a:off x="0" y="0"/>
            <a:ext cx="12192000" cy="6858001"/>
            <a:chOff x="0" y="0"/>
            <a:chExt cx="13716000" cy="10287000"/>
          </a:xfrm>
        </p:grpSpPr>
        <p:sp>
          <p:nvSpPr>
            <p:cNvPr id="749" name="Google Shape;749;p312"/>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50" name="Google Shape;750;p31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51" name="Google Shape;751;p31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52" name="Google Shape;752;p31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753" name="Shape 753"/>
        <p:cNvGrpSpPr/>
        <p:nvPr/>
      </p:nvGrpSpPr>
      <p:grpSpPr>
        <a:xfrm>
          <a:off x="0" y="0"/>
          <a:ext cx="0" cy="0"/>
          <a:chOff x="0" y="0"/>
          <a:chExt cx="0" cy="0"/>
        </a:xfrm>
      </p:grpSpPr>
      <p:grpSp>
        <p:nvGrpSpPr>
          <p:cNvPr id="754" name="Google Shape;754;p313"/>
          <p:cNvGrpSpPr/>
          <p:nvPr/>
        </p:nvGrpSpPr>
        <p:grpSpPr>
          <a:xfrm>
            <a:off x="0" y="0"/>
            <a:ext cx="12192000" cy="6858001"/>
            <a:chOff x="0" y="0"/>
            <a:chExt cx="13716000" cy="10287000"/>
          </a:xfrm>
        </p:grpSpPr>
        <p:sp>
          <p:nvSpPr>
            <p:cNvPr id="755" name="Google Shape;755;p313"/>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56" name="Google Shape;756;p31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57" name="Google Shape;757;p31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58" name="Google Shape;758;p31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759" name="Shape 759"/>
        <p:cNvGrpSpPr/>
        <p:nvPr/>
      </p:nvGrpSpPr>
      <p:grpSpPr>
        <a:xfrm>
          <a:off x="0" y="0"/>
          <a:ext cx="0" cy="0"/>
          <a:chOff x="0" y="0"/>
          <a:chExt cx="0" cy="0"/>
        </a:xfrm>
      </p:grpSpPr>
      <p:grpSp>
        <p:nvGrpSpPr>
          <p:cNvPr id="760" name="Google Shape;760;p314"/>
          <p:cNvGrpSpPr/>
          <p:nvPr/>
        </p:nvGrpSpPr>
        <p:grpSpPr>
          <a:xfrm>
            <a:off x="0" y="0"/>
            <a:ext cx="12192000" cy="6858001"/>
            <a:chOff x="0" y="0"/>
            <a:chExt cx="13716000" cy="10287000"/>
          </a:xfrm>
        </p:grpSpPr>
        <p:sp>
          <p:nvSpPr>
            <p:cNvPr id="761" name="Google Shape;761;p314"/>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62" name="Google Shape;762;p31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63" name="Google Shape;763;p31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64" name="Google Shape;764;p31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765" name="Shape 765"/>
        <p:cNvGrpSpPr/>
        <p:nvPr/>
      </p:nvGrpSpPr>
      <p:grpSpPr>
        <a:xfrm>
          <a:off x="0" y="0"/>
          <a:ext cx="0" cy="0"/>
          <a:chOff x="0" y="0"/>
          <a:chExt cx="0" cy="0"/>
        </a:xfrm>
      </p:grpSpPr>
      <p:grpSp>
        <p:nvGrpSpPr>
          <p:cNvPr id="766" name="Google Shape;766;p315"/>
          <p:cNvGrpSpPr/>
          <p:nvPr/>
        </p:nvGrpSpPr>
        <p:grpSpPr>
          <a:xfrm>
            <a:off x="0" y="0"/>
            <a:ext cx="12192000" cy="6858001"/>
            <a:chOff x="0" y="0"/>
            <a:chExt cx="13716000" cy="10287000"/>
          </a:xfrm>
        </p:grpSpPr>
        <p:sp>
          <p:nvSpPr>
            <p:cNvPr id="767" name="Google Shape;767;p315"/>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68" name="Google Shape;768;p31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69" name="Google Shape;769;p31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70" name="Google Shape;770;p31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771" name="Shape 771"/>
        <p:cNvGrpSpPr/>
        <p:nvPr/>
      </p:nvGrpSpPr>
      <p:grpSpPr>
        <a:xfrm>
          <a:off x="0" y="0"/>
          <a:ext cx="0" cy="0"/>
          <a:chOff x="0" y="0"/>
          <a:chExt cx="0" cy="0"/>
        </a:xfrm>
      </p:grpSpPr>
      <p:grpSp>
        <p:nvGrpSpPr>
          <p:cNvPr id="772" name="Google Shape;772;p316"/>
          <p:cNvGrpSpPr/>
          <p:nvPr/>
        </p:nvGrpSpPr>
        <p:grpSpPr>
          <a:xfrm>
            <a:off x="0" y="0"/>
            <a:ext cx="12192000" cy="6858001"/>
            <a:chOff x="0" y="0"/>
            <a:chExt cx="13716000" cy="10287000"/>
          </a:xfrm>
        </p:grpSpPr>
        <p:sp>
          <p:nvSpPr>
            <p:cNvPr id="773" name="Google Shape;773;p316"/>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74" name="Google Shape;774;p31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75" name="Google Shape;775;p31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76" name="Google Shape;776;p31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777" name="Shape 777"/>
        <p:cNvGrpSpPr/>
        <p:nvPr/>
      </p:nvGrpSpPr>
      <p:grpSpPr>
        <a:xfrm>
          <a:off x="0" y="0"/>
          <a:ext cx="0" cy="0"/>
          <a:chOff x="0" y="0"/>
          <a:chExt cx="0" cy="0"/>
        </a:xfrm>
      </p:grpSpPr>
      <p:grpSp>
        <p:nvGrpSpPr>
          <p:cNvPr id="778" name="Google Shape;778;p317"/>
          <p:cNvGrpSpPr/>
          <p:nvPr/>
        </p:nvGrpSpPr>
        <p:grpSpPr>
          <a:xfrm>
            <a:off x="0" y="0"/>
            <a:ext cx="12192000" cy="6858001"/>
            <a:chOff x="0" y="0"/>
            <a:chExt cx="13716000" cy="10287000"/>
          </a:xfrm>
        </p:grpSpPr>
        <p:sp>
          <p:nvSpPr>
            <p:cNvPr id="779" name="Google Shape;779;p31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80" name="Google Shape;780;p31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81" name="Google Shape;781;p31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82" name="Google Shape;782;p31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783" name="Shape 783"/>
        <p:cNvGrpSpPr/>
        <p:nvPr/>
      </p:nvGrpSpPr>
      <p:grpSpPr>
        <a:xfrm>
          <a:off x="0" y="0"/>
          <a:ext cx="0" cy="0"/>
          <a:chOff x="0" y="0"/>
          <a:chExt cx="0" cy="0"/>
        </a:xfrm>
      </p:grpSpPr>
      <p:grpSp>
        <p:nvGrpSpPr>
          <p:cNvPr id="784" name="Google Shape;784;p318"/>
          <p:cNvGrpSpPr/>
          <p:nvPr/>
        </p:nvGrpSpPr>
        <p:grpSpPr>
          <a:xfrm>
            <a:off x="0" y="0"/>
            <a:ext cx="12192000" cy="6858001"/>
            <a:chOff x="0" y="0"/>
            <a:chExt cx="13716000" cy="10287000"/>
          </a:xfrm>
        </p:grpSpPr>
        <p:sp>
          <p:nvSpPr>
            <p:cNvPr id="785" name="Google Shape;785;p318"/>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86" name="Google Shape;786;p31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787" name="Google Shape;787;p31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788" name="Google Shape;788;p31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789" name="Shape 789"/>
        <p:cNvGrpSpPr/>
        <p:nvPr/>
      </p:nvGrpSpPr>
      <p:grpSpPr>
        <a:xfrm>
          <a:off x="0" y="0"/>
          <a:ext cx="0" cy="0"/>
          <a:chOff x="0" y="0"/>
          <a:chExt cx="0" cy="0"/>
        </a:xfrm>
      </p:grpSpPr>
      <p:sp>
        <p:nvSpPr>
          <p:cNvPr id="790" name="Google Shape;790;p319"/>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791" name="Google Shape;791;p319"/>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792" name="Google Shape;792;p319"/>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793" name="Google Shape;793;p319"/>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794" name="Google Shape;794;p319"/>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795" name="Google Shape;795;p319"/>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796" name="Google Shape;796;p319"/>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797" name="Google Shape;797;p319"/>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8" name="Google Shape;798;p319"/>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9" name="Google Shape;799;p319"/>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800" name="Google Shape;800;p319"/>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801" name="Google Shape;801;p319"/>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2" name="Google Shape;802;p319"/>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3" name="Google Shape;803;p319"/>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319"/>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319"/>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806" name="Google Shape;806;p319"/>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319"/>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808" name="Google Shape;808;p319"/>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theme" Target="../theme/theme5.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68.xml"/><Relationship Id="rId42" Type="http://schemas.openxmlformats.org/officeDocument/2006/relationships/slideLayout" Target="../slideLayouts/slideLayout70.xml"/><Relationship Id="rId41" Type="http://schemas.openxmlformats.org/officeDocument/2006/relationships/slideLayout" Target="../slideLayouts/slideLayout69.xml"/><Relationship Id="rId44" Type="http://schemas.openxmlformats.org/officeDocument/2006/relationships/slideLayout" Target="../slideLayouts/slideLayout72.xml"/><Relationship Id="rId43" Type="http://schemas.openxmlformats.org/officeDocument/2006/relationships/slideLayout" Target="../slideLayouts/slideLayout71.xml"/><Relationship Id="rId46" Type="http://schemas.openxmlformats.org/officeDocument/2006/relationships/slideLayout" Target="../slideLayouts/slideLayout74.xml"/><Relationship Id="rId45" Type="http://schemas.openxmlformats.org/officeDocument/2006/relationships/slideLayout" Target="../slideLayouts/slideLayout73.xml"/><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9" Type="http://schemas.openxmlformats.org/officeDocument/2006/relationships/slideLayout" Target="../slideLayouts/slideLayout37.xml"/><Relationship Id="rId48" Type="http://schemas.openxmlformats.org/officeDocument/2006/relationships/slideLayout" Target="../slideLayouts/slideLayout76.xml"/><Relationship Id="rId47" Type="http://schemas.openxmlformats.org/officeDocument/2006/relationships/slideLayout" Target="../slideLayouts/slideLayout75.xml"/><Relationship Id="rId49" Type="http://schemas.openxmlformats.org/officeDocument/2006/relationships/slideLayout" Target="../slideLayouts/slideLayout77.xml"/><Relationship Id="rId5" Type="http://schemas.openxmlformats.org/officeDocument/2006/relationships/slideLayout" Target="../slideLayouts/slideLayout33.xml"/><Relationship Id="rId6" Type="http://schemas.openxmlformats.org/officeDocument/2006/relationships/slideLayout" Target="../slideLayouts/slideLayout34.xml"/><Relationship Id="rId7" Type="http://schemas.openxmlformats.org/officeDocument/2006/relationships/slideLayout" Target="../slideLayouts/slideLayout35.xml"/><Relationship Id="rId8" Type="http://schemas.openxmlformats.org/officeDocument/2006/relationships/slideLayout" Target="../slideLayouts/slideLayout36.xml"/><Relationship Id="rId31" Type="http://schemas.openxmlformats.org/officeDocument/2006/relationships/slideLayout" Target="../slideLayouts/slideLayout59.xml"/><Relationship Id="rId30" Type="http://schemas.openxmlformats.org/officeDocument/2006/relationships/slideLayout" Target="../slideLayouts/slideLayout58.xml"/><Relationship Id="rId33" Type="http://schemas.openxmlformats.org/officeDocument/2006/relationships/slideLayout" Target="../slideLayouts/slideLayout61.xml"/><Relationship Id="rId32" Type="http://schemas.openxmlformats.org/officeDocument/2006/relationships/slideLayout" Target="../slideLayouts/slideLayout60.xml"/><Relationship Id="rId35" Type="http://schemas.openxmlformats.org/officeDocument/2006/relationships/slideLayout" Target="../slideLayouts/slideLayout63.xml"/><Relationship Id="rId34" Type="http://schemas.openxmlformats.org/officeDocument/2006/relationships/slideLayout" Target="../slideLayouts/slideLayout62.xml"/><Relationship Id="rId37" Type="http://schemas.openxmlformats.org/officeDocument/2006/relationships/slideLayout" Target="../slideLayouts/slideLayout65.xml"/><Relationship Id="rId36" Type="http://schemas.openxmlformats.org/officeDocument/2006/relationships/slideLayout" Target="../slideLayouts/slideLayout64.xml"/><Relationship Id="rId39" Type="http://schemas.openxmlformats.org/officeDocument/2006/relationships/slideLayout" Target="../slideLayouts/slideLayout67.xml"/><Relationship Id="rId38" Type="http://schemas.openxmlformats.org/officeDocument/2006/relationships/slideLayout" Target="../slideLayouts/slideLayout66.xml"/><Relationship Id="rId20" Type="http://schemas.openxmlformats.org/officeDocument/2006/relationships/slideLayout" Target="../slideLayouts/slideLayout48.xml"/><Relationship Id="rId22" Type="http://schemas.openxmlformats.org/officeDocument/2006/relationships/slideLayout" Target="../slideLayouts/slideLayout50.xml"/><Relationship Id="rId21" Type="http://schemas.openxmlformats.org/officeDocument/2006/relationships/slideLayout" Target="../slideLayouts/slideLayout49.xml"/><Relationship Id="rId24" Type="http://schemas.openxmlformats.org/officeDocument/2006/relationships/slideLayout" Target="../slideLayouts/slideLayout52.xml"/><Relationship Id="rId23" Type="http://schemas.openxmlformats.org/officeDocument/2006/relationships/slideLayout" Target="../slideLayouts/slideLayout51.xml"/><Relationship Id="rId26" Type="http://schemas.openxmlformats.org/officeDocument/2006/relationships/slideLayout" Target="../slideLayouts/slideLayout54.xml"/><Relationship Id="rId25" Type="http://schemas.openxmlformats.org/officeDocument/2006/relationships/slideLayout" Target="../slideLayouts/slideLayout53.xml"/><Relationship Id="rId28" Type="http://schemas.openxmlformats.org/officeDocument/2006/relationships/slideLayout" Target="../slideLayouts/slideLayout56.xml"/><Relationship Id="rId27" Type="http://schemas.openxmlformats.org/officeDocument/2006/relationships/slideLayout" Target="../slideLayouts/slideLayout55.xml"/><Relationship Id="rId29" Type="http://schemas.openxmlformats.org/officeDocument/2006/relationships/slideLayout" Target="../slideLayouts/slideLayout57.xml"/><Relationship Id="rId51" Type="http://schemas.openxmlformats.org/officeDocument/2006/relationships/theme" Target="../theme/theme2.xml"/><Relationship Id="rId50" Type="http://schemas.openxmlformats.org/officeDocument/2006/relationships/slideLayout" Target="../slideLayouts/slideLayout78.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5" Type="http://schemas.openxmlformats.org/officeDocument/2006/relationships/slideLayout" Target="../slideLayouts/slideLayout43.xml"/><Relationship Id="rId14" Type="http://schemas.openxmlformats.org/officeDocument/2006/relationships/slideLayout" Target="../slideLayouts/slideLayout42.xml"/><Relationship Id="rId17" Type="http://schemas.openxmlformats.org/officeDocument/2006/relationships/slideLayout" Target="../slideLayouts/slideLayout45.xml"/><Relationship Id="rId16" Type="http://schemas.openxmlformats.org/officeDocument/2006/relationships/slideLayout" Target="../slideLayouts/slideLayout44.xml"/><Relationship Id="rId19" Type="http://schemas.openxmlformats.org/officeDocument/2006/relationships/slideLayout" Target="../slideLayouts/slideLayout47.xml"/><Relationship Id="rId18"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slideLayout" Target="../slideLayouts/slideLayout80.xml"/><Relationship Id="rId3" Type="http://schemas.openxmlformats.org/officeDocument/2006/relationships/slideLayout" Target="../slideLayouts/slideLayout81.xml"/><Relationship Id="rId4" Type="http://schemas.openxmlformats.org/officeDocument/2006/relationships/slideLayout" Target="../slideLayouts/slideLayout82.xml"/><Relationship Id="rId9" Type="http://schemas.openxmlformats.org/officeDocument/2006/relationships/slideLayout" Target="../slideLayouts/slideLayout87.xml"/><Relationship Id="rId5" Type="http://schemas.openxmlformats.org/officeDocument/2006/relationships/slideLayout" Target="../slideLayouts/slideLayout83.xml"/><Relationship Id="rId6" Type="http://schemas.openxmlformats.org/officeDocument/2006/relationships/slideLayout" Target="../slideLayouts/slideLayout84.xml"/><Relationship Id="rId7" Type="http://schemas.openxmlformats.org/officeDocument/2006/relationships/slideLayout" Target="../slideLayouts/slideLayout85.xml"/><Relationship Id="rId8" Type="http://schemas.openxmlformats.org/officeDocument/2006/relationships/slideLayout" Target="../slideLayouts/slideLayout86.xml"/><Relationship Id="rId31" Type="http://schemas.openxmlformats.org/officeDocument/2006/relationships/theme" Target="../theme/theme3.xml"/><Relationship Id="rId30" Type="http://schemas.openxmlformats.org/officeDocument/2006/relationships/slideLayout" Target="../slideLayouts/slideLayout108.xml"/><Relationship Id="rId20" Type="http://schemas.openxmlformats.org/officeDocument/2006/relationships/slideLayout" Target="../slideLayouts/slideLayout98.xml"/><Relationship Id="rId22" Type="http://schemas.openxmlformats.org/officeDocument/2006/relationships/slideLayout" Target="../slideLayouts/slideLayout100.xml"/><Relationship Id="rId21" Type="http://schemas.openxmlformats.org/officeDocument/2006/relationships/slideLayout" Target="../slideLayouts/slideLayout99.xml"/><Relationship Id="rId24" Type="http://schemas.openxmlformats.org/officeDocument/2006/relationships/slideLayout" Target="../slideLayouts/slideLayout102.xml"/><Relationship Id="rId23" Type="http://schemas.openxmlformats.org/officeDocument/2006/relationships/slideLayout" Target="../slideLayouts/slideLayout101.xml"/><Relationship Id="rId26" Type="http://schemas.openxmlformats.org/officeDocument/2006/relationships/slideLayout" Target="../slideLayouts/slideLayout104.xml"/><Relationship Id="rId25" Type="http://schemas.openxmlformats.org/officeDocument/2006/relationships/slideLayout" Target="../slideLayouts/slideLayout103.xml"/><Relationship Id="rId28" Type="http://schemas.openxmlformats.org/officeDocument/2006/relationships/slideLayout" Target="../slideLayouts/slideLayout106.xml"/><Relationship Id="rId27" Type="http://schemas.openxmlformats.org/officeDocument/2006/relationships/slideLayout" Target="../slideLayouts/slideLayout105.xml"/><Relationship Id="rId29" Type="http://schemas.openxmlformats.org/officeDocument/2006/relationships/slideLayout" Target="../slideLayouts/slideLayout107.xml"/><Relationship Id="rId11" Type="http://schemas.openxmlformats.org/officeDocument/2006/relationships/slideLayout" Target="../slideLayouts/slideLayout89.xml"/><Relationship Id="rId10" Type="http://schemas.openxmlformats.org/officeDocument/2006/relationships/slideLayout" Target="../slideLayouts/slideLayout88.xml"/><Relationship Id="rId13" Type="http://schemas.openxmlformats.org/officeDocument/2006/relationships/slideLayout" Target="../slideLayouts/slideLayout91.xml"/><Relationship Id="rId12" Type="http://schemas.openxmlformats.org/officeDocument/2006/relationships/slideLayout" Target="../slideLayouts/slideLayout90.xml"/><Relationship Id="rId15" Type="http://schemas.openxmlformats.org/officeDocument/2006/relationships/slideLayout" Target="../slideLayouts/slideLayout93.xml"/><Relationship Id="rId14" Type="http://schemas.openxmlformats.org/officeDocument/2006/relationships/slideLayout" Target="../slideLayouts/slideLayout92.xml"/><Relationship Id="rId17" Type="http://schemas.openxmlformats.org/officeDocument/2006/relationships/slideLayout" Target="../slideLayouts/slideLayout95.xml"/><Relationship Id="rId16" Type="http://schemas.openxmlformats.org/officeDocument/2006/relationships/slideLayout" Target="../slideLayouts/slideLayout94.xml"/><Relationship Id="rId19" Type="http://schemas.openxmlformats.org/officeDocument/2006/relationships/slideLayout" Target="../slideLayouts/slideLayout97.xml"/><Relationship Id="rId18" Type="http://schemas.openxmlformats.org/officeDocument/2006/relationships/slideLayout" Target="../slideLayouts/slideLayout96.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slideLayout" Target="../slideLayouts/slideLayout110.xml"/><Relationship Id="rId3" Type="http://schemas.openxmlformats.org/officeDocument/2006/relationships/slideLayout" Target="../slideLayouts/slideLayout111.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5" Type="http://schemas.openxmlformats.org/officeDocument/2006/relationships/slideLayout" Target="../slideLayouts/slideLayout113.xml"/><Relationship Id="rId6" Type="http://schemas.openxmlformats.org/officeDocument/2006/relationships/slideLayout" Target="../slideLayouts/slideLayout114.xml"/><Relationship Id="rId7" Type="http://schemas.openxmlformats.org/officeDocument/2006/relationships/slideLayout" Target="../slideLayouts/slideLayout115.xml"/><Relationship Id="rId8" Type="http://schemas.openxmlformats.org/officeDocument/2006/relationships/slideLayout" Target="../slideLayouts/slideLayout116.xml"/><Relationship Id="rId20" Type="http://schemas.openxmlformats.org/officeDocument/2006/relationships/slideLayout" Target="../slideLayouts/slideLayout128.xml"/><Relationship Id="rId22" Type="http://schemas.openxmlformats.org/officeDocument/2006/relationships/slideLayout" Target="../slideLayouts/slideLayout130.xml"/><Relationship Id="rId21" Type="http://schemas.openxmlformats.org/officeDocument/2006/relationships/slideLayout" Target="../slideLayouts/slideLayout129.xml"/><Relationship Id="rId24" Type="http://schemas.openxmlformats.org/officeDocument/2006/relationships/slideLayout" Target="../slideLayouts/slideLayout132.xml"/><Relationship Id="rId23" Type="http://schemas.openxmlformats.org/officeDocument/2006/relationships/slideLayout" Target="../slideLayouts/slideLayout131.xml"/><Relationship Id="rId26" Type="http://schemas.openxmlformats.org/officeDocument/2006/relationships/slideLayout" Target="../slideLayouts/slideLayout134.xml"/><Relationship Id="rId25" Type="http://schemas.openxmlformats.org/officeDocument/2006/relationships/slideLayout" Target="../slideLayouts/slideLayout133.xml"/><Relationship Id="rId28" Type="http://schemas.openxmlformats.org/officeDocument/2006/relationships/slideLayout" Target="../slideLayouts/slideLayout136.xml"/><Relationship Id="rId27" Type="http://schemas.openxmlformats.org/officeDocument/2006/relationships/slideLayout" Target="../slideLayouts/slideLayout135.xml"/><Relationship Id="rId29" Type="http://schemas.openxmlformats.org/officeDocument/2006/relationships/theme" Target="../theme/theme6.xml"/><Relationship Id="rId11" Type="http://schemas.openxmlformats.org/officeDocument/2006/relationships/slideLayout" Target="../slideLayouts/slideLayout119.xml"/><Relationship Id="rId10" Type="http://schemas.openxmlformats.org/officeDocument/2006/relationships/slideLayout" Target="../slideLayouts/slideLayout118.xml"/><Relationship Id="rId13" Type="http://schemas.openxmlformats.org/officeDocument/2006/relationships/slideLayout" Target="../slideLayouts/slideLayout121.xml"/><Relationship Id="rId12" Type="http://schemas.openxmlformats.org/officeDocument/2006/relationships/slideLayout" Target="../slideLayouts/slideLayout120.xml"/><Relationship Id="rId15" Type="http://schemas.openxmlformats.org/officeDocument/2006/relationships/slideLayout" Target="../slideLayouts/slideLayout123.xml"/><Relationship Id="rId14" Type="http://schemas.openxmlformats.org/officeDocument/2006/relationships/slideLayout" Target="../slideLayouts/slideLayout122.xml"/><Relationship Id="rId17" Type="http://schemas.openxmlformats.org/officeDocument/2006/relationships/slideLayout" Target="../slideLayouts/slideLayout125.xml"/><Relationship Id="rId16" Type="http://schemas.openxmlformats.org/officeDocument/2006/relationships/slideLayout" Target="../slideLayouts/slideLayout124.xml"/><Relationship Id="rId19" Type="http://schemas.openxmlformats.org/officeDocument/2006/relationships/slideLayout" Target="../slideLayouts/slideLayout127.xml"/><Relationship Id="rId18" Type="http://schemas.openxmlformats.org/officeDocument/2006/relationships/slideLayout" Target="../slideLayouts/slideLayout126.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slideLayout" Target="../slideLayouts/slideLayout138.xml"/><Relationship Id="rId3" Type="http://schemas.openxmlformats.org/officeDocument/2006/relationships/slideLayout" Target="../slideLayouts/slideLayout139.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5" Type="http://schemas.openxmlformats.org/officeDocument/2006/relationships/slideLayout" Target="../slideLayouts/slideLayout141.xml"/><Relationship Id="rId6" Type="http://schemas.openxmlformats.org/officeDocument/2006/relationships/slideLayout" Target="../slideLayouts/slideLayout142.xml"/><Relationship Id="rId7" Type="http://schemas.openxmlformats.org/officeDocument/2006/relationships/slideLayout" Target="../slideLayouts/slideLayout143.xml"/><Relationship Id="rId8" Type="http://schemas.openxmlformats.org/officeDocument/2006/relationships/slideLayout" Target="../slideLayouts/slideLayout144.xml"/><Relationship Id="rId20" Type="http://schemas.openxmlformats.org/officeDocument/2006/relationships/slideLayout" Target="../slideLayouts/slideLayout156.xml"/><Relationship Id="rId22" Type="http://schemas.openxmlformats.org/officeDocument/2006/relationships/slideLayout" Target="../slideLayouts/slideLayout158.xml"/><Relationship Id="rId21" Type="http://schemas.openxmlformats.org/officeDocument/2006/relationships/slideLayout" Target="../slideLayouts/slideLayout157.xml"/><Relationship Id="rId23" Type="http://schemas.openxmlformats.org/officeDocument/2006/relationships/theme" Target="../theme/theme9.xml"/><Relationship Id="rId11" Type="http://schemas.openxmlformats.org/officeDocument/2006/relationships/slideLayout" Target="../slideLayouts/slideLayout147.xml"/><Relationship Id="rId10" Type="http://schemas.openxmlformats.org/officeDocument/2006/relationships/slideLayout" Target="../slideLayouts/slideLayout146.xml"/><Relationship Id="rId13" Type="http://schemas.openxmlformats.org/officeDocument/2006/relationships/slideLayout" Target="../slideLayouts/slideLayout149.xml"/><Relationship Id="rId12" Type="http://schemas.openxmlformats.org/officeDocument/2006/relationships/slideLayout" Target="../slideLayouts/slideLayout148.xml"/><Relationship Id="rId15" Type="http://schemas.openxmlformats.org/officeDocument/2006/relationships/slideLayout" Target="../slideLayouts/slideLayout151.xml"/><Relationship Id="rId14" Type="http://schemas.openxmlformats.org/officeDocument/2006/relationships/slideLayout" Target="../slideLayouts/slideLayout150.xml"/><Relationship Id="rId17" Type="http://schemas.openxmlformats.org/officeDocument/2006/relationships/slideLayout" Target="../slideLayouts/slideLayout153.xml"/><Relationship Id="rId16" Type="http://schemas.openxmlformats.org/officeDocument/2006/relationships/slideLayout" Target="../slideLayouts/slideLayout152.xml"/><Relationship Id="rId19" Type="http://schemas.openxmlformats.org/officeDocument/2006/relationships/slideLayout" Target="../slideLayouts/slideLayout155.xml"/><Relationship Id="rId18" Type="http://schemas.openxmlformats.org/officeDocument/2006/relationships/slideLayout" Target="../slideLayouts/slideLayout154.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slideLayout" Target="../slideLayouts/slideLayout160.xml"/><Relationship Id="rId3" Type="http://schemas.openxmlformats.org/officeDocument/2006/relationships/slideLayout" Target="../slideLayouts/slideLayout161.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5" Type="http://schemas.openxmlformats.org/officeDocument/2006/relationships/slideLayout" Target="../slideLayouts/slideLayout163.xml"/><Relationship Id="rId6" Type="http://schemas.openxmlformats.org/officeDocument/2006/relationships/slideLayout" Target="../slideLayouts/slideLayout164.xml"/><Relationship Id="rId7" Type="http://schemas.openxmlformats.org/officeDocument/2006/relationships/slideLayout" Target="../slideLayouts/slideLayout165.xml"/><Relationship Id="rId8" Type="http://schemas.openxmlformats.org/officeDocument/2006/relationships/slideLayout" Target="../slideLayouts/slideLayout166.xml"/><Relationship Id="rId20" Type="http://schemas.openxmlformats.org/officeDocument/2006/relationships/slideLayout" Target="../slideLayouts/slideLayout178.xml"/><Relationship Id="rId22" Type="http://schemas.openxmlformats.org/officeDocument/2006/relationships/slideLayout" Target="../slideLayouts/slideLayout180.xml"/><Relationship Id="rId21" Type="http://schemas.openxmlformats.org/officeDocument/2006/relationships/slideLayout" Target="../slideLayouts/slideLayout179.xml"/><Relationship Id="rId24" Type="http://schemas.openxmlformats.org/officeDocument/2006/relationships/slideLayout" Target="../slideLayouts/slideLayout182.xml"/><Relationship Id="rId23" Type="http://schemas.openxmlformats.org/officeDocument/2006/relationships/slideLayout" Target="../slideLayouts/slideLayout181.xml"/><Relationship Id="rId26" Type="http://schemas.openxmlformats.org/officeDocument/2006/relationships/slideLayout" Target="../slideLayouts/slideLayout184.xml"/><Relationship Id="rId25" Type="http://schemas.openxmlformats.org/officeDocument/2006/relationships/slideLayout" Target="../slideLayouts/slideLayout183.xml"/><Relationship Id="rId28" Type="http://schemas.openxmlformats.org/officeDocument/2006/relationships/slideLayout" Target="../slideLayouts/slideLayout186.xml"/><Relationship Id="rId27" Type="http://schemas.openxmlformats.org/officeDocument/2006/relationships/slideLayout" Target="../slideLayouts/slideLayout185.xml"/><Relationship Id="rId29" Type="http://schemas.openxmlformats.org/officeDocument/2006/relationships/theme" Target="../theme/theme8.xml"/><Relationship Id="rId11" Type="http://schemas.openxmlformats.org/officeDocument/2006/relationships/slideLayout" Target="../slideLayouts/slideLayout169.xml"/><Relationship Id="rId10" Type="http://schemas.openxmlformats.org/officeDocument/2006/relationships/slideLayout" Target="../slideLayouts/slideLayout168.xml"/><Relationship Id="rId13" Type="http://schemas.openxmlformats.org/officeDocument/2006/relationships/slideLayout" Target="../slideLayouts/slideLayout171.xml"/><Relationship Id="rId12" Type="http://schemas.openxmlformats.org/officeDocument/2006/relationships/slideLayout" Target="../slideLayouts/slideLayout170.xml"/><Relationship Id="rId15" Type="http://schemas.openxmlformats.org/officeDocument/2006/relationships/slideLayout" Target="../slideLayouts/slideLayout173.xml"/><Relationship Id="rId14" Type="http://schemas.openxmlformats.org/officeDocument/2006/relationships/slideLayout" Target="../slideLayouts/slideLayout172.xml"/><Relationship Id="rId17" Type="http://schemas.openxmlformats.org/officeDocument/2006/relationships/slideLayout" Target="../slideLayouts/slideLayout175.xml"/><Relationship Id="rId16" Type="http://schemas.openxmlformats.org/officeDocument/2006/relationships/slideLayout" Target="../slideLayouts/slideLayout174.xml"/><Relationship Id="rId19" Type="http://schemas.openxmlformats.org/officeDocument/2006/relationships/slideLayout" Target="../slideLayouts/slideLayout177.xml"/><Relationship Id="rId18" Type="http://schemas.openxmlformats.org/officeDocument/2006/relationships/slideLayout" Target="../slideLayouts/slideLayout176.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slideLayout" Target="../slideLayouts/slideLayout188.xml"/><Relationship Id="rId3" Type="http://schemas.openxmlformats.org/officeDocument/2006/relationships/slideLayout" Target="../slideLayouts/slideLayout189.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5" Type="http://schemas.openxmlformats.org/officeDocument/2006/relationships/slideLayout" Target="../slideLayouts/slideLayout191.xml"/><Relationship Id="rId6" Type="http://schemas.openxmlformats.org/officeDocument/2006/relationships/slideLayout" Target="../slideLayouts/slideLayout192.xml"/><Relationship Id="rId7" Type="http://schemas.openxmlformats.org/officeDocument/2006/relationships/slideLayout" Target="../slideLayouts/slideLayout193.xml"/><Relationship Id="rId8" Type="http://schemas.openxmlformats.org/officeDocument/2006/relationships/slideLayout" Target="../slideLayouts/slideLayout194.xml"/><Relationship Id="rId20" Type="http://schemas.openxmlformats.org/officeDocument/2006/relationships/slideLayout" Target="../slideLayouts/slideLayout206.xml"/><Relationship Id="rId22" Type="http://schemas.openxmlformats.org/officeDocument/2006/relationships/slideLayout" Target="../slideLayouts/slideLayout208.xml"/><Relationship Id="rId21" Type="http://schemas.openxmlformats.org/officeDocument/2006/relationships/slideLayout" Target="../slideLayouts/slideLayout207.xml"/><Relationship Id="rId24" Type="http://schemas.openxmlformats.org/officeDocument/2006/relationships/slideLayout" Target="../slideLayouts/slideLayout210.xml"/><Relationship Id="rId23" Type="http://schemas.openxmlformats.org/officeDocument/2006/relationships/slideLayout" Target="../slideLayouts/slideLayout209.xml"/><Relationship Id="rId26" Type="http://schemas.openxmlformats.org/officeDocument/2006/relationships/slideLayout" Target="../slideLayouts/slideLayout212.xml"/><Relationship Id="rId25" Type="http://schemas.openxmlformats.org/officeDocument/2006/relationships/slideLayout" Target="../slideLayouts/slideLayout211.xml"/><Relationship Id="rId28" Type="http://schemas.openxmlformats.org/officeDocument/2006/relationships/slideLayout" Target="../slideLayouts/slideLayout214.xml"/><Relationship Id="rId27" Type="http://schemas.openxmlformats.org/officeDocument/2006/relationships/slideLayout" Target="../slideLayouts/slideLayout213.xml"/><Relationship Id="rId29" Type="http://schemas.openxmlformats.org/officeDocument/2006/relationships/theme" Target="../theme/theme7.xml"/><Relationship Id="rId11" Type="http://schemas.openxmlformats.org/officeDocument/2006/relationships/slideLayout" Target="../slideLayouts/slideLayout197.xml"/><Relationship Id="rId10" Type="http://schemas.openxmlformats.org/officeDocument/2006/relationships/slideLayout" Target="../slideLayouts/slideLayout196.xml"/><Relationship Id="rId13" Type="http://schemas.openxmlformats.org/officeDocument/2006/relationships/slideLayout" Target="../slideLayouts/slideLayout199.xml"/><Relationship Id="rId12" Type="http://schemas.openxmlformats.org/officeDocument/2006/relationships/slideLayout" Target="../slideLayouts/slideLayout198.xml"/><Relationship Id="rId15" Type="http://schemas.openxmlformats.org/officeDocument/2006/relationships/slideLayout" Target="../slideLayouts/slideLayout201.xml"/><Relationship Id="rId14" Type="http://schemas.openxmlformats.org/officeDocument/2006/relationships/slideLayout" Target="../slideLayouts/slideLayout200.xml"/><Relationship Id="rId17" Type="http://schemas.openxmlformats.org/officeDocument/2006/relationships/slideLayout" Target="../slideLayouts/slideLayout203.xml"/><Relationship Id="rId16" Type="http://schemas.openxmlformats.org/officeDocument/2006/relationships/slideLayout" Target="../slideLayouts/slideLayout202.xml"/><Relationship Id="rId19" Type="http://schemas.openxmlformats.org/officeDocument/2006/relationships/slideLayout" Target="../slideLayouts/slideLayout205.xml"/><Relationship Id="rId18" Type="http://schemas.openxmlformats.org/officeDocument/2006/relationships/slideLayout" Target="../slideLayouts/slideLayout204.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215.xml"/><Relationship Id="rId2" Type="http://schemas.openxmlformats.org/officeDocument/2006/relationships/slideLayout" Target="../slideLayouts/slideLayout216.xml"/><Relationship Id="rId3" Type="http://schemas.openxmlformats.org/officeDocument/2006/relationships/slideLayout" Target="../slideLayouts/slideLayout217.xml"/><Relationship Id="rId4" Type="http://schemas.openxmlformats.org/officeDocument/2006/relationships/slideLayout" Target="../slideLayouts/slideLayout218.xml"/><Relationship Id="rId9" Type="http://schemas.openxmlformats.org/officeDocument/2006/relationships/slideLayout" Target="../slideLayouts/slideLayout223.xml"/><Relationship Id="rId5" Type="http://schemas.openxmlformats.org/officeDocument/2006/relationships/slideLayout" Target="../slideLayouts/slideLayout219.xml"/><Relationship Id="rId6" Type="http://schemas.openxmlformats.org/officeDocument/2006/relationships/slideLayout" Target="../slideLayouts/slideLayout220.xml"/><Relationship Id="rId7" Type="http://schemas.openxmlformats.org/officeDocument/2006/relationships/slideLayout" Target="../slideLayouts/slideLayout221.xml"/><Relationship Id="rId8" Type="http://schemas.openxmlformats.org/officeDocument/2006/relationships/slideLayout" Target="../slideLayouts/slideLayout222.xml"/><Relationship Id="rId20" Type="http://schemas.openxmlformats.org/officeDocument/2006/relationships/slideLayout" Target="../slideLayouts/slideLayout234.xml"/><Relationship Id="rId22" Type="http://schemas.openxmlformats.org/officeDocument/2006/relationships/slideLayout" Target="../slideLayouts/slideLayout236.xml"/><Relationship Id="rId21" Type="http://schemas.openxmlformats.org/officeDocument/2006/relationships/slideLayout" Target="../slideLayouts/slideLayout235.xml"/><Relationship Id="rId24" Type="http://schemas.openxmlformats.org/officeDocument/2006/relationships/slideLayout" Target="../slideLayouts/slideLayout238.xml"/><Relationship Id="rId23" Type="http://schemas.openxmlformats.org/officeDocument/2006/relationships/slideLayout" Target="../slideLayouts/slideLayout237.xml"/><Relationship Id="rId26" Type="http://schemas.openxmlformats.org/officeDocument/2006/relationships/slideLayout" Target="../slideLayouts/slideLayout240.xml"/><Relationship Id="rId25" Type="http://schemas.openxmlformats.org/officeDocument/2006/relationships/slideLayout" Target="../slideLayouts/slideLayout239.xml"/><Relationship Id="rId28" Type="http://schemas.openxmlformats.org/officeDocument/2006/relationships/slideLayout" Target="../slideLayouts/slideLayout242.xml"/><Relationship Id="rId27" Type="http://schemas.openxmlformats.org/officeDocument/2006/relationships/slideLayout" Target="../slideLayouts/slideLayout241.xml"/><Relationship Id="rId29" Type="http://schemas.openxmlformats.org/officeDocument/2006/relationships/theme" Target="../theme/theme4.xml"/><Relationship Id="rId11" Type="http://schemas.openxmlformats.org/officeDocument/2006/relationships/slideLayout" Target="../slideLayouts/slideLayout225.xml"/><Relationship Id="rId10" Type="http://schemas.openxmlformats.org/officeDocument/2006/relationships/slideLayout" Target="../slideLayouts/slideLayout224.xml"/><Relationship Id="rId13" Type="http://schemas.openxmlformats.org/officeDocument/2006/relationships/slideLayout" Target="../slideLayouts/slideLayout227.xml"/><Relationship Id="rId12" Type="http://schemas.openxmlformats.org/officeDocument/2006/relationships/slideLayout" Target="../slideLayouts/slideLayout226.xml"/><Relationship Id="rId15" Type="http://schemas.openxmlformats.org/officeDocument/2006/relationships/slideLayout" Target="../slideLayouts/slideLayout229.xml"/><Relationship Id="rId14" Type="http://schemas.openxmlformats.org/officeDocument/2006/relationships/slideLayout" Target="../slideLayouts/slideLayout228.xml"/><Relationship Id="rId17" Type="http://schemas.openxmlformats.org/officeDocument/2006/relationships/slideLayout" Target="../slideLayouts/slideLayout231.xml"/><Relationship Id="rId16" Type="http://schemas.openxmlformats.org/officeDocument/2006/relationships/slideLayout" Target="../slideLayouts/slideLayout230.xml"/><Relationship Id="rId19" Type="http://schemas.openxmlformats.org/officeDocument/2006/relationships/slideLayout" Target="../slideLayouts/slideLayout233.xml"/><Relationship Id="rId18" Type="http://schemas.openxmlformats.org/officeDocument/2006/relationships/slideLayout" Target="../slideLayouts/slideLayout23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252" name="Shape 252"/>
        <p:cNvGrpSpPr/>
        <p:nvPr/>
      </p:nvGrpSpPr>
      <p:grpSpPr>
        <a:xfrm>
          <a:off x="0" y="0"/>
          <a:ext cx="0" cy="0"/>
          <a:chOff x="0" y="0"/>
          <a:chExt cx="0" cy="0"/>
        </a:xfrm>
      </p:grpSpPr>
      <p:sp>
        <p:nvSpPr>
          <p:cNvPr id="253" name="Google Shape;253;p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4" name="Google Shape;254;p8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5" name="Google Shape;255;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6" name="Google Shape;256;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7" name="Google Shape;257;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14" r:id="rId37"/>
    <p:sldLayoutId id="2147483715" r:id="rId38"/>
    <p:sldLayoutId id="2147483716" r:id="rId39"/>
    <p:sldLayoutId id="2147483717" r:id="rId40"/>
    <p:sldLayoutId id="2147483718" r:id="rId41"/>
    <p:sldLayoutId id="2147483719" r:id="rId42"/>
    <p:sldLayoutId id="2147483720" r:id="rId43"/>
    <p:sldLayoutId id="2147483721" r:id="rId44"/>
    <p:sldLayoutId id="2147483722" r:id="rId45"/>
    <p:sldLayoutId id="2147483723" r:id="rId46"/>
    <p:sldLayoutId id="2147483724" r:id="rId47"/>
    <p:sldLayoutId id="2147483725" r:id="rId48"/>
    <p:sldLayoutId id="2147483726" r:id="rId49"/>
    <p:sldLayoutId id="2147483727" r:id="rId5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645" name="Shape 645"/>
        <p:cNvGrpSpPr/>
        <p:nvPr/>
      </p:nvGrpSpPr>
      <p:grpSpPr>
        <a:xfrm>
          <a:off x="0" y="0"/>
          <a:ext cx="0" cy="0"/>
          <a:chOff x="0" y="0"/>
          <a:chExt cx="0" cy="0"/>
        </a:xfrm>
      </p:grpSpPr>
      <p:sp>
        <p:nvSpPr>
          <p:cNvPr id="646" name="Google Shape;646;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47" name="Google Shape;647;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8" name="Google Shape;648;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9" name="Google Shape;649;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0" name="Google Shape;650;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14" name="Shape 914"/>
        <p:cNvGrpSpPr/>
        <p:nvPr/>
      </p:nvGrpSpPr>
      <p:grpSpPr>
        <a:xfrm>
          <a:off x="0" y="0"/>
          <a:ext cx="0" cy="0"/>
          <a:chOff x="0" y="0"/>
          <a:chExt cx="0" cy="0"/>
        </a:xfrm>
      </p:grpSpPr>
      <p:sp>
        <p:nvSpPr>
          <p:cNvPr id="915" name="Google Shape;915;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16" name="Google Shape;916;p9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7" name="Google Shape;917;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8" name="Google Shape;918;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9" name="Google Shape;919;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167" name="Shape 1167"/>
        <p:cNvGrpSpPr/>
        <p:nvPr/>
      </p:nvGrpSpPr>
      <p:grpSpPr>
        <a:xfrm>
          <a:off x="0" y="0"/>
          <a:ext cx="0" cy="0"/>
          <a:chOff x="0" y="0"/>
          <a:chExt cx="0" cy="0"/>
        </a:xfrm>
      </p:grpSpPr>
      <p:sp>
        <p:nvSpPr>
          <p:cNvPr id="1168" name="Google Shape;1168;p9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69" name="Google Shape;1169;p9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70" name="Google Shape;1170;p9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71" name="Google Shape;1171;p9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72" name="Google Shape;1172;p9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335" name="Shape 1335"/>
        <p:cNvGrpSpPr/>
        <p:nvPr/>
      </p:nvGrpSpPr>
      <p:grpSpPr>
        <a:xfrm>
          <a:off x="0" y="0"/>
          <a:ext cx="0" cy="0"/>
          <a:chOff x="0" y="0"/>
          <a:chExt cx="0" cy="0"/>
        </a:xfrm>
      </p:grpSpPr>
      <p:sp>
        <p:nvSpPr>
          <p:cNvPr id="1336" name="Google Shape;1336;p9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37" name="Google Shape;1337;p9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8" name="Google Shape;1338;p9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39" name="Google Shape;1339;p9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40" name="Google Shape;1340;p9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 id="2147483828" r:id="rId17"/>
    <p:sldLayoutId id="2147483829" r:id="rId18"/>
    <p:sldLayoutId id="2147483830" r:id="rId19"/>
    <p:sldLayoutId id="2147483831" r:id="rId20"/>
    <p:sldLayoutId id="2147483832" r:id="rId21"/>
    <p:sldLayoutId id="2147483833" r:id="rId22"/>
    <p:sldLayoutId id="2147483834" r:id="rId23"/>
    <p:sldLayoutId id="2147483835" r:id="rId24"/>
    <p:sldLayoutId id="2147483836" r:id="rId25"/>
    <p:sldLayoutId id="2147483837" r:id="rId26"/>
    <p:sldLayoutId id="2147483838" r:id="rId27"/>
    <p:sldLayoutId id="2147483839"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582" name="Shape 1582"/>
        <p:cNvGrpSpPr/>
        <p:nvPr/>
      </p:nvGrpSpPr>
      <p:grpSpPr>
        <a:xfrm>
          <a:off x="0" y="0"/>
          <a:ext cx="0" cy="0"/>
          <a:chOff x="0" y="0"/>
          <a:chExt cx="0" cy="0"/>
        </a:xfrm>
      </p:grpSpPr>
      <p:sp>
        <p:nvSpPr>
          <p:cNvPr id="1583" name="Google Shape;1583;p10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84" name="Google Shape;1584;p10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5" name="Google Shape;1585;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86" name="Google Shape;1586;p1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87" name="Google Shape;1587;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 id="2147483858" r:id="rId18"/>
    <p:sldLayoutId id="2147483859" r:id="rId19"/>
    <p:sldLayoutId id="2147483860" r:id="rId20"/>
    <p:sldLayoutId id="2147483861" r:id="rId21"/>
    <p:sldLayoutId id="2147483862" r:id="rId22"/>
    <p:sldLayoutId id="2147483863" r:id="rId23"/>
    <p:sldLayoutId id="2147483864" r:id="rId24"/>
    <p:sldLayoutId id="2147483865" r:id="rId25"/>
    <p:sldLayoutId id="2147483866" r:id="rId26"/>
    <p:sldLayoutId id="2147483867" r:id="rId27"/>
    <p:sldLayoutId id="2147483868"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830" name="Shape 1830"/>
        <p:cNvGrpSpPr/>
        <p:nvPr/>
      </p:nvGrpSpPr>
      <p:grpSpPr>
        <a:xfrm>
          <a:off x="0" y="0"/>
          <a:ext cx="0" cy="0"/>
          <a:chOff x="0" y="0"/>
          <a:chExt cx="0" cy="0"/>
        </a:xfrm>
      </p:grpSpPr>
      <p:sp>
        <p:nvSpPr>
          <p:cNvPr id="1831" name="Google Shape;1831;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32" name="Google Shape;1832;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33" name="Google Shape;1833;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834" name="Google Shape;1834;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835" name="Google Shape;1835;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 id="2147483884" r:id="rId15"/>
    <p:sldLayoutId id="2147483885" r:id="rId16"/>
    <p:sldLayoutId id="2147483886" r:id="rId17"/>
    <p:sldLayoutId id="2147483887" r:id="rId18"/>
    <p:sldLayoutId id="2147483888" r:id="rId19"/>
    <p:sldLayoutId id="2147483889" r:id="rId20"/>
    <p:sldLayoutId id="2147483890" r:id="rId21"/>
    <p:sldLayoutId id="2147483891" r:id="rId22"/>
    <p:sldLayoutId id="2147483892" r:id="rId23"/>
    <p:sldLayoutId id="2147483893" r:id="rId24"/>
    <p:sldLayoutId id="2147483894" r:id="rId25"/>
    <p:sldLayoutId id="2147483895" r:id="rId26"/>
    <p:sldLayoutId id="2147483896" r:id="rId27"/>
    <p:sldLayoutId id="2147483897"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10.xml"/><Relationship Id="rId3" Type="http://schemas.openxmlformats.org/officeDocument/2006/relationships/image" Target="../media/image7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11.xml"/><Relationship Id="rId3" Type="http://schemas.openxmlformats.org/officeDocument/2006/relationships/image" Target="../media/image83.png"/><Relationship Id="rId4" Type="http://schemas.openxmlformats.org/officeDocument/2006/relationships/image" Target="../media/image6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12.xml"/><Relationship Id="rId3" Type="http://schemas.openxmlformats.org/officeDocument/2006/relationships/image" Target="../media/image65.png"/><Relationship Id="rId4" Type="http://schemas.openxmlformats.org/officeDocument/2006/relationships/image" Target="../media/image83.png"/><Relationship Id="rId5" Type="http://schemas.openxmlformats.org/officeDocument/2006/relationships/image" Target="../media/image6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14.xml"/><Relationship Id="rId3" Type="http://schemas.openxmlformats.org/officeDocument/2006/relationships/image" Target="../media/image6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15.xml"/><Relationship Id="rId3" Type="http://schemas.openxmlformats.org/officeDocument/2006/relationships/image" Target="../media/image74.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16.xml"/><Relationship Id="rId3" Type="http://schemas.openxmlformats.org/officeDocument/2006/relationships/image" Target="../media/image6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17.xml"/><Relationship Id="rId3" Type="http://schemas.openxmlformats.org/officeDocument/2006/relationships/image" Target="../media/image74.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18.xml"/><Relationship Id="rId3" Type="http://schemas.openxmlformats.org/officeDocument/2006/relationships/image" Target="../media/image6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19.xml"/><Relationship Id="rId3" Type="http://schemas.openxmlformats.org/officeDocument/2006/relationships/image" Target="../media/image74.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20.xml"/><Relationship Id="rId3" Type="http://schemas.openxmlformats.org/officeDocument/2006/relationships/image" Target="../media/image6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21.xml"/><Relationship Id="rId3" Type="http://schemas.openxmlformats.org/officeDocument/2006/relationships/image" Target="../media/image74.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22.xml"/><Relationship Id="rId3" Type="http://schemas.openxmlformats.org/officeDocument/2006/relationships/image" Target="../media/image66.png"/><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23.xml"/><Relationship Id="rId3" Type="http://schemas.openxmlformats.org/officeDocument/2006/relationships/image" Target="../media/image81.png"/><Relationship Id="rId4" Type="http://schemas.openxmlformats.org/officeDocument/2006/relationships/image" Target="../media/image74.png"/><Relationship Id="rId5"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24.xml"/><Relationship Id="rId3" Type="http://schemas.openxmlformats.org/officeDocument/2006/relationships/image" Target="../media/image79.png"/><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notesSlide" Target="../notesSlides/notesSlide25.xml"/><Relationship Id="rId3" Type="http://schemas.openxmlformats.org/officeDocument/2006/relationships/image" Target="../media/image15.png"/><Relationship Id="rId4" Type="http://schemas.openxmlformats.org/officeDocument/2006/relationships/image" Target="../media/image84.jpg"/><Relationship Id="rId5" Type="http://schemas.openxmlformats.org/officeDocument/2006/relationships/image" Target="../media/image10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26.xml"/><Relationship Id="rId3" Type="http://schemas.openxmlformats.org/officeDocument/2006/relationships/image" Target="../media/image82.png"/><Relationship Id="rId4" Type="http://schemas.openxmlformats.org/officeDocument/2006/relationships/image" Target="../media/image15.png"/><Relationship Id="rId5" Type="http://schemas.openxmlformats.org/officeDocument/2006/relationships/image" Target="../media/image9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notesSlide" Target="../notesSlides/notesSlide27.xml"/><Relationship Id="rId3" Type="http://schemas.openxmlformats.org/officeDocument/2006/relationships/image" Target="../media/image75.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28.xml"/><Relationship Id="rId3" Type="http://schemas.openxmlformats.org/officeDocument/2006/relationships/image" Target="../media/image79.png"/><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29.xml"/><Relationship Id="rId3" Type="http://schemas.openxmlformats.org/officeDocument/2006/relationships/image" Target="../media/image8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30.xml"/><Relationship Id="rId3" Type="http://schemas.openxmlformats.org/officeDocument/2006/relationships/image" Target="../media/image93.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32.xml"/><Relationship Id="rId3" Type="http://schemas.openxmlformats.org/officeDocument/2006/relationships/image" Target="../media/image8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33.xml"/><Relationship Id="rId3" Type="http://schemas.openxmlformats.org/officeDocument/2006/relationships/image" Target="../media/image15.png"/><Relationship Id="rId4" Type="http://schemas.openxmlformats.org/officeDocument/2006/relationships/image" Target="../media/image8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34.xml"/><Relationship Id="rId3" Type="http://schemas.openxmlformats.org/officeDocument/2006/relationships/image" Target="../media/image15.png"/><Relationship Id="rId4" Type="http://schemas.openxmlformats.org/officeDocument/2006/relationships/image" Target="../media/image94.png"/><Relationship Id="rId5" Type="http://schemas.openxmlformats.org/officeDocument/2006/relationships/image" Target="../media/image8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35.xml"/><Relationship Id="rId3" Type="http://schemas.openxmlformats.org/officeDocument/2006/relationships/image" Target="../media/image15.png"/><Relationship Id="rId4" Type="http://schemas.openxmlformats.org/officeDocument/2006/relationships/image" Target="../media/image88.png"/><Relationship Id="rId5" Type="http://schemas.openxmlformats.org/officeDocument/2006/relationships/image" Target="../media/image9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36.xml"/><Relationship Id="rId3" Type="http://schemas.openxmlformats.org/officeDocument/2006/relationships/image" Target="../media/image96.png"/><Relationship Id="rId4" Type="http://schemas.openxmlformats.org/officeDocument/2006/relationships/image" Target="../media/image15.png"/><Relationship Id="rId5" Type="http://schemas.openxmlformats.org/officeDocument/2006/relationships/image" Target="../media/image99.png"/><Relationship Id="rId6" Type="http://schemas.openxmlformats.org/officeDocument/2006/relationships/image" Target="../media/image8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37.xml"/><Relationship Id="rId3" Type="http://schemas.openxmlformats.org/officeDocument/2006/relationships/image" Target="../media/image15.png"/><Relationship Id="rId4" Type="http://schemas.openxmlformats.org/officeDocument/2006/relationships/image" Target="../media/image99.png"/><Relationship Id="rId5" Type="http://schemas.openxmlformats.org/officeDocument/2006/relationships/image" Target="../media/image8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38.xml"/><Relationship Id="rId3" Type="http://schemas.openxmlformats.org/officeDocument/2006/relationships/image" Target="../media/image15.png"/><Relationship Id="rId4" Type="http://schemas.openxmlformats.org/officeDocument/2006/relationships/image" Target="../media/image99.png"/><Relationship Id="rId5" Type="http://schemas.openxmlformats.org/officeDocument/2006/relationships/image" Target="../media/image88.png"/><Relationship Id="rId6" Type="http://schemas.openxmlformats.org/officeDocument/2006/relationships/image" Target="../media/image9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39.xml"/><Relationship Id="rId3" Type="http://schemas.openxmlformats.org/officeDocument/2006/relationships/image" Target="../media/image15.png"/><Relationship Id="rId4" Type="http://schemas.openxmlformats.org/officeDocument/2006/relationships/image" Target="../media/image99.png"/><Relationship Id="rId5" Type="http://schemas.openxmlformats.org/officeDocument/2006/relationships/image" Target="../media/image8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54.png"/><Relationship Id="rId9" Type="http://schemas.openxmlformats.org/officeDocument/2006/relationships/image" Target="../media/image67.png"/><Relationship Id="rId5" Type="http://schemas.openxmlformats.org/officeDocument/2006/relationships/image" Target="../media/image58.jpg"/><Relationship Id="rId6" Type="http://schemas.openxmlformats.org/officeDocument/2006/relationships/image" Target="../media/image60.png"/><Relationship Id="rId7" Type="http://schemas.openxmlformats.org/officeDocument/2006/relationships/image" Target="../media/image55.png"/><Relationship Id="rId8" Type="http://schemas.openxmlformats.org/officeDocument/2006/relationships/image" Target="../media/image56.jpg"/><Relationship Id="rId11" Type="http://schemas.openxmlformats.org/officeDocument/2006/relationships/image" Target="../media/image72.jpg"/><Relationship Id="rId10" Type="http://schemas.openxmlformats.org/officeDocument/2006/relationships/image" Target="../media/image57.png"/><Relationship Id="rId13" Type="http://schemas.openxmlformats.org/officeDocument/2006/relationships/image" Target="../media/image64.png"/><Relationship Id="rId12" Type="http://schemas.openxmlformats.org/officeDocument/2006/relationships/image" Target="../media/image61.jpg"/><Relationship Id="rId15" Type="http://schemas.openxmlformats.org/officeDocument/2006/relationships/image" Target="../media/image59.png"/><Relationship Id="rId14" Type="http://schemas.openxmlformats.org/officeDocument/2006/relationships/image" Target="../media/image62.png"/><Relationship Id="rId16" Type="http://schemas.openxmlformats.org/officeDocument/2006/relationships/image" Target="../media/image6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40.xml"/><Relationship Id="rId3" Type="http://schemas.openxmlformats.org/officeDocument/2006/relationships/image" Target="../media/image1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5.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42.xml"/><Relationship Id="rId3" Type="http://schemas.openxmlformats.org/officeDocument/2006/relationships/image" Target="../media/image6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43.xml"/><Relationship Id="rId3" Type="http://schemas.openxmlformats.org/officeDocument/2006/relationships/image" Target="../media/image15.pn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44.xml"/><Relationship Id="rId3" Type="http://schemas.openxmlformats.org/officeDocument/2006/relationships/image" Target="../media/image6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45.xml"/><Relationship Id="rId3" Type="http://schemas.openxmlformats.org/officeDocument/2006/relationships/image" Target="../media/image74.png"/><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46.xml"/><Relationship Id="rId3" Type="http://schemas.openxmlformats.org/officeDocument/2006/relationships/image" Target="../media/image6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47.xml"/><Relationship Id="rId3" Type="http://schemas.openxmlformats.org/officeDocument/2006/relationships/image" Target="../media/image74.png"/><Relationship Id="rId4" Type="http://schemas.openxmlformats.org/officeDocument/2006/relationships/image" Target="../media/image1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48.xml"/><Relationship Id="rId3" Type="http://schemas.openxmlformats.org/officeDocument/2006/relationships/image" Target="../media/image6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49.xml"/><Relationship Id="rId3" Type="http://schemas.openxmlformats.org/officeDocument/2006/relationships/image" Target="../media/image74.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50.xml"/><Relationship Id="rId3" Type="http://schemas.openxmlformats.org/officeDocument/2006/relationships/image" Target="../media/image8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51.xml"/><Relationship Id="rId3" Type="http://schemas.openxmlformats.org/officeDocument/2006/relationships/image" Target="../media/image74.png"/><Relationship Id="rId4" Type="http://schemas.openxmlformats.org/officeDocument/2006/relationships/image" Target="../media/image88.png"/><Relationship Id="rId5" Type="http://schemas.openxmlformats.org/officeDocument/2006/relationships/image" Target="../media/image1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52.xml"/><Relationship Id="rId3" Type="http://schemas.openxmlformats.org/officeDocument/2006/relationships/image" Target="../media/image88.png"/><Relationship Id="rId4" Type="http://schemas.openxmlformats.org/officeDocument/2006/relationships/image" Target="../media/image6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53.xml"/><Relationship Id="rId3" Type="http://schemas.openxmlformats.org/officeDocument/2006/relationships/image" Target="../media/image88.png"/><Relationship Id="rId4" Type="http://schemas.openxmlformats.org/officeDocument/2006/relationships/image" Target="../media/image74.png"/><Relationship Id="rId5" Type="http://schemas.openxmlformats.org/officeDocument/2006/relationships/image" Target="../media/image1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54.xml"/><Relationship Id="rId3" Type="http://schemas.openxmlformats.org/officeDocument/2006/relationships/image" Target="../media/image88.png"/><Relationship Id="rId4" Type="http://schemas.openxmlformats.org/officeDocument/2006/relationships/image" Target="../media/image6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55.xml"/><Relationship Id="rId3" Type="http://schemas.openxmlformats.org/officeDocument/2006/relationships/image" Target="../media/image88.png"/><Relationship Id="rId4" Type="http://schemas.openxmlformats.org/officeDocument/2006/relationships/image" Target="../media/image74.png"/><Relationship Id="rId5" Type="http://schemas.openxmlformats.org/officeDocument/2006/relationships/image" Target="../media/image1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57.xml"/><Relationship Id="rId3" Type="http://schemas.openxmlformats.org/officeDocument/2006/relationships/image" Target="../media/image10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58.xml"/><Relationship Id="rId3" Type="http://schemas.openxmlformats.org/officeDocument/2006/relationships/image" Target="../media/image10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59.xml"/><Relationship Id="rId3" Type="http://schemas.openxmlformats.org/officeDocument/2006/relationships/image" Target="../media/image1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60.xml"/><Relationship Id="rId3" Type="http://schemas.openxmlformats.org/officeDocument/2006/relationships/image" Target="../media/image101.png"/><Relationship Id="rId4" Type="http://schemas.openxmlformats.org/officeDocument/2006/relationships/image" Target="../media/image10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61.xml"/><Relationship Id="rId3" Type="http://schemas.openxmlformats.org/officeDocument/2006/relationships/image" Target="../media/image10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62.xml"/><Relationship Id="rId3" Type="http://schemas.openxmlformats.org/officeDocument/2006/relationships/image" Target="../media/image10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63.xml"/><Relationship Id="rId3" Type="http://schemas.openxmlformats.org/officeDocument/2006/relationships/image" Target="../media/image101.png"/><Relationship Id="rId4" Type="http://schemas.openxmlformats.org/officeDocument/2006/relationships/image" Target="../media/image103.png"/><Relationship Id="rId5" Type="http://schemas.openxmlformats.org/officeDocument/2006/relationships/image" Target="../media/image10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4.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5.xml"/><Relationship Id="rId3" Type="http://schemas.openxmlformats.org/officeDocument/2006/relationships/image" Target="../media/image108.jpg"/><Relationship Id="rId4" Type="http://schemas.openxmlformats.org/officeDocument/2006/relationships/image" Target="../media/image111.jpg"/><Relationship Id="rId5" Type="http://schemas.openxmlformats.org/officeDocument/2006/relationships/image" Target="../media/image11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6.xml"/><Relationship Id="rId3" Type="http://schemas.openxmlformats.org/officeDocument/2006/relationships/image" Target="../media/image109.png"/><Relationship Id="rId4" Type="http://schemas.openxmlformats.org/officeDocument/2006/relationships/image" Target="../media/image108.jpg"/><Relationship Id="rId5" Type="http://schemas.openxmlformats.org/officeDocument/2006/relationships/image" Target="../media/image111.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7.xml"/><Relationship Id="rId3" Type="http://schemas.openxmlformats.org/officeDocument/2006/relationships/image" Target="../media/image108.jpg"/><Relationship Id="rId4" Type="http://schemas.openxmlformats.org/officeDocument/2006/relationships/image" Target="../media/image111.jpg"/><Relationship Id="rId5" Type="http://schemas.openxmlformats.org/officeDocument/2006/relationships/image" Target="../media/image9.png"/><Relationship Id="rId6" Type="http://schemas.openxmlformats.org/officeDocument/2006/relationships/image" Target="../media/image11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9.xml"/><Relationship Id="rId3" Type="http://schemas.openxmlformats.org/officeDocument/2006/relationships/image" Target="../media/image1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0.xml"/><Relationship Id="rId3" Type="http://schemas.openxmlformats.org/officeDocument/2006/relationships/image" Target="../media/image75.png"/><Relationship Id="rId4" Type="http://schemas.openxmlformats.org/officeDocument/2006/relationships/image" Target="../media/image1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1.xml"/><Relationship Id="rId3" Type="http://schemas.openxmlformats.org/officeDocument/2006/relationships/image" Target="../media/image8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16.xml"/><Relationship Id="rId2" Type="http://schemas.openxmlformats.org/officeDocument/2006/relationships/notesSlide" Target="../notesSlides/notesSlide72.xml"/><Relationship Id="rId3" Type="http://schemas.openxmlformats.org/officeDocument/2006/relationships/image" Target="../media/image1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73.xml"/><Relationship Id="rId3" Type="http://schemas.openxmlformats.org/officeDocument/2006/relationships/image" Target="../media/image15.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4.xml"/><Relationship Id="rId3" Type="http://schemas.openxmlformats.org/officeDocument/2006/relationships/image" Target="../media/image1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75.xml"/><Relationship Id="rId3" Type="http://schemas.openxmlformats.org/officeDocument/2006/relationships/image" Target="../media/image1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9.xml"/><Relationship Id="rId2" Type="http://schemas.openxmlformats.org/officeDocument/2006/relationships/notesSlide" Target="../notesSlides/notesSlide76.xml"/><Relationship Id="rId3" Type="http://schemas.openxmlformats.org/officeDocument/2006/relationships/image" Target="../media/image1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xml"/><Relationship Id="rId3" Type="http://schemas.openxmlformats.org/officeDocument/2006/relationships/image" Target="../media/image6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81" name="Shape 2081"/>
        <p:cNvGrpSpPr/>
        <p:nvPr/>
      </p:nvGrpSpPr>
      <p:grpSpPr>
        <a:xfrm>
          <a:off x="0" y="0"/>
          <a:ext cx="0" cy="0"/>
          <a:chOff x="0" y="0"/>
          <a:chExt cx="0" cy="0"/>
        </a:xfrm>
      </p:grpSpPr>
      <p:sp>
        <p:nvSpPr>
          <p:cNvPr id="2082" name="Google Shape;2082;p1"/>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CBF18"/>
              </a:buClr>
              <a:buSzPts val="1800"/>
              <a:buNone/>
            </a:pPr>
            <a:r>
              <a:rPr lang="fr-FR"/>
              <a:t>2 AC</a:t>
            </a:r>
            <a:endParaRPr/>
          </a:p>
        </p:txBody>
      </p:sp>
      <p:sp>
        <p:nvSpPr>
          <p:cNvPr id="2083" name="Google Shape;2083;p1"/>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70C0"/>
              </a:buClr>
              <a:buSzPts val="3000"/>
              <a:buNone/>
            </a:pPr>
            <a:r>
              <a:rPr lang="fr-FR"/>
              <a:t>2</a:t>
            </a:r>
            <a:endParaRPr/>
          </a:p>
        </p:txBody>
      </p:sp>
      <p:sp>
        <p:nvSpPr>
          <p:cNvPr id="2084" name="Google Shape;2084;p1"/>
          <p:cNvSpPr txBox="1"/>
          <p:nvPr>
            <p:ph idx="3" type="body"/>
          </p:nvPr>
        </p:nvSpPr>
        <p:spPr>
          <a:xfrm>
            <a:off x="2224725" y="4591216"/>
            <a:ext cx="4843667"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La réflexion de la lumière</a:t>
            </a:r>
            <a:endParaRPr/>
          </a:p>
        </p:txBody>
      </p:sp>
      <p:sp>
        <p:nvSpPr>
          <p:cNvPr id="2085" name="Google Shape;2085;p1"/>
          <p:cNvSpPr txBox="1"/>
          <p:nvPr>
            <p:ph idx="4" type="body"/>
          </p:nvPr>
        </p:nvSpPr>
        <p:spPr>
          <a:xfrm>
            <a:off x="375127" y="4591216"/>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Leçon 1</a:t>
            </a:r>
            <a:endParaRPr/>
          </a:p>
        </p:txBody>
      </p:sp>
      <p:sp>
        <p:nvSpPr>
          <p:cNvPr id="2086" name="Google Shape;2086;p1"/>
          <p:cNvSpPr txBox="1"/>
          <p:nvPr>
            <p:ph idx="5" type="body"/>
          </p:nvPr>
        </p:nvSpPr>
        <p:spPr>
          <a:xfrm>
            <a:off x="375127" y="5288319"/>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Tâche 1</a:t>
            </a:r>
            <a:endParaRPr/>
          </a:p>
        </p:txBody>
      </p:sp>
      <p:sp>
        <p:nvSpPr>
          <p:cNvPr id="2087" name="Google Shape;2087;p1"/>
          <p:cNvSpPr txBox="1"/>
          <p:nvPr>
            <p:ph idx="6" type="body"/>
          </p:nvPr>
        </p:nvSpPr>
        <p:spPr>
          <a:xfrm>
            <a:off x="2224725" y="5288319"/>
            <a:ext cx="4843667" cy="521999"/>
          </a:xfrm>
          <a:prstGeom prst="rect">
            <a:avLst/>
          </a:prstGeom>
          <a:noFill/>
          <a:ln>
            <a:noFill/>
          </a:ln>
        </p:spPr>
        <p:txBody>
          <a:bodyPr anchorCtr="0" anchor="ctr" bIns="45700" lIns="91425" spcFirstLastPara="1" rIns="91425" wrap="square" tIns="45700">
            <a:normAutofit fontScale="92500" lnSpcReduction="10000"/>
          </a:bodyPr>
          <a:lstStyle/>
          <a:p>
            <a:pPr indent="-285750" lvl="0" marL="285750" rtl="0" algn="l">
              <a:lnSpc>
                <a:spcPct val="90000"/>
              </a:lnSpc>
              <a:spcBef>
                <a:spcPts val="0"/>
              </a:spcBef>
              <a:spcAft>
                <a:spcPts val="0"/>
              </a:spcAft>
              <a:buClr>
                <a:schemeClr val="lt1"/>
              </a:buClr>
              <a:buSzPct val="100000"/>
              <a:buNone/>
            </a:pPr>
            <a:r>
              <a:rPr lang="fr-FR">
                <a:solidFill>
                  <a:schemeClr val="lt1"/>
                </a:solidFill>
              </a:rPr>
              <a:t>Tracer le rayon réfléchi ou incident en utilisant les    lois de la réflexion</a:t>
            </a:r>
            <a:endParaRPr>
              <a:solidFill>
                <a:schemeClr val="lt1"/>
              </a:solidFill>
            </a:endParaRPr>
          </a:p>
        </p:txBody>
      </p:sp>
      <p:sp>
        <p:nvSpPr>
          <p:cNvPr id="2088" name="Google Shape;2088;p1"/>
          <p:cNvSpPr txBox="1"/>
          <p:nvPr>
            <p:ph idx="7" type="body"/>
          </p:nvPr>
        </p:nvSpPr>
        <p:spPr>
          <a:xfrm>
            <a:off x="2224724" y="3892643"/>
            <a:ext cx="4843667"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i="1" lang="fr-FR"/>
              <a:t>Signaux et informations</a:t>
            </a:r>
            <a:endParaRPr/>
          </a:p>
        </p:txBody>
      </p:sp>
      <p:sp>
        <p:nvSpPr>
          <p:cNvPr id="2089" name="Google Shape;2089;p1"/>
          <p:cNvSpPr txBox="1"/>
          <p:nvPr>
            <p:ph idx="8" type="body"/>
          </p:nvPr>
        </p:nvSpPr>
        <p:spPr>
          <a:xfrm>
            <a:off x="375126" y="3892643"/>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Thème 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5" name="Shape 2175"/>
        <p:cNvGrpSpPr/>
        <p:nvPr/>
      </p:nvGrpSpPr>
      <p:grpSpPr>
        <a:xfrm>
          <a:off x="0" y="0"/>
          <a:ext cx="0" cy="0"/>
          <a:chOff x="0" y="0"/>
          <a:chExt cx="0" cy="0"/>
        </a:xfrm>
      </p:grpSpPr>
      <p:pic>
        <p:nvPicPr>
          <p:cNvPr descr="Une image contenant dessin humoristique, mammifère, illustration, clipart&#10;&#10;Le contenu généré par l’IA peut être incorrect." id="2176" name="Google Shape;2176;p10"/>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2177" name="Google Shape;2177;p10"/>
          <p:cNvGrpSpPr/>
          <p:nvPr/>
        </p:nvGrpSpPr>
        <p:grpSpPr>
          <a:xfrm>
            <a:off x="4932835" y="1459304"/>
            <a:ext cx="6054377" cy="3711725"/>
            <a:chOff x="1715066" y="1103461"/>
            <a:chExt cx="5717724" cy="3124203"/>
          </a:xfrm>
        </p:grpSpPr>
        <p:sp>
          <p:nvSpPr>
            <p:cNvPr id="2178" name="Google Shape;2178;p10"/>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79" name="Google Shape;2179;p10"/>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180" name="Google Shape;2180;p10"/>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81" name="Google Shape;2181;p10"/>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82" name="Google Shape;2182;p10"/>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2183" name="Google Shape;2183;p10"/>
          <p:cNvSpPr txBox="1"/>
          <p:nvPr/>
        </p:nvSpPr>
        <p:spPr>
          <a:xfrm>
            <a:off x="5147892" y="2280492"/>
            <a:ext cx="5869201" cy="1632435"/>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Le rituel</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(2 min)</a:t>
            </a:r>
            <a:endParaRPr b="1" sz="4800">
              <a:solidFill>
                <a:srgbClr val="FFC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7" name="Shape 2187"/>
        <p:cNvGrpSpPr/>
        <p:nvPr/>
      </p:nvGrpSpPr>
      <p:grpSpPr>
        <a:xfrm>
          <a:off x="0" y="0"/>
          <a:ext cx="0" cy="0"/>
          <a:chOff x="0" y="0"/>
          <a:chExt cx="0" cy="0"/>
        </a:xfrm>
      </p:grpSpPr>
      <p:sp>
        <p:nvSpPr>
          <p:cNvPr id="2188" name="Google Shape;2188;p11"/>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b="1" lang="fr-FR" sz="1600">
                <a:latin typeface="Calibri"/>
                <a:ea typeface="Calibri"/>
                <a:cs typeface="Calibri"/>
                <a:sym typeface="Calibri"/>
              </a:rPr>
              <a:t>Observez ces images : à votre avis, quel comportement positif mettent-elles en évidence ?</a:t>
            </a:r>
            <a:endParaRPr/>
          </a:p>
        </p:txBody>
      </p:sp>
      <p:sp>
        <p:nvSpPr>
          <p:cNvPr id="2189" name="Google Shape;2189;p11"/>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pour qu’ils expriment ce qu’ils comprennent de l’image.</a:t>
            </a:r>
            <a:endParaRPr/>
          </a:p>
        </p:txBody>
      </p:sp>
      <p:grpSp>
        <p:nvGrpSpPr>
          <p:cNvPr id="2190" name="Google Shape;2190;p11"/>
          <p:cNvGrpSpPr/>
          <p:nvPr/>
        </p:nvGrpSpPr>
        <p:grpSpPr>
          <a:xfrm>
            <a:off x="684519" y="1788411"/>
            <a:ext cx="5324790" cy="2923830"/>
            <a:chOff x="11885" y="1940835"/>
            <a:chExt cx="5506134" cy="3023406"/>
          </a:xfrm>
        </p:grpSpPr>
        <p:pic>
          <p:nvPicPr>
            <p:cNvPr id="2191" name="Google Shape;2191;p11"/>
            <p:cNvPicPr preferRelativeResize="0"/>
            <p:nvPr/>
          </p:nvPicPr>
          <p:blipFill rotWithShape="1">
            <a:blip r:embed="rId3">
              <a:alphaModFix/>
            </a:blip>
            <a:srcRect b="0" l="0" r="0" t="0"/>
            <a:stretch/>
          </p:blipFill>
          <p:spPr>
            <a:xfrm>
              <a:off x="1162637" y="2429949"/>
              <a:ext cx="4355382" cy="2534292"/>
            </a:xfrm>
            <a:prstGeom prst="rect">
              <a:avLst/>
            </a:prstGeom>
            <a:noFill/>
            <a:ln>
              <a:noFill/>
            </a:ln>
          </p:spPr>
        </p:pic>
        <p:sp>
          <p:nvSpPr>
            <p:cNvPr id="2192" name="Google Shape;2192;p11"/>
            <p:cNvSpPr/>
            <p:nvPr/>
          </p:nvSpPr>
          <p:spPr>
            <a:xfrm rot="-719921">
              <a:off x="108609" y="2249866"/>
              <a:ext cx="3105122" cy="1256863"/>
            </a:xfrm>
            <a:prstGeom prst="wedgeEllipseCallout">
              <a:avLst>
                <a:gd fmla="val 20452" name="adj1"/>
                <a:gd fmla="val 68834"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rPr b="1" lang="fr-FR" sz="1400">
                  <a:solidFill>
                    <a:srgbClr val="000000"/>
                  </a:solidFill>
                  <a:latin typeface="Calibri"/>
                  <a:ea typeface="Calibri"/>
                  <a:cs typeface="Calibri"/>
                  <a:sym typeface="Calibri"/>
                </a:rPr>
                <a:t>Mon enseignante parle, je l’écoute !</a:t>
              </a:r>
              <a:endParaRPr sz="1100">
                <a:solidFill>
                  <a:srgbClr val="000000"/>
                </a:solidFill>
                <a:latin typeface="Calibri"/>
                <a:ea typeface="Calibri"/>
                <a:cs typeface="Calibri"/>
                <a:sym typeface="Calibri"/>
              </a:endParaRPr>
            </a:p>
          </p:txBody>
        </p:sp>
      </p:grpSp>
      <p:pic>
        <p:nvPicPr>
          <p:cNvPr descr="Salle de classe moderne et interactive" id="2193" name="Google Shape;2193;p11"/>
          <p:cNvPicPr preferRelativeResize="0"/>
          <p:nvPr/>
        </p:nvPicPr>
        <p:blipFill rotWithShape="1">
          <a:blip r:embed="rId4">
            <a:alphaModFix/>
          </a:blip>
          <a:srcRect b="0" l="0" r="0" t="0"/>
          <a:stretch/>
        </p:blipFill>
        <p:spPr>
          <a:xfrm>
            <a:off x="7177005" y="1879600"/>
            <a:ext cx="4128502" cy="2752334"/>
          </a:xfrm>
          <a:prstGeom prst="rect">
            <a:avLst/>
          </a:prstGeom>
          <a:noFill/>
          <a:ln>
            <a:noFill/>
          </a:ln>
        </p:spPr>
      </p:pic>
      <p:sp>
        <p:nvSpPr>
          <p:cNvPr id="2194" name="Google Shape;2194;p11"/>
          <p:cNvSpPr/>
          <p:nvPr/>
        </p:nvSpPr>
        <p:spPr>
          <a:xfrm rot="-731707">
            <a:off x="6400319" y="2174972"/>
            <a:ext cx="2622283" cy="1215393"/>
          </a:xfrm>
          <a:prstGeom prst="wedgeEllipseCallout">
            <a:avLst>
              <a:gd fmla="val 6945" name="adj1"/>
              <a:gd fmla="val 80009"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rPr b="1" lang="fr-FR" sz="1400">
                <a:solidFill>
                  <a:srgbClr val="000000"/>
                </a:solidFill>
                <a:latin typeface="Calibri"/>
                <a:ea typeface="Calibri"/>
                <a:cs typeface="Calibri"/>
                <a:sym typeface="Calibri"/>
              </a:rPr>
              <a:t>Le téléphone</a:t>
            </a:r>
            <a:endParaRPr sz="1100">
              <a:solidFill>
                <a:srgbClr val="000000"/>
              </a:solidFill>
              <a:latin typeface="Calibri"/>
              <a:ea typeface="Calibri"/>
              <a:cs typeface="Calibri"/>
              <a:sym typeface="Calibri"/>
            </a:endParaRPr>
          </a:p>
          <a:p>
            <a:pPr indent="0" lvl="0" marL="0" marR="0" rtl="0" algn="l">
              <a:spcBef>
                <a:spcPts val="0"/>
              </a:spcBef>
              <a:spcAft>
                <a:spcPts val="0"/>
              </a:spcAft>
              <a:buNone/>
            </a:pPr>
            <a:r>
              <a:rPr b="1" lang="fr-FR" sz="1400">
                <a:solidFill>
                  <a:srgbClr val="000000"/>
                </a:solidFill>
                <a:latin typeface="Calibri"/>
                <a:ea typeface="Calibri"/>
                <a:cs typeface="Calibri"/>
                <a:sym typeface="Calibri"/>
              </a:rPr>
              <a:t>              d’abord !</a:t>
            </a:r>
            <a:endParaRPr sz="110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8" name="Shape 2198"/>
        <p:cNvGrpSpPr/>
        <p:nvPr/>
      </p:nvGrpSpPr>
      <p:grpSpPr>
        <a:xfrm>
          <a:off x="0" y="0"/>
          <a:ext cx="0" cy="0"/>
          <a:chOff x="0" y="0"/>
          <a:chExt cx="0" cy="0"/>
        </a:xfrm>
      </p:grpSpPr>
      <p:sp>
        <p:nvSpPr>
          <p:cNvPr id="2199" name="Google Shape;2199;p12"/>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b="1" lang="fr-FR" sz="1600"/>
              <a:t> </a:t>
            </a:r>
            <a:r>
              <a:rPr b="1" lang="fr-FR" sz="1600">
                <a:latin typeface="Calibri"/>
                <a:ea typeface="Calibri"/>
                <a:cs typeface="Calibri"/>
                <a:sym typeface="Calibri"/>
              </a:rPr>
              <a:t>En classe, je n’utilise pas mon téléphone. Je l’éteins et je le mets dans mon sac.</a:t>
            </a:r>
            <a:endParaRPr/>
          </a:p>
        </p:txBody>
      </p:sp>
      <p:sp>
        <p:nvSpPr>
          <p:cNvPr id="2200" name="Google Shape;2200;p12"/>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recourt à l’alternance linguistique pour expliciter le comportement attendu.</a:t>
            </a:r>
            <a:endParaRPr/>
          </a:p>
        </p:txBody>
      </p:sp>
      <p:pic>
        <p:nvPicPr>
          <p:cNvPr descr="Coche avec un remplissage uni" id="2201" name="Google Shape;2201;p12"/>
          <p:cNvPicPr preferRelativeResize="0"/>
          <p:nvPr/>
        </p:nvPicPr>
        <p:blipFill rotWithShape="1">
          <a:blip r:embed="rId3">
            <a:alphaModFix/>
          </a:blip>
          <a:srcRect b="0" l="0" r="0" t="0"/>
          <a:stretch/>
        </p:blipFill>
        <p:spPr>
          <a:xfrm>
            <a:off x="1992563" y="1768220"/>
            <a:ext cx="914400" cy="914400"/>
          </a:xfrm>
          <a:prstGeom prst="rect">
            <a:avLst/>
          </a:prstGeom>
          <a:noFill/>
          <a:ln>
            <a:noFill/>
          </a:ln>
        </p:spPr>
      </p:pic>
      <p:grpSp>
        <p:nvGrpSpPr>
          <p:cNvPr id="2202" name="Google Shape;2202;p12"/>
          <p:cNvGrpSpPr/>
          <p:nvPr/>
        </p:nvGrpSpPr>
        <p:grpSpPr>
          <a:xfrm>
            <a:off x="1129499" y="2444687"/>
            <a:ext cx="4129600" cy="2267554"/>
            <a:chOff x="11885" y="1940835"/>
            <a:chExt cx="5506134" cy="3023406"/>
          </a:xfrm>
        </p:grpSpPr>
        <p:pic>
          <p:nvPicPr>
            <p:cNvPr id="2203" name="Google Shape;2203;p12"/>
            <p:cNvPicPr preferRelativeResize="0"/>
            <p:nvPr/>
          </p:nvPicPr>
          <p:blipFill rotWithShape="1">
            <a:blip r:embed="rId4">
              <a:alphaModFix/>
            </a:blip>
            <a:srcRect b="0" l="0" r="0" t="0"/>
            <a:stretch/>
          </p:blipFill>
          <p:spPr>
            <a:xfrm>
              <a:off x="1162637" y="2429949"/>
              <a:ext cx="4355382" cy="2534292"/>
            </a:xfrm>
            <a:prstGeom prst="rect">
              <a:avLst/>
            </a:prstGeom>
            <a:noFill/>
            <a:ln>
              <a:noFill/>
            </a:ln>
          </p:spPr>
        </p:pic>
        <p:sp>
          <p:nvSpPr>
            <p:cNvPr id="2204" name="Google Shape;2204;p12"/>
            <p:cNvSpPr/>
            <p:nvPr/>
          </p:nvSpPr>
          <p:spPr>
            <a:xfrm rot="-719921">
              <a:off x="108609" y="2249866"/>
              <a:ext cx="3105122" cy="1256863"/>
            </a:xfrm>
            <a:prstGeom prst="wedgeEllipseCallout">
              <a:avLst>
                <a:gd fmla="val 20452" name="adj1"/>
                <a:gd fmla="val 68834"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rPr b="1" lang="fr-FR" sz="1400">
                  <a:solidFill>
                    <a:srgbClr val="000000"/>
                  </a:solidFill>
                  <a:latin typeface="Calibri"/>
                  <a:ea typeface="Calibri"/>
                  <a:cs typeface="Calibri"/>
                  <a:sym typeface="Calibri"/>
                </a:rPr>
                <a:t>Mon enseignante parle, je l’écoute !</a:t>
              </a:r>
              <a:endParaRPr sz="1100">
                <a:solidFill>
                  <a:srgbClr val="000000"/>
                </a:solidFill>
                <a:latin typeface="Calibri"/>
                <a:ea typeface="Calibri"/>
                <a:cs typeface="Calibri"/>
                <a:sym typeface="Calibri"/>
              </a:endParaRPr>
            </a:p>
          </p:txBody>
        </p:sp>
      </p:grpSp>
      <p:pic>
        <p:nvPicPr>
          <p:cNvPr descr="Salle de classe moderne et interactive" id="2205" name="Google Shape;2205;p12"/>
          <p:cNvPicPr preferRelativeResize="0"/>
          <p:nvPr/>
        </p:nvPicPr>
        <p:blipFill rotWithShape="1">
          <a:blip r:embed="rId5">
            <a:alphaModFix/>
          </a:blip>
          <a:srcRect b="0" l="0" r="0" t="0"/>
          <a:stretch/>
        </p:blipFill>
        <p:spPr>
          <a:xfrm>
            <a:off x="7600989" y="2497382"/>
            <a:ext cx="3201829" cy="2134552"/>
          </a:xfrm>
          <a:prstGeom prst="rect">
            <a:avLst/>
          </a:prstGeom>
          <a:noFill/>
          <a:ln>
            <a:noFill/>
          </a:ln>
        </p:spPr>
      </p:pic>
      <p:sp>
        <p:nvSpPr>
          <p:cNvPr id="2206" name="Google Shape;2206;p12"/>
          <p:cNvSpPr/>
          <p:nvPr/>
        </p:nvSpPr>
        <p:spPr>
          <a:xfrm rot="-731707">
            <a:off x="6859759" y="2506865"/>
            <a:ext cx="2033692" cy="942589"/>
          </a:xfrm>
          <a:prstGeom prst="wedgeEllipseCallout">
            <a:avLst>
              <a:gd fmla="val 6945" name="adj1"/>
              <a:gd fmla="val 80009" name="adj2"/>
            </a:avLst>
          </a:prstGeom>
          <a:solidFill>
            <a:schemeClr val="lt1"/>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rPr b="1" lang="fr-FR" sz="1400">
                <a:solidFill>
                  <a:srgbClr val="000000"/>
                </a:solidFill>
                <a:latin typeface="Calibri"/>
                <a:ea typeface="Calibri"/>
                <a:cs typeface="Calibri"/>
                <a:sym typeface="Calibri"/>
              </a:rPr>
              <a:t>Le téléphone</a:t>
            </a:r>
            <a:endParaRPr sz="1100">
              <a:solidFill>
                <a:srgbClr val="000000"/>
              </a:solidFill>
              <a:latin typeface="Calibri"/>
              <a:ea typeface="Calibri"/>
              <a:cs typeface="Calibri"/>
              <a:sym typeface="Calibri"/>
            </a:endParaRPr>
          </a:p>
          <a:p>
            <a:pPr indent="0" lvl="0" marL="0" marR="0" rtl="0" algn="l">
              <a:spcBef>
                <a:spcPts val="0"/>
              </a:spcBef>
              <a:spcAft>
                <a:spcPts val="0"/>
              </a:spcAft>
              <a:buNone/>
            </a:pPr>
            <a:r>
              <a:rPr b="1" lang="fr-FR" sz="1400">
                <a:solidFill>
                  <a:srgbClr val="000000"/>
                </a:solidFill>
                <a:latin typeface="Calibri"/>
                <a:ea typeface="Calibri"/>
                <a:cs typeface="Calibri"/>
                <a:sym typeface="Calibri"/>
              </a:rPr>
              <a:t>              d’abord !</a:t>
            </a:r>
            <a:endParaRPr sz="1100">
              <a:solidFill>
                <a:srgbClr val="000000"/>
              </a:solidFill>
              <a:latin typeface="Calibri"/>
              <a:ea typeface="Calibri"/>
              <a:cs typeface="Calibri"/>
              <a:sym typeface="Calibri"/>
            </a:endParaRPr>
          </a:p>
        </p:txBody>
      </p:sp>
      <p:sp>
        <p:nvSpPr>
          <p:cNvPr id="2207" name="Google Shape;2207;p12"/>
          <p:cNvSpPr/>
          <p:nvPr/>
        </p:nvSpPr>
        <p:spPr>
          <a:xfrm>
            <a:off x="7244502" y="1628261"/>
            <a:ext cx="1194318" cy="1194318"/>
          </a:xfrm>
          <a:prstGeom prst="mathMultiply">
            <a:avLst>
              <a:gd fmla="val 23520" name="adj1"/>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11" name="Shape 2211"/>
        <p:cNvGrpSpPr/>
        <p:nvPr/>
      </p:nvGrpSpPr>
      <p:grpSpPr>
        <a:xfrm>
          <a:off x="0" y="0"/>
          <a:ext cx="0" cy="0"/>
          <a:chOff x="0" y="0"/>
          <a:chExt cx="0" cy="0"/>
        </a:xfrm>
      </p:grpSpPr>
      <p:pic>
        <p:nvPicPr>
          <p:cNvPr descr="Une image contenant dessin humoristique, mammifère, illustration, clipart&#10;&#10;Le contenu généré par l’IA peut être incorrect." id="2212" name="Google Shape;2212;p13"/>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2213" name="Google Shape;2213;p13"/>
          <p:cNvGrpSpPr/>
          <p:nvPr/>
        </p:nvGrpSpPr>
        <p:grpSpPr>
          <a:xfrm>
            <a:off x="4932835" y="1459304"/>
            <a:ext cx="6054377" cy="3711725"/>
            <a:chOff x="1715066" y="1103461"/>
            <a:chExt cx="5717724" cy="3124203"/>
          </a:xfrm>
        </p:grpSpPr>
        <p:sp>
          <p:nvSpPr>
            <p:cNvPr id="2214" name="Google Shape;2214;p13"/>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215" name="Google Shape;2215;p13"/>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216" name="Google Shape;2216;p13"/>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217" name="Google Shape;2217;p13"/>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218" name="Google Shape;2218;p13"/>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2219" name="Google Shape;2219;p13"/>
          <p:cNvSpPr txBox="1"/>
          <p:nvPr/>
        </p:nvSpPr>
        <p:spPr>
          <a:xfrm>
            <a:off x="5147892" y="2280492"/>
            <a:ext cx="5869201" cy="2600071"/>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Réactivation des prérequis</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(6 min)</a:t>
            </a:r>
            <a:endParaRPr b="1" sz="4800">
              <a:solidFill>
                <a:srgbClr val="FFC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3" name="Shape 2223"/>
        <p:cNvGrpSpPr/>
        <p:nvPr/>
      </p:nvGrpSpPr>
      <p:grpSpPr>
        <a:xfrm>
          <a:off x="0" y="0"/>
          <a:ext cx="0" cy="0"/>
          <a:chOff x="0" y="0"/>
          <a:chExt cx="0" cy="0"/>
        </a:xfrm>
      </p:grpSpPr>
      <p:sp>
        <p:nvSpPr>
          <p:cNvPr id="2224" name="Google Shape;2224;p14"/>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va commencer cette séance par un rappel sur les types de sources lumineuses, milieu de propagation de la lumière et sa propagation rectiligne.  Répondre par vrai ou faux.</a:t>
            </a:r>
            <a:endParaRPr/>
          </a:p>
        </p:txBody>
      </p:sp>
      <p:sp>
        <p:nvSpPr>
          <p:cNvPr id="2225" name="Google Shape;2225;p14"/>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 ardoise, les élèves écrivent  vrai ou faux  ou l’enseignant.e désigne quelques -uns pour  répondre oralement.</a:t>
            </a:r>
            <a:endParaRPr/>
          </a:p>
        </p:txBody>
      </p:sp>
      <p:grpSp>
        <p:nvGrpSpPr>
          <p:cNvPr id="2226" name="Google Shape;2226;p14"/>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227" name="Google Shape;2227;p1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228" name="Google Shape;2228;p1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229" name="Google Shape;2229;p14"/>
          <p:cNvSpPr/>
          <p:nvPr/>
        </p:nvSpPr>
        <p:spPr>
          <a:xfrm>
            <a:off x="2096974" y="1899164"/>
            <a:ext cx="770950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 Soleil est une source lumineuse primaire</a:t>
            </a:r>
            <a:endParaRPr b="1" sz="2800">
              <a:solidFill>
                <a:schemeClr val="dk1"/>
              </a:solidFill>
              <a:latin typeface="Calibri"/>
              <a:ea typeface="Calibri"/>
              <a:cs typeface="Calibri"/>
              <a:sym typeface="Calibri"/>
            </a:endParaRPr>
          </a:p>
        </p:txBody>
      </p:sp>
      <p:sp>
        <p:nvSpPr>
          <p:cNvPr id="2230" name="Google Shape;2230;p14"/>
          <p:cNvSpPr/>
          <p:nvPr/>
        </p:nvSpPr>
        <p:spPr>
          <a:xfrm>
            <a:off x="3052410" y="4313473"/>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2231" name="Google Shape;2231;p14"/>
          <p:cNvSpPr/>
          <p:nvPr/>
        </p:nvSpPr>
        <p:spPr>
          <a:xfrm>
            <a:off x="6888075" y="4422709"/>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5" name="Shape 2235"/>
        <p:cNvGrpSpPr/>
        <p:nvPr/>
      </p:nvGrpSpPr>
      <p:grpSpPr>
        <a:xfrm>
          <a:off x="0" y="0"/>
          <a:ext cx="0" cy="0"/>
          <a:chOff x="0" y="0"/>
          <a:chExt cx="0" cy="0"/>
        </a:xfrm>
      </p:grpSpPr>
      <p:sp>
        <p:nvSpPr>
          <p:cNvPr id="2236" name="Google Shape;2236;p15"/>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le soleil est une source lumineuse primaire car c’est elle qui produit la lumière qu’elle émet.</a:t>
            </a:r>
            <a:endParaRPr/>
          </a:p>
        </p:txBody>
      </p:sp>
      <p:sp>
        <p:nvSpPr>
          <p:cNvPr id="2237" name="Google Shape;2237;p15"/>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la définition d’une source lumineuse primaire et d’une source secondaire. </a:t>
            </a:r>
            <a:endParaRPr/>
          </a:p>
        </p:txBody>
      </p:sp>
      <p:sp>
        <p:nvSpPr>
          <p:cNvPr id="2238" name="Google Shape;2238;p15"/>
          <p:cNvSpPr/>
          <p:nvPr/>
        </p:nvSpPr>
        <p:spPr>
          <a:xfrm>
            <a:off x="2096974" y="1899164"/>
            <a:ext cx="770950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 Soleil est une source lumineuse primaire</a:t>
            </a:r>
            <a:endParaRPr b="1" sz="2800">
              <a:solidFill>
                <a:schemeClr val="dk1"/>
              </a:solidFill>
              <a:latin typeface="Calibri"/>
              <a:ea typeface="Calibri"/>
              <a:cs typeface="Calibri"/>
              <a:sym typeface="Calibri"/>
            </a:endParaRPr>
          </a:p>
        </p:txBody>
      </p:sp>
      <p:sp>
        <p:nvSpPr>
          <p:cNvPr id="2239" name="Google Shape;2239;p15"/>
          <p:cNvSpPr/>
          <p:nvPr/>
        </p:nvSpPr>
        <p:spPr>
          <a:xfrm>
            <a:off x="3052410" y="4313473"/>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2240" name="Google Shape;2240;p15"/>
          <p:cNvSpPr/>
          <p:nvPr/>
        </p:nvSpPr>
        <p:spPr>
          <a:xfrm>
            <a:off x="6888075" y="4422709"/>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pic>
        <p:nvPicPr>
          <p:cNvPr descr="Coche avec un remplissage uni" id="2241" name="Google Shape;2241;p15"/>
          <p:cNvPicPr preferRelativeResize="0"/>
          <p:nvPr/>
        </p:nvPicPr>
        <p:blipFill rotWithShape="1">
          <a:blip r:embed="rId3">
            <a:alphaModFix/>
          </a:blip>
          <a:srcRect b="0" l="0" r="0" t="0"/>
          <a:stretch/>
        </p:blipFill>
        <p:spPr>
          <a:xfrm>
            <a:off x="3409141" y="5101958"/>
            <a:ext cx="684830" cy="684830"/>
          </a:xfrm>
          <a:prstGeom prst="rect">
            <a:avLst/>
          </a:prstGeom>
          <a:noFill/>
          <a:ln>
            <a:noFill/>
          </a:ln>
        </p:spPr>
      </p:pic>
      <p:pic>
        <p:nvPicPr>
          <p:cNvPr id="2242" name="Google Shape;2242;p15"/>
          <p:cNvPicPr preferRelativeResize="0"/>
          <p:nvPr/>
        </p:nvPicPr>
        <p:blipFill rotWithShape="1">
          <a:blip r:embed="rId4">
            <a:alphaModFix/>
          </a:blip>
          <a:srcRect b="0" l="0" r="0" t="0"/>
          <a:stretch/>
        </p:blipFill>
        <p:spPr>
          <a:xfrm>
            <a:off x="11180723" y="353455"/>
            <a:ext cx="583170" cy="58317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6" name="Shape 2246"/>
        <p:cNvGrpSpPr/>
        <p:nvPr/>
      </p:nvGrpSpPr>
      <p:grpSpPr>
        <a:xfrm>
          <a:off x="0" y="0"/>
          <a:ext cx="0" cy="0"/>
          <a:chOff x="0" y="0"/>
          <a:chExt cx="0" cy="0"/>
        </a:xfrm>
      </p:grpSpPr>
      <p:sp>
        <p:nvSpPr>
          <p:cNvPr id="2247" name="Google Shape;2247;p16"/>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248" name="Google Shape;2248;p16"/>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 ardoise, les élèves écrivent  vrai ou faux  ou l’enseignant.e désigne quelques -uns pour  répondre oralement.</a:t>
            </a:r>
            <a:endParaRPr/>
          </a:p>
        </p:txBody>
      </p:sp>
      <p:grpSp>
        <p:nvGrpSpPr>
          <p:cNvPr id="2249" name="Google Shape;2249;p16"/>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250" name="Google Shape;2250;p1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251" name="Google Shape;2251;p1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252" name="Google Shape;2252;p16"/>
          <p:cNvSpPr/>
          <p:nvPr/>
        </p:nvSpPr>
        <p:spPr>
          <a:xfrm>
            <a:off x="2096974" y="1899164"/>
            <a:ext cx="7709500"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L’écran d’un ordinateur allumé  est une source lumineuse secondaire</a:t>
            </a:r>
            <a:endParaRPr b="1" sz="2800">
              <a:solidFill>
                <a:schemeClr val="dk1"/>
              </a:solidFill>
              <a:latin typeface="Calibri"/>
              <a:ea typeface="Calibri"/>
              <a:cs typeface="Calibri"/>
              <a:sym typeface="Calibri"/>
            </a:endParaRPr>
          </a:p>
        </p:txBody>
      </p:sp>
      <p:sp>
        <p:nvSpPr>
          <p:cNvPr id="2253" name="Google Shape;2253;p16"/>
          <p:cNvSpPr/>
          <p:nvPr/>
        </p:nvSpPr>
        <p:spPr>
          <a:xfrm>
            <a:off x="3052410" y="4313473"/>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2254" name="Google Shape;2254;p16"/>
          <p:cNvSpPr/>
          <p:nvPr/>
        </p:nvSpPr>
        <p:spPr>
          <a:xfrm>
            <a:off x="6888075" y="4422709"/>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8" name="Shape 2258"/>
        <p:cNvGrpSpPr/>
        <p:nvPr/>
      </p:nvGrpSpPr>
      <p:grpSpPr>
        <a:xfrm>
          <a:off x="0" y="0"/>
          <a:ext cx="0" cy="0"/>
          <a:chOff x="0" y="0"/>
          <a:chExt cx="0" cy="0"/>
        </a:xfrm>
      </p:grpSpPr>
      <p:sp>
        <p:nvSpPr>
          <p:cNvPr id="2259" name="Google Shape;2259;p17"/>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L’écran de l’ordinateur allumé est source de lumière qu’il émet; donc c’est une source primaire.</a:t>
            </a:r>
            <a:endParaRPr/>
          </a:p>
        </p:txBody>
      </p:sp>
      <p:sp>
        <p:nvSpPr>
          <p:cNvPr id="2260" name="Google Shape;2260;p17"/>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la définition d’une source lumineuse primaire et d’une source secondaire. </a:t>
            </a:r>
            <a:endParaRPr/>
          </a:p>
        </p:txBody>
      </p:sp>
      <p:sp>
        <p:nvSpPr>
          <p:cNvPr id="2261" name="Google Shape;2261;p17"/>
          <p:cNvSpPr/>
          <p:nvPr/>
        </p:nvSpPr>
        <p:spPr>
          <a:xfrm>
            <a:off x="2096974" y="1899164"/>
            <a:ext cx="7709500"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L’écran d’un ordinateur allumé  est une source lumineuse secondaire</a:t>
            </a:r>
            <a:endParaRPr b="1" sz="2800">
              <a:solidFill>
                <a:schemeClr val="dk1"/>
              </a:solidFill>
              <a:latin typeface="Calibri"/>
              <a:ea typeface="Calibri"/>
              <a:cs typeface="Calibri"/>
              <a:sym typeface="Calibri"/>
            </a:endParaRPr>
          </a:p>
        </p:txBody>
      </p:sp>
      <p:sp>
        <p:nvSpPr>
          <p:cNvPr id="2262" name="Google Shape;2262;p17"/>
          <p:cNvSpPr/>
          <p:nvPr/>
        </p:nvSpPr>
        <p:spPr>
          <a:xfrm>
            <a:off x="3052410" y="4313473"/>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2263" name="Google Shape;2263;p17"/>
          <p:cNvSpPr/>
          <p:nvPr/>
        </p:nvSpPr>
        <p:spPr>
          <a:xfrm>
            <a:off x="6888075" y="4422709"/>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pic>
        <p:nvPicPr>
          <p:cNvPr descr="Coche avec un remplissage uni" id="2264" name="Google Shape;2264;p17"/>
          <p:cNvPicPr preferRelativeResize="0"/>
          <p:nvPr/>
        </p:nvPicPr>
        <p:blipFill rotWithShape="1">
          <a:blip r:embed="rId3">
            <a:alphaModFix/>
          </a:blip>
          <a:srcRect b="0" l="0" r="0" t="0"/>
          <a:stretch/>
        </p:blipFill>
        <p:spPr>
          <a:xfrm>
            <a:off x="7290859" y="5101958"/>
            <a:ext cx="684830" cy="684830"/>
          </a:xfrm>
          <a:prstGeom prst="rect">
            <a:avLst/>
          </a:prstGeom>
          <a:noFill/>
          <a:ln>
            <a:noFill/>
          </a:ln>
        </p:spPr>
      </p:pic>
      <p:pic>
        <p:nvPicPr>
          <p:cNvPr id="2265" name="Google Shape;2265;p17"/>
          <p:cNvPicPr preferRelativeResize="0"/>
          <p:nvPr/>
        </p:nvPicPr>
        <p:blipFill rotWithShape="1">
          <a:blip r:embed="rId4">
            <a:alphaModFix/>
          </a:blip>
          <a:srcRect b="0" l="0" r="0" t="0"/>
          <a:stretch/>
        </p:blipFill>
        <p:spPr>
          <a:xfrm>
            <a:off x="11180723" y="414751"/>
            <a:ext cx="583170" cy="58317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9" name="Shape 2269"/>
        <p:cNvGrpSpPr/>
        <p:nvPr/>
      </p:nvGrpSpPr>
      <p:grpSpPr>
        <a:xfrm>
          <a:off x="0" y="0"/>
          <a:ext cx="0" cy="0"/>
          <a:chOff x="0" y="0"/>
          <a:chExt cx="0" cy="0"/>
        </a:xfrm>
      </p:grpSpPr>
      <p:sp>
        <p:nvSpPr>
          <p:cNvPr id="2270" name="Google Shape;2270;p18"/>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271" name="Google Shape;2271;p18"/>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 ardoise, les élèves écrivent  vrai ou faux  ou l’enseignant.e désigne quelques -uns pour  répondre oralement.</a:t>
            </a:r>
            <a:endParaRPr/>
          </a:p>
        </p:txBody>
      </p:sp>
      <p:grpSp>
        <p:nvGrpSpPr>
          <p:cNvPr id="2272" name="Google Shape;2272;p18"/>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273" name="Google Shape;2273;p1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274" name="Google Shape;2274;p1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275" name="Google Shape;2275;p18"/>
          <p:cNvSpPr/>
          <p:nvPr/>
        </p:nvSpPr>
        <p:spPr>
          <a:xfrm>
            <a:off x="2096974" y="1899164"/>
            <a:ext cx="770950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lumière peut se propager dans un métal. </a:t>
            </a:r>
            <a:endParaRPr b="1" sz="2800">
              <a:solidFill>
                <a:schemeClr val="dk1"/>
              </a:solidFill>
              <a:latin typeface="Calibri"/>
              <a:ea typeface="Calibri"/>
              <a:cs typeface="Calibri"/>
              <a:sym typeface="Calibri"/>
            </a:endParaRPr>
          </a:p>
        </p:txBody>
      </p:sp>
      <p:sp>
        <p:nvSpPr>
          <p:cNvPr id="2276" name="Google Shape;2276;p18"/>
          <p:cNvSpPr/>
          <p:nvPr/>
        </p:nvSpPr>
        <p:spPr>
          <a:xfrm>
            <a:off x="3052410" y="4313473"/>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2277" name="Google Shape;2277;p18"/>
          <p:cNvSpPr/>
          <p:nvPr/>
        </p:nvSpPr>
        <p:spPr>
          <a:xfrm>
            <a:off x="6888075" y="4422709"/>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1" name="Shape 2281"/>
        <p:cNvGrpSpPr/>
        <p:nvPr/>
      </p:nvGrpSpPr>
      <p:grpSpPr>
        <a:xfrm>
          <a:off x="0" y="0"/>
          <a:ext cx="0" cy="0"/>
          <a:chOff x="0" y="0"/>
          <a:chExt cx="0" cy="0"/>
        </a:xfrm>
      </p:grpSpPr>
      <p:sp>
        <p:nvSpPr>
          <p:cNvPr id="2282" name="Google Shape;2282;p19"/>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La lumière se propage dans un milieu transparent.</a:t>
            </a:r>
            <a:endParaRPr/>
          </a:p>
        </p:txBody>
      </p:sp>
      <p:sp>
        <p:nvSpPr>
          <p:cNvPr id="2283" name="Google Shape;2283;p19"/>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les milieux de propagation de la lumière. </a:t>
            </a:r>
            <a:endParaRPr/>
          </a:p>
        </p:txBody>
      </p:sp>
      <p:sp>
        <p:nvSpPr>
          <p:cNvPr id="2284" name="Google Shape;2284;p19"/>
          <p:cNvSpPr/>
          <p:nvPr/>
        </p:nvSpPr>
        <p:spPr>
          <a:xfrm>
            <a:off x="2096974" y="1899164"/>
            <a:ext cx="770950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lumière peut se propager dans un métal. </a:t>
            </a:r>
            <a:endParaRPr b="1" sz="2800">
              <a:solidFill>
                <a:schemeClr val="dk1"/>
              </a:solidFill>
              <a:latin typeface="Calibri"/>
              <a:ea typeface="Calibri"/>
              <a:cs typeface="Calibri"/>
              <a:sym typeface="Calibri"/>
            </a:endParaRPr>
          </a:p>
        </p:txBody>
      </p:sp>
      <p:sp>
        <p:nvSpPr>
          <p:cNvPr id="2285" name="Google Shape;2285;p19"/>
          <p:cNvSpPr/>
          <p:nvPr/>
        </p:nvSpPr>
        <p:spPr>
          <a:xfrm>
            <a:off x="3052410" y="4313473"/>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2286" name="Google Shape;2286;p19"/>
          <p:cNvSpPr/>
          <p:nvPr/>
        </p:nvSpPr>
        <p:spPr>
          <a:xfrm>
            <a:off x="6888075" y="4422709"/>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pic>
        <p:nvPicPr>
          <p:cNvPr descr="Coche avec un remplissage uni" id="2287" name="Google Shape;2287;p19"/>
          <p:cNvPicPr preferRelativeResize="0"/>
          <p:nvPr/>
        </p:nvPicPr>
        <p:blipFill rotWithShape="1">
          <a:blip r:embed="rId3">
            <a:alphaModFix/>
          </a:blip>
          <a:srcRect b="0" l="0" r="0" t="0"/>
          <a:stretch/>
        </p:blipFill>
        <p:spPr>
          <a:xfrm>
            <a:off x="7290859" y="5101958"/>
            <a:ext cx="684830" cy="684830"/>
          </a:xfrm>
          <a:prstGeom prst="rect">
            <a:avLst/>
          </a:prstGeom>
          <a:noFill/>
          <a:ln>
            <a:noFill/>
          </a:ln>
        </p:spPr>
      </p:pic>
      <p:pic>
        <p:nvPicPr>
          <p:cNvPr id="2288" name="Google Shape;2288;p19"/>
          <p:cNvPicPr preferRelativeResize="0"/>
          <p:nvPr/>
        </p:nvPicPr>
        <p:blipFill rotWithShape="1">
          <a:blip r:embed="rId4">
            <a:alphaModFix/>
          </a:blip>
          <a:srcRect b="0" l="0" r="0" t="0"/>
          <a:stretch/>
        </p:blipFill>
        <p:spPr>
          <a:xfrm>
            <a:off x="11180723" y="353455"/>
            <a:ext cx="583170" cy="58317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93" name="Shape 2093"/>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2" name="Shape 2292"/>
        <p:cNvGrpSpPr/>
        <p:nvPr/>
      </p:nvGrpSpPr>
      <p:grpSpPr>
        <a:xfrm>
          <a:off x="0" y="0"/>
          <a:ext cx="0" cy="0"/>
          <a:chOff x="0" y="0"/>
          <a:chExt cx="0" cy="0"/>
        </a:xfrm>
      </p:grpSpPr>
      <p:sp>
        <p:nvSpPr>
          <p:cNvPr id="2293" name="Google Shape;2293;p20"/>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294" name="Google Shape;2294;p20"/>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 ardoise, les élèves écrivent  vrai ou faux  ou l’enseignant.e désigne quelques -uns pour  répondre oralement.</a:t>
            </a:r>
            <a:endParaRPr/>
          </a:p>
        </p:txBody>
      </p:sp>
      <p:grpSp>
        <p:nvGrpSpPr>
          <p:cNvPr id="2295" name="Google Shape;2295;p20"/>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296" name="Google Shape;2296;p2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297" name="Google Shape;2297;p2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298" name="Google Shape;2298;p20"/>
          <p:cNvSpPr/>
          <p:nvPr/>
        </p:nvSpPr>
        <p:spPr>
          <a:xfrm>
            <a:off x="2096974" y="1899164"/>
            <a:ext cx="7709500"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lumière se propage en ligne droite dans un milieu transparent et homogène. </a:t>
            </a:r>
            <a:endParaRPr b="1" sz="2800">
              <a:solidFill>
                <a:schemeClr val="dk1"/>
              </a:solidFill>
              <a:latin typeface="Calibri"/>
              <a:ea typeface="Calibri"/>
              <a:cs typeface="Calibri"/>
              <a:sym typeface="Calibri"/>
            </a:endParaRPr>
          </a:p>
        </p:txBody>
      </p:sp>
      <p:sp>
        <p:nvSpPr>
          <p:cNvPr id="2299" name="Google Shape;2299;p20"/>
          <p:cNvSpPr/>
          <p:nvPr/>
        </p:nvSpPr>
        <p:spPr>
          <a:xfrm>
            <a:off x="3052410" y="4313473"/>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2300" name="Google Shape;2300;p20"/>
          <p:cNvSpPr/>
          <p:nvPr/>
        </p:nvSpPr>
        <p:spPr>
          <a:xfrm>
            <a:off x="6888075" y="4422709"/>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4" name="Shape 2304"/>
        <p:cNvGrpSpPr/>
        <p:nvPr/>
      </p:nvGrpSpPr>
      <p:grpSpPr>
        <a:xfrm>
          <a:off x="0" y="0"/>
          <a:ext cx="0" cy="0"/>
          <a:chOff x="0" y="0"/>
          <a:chExt cx="0" cy="0"/>
        </a:xfrm>
      </p:grpSpPr>
      <p:sp>
        <p:nvSpPr>
          <p:cNvPr id="2305" name="Google Shape;2305;p21"/>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le principe de la propagation rectiligne de la lumière.</a:t>
            </a:r>
            <a:endParaRPr/>
          </a:p>
        </p:txBody>
      </p:sp>
      <p:sp>
        <p:nvSpPr>
          <p:cNvPr id="2306" name="Google Shape;2306;p21"/>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le principe de la propagation rectiligne de la lumière. </a:t>
            </a:r>
            <a:endParaRPr/>
          </a:p>
        </p:txBody>
      </p:sp>
      <p:sp>
        <p:nvSpPr>
          <p:cNvPr id="2307" name="Google Shape;2307;p21"/>
          <p:cNvSpPr/>
          <p:nvPr/>
        </p:nvSpPr>
        <p:spPr>
          <a:xfrm>
            <a:off x="2096974" y="1899164"/>
            <a:ext cx="7709500"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lumière se propage en ligne droite dans un milieu transparent et homogène. </a:t>
            </a:r>
            <a:endParaRPr b="1" sz="2800">
              <a:solidFill>
                <a:schemeClr val="dk1"/>
              </a:solidFill>
              <a:latin typeface="Calibri"/>
              <a:ea typeface="Calibri"/>
              <a:cs typeface="Calibri"/>
              <a:sym typeface="Calibri"/>
            </a:endParaRPr>
          </a:p>
        </p:txBody>
      </p:sp>
      <p:sp>
        <p:nvSpPr>
          <p:cNvPr id="2308" name="Google Shape;2308;p21"/>
          <p:cNvSpPr/>
          <p:nvPr/>
        </p:nvSpPr>
        <p:spPr>
          <a:xfrm>
            <a:off x="3052410" y="4313473"/>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2309" name="Google Shape;2309;p21"/>
          <p:cNvSpPr/>
          <p:nvPr/>
        </p:nvSpPr>
        <p:spPr>
          <a:xfrm>
            <a:off x="6888075" y="4422709"/>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pic>
        <p:nvPicPr>
          <p:cNvPr descr="Coche avec un remplissage uni" id="2310" name="Google Shape;2310;p21"/>
          <p:cNvPicPr preferRelativeResize="0"/>
          <p:nvPr/>
        </p:nvPicPr>
        <p:blipFill rotWithShape="1">
          <a:blip r:embed="rId3">
            <a:alphaModFix/>
          </a:blip>
          <a:srcRect b="0" l="0" r="0" t="0"/>
          <a:stretch/>
        </p:blipFill>
        <p:spPr>
          <a:xfrm>
            <a:off x="3409141" y="5021276"/>
            <a:ext cx="684830" cy="684830"/>
          </a:xfrm>
          <a:prstGeom prst="rect">
            <a:avLst/>
          </a:prstGeom>
          <a:noFill/>
          <a:ln>
            <a:noFill/>
          </a:ln>
        </p:spPr>
      </p:pic>
      <p:pic>
        <p:nvPicPr>
          <p:cNvPr id="2311" name="Google Shape;2311;p21"/>
          <p:cNvPicPr preferRelativeResize="0"/>
          <p:nvPr/>
        </p:nvPicPr>
        <p:blipFill rotWithShape="1">
          <a:blip r:embed="rId4">
            <a:alphaModFix/>
          </a:blip>
          <a:srcRect b="0" l="0" r="0" t="0"/>
          <a:stretch/>
        </p:blipFill>
        <p:spPr>
          <a:xfrm>
            <a:off x="11231930" y="234317"/>
            <a:ext cx="583170" cy="58317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5" name="Shape 2315"/>
        <p:cNvGrpSpPr/>
        <p:nvPr/>
      </p:nvGrpSpPr>
      <p:grpSpPr>
        <a:xfrm>
          <a:off x="0" y="0"/>
          <a:ext cx="0" cy="0"/>
          <a:chOff x="0" y="0"/>
          <a:chExt cx="0" cy="0"/>
        </a:xfrm>
      </p:grpSpPr>
      <p:sp>
        <p:nvSpPr>
          <p:cNvPr id="2316" name="Google Shape;2316;p22"/>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la bonne réponse.</a:t>
            </a:r>
            <a:endParaRPr/>
          </a:p>
        </p:txBody>
      </p:sp>
      <p:sp>
        <p:nvSpPr>
          <p:cNvPr id="2317" name="Google Shape;2317;p22"/>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 ardoise, les élèves écrivent  vrai ou faux  ou l’enseignant.e désigne quelques -uns pour  répondre oralement.</a:t>
            </a:r>
            <a:endParaRPr/>
          </a:p>
        </p:txBody>
      </p:sp>
      <p:grpSp>
        <p:nvGrpSpPr>
          <p:cNvPr id="2318" name="Google Shape;2318;p22"/>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319" name="Google Shape;2319;p2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320" name="Google Shape;2320;p2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321" name="Google Shape;2321;p22"/>
          <p:cNvSpPr/>
          <p:nvPr/>
        </p:nvSpPr>
        <p:spPr>
          <a:xfrm>
            <a:off x="641838" y="1293866"/>
            <a:ext cx="10024225"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Une source lumineuse (S) éclaire un objet (AB).</a:t>
            </a:r>
            <a:endParaRPr/>
          </a:p>
          <a:p>
            <a:pPr indent="0" lvl="0" marL="0" marR="0" rtl="0" algn="l">
              <a:spcBef>
                <a:spcPts val="0"/>
              </a:spcBef>
              <a:spcAft>
                <a:spcPts val="0"/>
              </a:spcAft>
              <a:buNone/>
            </a:pPr>
            <a:r>
              <a:rPr lang="fr-FR" sz="2800">
                <a:solidFill>
                  <a:schemeClr val="dk1"/>
                </a:solidFill>
                <a:latin typeface="Calibri"/>
                <a:ea typeface="Calibri"/>
                <a:cs typeface="Calibri"/>
                <a:sym typeface="Calibri"/>
              </a:rPr>
              <a:t>Le trajet suivi par la lumière pour se propager de (S) à l’objet est:</a:t>
            </a:r>
            <a:endParaRPr sz="2800">
              <a:solidFill>
                <a:schemeClr val="dk1"/>
              </a:solidFill>
              <a:latin typeface="Calibri"/>
              <a:ea typeface="Calibri"/>
              <a:cs typeface="Calibri"/>
              <a:sym typeface="Calibri"/>
            </a:endParaRPr>
          </a:p>
        </p:txBody>
      </p:sp>
      <p:sp>
        <p:nvSpPr>
          <p:cNvPr id="2322" name="Google Shape;2322;p22"/>
          <p:cNvSpPr/>
          <p:nvPr/>
        </p:nvSpPr>
        <p:spPr>
          <a:xfrm>
            <a:off x="778058" y="5426253"/>
            <a:ext cx="2121750"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Trajet (1)</a:t>
            </a:r>
            <a:endParaRPr/>
          </a:p>
        </p:txBody>
      </p:sp>
      <p:sp>
        <p:nvSpPr>
          <p:cNvPr id="2323" name="Google Shape;2323;p22"/>
          <p:cNvSpPr/>
          <p:nvPr/>
        </p:nvSpPr>
        <p:spPr>
          <a:xfrm>
            <a:off x="5060955" y="5426251"/>
            <a:ext cx="1963910"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Trajet (2)</a:t>
            </a:r>
            <a:endParaRPr/>
          </a:p>
        </p:txBody>
      </p:sp>
      <p:sp>
        <p:nvSpPr>
          <p:cNvPr id="2324" name="Google Shape;2324;p22"/>
          <p:cNvSpPr/>
          <p:nvPr/>
        </p:nvSpPr>
        <p:spPr>
          <a:xfrm>
            <a:off x="8631245" y="5426251"/>
            <a:ext cx="1875390"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Trajet (3)</a:t>
            </a:r>
            <a:endParaRPr/>
          </a:p>
        </p:txBody>
      </p:sp>
      <p:pic>
        <p:nvPicPr>
          <p:cNvPr id="2325" name="Google Shape;2325;p22"/>
          <p:cNvPicPr preferRelativeResize="0"/>
          <p:nvPr/>
        </p:nvPicPr>
        <p:blipFill rotWithShape="1">
          <a:blip r:embed="rId4">
            <a:alphaModFix/>
          </a:blip>
          <a:srcRect b="0" l="0" r="0" t="0"/>
          <a:stretch/>
        </p:blipFill>
        <p:spPr>
          <a:xfrm>
            <a:off x="3352800" y="2219795"/>
            <a:ext cx="5931045" cy="293397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9" name="Shape 2329"/>
        <p:cNvGrpSpPr/>
        <p:nvPr/>
      </p:nvGrpSpPr>
      <p:grpSpPr>
        <a:xfrm>
          <a:off x="0" y="0"/>
          <a:ext cx="0" cy="0"/>
          <a:chOff x="0" y="0"/>
          <a:chExt cx="0" cy="0"/>
        </a:xfrm>
      </p:grpSpPr>
      <p:sp>
        <p:nvSpPr>
          <p:cNvPr id="2330" name="Google Shape;2330;p23"/>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La lumière se propage en ligne droite dans un milieu transparent et homogène.</a:t>
            </a:r>
            <a:endParaRPr/>
          </a:p>
        </p:txBody>
      </p:sp>
      <p:sp>
        <p:nvSpPr>
          <p:cNvPr id="2331" name="Google Shape;2331;p23"/>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le principe de la propagation rectiligne de la lumière. </a:t>
            </a:r>
            <a:endParaRPr/>
          </a:p>
        </p:txBody>
      </p:sp>
      <p:sp>
        <p:nvSpPr>
          <p:cNvPr id="2332" name="Google Shape;2332;p23"/>
          <p:cNvSpPr/>
          <p:nvPr/>
        </p:nvSpPr>
        <p:spPr>
          <a:xfrm>
            <a:off x="848334" y="1293866"/>
            <a:ext cx="9817730"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Une source lumineuse (S) éclaire un objet (AB).</a:t>
            </a:r>
            <a:endParaRPr/>
          </a:p>
          <a:p>
            <a:pPr indent="0" lvl="0" marL="0" marR="0" rtl="0" algn="l">
              <a:spcBef>
                <a:spcPts val="0"/>
              </a:spcBef>
              <a:spcAft>
                <a:spcPts val="0"/>
              </a:spcAft>
              <a:buNone/>
            </a:pPr>
            <a:r>
              <a:rPr lang="fr-FR" sz="2800">
                <a:solidFill>
                  <a:schemeClr val="dk1"/>
                </a:solidFill>
                <a:latin typeface="Calibri"/>
                <a:ea typeface="Calibri"/>
                <a:cs typeface="Calibri"/>
                <a:sym typeface="Calibri"/>
              </a:rPr>
              <a:t>Le trajet suivi par la lumière pour se propager de (S) à l’objet est:</a:t>
            </a:r>
            <a:endParaRPr sz="2800">
              <a:solidFill>
                <a:schemeClr val="dk1"/>
              </a:solidFill>
              <a:latin typeface="Calibri"/>
              <a:ea typeface="Calibri"/>
              <a:cs typeface="Calibri"/>
              <a:sym typeface="Calibri"/>
            </a:endParaRPr>
          </a:p>
        </p:txBody>
      </p:sp>
      <p:sp>
        <p:nvSpPr>
          <p:cNvPr id="2333" name="Google Shape;2333;p23"/>
          <p:cNvSpPr/>
          <p:nvPr/>
        </p:nvSpPr>
        <p:spPr>
          <a:xfrm>
            <a:off x="778058" y="5426253"/>
            <a:ext cx="2121750"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Trajet (1)</a:t>
            </a:r>
            <a:endParaRPr/>
          </a:p>
        </p:txBody>
      </p:sp>
      <p:sp>
        <p:nvSpPr>
          <p:cNvPr id="2334" name="Google Shape;2334;p23"/>
          <p:cNvSpPr/>
          <p:nvPr/>
        </p:nvSpPr>
        <p:spPr>
          <a:xfrm>
            <a:off x="5060955" y="5426251"/>
            <a:ext cx="1963910"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Trajet (2)</a:t>
            </a:r>
            <a:endParaRPr/>
          </a:p>
        </p:txBody>
      </p:sp>
      <p:sp>
        <p:nvSpPr>
          <p:cNvPr id="2335" name="Google Shape;2335;p23"/>
          <p:cNvSpPr/>
          <p:nvPr/>
        </p:nvSpPr>
        <p:spPr>
          <a:xfrm>
            <a:off x="8631245" y="5426251"/>
            <a:ext cx="1875390"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Trajet (3)</a:t>
            </a:r>
            <a:endParaRPr/>
          </a:p>
        </p:txBody>
      </p:sp>
      <p:pic>
        <p:nvPicPr>
          <p:cNvPr id="2336" name="Google Shape;2336;p23"/>
          <p:cNvPicPr preferRelativeResize="0"/>
          <p:nvPr/>
        </p:nvPicPr>
        <p:blipFill rotWithShape="1">
          <a:blip r:embed="rId3">
            <a:alphaModFix/>
          </a:blip>
          <a:srcRect b="0" l="0" r="0" t="0"/>
          <a:stretch/>
        </p:blipFill>
        <p:spPr>
          <a:xfrm>
            <a:off x="3352800" y="2219795"/>
            <a:ext cx="5931045" cy="2933973"/>
          </a:xfrm>
          <a:prstGeom prst="rect">
            <a:avLst/>
          </a:prstGeom>
          <a:noFill/>
          <a:ln>
            <a:noFill/>
          </a:ln>
        </p:spPr>
      </p:pic>
      <p:pic>
        <p:nvPicPr>
          <p:cNvPr descr="Coche avec un remplissage uni" id="2337" name="Google Shape;2337;p23"/>
          <p:cNvPicPr preferRelativeResize="0"/>
          <p:nvPr/>
        </p:nvPicPr>
        <p:blipFill rotWithShape="1">
          <a:blip r:embed="rId4">
            <a:alphaModFix/>
          </a:blip>
          <a:srcRect b="0" l="0" r="0" t="0"/>
          <a:stretch/>
        </p:blipFill>
        <p:spPr>
          <a:xfrm>
            <a:off x="5782768" y="6079697"/>
            <a:ext cx="684830" cy="684830"/>
          </a:xfrm>
          <a:prstGeom prst="rect">
            <a:avLst/>
          </a:prstGeom>
          <a:noFill/>
          <a:ln>
            <a:noFill/>
          </a:ln>
        </p:spPr>
      </p:pic>
      <p:pic>
        <p:nvPicPr>
          <p:cNvPr id="2338" name="Google Shape;2338;p23"/>
          <p:cNvPicPr preferRelativeResize="0"/>
          <p:nvPr/>
        </p:nvPicPr>
        <p:blipFill rotWithShape="1">
          <a:blip r:embed="rId5">
            <a:alphaModFix/>
          </a:blip>
          <a:srcRect b="0" l="0" r="0" t="0"/>
          <a:stretch/>
        </p:blipFill>
        <p:spPr>
          <a:xfrm>
            <a:off x="11180723" y="353455"/>
            <a:ext cx="583170" cy="58317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2" name="Shape 2342"/>
        <p:cNvGrpSpPr/>
        <p:nvPr/>
      </p:nvGrpSpPr>
      <p:grpSpPr>
        <a:xfrm>
          <a:off x="0" y="0"/>
          <a:ext cx="0" cy="0"/>
          <a:chOff x="0" y="0"/>
          <a:chExt cx="0" cy="0"/>
        </a:xfrm>
      </p:grpSpPr>
      <p:grpSp>
        <p:nvGrpSpPr>
          <p:cNvPr id="2343" name="Google Shape;2343;p24"/>
          <p:cNvGrpSpPr/>
          <p:nvPr/>
        </p:nvGrpSpPr>
        <p:grpSpPr>
          <a:xfrm>
            <a:off x="4932835" y="1459304"/>
            <a:ext cx="6054377" cy="3711725"/>
            <a:chOff x="1715066" y="1103461"/>
            <a:chExt cx="5717724" cy="3124203"/>
          </a:xfrm>
        </p:grpSpPr>
        <p:sp>
          <p:nvSpPr>
            <p:cNvPr id="2344" name="Google Shape;2344;p24"/>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345" name="Google Shape;2345;p24"/>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346" name="Google Shape;2346;p24"/>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347" name="Google Shape;2347;p24"/>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348" name="Google Shape;2348;p24"/>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2349" name="Google Shape;2349;p24"/>
          <p:cNvSpPr txBox="1"/>
          <p:nvPr/>
        </p:nvSpPr>
        <p:spPr>
          <a:xfrm>
            <a:off x="5103228" y="2212061"/>
            <a:ext cx="5869201" cy="2219069"/>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Déclaration de l’objectif</a:t>
            </a:r>
            <a:endParaRPr/>
          </a:p>
          <a:p>
            <a:pPr indent="0" lvl="0" marL="0" marR="0" rtl="0" algn="ctr">
              <a:lnSpc>
                <a:spcPct val="90000"/>
              </a:lnSpc>
              <a:spcBef>
                <a:spcPts val="0"/>
              </a:spcBef>
              <a:spcAft>
                <a:spcPts val="0"/>
              </a:spcAft>
              <a:buNone/>
            </a:pPr>
            <a:r>
              <a:rPr b="0" i="1" lang="fr-FR" sz="3600" u="none" cap="none" strike="noStrike">
                <a:solidFill>
                  <a:srgbClr val="FFC000"/>
                </a:solidFill>
                <a:latin typeface="Arial"/>
                <a:ea typeface="Arial"/>
                <a:cs typeface="Arial"/>
                <a:sym typeface="Arial"/>
              </a:rPr>
              <a:t>(2 min)</a:t>
            </a:r>
            <a:endParaRPr i="1" sz="3600">
              <a:solidFill>
                <a:srgbClr val="FFC000"/>
              </a:solidFill>
              <a:latin typeface="Arial"/>
              <a:ea typeface="Arial"/>
              <a:cs typeface="Arial"/>
              <a:sym typeface="Arial"/>
            </a:endParaRPr>
          </a:p>
        </p:txBody>
      </p:sp>
      <p:grpSp>
        <p:nvGrpSpPr>
          <p:cNvPr id="2350" name="Google Shape;2350;p24"/>
          <p:cNvGrpSpPr/>
          <p:nvPr/>
        </p:nvGrpSpPr>
        <p:grpSpPr>
          <a:xfrm>
            <a:off x="1110808" y="1793796"/>
            <a:ext cx="2675209" cy="2958054"/>
            <a:chOff x="1169970" y="1521517"/>
            <a:chExt cx="2675209" cy="2958054"/>
          </a:xfrm>
        </p:grpSpPr>
        <p:pic>
          <p:nvPicPr>
            <p:cNvPr id="2351" name="Google Shape;2351;p24"/>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2352" name="Google Shape;2352;p24"/>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6" name="Shape 2356"/>
        <p:cNvGrpSpPr/>
        <p:nvPr/>
      </p:nvGrpSpPr>
      <p:grpSpPr>
        <a:xfrm>
          <a:off x="0" y="0"/>
          <a:ext cx="0" cy="0"/>
          <a:chOff x="0" y="0"/>
          <a:chExt cx="0" cy="0"/>
        </a:xfrm>
      </p:grpSpPr>
      <p:pic>
        <p:nvPicPr>
          <p:cNvPr id="2357" name="Google Shape;2357;p27"/>
          <p:cNvPicPr preferRelativeResize="0"/>
          <p:nvPr/>
        </p:nvPicPr>
        <p:blipFill rotWithShape="1">
          <a:blip r:embed="rId3">
            <a:alphaModFix/>
          </a:blip>
          <a:srcRect b="0" l="0" r="0" t="0"/>
          <a:stretch/>
        </p:blipFill>
        <p:spPr>
          <a:xfrm>
            <a:off x="11231930" y="234317"/>
            <a:ext cx="583170" cy="583170"/>
          </a:xfrm>
          <a:prstGeom prst="rect">
            <a:avLst/>
          </a:prstGeom>
          <a:noFill/>
          <a:ln>
            <a:noFill/>
          </a:ln>
        </p:spPr>
      </p:pic>
      <p:pic>
        <p:nvPicPr>
          <p:cNvPr id="2358" name="Google Shape;2358;p27"/>
          <p:cNvPicPr preferRelativeResize="0"/>
          <p:nvPr/>
        </p:nvPicPr>
        <p:blipFill rotWithShape="1">
          <a:blip r:embed="rId4">
            <a:alphaModFix/>
          </a:blip>
          <a:srcRect b="0" l="0" r="0" t="0"/>
          <a:stretch/>
        </p:blipFill>
        <p:spPr>
          <a:xfrm>
            <a:off x="778058" y="1160954"/>
            <a:ext cx="4403542" cy="4825446"/>
          </a:xfrm>
          <a:prstGeom prst="rect">
            <a:avLst/>
          </a:prstGeom>
          <a:noFill/>
          <a:ln>
            <a:noFill/>
          </a:ln>
        </p:spPr>
      </p:pic>
      <p:pic>
        <p:nvPicPr>
          <p:cNvPr id="2359" name="Google Shape;2359;p27"/>
          <p:cNvPicPr preferRelativeResize="0"/>
          <p:nvPr/>
        </p:nvPicPr>
        <p:blipFill rotWithShape="1">
          <a:blip r:embed="rId5">
            <a:alphaModFix/>
          </a:blip>
          <a:srcRect b="0" l="0" r="0" t="0"/>
          <a:stretch/>
        </p:blipFill>
        <p:spPr>
          <a:xfrm>
            <a:off x="6698070" y="1127940"/>
            <a:ext cx="4825445" cy="4825445"/>
          </a:xfrm>
          <a:prstGeom prst="rect">
            <a:avLst/>
          </a:prstGeom>
          <a:noFill/>
          <a:ln>
            <a:noFill/>
          </a:ln>
        </p:spPr>
      </p:pic>
      <p:sp>
        <p:nvSpPr>
          <p:cNvPr id="2360" name="Google Shape;2360;p27"/>
          <p:cNvSpPr txBox="1"/>
          <p:nvPr>
            <p:ph type="title"/>
          </p:nvPr>
        </p:nvSpPr>
        <p:spPr>
          <a:xfrm>
            <a:off x="778058" y="378515"/>
            <a:ext cx="10529279" cy="268287"/>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1600"/>
              <a:buFont typeface="Calibri"/>
              <a:buNone/>
            </a:pPr>
            <a:r>
              <a:rPr lang="fr-FR"/>
              <a:t>Avant d’aborder notre tâche d’aujourd’hui, je vous présente les deux images suivantes. Les images montrent le phénomène de réflexion de la lumière. La surface de l’eau du lac reflète l’image des arbres et le miroir plan reflète l’image de l’enfant.</a:t>
            </a:r>
            <a:endParaRPr/>
          </a:p>
        </p:txBody>
      </p:sp>
      <p:sp>
        <p:nvSpPr>
          <p:cNvPr id="2361" name="Google Shape;2361;p27"/>
          <p:cNvSpPr txBox="1"/>
          <p:nvPr>
            <p:ph idx="1" type="body"/>
          </p:nvPr>
        </p:nvSpPr>
        <p:spPr>
          <a:xfrm>
            <a:off x="778058" y="77501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présente les deux images et peut demander aux élèves des situations qui montrent le phénomène de réflexion.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5" name="Shape 2365"/>
        <p:cNvGrpSpPr/>
        <p:nvPr/>
      </p:nvGrpSpPr>
      <p:grpSpPr>
        <a:xfrm>
          <a:off x="0" y="0"/>
          <a:ext cx="0" cy="0"/>
          <a:chOff x="0" y="0"/>
          <a:chExt cx="0" cy="0"/>
        </a:xfrm>
      </p:grpSpPr>
      <p:pic>
        <p:nvPicPr>
          <p:cNvPr id="2366" name="Google Shape;2366;p28"/>
          <p:cNvPicPr preferRelativeResize="0"/>
          <p:nvPr/>
        </p:nvPicPr>
        <p:blipFill rotWithShape="1">
          <a:blip r:embed="rId3">
            <a:alphaModFix/>
          </a:blip>
          <a:srcRect b="0" l="0" r="0" t="0"/>
          <a:stretch/>
        </p:blipFill>
        <p:spPr>
          <a:xfrm>
            <a:off x="431850" y="4853924"/>
            <a:ext cx="1407669" cy="1213984"/>
          </a:xfrm>
          <a:prstGeom prst="rect">
            <a:avLst/>
          </a:prstGeom>
          <a:noFill/>
          <a:ln>
            <a:noFill/>
          </a:ln>
        </p:spPr>
      </p:pic>
      <p:pic>
        <p:nvPicPr>
          <p:cNvPr id="2367" name="Google Shape;2367;p28"/>
          <p:cNvPicPr preferRelativeResize="0"/>
          <p:nvPr/>
        </p:nvPicPr>
        <p:blipFill rotWithShape="1">
          <a:blip r:embed="rId4">
            <a:alphaModFix/>
          </a:blip>
          <a:srcRect b="0" l="0" r="0" t="0"/>
          <a:stretch/>
        </p:blipFill>
        <p:spPr>
          <a:xfrm>
            <a:off x="11231930" y="234317"/>
            <a:ext cx="583170" cy="583170"/>
          </a:xfrm>
          <a:prstGeom prst="rect">
            <a:avLst/>
          </a:prstGeom>
          <a:noFill/>
          <a:ln>
            <a:noFill/>
          </a:ln>
        </p:spPr>
      </p:pic>
      <p:sp>
        <p:nvSpPr>
          <p:cNvPr id="2368" name="Google Shape;2368;p28"/>
          <p:cNvSpPr/>
          <p:nvPr/>
        </p:nvSpPr>
        <p:spPr>
          <a:xfrm>
            <a:off x="1924295" y="5103498"/>
            <a:ext cx="8428186" cy="964410"/>
          </a:xfrm>
          <a:prstGeom prst="rect">
            <a:avLst/>
          </a:prstGeom>
          <a:solidFill>
            <a:srgbClr val="F2F2F2"/>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69" name="Google Shape;2369;p28"/>
          <p:cNvSpPr/>
          <p:nvPr/>
        </p:nvSpPr>
        <p:spPr>
          <a:xfrm>
            <a:off x="2100140" y="5170204"/>
            <a:ext cx="8872660" cy="830997"/>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b="1" lang="fr-FR" sz="2400">
                <a:solidFill>
                  <a:schemeClr val="dk1"/>
                </a:solidFill>
                <a:latin typeface="Calibri"/>
                <a:ea typeface="Calibri"/>
                <a:cs typeface="Calibri"/>
                <a:sym typeface="Calibri"/>
              </a:rPr>
              <a:t>Cette réflexion est-elle arbitraire ou suit-elle une loi ?</a:t>
            </a:r>
            <a:endParaRPr/>
          </a:p>
          <a:p>
            <a:pPr indent="-342900" lvl="0" marL="342900" marR="0" rtl="0" algn="l">
              <a:spcBef>
                <a:spcPts val="0"/>
              </a:spcBef>
              <a:spcAft>
                <a:spcPts val="0"/>
              </a:spcAft>
              <a:buClr>
                <a:schemeClr val="dk1"/>
              </a:buClr>
              <a:buSzPts val="2400"/>
              <a:buFont typeface="Arial"/>
              <a:buChar char="•"/>
            </a:pPr>
            <a:r>
              <a:rPr b="1" lang="fr-FR" sz="2400">
                <a:solidFill>
                  <a:schemeClr val="dk1"/>
                </a:solidFill>
                <a:latin typeface="Calibri"/>
                <a:ea typeface="Calibri"/>
                <a:cs typeface="Calibri"/>
                <a:sym typeface="Calibri"/>
              </a:rPr>
              <a:t>Comment peut on modéliser correctement cette situation ?</a:t>
            </a:r>
            <a:endParaRPr/>
          </a:p>
        </p:txBody>
      </p:sp>
      <p:pic>
        <p:nvPicPr>
          <p:cNvPr id="2370" name="Google Shape;2370;p28"/>
          <p:cNvPicPr preferRelativeResize="0"/>
          <p:nvPr/>
        </p:nvPicPr>
        <p:blipFill rotWithShape="1">
          <a:blip r:embed="rId5">
            <a:alphaModFix/>
          </a:blip>
          <a:srcRect b="0" l="0" r="0" t="0"/>
          <a:stretch/>
        </p:blipFill>
        <p:spPr>
          <a:xfrm>
            <a:off x="2796540" y="1184960"/>
            <a:ext cx="5351634" cy="3567755"/>
          </a:xfrm>
          <a:prstGeom prst="rect">
            <a:avLst/>
          </a:prstGeom>
          <a:noFill/>
          <a:ln>
            <a:noFill/>
          </a:ln>
        </p:spPr>
      </p:pic>
      <p:sp>
        <p:nvSpPr>
          <p:cNvPr id="2371" name="Google Shape;2371;p28"/>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Regardez maintenant ce qui se passe lorsqu’un faisceau lumineux très fin arrive sur un miroir plan. </a:t>
            </a:r>
            <a:endParaRPr/>
          </a:p>
        </p:txBody>
      </p:sp>
      <p:sp>
        <p:nvSpPr>
          <p:cNvPr id="2372" name="Google Shape;2372;p28"/>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réalise l’expérience devant les élèves. Possibilité d’utiliser le pointeur laser avec un miroir plan et le tableau blanc.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6" name="Shape 2376"/>
        <p:cNvGrpSpPr/>
        <p:nvPr/>
      </p:nvGrpSpPr>
      <p:grpSpPr>
        <a:xfrm>
          <a:off x="0" y="0"/>
          <a:ext cx="0" cy="0"/>
          <a:chOff x="0" y="0"/>
          <a:chExt cx="0" cy="0"/>
        </a:xfrm>
      </p:grpSpPr>
      <p:sp>
        <p:nvSpPr>
          <p:cNvPr id="2377" name="Google Shape;2377;p29"/>
          <p:cNvSpPr/>
          <p:nvPr/>
        </p:nvSpPr>
        <p:spPr>
          <a:xfrm>
            <a:off x="1081139" y="2973457"/>
            <a:ext cx="9730742"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pic>
        <p:nvPicPr>
          <p:cNvPr id="2378" name="Google Shape;2378;p29"/>
          <p:cNvPicPr preferRelativeResize="0"/>
          <p:nvPr/>
        </p:nvPicPr>
        <p:blipFill rotWithShape="1">
          <a:blip r:embed="rId3">
            <a:alphaModFix/>
          </a:blip>
          <a:srcRect b="0" l="0" r="0" t="0"/>
          <a:stretch/>
        </p:blipFill>
        <p:spPr>
          <a:xfrm>
            <a:off x="774699" y="2690180"/>
            <a:ext cx="805544" cy="805544"/>
          </a:xfrm>
          <a:prstGeom prst="rect">
            <a:avLst/>
          </a:prstGeom>
          <a:noFill/>
          <a:ln>
            <a:noFill/>
          </a:ln>
        </p:spPr>
      </p:pic>
      <p:pic>
        <p:nvPicPr>
          <p:cNvPr id="2379" name="Google Shape;2379;p29"/>
          <p:cNvPicPr preferRelativeResize="0"/>
          <p:nvPr/>
        </p:nvPicPr>
        <p:blipFill rotWithShape="1">
          <a:blip r:embed="rId4">
            <a:alphaModFix/>
          </a:blip>
          <a:srcRect b="0" l="0" r="0" t="0"/>
          <a:stretch/>
        </p:blipFill>
        <p:spPr>
          <a:xfrm>
            <a:off x="11231930" y="234317"/>
            <a:ext cx="452987" cy="452987"/>
          </a:xfrm>
          <a:prstGeom prst="rect">
            <a:avLst/>
          </a:prstGeom>
          <a:noFill/>
          <a:ln>
            <a:noFill/>
          </a:ln>
        </p:spPr>
      </p:pic>
      <p:sp>
        <p:nvSpPr>
          <p:cNvPr id="2380" name="Google Shape;2380;p29"/>
          <p:cNvSpPr txBox="1"/>
          <p:nvPr/>
        </p:nvSpPr>
        <p:spPr>
          <a:xfrm>
            <a:off x="1192354" y="3076971"/>
            <a:ext cx="9731504" cy="461665"/>
          </a:xfrm>
          <a:prstGeom prst="rect">
            <a:avLst/>
          </a:prstGeom>
          <a:noFill/>
          <a:ln>
            <a:noFill/>
          </a:ln>
        </p:spPr>
        <p:txBody>
          <a:bodyPr anchorCtr="0" anchor="ctr" bIns="121900" lIns="121900" spcFirstLastPara="1" rIns="121900" wrap="square" tIns="121900">
            <a:noAutofit/>
          </a:bodyPr>
          <a:lstStyle/>
          <a:p>
            <a:pPr indent="-285750" lvl="0" marL="285750" marR="0" rtl="0" algn="ctr">
              <a:spcBef>
                <a:spcPts val="600"/>
              </a:spcBef>
              <a:spcAft>
                <a:spcPts val="600"/>
              </a:spcAft>
              <a:buNone/>
            </a:pPr>
            <a:r>
              <a:rPr b="1" lang="fr-FR" sz="2400">
                <a:solidFill>
                  <a:schemeClr val="dk1"/>
                </a:solidFill>
                <a:latin typeface="Calibri"/>
                <a:ea typeface="Calibri"/>
                <a:cs typeface="Calibri"/>
                <a:sym typeface="Calibri"/>
              </a:rPr>
              <a:t>Tracer </a:t>
            </a:r>
            <a:r>
              <a:rPr lang="fr-FR" sz="2400">
                <a:solidFill>
                  <a:schemeClr val="dk1"/>
                </a:solidFill>
                <a:latin typeface="Calibri"/>
                <a:ea typeface="Calibri"/>
                <a:cs typeface="Calibri"/>
                <a:sym typeface="Calibri"/>
              </a:rPr>
              <a:t>le rayon</a:t>
            </a:r>
            <a:r>
              <a:rPr b="1" lang="fr-FR" sz="2400">
                <a:solidFill>
                  <a:srgbClr val="FF0000"/>
                </a:solidFill>
                <a:latin typeface="Calibri"/>
                <a:ea typeface="Calibri"/>
                <a:cs typeface="Calibri"/>
                <a:sym typeface="Calibri"/>
              </a:rPr>
              <a:t> réfléchi ou incident</a:t>
            </a:r>
            <a:r>
              <a:rPr lang="fr-FR" sz="2400">
                <a:solidFill>
                  <a:schemeClr val="dk1"/>
                </a:solidFill>
                <a:latin typeface="Calibri"/>
                <a:ea typeface="Calibri"/>
                <a:cs typeface="Calibri"/>
                <a:sym typeface="Calibri"/>
              </a:rPr>
              <a:t> en utilisant les </a:t>
            </a:r>
            <a:r>
              <a:rPr b="1" lang="fr-FR" sz="2400">
                <a:solidFill>
                  <a:srgbClr val="FF0000"/>
                </a:solidFill>
                <a:latin typeface="Calibri"/>
                <a:ea typeface="Calibri"/>
                <a:cs typeface="Calibri"/>
                <a:sym typeface="Calibri"/>
              </a:rPr>
              <a:t>lois de la réflexion</a:t>
            </a:r>
            <a:endParaRPr b="1" sz="2400">
              <a:solidFill>
                <a:srgbClr val="FF0000"/>
              </a:solidFill>
              <a:latin typeface="Calibri"/>
              <a:ea typeface="Calibri"/>
              <a:cs typeface="Calibri"/>
              <a:sym typeface="Calibri"/>
            </a:endParaRPr>
          </a:p>
        </p:txBody>
      </p:sp>
      <p:sp>
        <p:nvSpPr>
          <p:cNvPr id="2381" name="Google Shape;2381;p29"/>
          <p:cNvSpPr/>
          <p:nvPr/>
        </p:nvSpPr>
        <p:spPr>
          <a:xfrm>
            <a:off x="6283657" y="3026598"/>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2382" name="Google Shape;2382;p29"/>
          <p:cNvSpPr txBox="1"/>
          <p:nvPr>
            <p:ph type="title"/>
          </p:nvPr>
        </p:nvSpPr>
        <p:spPr>
          <a:xfrm>
            <a:off x="778058" y="400051"/>
            <a:ext cx="10453872" cy="26828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À la fin de cette séance, vous serez capables de tracer correctement le rayon réfléchi ou incident en utilisant les  lois de la réflexion sur un miroir plan. </a:t>
            </a:r>
            <a:br>
              <a:rPr lang="fr-FR"/>
            </a:br>
            <a:endParaRPr/>
          </a:p>
        </p:txBody>
      </p:sp>
      <p:sp>
        <p:nvSpPr>
          <p:cNvPr id="2383" name="Google Shape;2383;p29"/>
          <p:cNvSpPr txBox="1"/>
          <p:nvPr>
            <p:ph idx="1"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Bien expliquer la tâche en revenant à la situation d’introduction.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87" name="Shape 2387"/>
        <p:cNvGrpSpPr/>
        <p:nvPr/>
      </p:nvGrpSpPr>
      <p:grpSpPr>
        <a:xfrm>
          <a:off x="0" y="0"/>
          <a:ext cx="0" cy="0"/>
          <a:chOff x="0" y="0"/>
          <a:chExt cx="0" cy="0"/>
        </a:xfrm>
      </p:grpSpPr>
      <p:grpSp>
        <p:nvGrpSpPr>
          <p:cNvPr id="2388" name="Google Shape;2388;p30"/>
          <p:cNvGrpSpPr/>
          <p:nvPr/>
        </p:nvGrpSpPr>
        <p:grpSpPr>
          <a:xfrm>
            <a:off x="4932835" y="1459304"/>
            <a:ext cx="6054377" cy="3711725"/>
            <a:chOff x="1715066" y="1103461"/>
            <a:chExt cx="5717724" cy="3124203"/>
          </a:xfrm>
        </p:grpSpPr>
        <p:sp>
          <p:nvSpPr>
            <p:cNvPr id="2389" name="Google Shape;2389;p30"/>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390" name="Google Shape;2390;p30"/>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391" name="Google Shape;2391;p30"/>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392" name="Google Shape;2392;p30"/>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393" name="Google Shape;2393;p30"/>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2394" name="Google Shape;2394;p30"/>
          <p:cNvSpPr txBox="1"/>
          <p:nvPr/>
        </p:nvSpPr>
        <p:spPr>
          <a:xfrm>
            <a:off x="5065761" y="2259363"/>
            <a:ext cx="5869201" cy="1719573"/>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Introduction </a:t>
            </a:r>
            <a:endParaRPr/>
          </a:p>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à la tâche</a:t>
            </a:r>
            <a:endParaRPr/>
          </a:p>
        </p:txBody>
      </p:sp>
      <p:grpSp>
        <p:nvGrpSpPr>
          <p:cNvPr id="2395" name="Google Shape;2395;p30"/>
          <p:cNvGrpSpPr/>
          <p:nvPr/>
        </p:nvGrpSpPr>
        <p:grpSpPr>
          <a:xfrm>
            <a:off x="1110808" y="1793796"/>
            <a:ext cx="2675209" cy="2958054"/>
            <a:chOff x="1169970" y="1521517"/>
            <a:chExt cx="2675209" cy="2958054"/>
          </a:xfrm>
        </p:grpSpPr>
        <p:pic>
          <p:nvPicPr>
            <p:cNvPr id="2396" name="Google Shape;2396;p30"/>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2397" name="Google Shape;2397;p30"/>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1" name="Shape 2401"/>
        <p:cNvGrpSpPr/>
        <p:nvPr/>
      </p:nvGrpSpPr>
      <p:grpSpPr>
        <a:xfrm>
          <a:off x="0" y="0"/>
          <a:ext cx="0" cy="0"/>
          <a:chOff x="0" y="0"/>
          <a:chExt cx="0" cy="0"/>
        </a:xfrm>
      </p:grpSpPr>
      <p:sp>
        <p:nvSpPr>
          <p:cNvPr id="2402" name="Google Shape;2402;p31"/>
          <p:cNvSpPr txBox="1"/>
          <p:nvPr/>
        </p:nvSpPr>
        <p:spPr>
          <a:xfrm>
            <a:off x="457290" y="1181702"/>
            <a:ext cx="1127742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Lorsqu’un le rayon lumineux incident arrive sur un </a:t>
            </a:r>
            <a:r>
              <a:rPr b="1" lang="fr-FR" sz="2800">
                <a:solidFill>
                  <a:schemeClr val="dk1"/>
                </a:solidFill>
                <a:latin typeface="Calibri"/>
                <a:ea typeface="Calibri"/>
                <a:cs typeface="Calibri"/>
                <a:sym typeface="Calibri"/>
              </a:rPr>
              <a:t>miroir plan</a:t>
            </a:r>
            <a:r>
              <a:rPr lang="fr-FR" sz="2800">
                <a:solidFill>
                  <a:schemeClr val="dk1"/>
                </a:solidFill>
                <a:latin typeface="Calibri"/>
                <a:ea typeface="Calibri"/>
                <a:cs typeface="Calibri"/>
                <a:sym typeface="Calibri"/>
              </a:rPr>
              <a:t>, il est </a:t>
            </a:r>
            <a:r>
              <a:rPr b="1" lang="fr-FR" sz="2800">
                <a:solidFill>
                  <a:schemeClr val="dk1"/>
                </a:solidFill>
                <a:latin typeface="Calibri"/>
                <a:ea typeface="Calibri"/>
                <a:cs typeface="Calibri"/>
                <a:sym typeface="Calibri"/>
              </a:rPr>
              <a:t>réfléchi.</a:t>
            </a:r>
            <a:endParaRPr/>
          </a:p>
        </p:txBody>
      </p:sp>
      <p:pic>
        <p:nvPicPr>
          <p:cNvPr id="2403" name="Google Shape;2403;p31"/>
          <p:cNvPicPr preferRelativeResize="0"/>
          <p:nvPr/>
        </p:nvPicPr>
        <p:blipFill rotWithShape="1">
          <a:blip r:embed="rId3">
            <a:alphaModFix/>
          </a:blip>
          <a:srcRect b="0" l="0" r="0" t="0"/>
          <a:stretch/>
        </p:blipFill>
        <p:spPr>
          <a:xfrm>
            <a:off x="533814" y="2300782"/>
            <a:ext cx="11095592" cy="3503118"/>
          </a:xfrm>
          <a:prstGeom prst="rect">
            <a:avLst/>
          </a:prstGeom>
          <a:noFill/>
          <a:ln>
            <a:noFill/>
          </a:ln>
        </p:spPr>
      </p:pic>
      <p:pic>
        <p:nvPicPr>
          <p:cNvPr id="2404" name="Google Shape;2404;p31"/>
          <p:cNvPicPr preferRelativeResize="0"/>
          <p:nvPr/>
        </p:nvPicPr>
        <p:blipFill rotWithShape="1">
          <a:blip r:embed="rId4">
            <a:alphaModFix/>
          </a:blip>
          <a:srcRect b="0" l="0" r="0" t="0"/>
          <a:stretch/>
        </p:blipFill>
        <p:spPr>
          <a:xfrm>
            <a:off x="11180723" y="353455"/>
            <a:ext cx="583170" cy="583170"/>
          </a:xfrm>
          <a:prstGeom prst="rect">
            <a:avLst/>
          </a:prstGeom>
          <a:noFill/>
          <a:ln>
            <a:noFill/>
          </a:ln>
        </p:spPr>
      </p:pic>
      <p:sp>
        <p:nvSpPr>
          <p:cNvPr id="2405" name="Google Shape;2405;p31"/>
          <p:cNvSpPr txBox="1"/>
          <p:nvPr>
            <p:ph type="title"/>
          </p:nvPr>
        </p:nvSpPr>
        <p:spPr>
          <a:xfrm>
            <a:off x="1030246" y="495300"/>
            <a:ext cx="10277091" cy="9054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Avant de pouvoir tracer le rayon incident ou réfléchi, je vais vous présenter les lois de la réflexion de la lumière sur un miroir plan.</a:t>
            </a:r>
            <a:br>
              <a:rPr lang="fr-FR"/>
            </a:br>
            <a:endParaRPr/>
          </a:p>
        </p:txBody>
      </p:sp>
      <p:sp>
        <p:nvSpPr>
          <p:cNvPr id="2406" name="Google Shape;2406;p31"/>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réalise l’expérience : il présente le matériel, fait la manipulation et la décrit. Il/elle donne aussi des exemples de miroirs plans.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2"/>
                                        </p:tgtEl>
                                        <p:attrNameLst>
                                          <p:attrName>style.visibility</p:attrName>
                                        </p:attrNameLst>
                                      </p:cBhvr>
                                      <p:to>
                                        <p:strVal val="visible"/>
                                      </p:to>
                                    </p:set>
                                    <p:animEffect filter="fade" transition="in">
                                      <p:cBhvr>
                                        <p:cTn dur="500"/>
                                        <p:tgtEl>
                                          <p:spTgt spid="24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3"/>
                                        </p:tgtEl>
                                        <p:attrNameLst>
                                          <p:attrName>style.visibility</p:attrName>
                                        </p:attrNameLst>
                                      </p:cBhvr>
                                      <p:to>
                                        <p:strVal val="visible"/>
                                      </p:to>
                                    </p:set>
                                    <p:animEffect filter="fade" transition="in">
                                      <p:cBhvr>
                                        <p:cTn dur="500"/>
                                        <p:tgtEl>
                                          <p:spTgt spid="24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97" name="Shape 2097"/>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0" name="Shape 2410"/>
        <p:cNvGrpSpPr/>
        <p:nvPr/>
      </p:nvGrpSpPr>
      <p:grpSpPr>
        <a:xfrm>
          <a:off x="0" y="0"/>
          <a:ext cx="0" cy="0"/>
          <a:chOff x="0" y="0"/>
          <a:chExt cx="0" cy="0"/>
        </a:xfrm>
      </p:grpSpPr>
      <p:sp>
        <p:nvSpPr>
          <p:cNvPr id="2411" name="Google Shape;2411;p32"/>
          <p:cNvSpPr/>
          <p:nvPr/>
        </p:nvSpPr>
        <p:spPr>
          <a:xfrm>
            <a:off x="336177" y="1265154"/>
            <a:ext cx="6857999" cy="4401205"/>
          </a:xfrm>
          <a:prstGeom prst="rect">
            <a:avLst/>
          </a:prstGeom>
          <a:noFill/>
          <a:ln>
            <a:noFill/>
          </a:ln>
        </p:spPr>
        <p:txBody>
          <a:bodyPr anchorCtr="0" anchor="t" bIns="45700" lIns="91425" spcFirstLastPara="1" rIns="91425" wrap="square" tIns="45700">
            <a:spAutoFit/>
          </a:bodyPr>
          <a:lstStyle/>
          <a:p>
            <a:pPr indent="-457200" lvl="0" marL="457200" marR="0" rtl="0" algn="ctr">
              <a:spcBef>
                <a:spcPts val="0"/>
              </a:spcBef>
              <a:spcAft>
                <a:spcPts val="0"/>
              </a:spcAft>
              <a:buClr>
                <a:srgbClr val="FF0000"/>
              </a:buClr>
              <a:buSzPts val="2800"/>
              <a:buFont typeface="Noto Sans Symbols"/>
              <a:buChar char="❑"/>
            </a:pPr>
            <a:r>
              <a:rPr lang="fr-FR" sz="2800">
                <a:solidFill>
                  <a:srgbClr val="FF0000"/>
                </a:solidFill>
                <a:latin typeface="Calibri"/>
                <a:ea typeface="Calibri"/>
                <a:cs typeface="Calibri"/>
                <a:sym typeface="Calibri"/>
              </a:rPr>
              <a:t>L</a:t>
            </a:r>
            <a:r>
              <a:rPr b="1" lang="fr-FR" sz="2800">
                <a:solidFill>
                  <a:srgbClr val="FF0000"/>
                </a:solidFill>
                <a:latin typeface="Calibri"/>
                <a:ea typeface="Calibri"/>
                <a:cs typeface="Calibri"/>
                <a:sym typeface="Calibri"/>
              </a:rPr>
              <a:t>ois de la réflexion</a:t>
            </a:r>
            <a:r>
              <a:rPr lang="fr-FR" sz="2800">
                <a:solidFill>
                  <a:srgbClr val="FF0000"/>
                </a:solidFill>
                <a:latin typeface="Calibri"/>
                <a:ea typeface="Calibri"/>
                <a:cs typeface="Calibri"/>
                <a:sym typeface="Calibri"/>
              </a:rPr>
              <a:t> </a:t>
            </a:r>
            <a:endParaRPr/>
          </a:p>
          <a:p>
            <a:pPr indent="-279400" lvl="0" marL="457200" marR="0" rtl="0" algn="ctr">
              <a:spcBef>
                <a:spcPts val="0"/>
              </a:spcBef>
              <a:spcAft>
                <a:spcPts val="0"/>
              </a:spcAft>
              <a:buClr>
                <a:schemeClr val="dk1"/>
              </a:buClr>
              <a:buSzPts val="2800"/>
              <a:buFont typeface="Noto Sans Symbols"/>
              <a:buNone/>
            </a:pPr>
            <a:r>
              <a:t/>
            </a:r>
            <a:endParaRPr sz="2800">
              <a:solidFill>
                <a:srgbClr val="FF0000"/>
              </a:solidFill>
              <a:latin typeface="Calibri"/>
              <a:ea typeface="Calibri"/>
              <a:cs typeface="Calibri"/>
              <a:sym typeface="Calibri"/>
            </a:endParaRPr>
          </a:p>
          <a:p>
            <a:pPr indent="-279400" lvl="0" marL="457200" marR="0" rtl="0" algn="ctr">
              <a:spcBef>
                <a:spcPts val="0"/>
              </a:spcBef>
              <a:spcAft>
                <a:spcPts val="0"/>
              </a:spcAft>
              <a:buClr>
                <a:schemeClr val="dk1"/>
              </a:buClr>
              <a:buSzPts val="2800"/>
              <a:buFont typeface="Noto Sans Symbols"/>
              <a:buNone/>
            </a:pPr>
            <a:r>
              <a:t/>
            </a:r>
            <a:endParaRPr sz="2800">
              <a:solidFill>
                <a:srgbClr val="FF0000"/>
              </a:solidFill>
              <a:latin typeface="Calibri"/>
              <a:ea typeface="Calibri"/>
              <a:cs typeface="Calibri"/>
              <a:sym typeface="Calibri"/>
            </a:endParaRPr>
          </a:p>
          <a:p>
            <a:pPr indent="-457200" lvl="1" marL="914400" marR="0" rtl="0" algn="l">
              <a:spcBef>
                <a:spcPts val="0"/>
              </a:spcBef>
              <a:spcAft>
                <a:spcPts val="0"/>
              </a:spcAft>
              <a:buClr>
                <a:schemeClr val="dk1"/>
              </a:buClr>
              <a:buSzPts val="2800"/>
              <a:buFont typeface="Noto Sans Symbols"/>
              <a:buChar char="▪"/>
            </a:pPr>
            <a:r>
              <a:rPr b="1" i="0" lang="fr-FR" sz="2800" u="none" cap="none" strike="noStrike">
                <a:solidFill>
                  <a:schemeClr val="dk1"/>
                </a:solidFill>
                <a:latin typeface="Calibri"/>
                <a:ea typeface="Calibri"/>
                <a:cs typeface="Calibri"/>
                <a:sym typeface="Calibri"/>
              </a:rPr>
              <a:t>Le rayon incident</a:t>
            </a:r>
            <a:r>
              <a:rPr b="0" i="0" lang="fr-FR" sz="2800" u="none" cap="none" strike="noStrike">
                <a:solidFill>
                  <a:schemeClr val="dk1"/>
                </a:solidFill>
                <a:latin typeface="Calibri"/>
                <a:ea typeface="Calibri"/>
                <a:cs typeface="Calibri"/>
                <a:sym typeface="Calibri"/>
              </a:rPr>
              <a:t>, </a:t>
            </a:r>
            <a:r>
              <a:rPr b="1" i="0" lang="fr-FR" sz="2800" u="none" cap="none" strike="noStrike">
                <a:solidFill>
                  <a:schemeClr val="dk1"/>
                </a:solidFill>
                <a:latin typeface="Calibri"/>
                <a:ea typeface="Calibri"/>
                <a:cs typeface="Calibri"/>
                <a:sym typeface="Calibri"/>
              </a:rPr>
              <a:t>la normale </a:t>
            </a:r>
            <a:r>
              <a:rPr b="0" i="0" lang="fr-FR" sz="2800" u="none" cap="none" strike="noStrike">
                <a:solidFill>
                  <a:schemeClr val="dk1"/>
                </a:solidFill>
                <a:latin typeface="Calibri"/>
                <a:ea typeface="Calibri"/>
                <a:cs typeface="Calibri"/>
                <a:sym typeface="Calibri"/>
              </a:rPr>
              <a:t>et </a:t>
            </a:r>
            <a:r>
              <a:rPr b="1" i="0" lang="fr-FR" sz="2800" u="none" cap="none" strike="noStrike">
                <a:solidFill>
                  <a:schemeClr val="dk1"/>
                </a:solidFill>
                <a:latin typeface="Calibri"/>
                <a:ea typeface="Calibri"/>
                <a:cs typeface="Calibri"/>
                <a:sym typeface="Calibri"/>
              </a:rPr>
              <a:t>le rayon réfléchi</a:t>
            </a:r>
            <a:r>
              <a:rPr b="0" i="0" lang="fr-FR" sz="2800" u="none" cap="none" strike="noStrike">
                <a:solidFill>
                  <a:schemeClr val="dk1"/>
                </a:solidFill>
                <a:latin typeface="Calibri"/>
                <a:ea typeface="Calibri"/>
                <a:cs typeface="Calibri"/>
                <a:sym typeface="Calibri"/>
              </a:rPr>
              <a:t> sont dans </a:t>
            </a:r>
            <a:r>
              <a:rPr b="1" i="0" lang="fr-FR" sz="2800" u="none" cap="none" strike="noStrike">
                <a:solidFill>
                  <a:srgbClr val="0070C0"/>
                </a:solidFill>
                <a:latin typeface="Calibri"/>
                <a:ea typeface="Calibri"/>
                <a:cs typeface="Calibri"/>
                <a:sym typeface="Calibri"/>
              </a:rPr>
              <a:t>un même plan;</a:t>
            </a:r>
            <a:endParaRPr/>
          </a:p>
          <a:p>
            <a:pPr indent="-279400" lvl="1" marL="914400" marR="0" rtl="0" algn="l">
              <a:spcBef>
                <a:spcPts val="0"/>
              </a:spcBef>
              <a:spcAft>
                <a:spcPts val="0"/>
              </a:spcAft>
              <a:buClr>
                <a:schemeClr val="dk1"/>
              </a:buClr>
              <a:buSzPts val="2800"/>
              <a:buFont typeface="Noto Sans Symbols"/>
              <a:buNone/>
            </a:pPr>
            <a:r>
              <a:t/>
            </a:r>
            <a:endParaRPr b="0" i="0" sz="2800" u="none" cap="none" strike="noStrike">
              <a:solidFill>
                <a:schemeClr val="dk1"/>
              </a:solidFill>
              <a:latin typeface="Calibri"/>
              <a:ea typeface="Calibri"/>
              <a:cs typeface="Calibri"/>
              <a:sym typeface="Calibri"/>
            </a:endParaRPr>
          </a:p>
          <a:p>
            <a:pPr indent="-457200" lvl="1" marL="914400" marR="0" rtl="0" algn="l">
              <a:spcBef>
                <a:spcPts val="0"/>
              </a:spcBef>
              <a:spcAft>
                <a:spcPts val="0"/>
              </a:spcAft>
              <a:buClr>
                <a:srgbClr val="0070C0"/>
              </a:buClr>
              <a:buSzPts val="2800"/>
              <a:buFont typeface="Noto Sans Symbols"/>
              <a:buChar char="▪"/>
            </a:pPr>
            <a:r>
              <a:rPr b="1" i="0" lang="fr-FR" sz="2800" u="none" cap="none" strike="noStrike">
                <a:solidFill>
                  <a:srgbClr val="0070C0"/>
                </a:solidFill>
                <a:latin typeface="Calibri"/>
                <a:ea typeface="Calibri"/>
                <a:cs typeface="Calibri"/>
                <a:sym typeface="Calibri"/>
              </a:rPr>
              <a:t>L’angle d’incidence(i) = l’angle de réflexion(r)</a:t>
            </a:r>
            <a:r>
              <a:rPr b="0" i="0" lang="fr-FR" sz="2800" u="none" cap="none" strike="noStrike">
                <a:solidFill>
                  <a:srgbClr val="0070C0"/>
                </a:solidFill>
                <a:latin typeface="Calibri"/>
                <a:ea typeface="Calibri"/>
                <a:cs typeface="Calibri"/>
                <a:sym typeface="Calibri"/>
              </a:rPr>
              <a:t>, </a:t>
            </a:r>
            <a:r>
              <a:rPr b="0" i="0" lang="fr-FR" sz="2800" u="none" cap="none" strike="noStrike">
                <a:solidFill>
                  <a:schemeClr val="dk1"/>
                </a:solidFill>
                <a:latin typeface="Calibri"/>
                <a:ea typeface="Calibri"/>
                <a:cs typeface="Calibri"/>
                <a:sym typeface="Calibri"/>
              </a:rPr>
              <a:t>mesurés </a:t>
            </a:r>
            <a:r>
              <a:rPr b="1" i="0" lang="fr-FR" sz="2800" u="none" cap="none" strike="noStrike">
                <a:solidFill>
                  <a:schemeClr val="dk1"/>
                </a:solidFill>
                <a:latin typeface="Calibri"/>
                <a:ea typeface="Calibri"/>
                <a:cs typeface="Calibri"/>
                <a:sym typeface="Calibri"/>
              </a:rPr>
              <a:t>par rapport à la normale: </a:t>
            </a:r>
            <a:r>
              <a:rPr b="1" i="0" lang="fr-FR" sz="2800" u="none" cap="none" strike="noStrike">
                <a:solidFill>
                  <a:srgbClr val="0070C0"/>
                </a:solidFill>
                <a:latin typeface="Calibri"/>
                <a:ea typeface="Calibri"/>
                <a:cs typeface="Calibri"/>
                <a:sym typeface="Calibri"/>
              </a:rPr>
              <a:t>i = r</a:t>
            </a:r>
            <a:endParaRPr b="0" i="0" sz="2800" u="none" cap="none" strike="noStrike">
              <a:solidFill>
                <a:schemeClr val="dk1"/>
              </a:solidFill>
              <a:latin typeface="Calibri"/>
              <a:ea typeface="Calibri"/>
              <a:cs typeface="Calibri"/>
              <a:sym typeface="Calibri"/>
            </a:endParaRPr>
          </a:p>
        </p:txBody>
      </p:sp>
      <p:grpSp>
        <p:nvGrpSpPr>
          <p:cNvPr id="2412" name="Google Shape;2412;p32"/>
          <p:cNvGrpSpPr/>
          <p:nvPr/>
        </p:nvGrpSpPr>
        <p:grpSpPr>
          <a:xfrm>
            <a:off x="7342092" y="1502892"/>
            <a:ext cx="4513731" cy="4513731"/>
            <a:chOff x="7437747" y="2035333"/>
            <a:chExt cx="4513731" cy="4513731"/>
          </a:xfrm>
        </p:grpSpPr>
        <p:pic>
          <p:nvPicPr>
            <p:cNvPr id="2413" name="Google Shape;2413;p32"/>
            <p:cNvPicPr preferRelativeResize="0"/>
            <p:nvPr/>
          </p:nvPicPr>
          <p:blipFill rotWithShape="1">
            <a:blip r:embed="rId3">
              <a:alphaModFix/>
            </a:blip>
            <a:srcRect b="0" l="0" r="0" t="0"/>
            <a:stretch/>
          </p:blipFill>
          <p:spPr>
            <a:xfrm>
              <a:off x="7437747" y="2035333"/>
              <a:ext cx="4513731" cy="4513731"/>
            </a:xfrm>
            <a:prstGeom prst="rect">
              <a:avLst/>
            </a:prstGeom>
            <a:noFill/>
            <a:ln>
              <a:noFill/>
            </a:ln>
          </p:spPr>
        </p:pic>
        <p:grpSp>
          <p:nvGrpSpPr>
            <p:cNvPr id="2414" name="Google Shape;2414;p32"/>
            <p:cNvGrpSpPr/>
            <p:nvPr/>
          </p:nvGrpSpPr>
          <p:grpSpPr>
            <a:xfrm flipH="1">
              <a:off x="7666974" y="2035333"/>
              <a:ext cx="71437" cy="4500000"/>
              <a:chOff x="2832" y="818"/>
              <a:chExt cx="191" cy="2179"/>
            </a:xfrm>
          </p:grpSpPr>
          <p:cxnSp>
            <p:nvCxnSpPr>
              <p:cNvPr id="2415" name="Google Shape;2415;p32"/>
              <p:cNvCxnSpPr/>
              <p:nvPr/>
            </p:nvCxnSpPr>
            <p:spPr>
              <a:xfrm>
                <a:off x="2835" y="825"/>
                <a:ext cx="0" cy="2153"/>
              </a:xfrm>
              <a:prstGeom prst="straightConnector1">
                <a:avLst/>
              </a:prstGeom>
              <a:noFill/>
              <a:ln cap="flat" cmpd="sng" w="38100">
                <a:solidFill>
                  <a:srgbClr val="000000"/>
                </a:solidFill>
                <a:prstDash val="solid"/>
                <a:round/>
                <a:headEnd len="med" w="med" type="none"/>
                <a:tailEnd len="med" w="med" type="none"/>
              </a:ln>
            </p:spPr>
          </p:cxnSp>
          <p:cxnSp>
            <p:nvCxnSpPr>
              <p:cNvPr id="2416" name="Google Shape;2416;p32"/>
              <p:cNvCxnSpPr/>
              <p:nvPr/>
            </p:nvCxnSpPr>
            <p:spPr>
              <a:xfrm>
                <a:off x="2835" y="818"/>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17" name="Google Shape;2417;p32"/>
              <p:cNvCxnSpPr/>
              <p:nvPr/>
            </p:nvCxnSpPr>
            <p:spPr>
              <a:xfrm>
                <a:off x="2834" y="998"/>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18" name="Google Shape;2418;p32"/>
              <p:cNvCxnSpPr/>
              <p:nvPr/>
            </p:nvCxnSpPr>
            <p:spPr>
              <a:xfrm>
                <a:off x="2834" y="1183"/>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19" name="Google Shape;2419;p32"/>
              <p:cNvCxnSpPr/>
              <p:nvPr/>
            </p:nvCxnSpPr>
            <p:spPr>
              <a:xfrm>
                <a:off x="2833" y="1363"/>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20" name="Google Shape;2420;p32"/>
              <p:cNvCxnSpPr/>
              <p:nvPr/>
            </p:nvCxnSpPr>
            <p:spPr>
              <a:xfrm>
                <a:off x="2835" y="1538"/>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21" name="Google Shape;2421;p32"/>
              <p:cNvCxnSpPr/>
              <p:nvPr/>
            </p:nvCxnSpPr>
            <p:spPr>
              <a:xfrm>
                <a:off x="2834" y="1718"/>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22" name="Google Shape;2422;p32"/>
              <p:cNvCxnSpPr/>
              <p:nvPr/>
            </p:nvCxnSpPr>
            <p:spPr>
              <a:xfrm>
                <a:off x="2834" y="1903"/>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23" name="Google Shape;2423;p32"/>
              <p:cNvCxnSpPr/>
              <p:nvPr/>
            </p:nvCxnSpPr>
            <p:spPr>
              <a:xfrm>
                <a:off x="2833" y="2083"/>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24" name="Google Shape;2424;p32"/>
              <p:cNvCxnSpPr/>
              <p:nvPr/>
            </p:nvCxnSpPr>
            <p:spPr>
              <a:xfrm>
                <a:off x="2834" y="2257"/>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25" name="Google Shape;2425;p32"/>
              <p:cNvCxnSpPr/>
              <p:nvPr/>
            </p:nvCxnSpPr>
            <p:spPr>
              <a:xfrm>
                <a:off x="2833" y="2437"/>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26" name="Google Shape;2426;p32"/>
              <p:cNvCxnSpPr/>
              <p:nvPr/>
            </p:nvCxnSpPr>
            <p:spPr>
              <a:xfrm>
                <a:off x="2833" y="2622"/>
                <a:ext cx="188" cy="195"/>
              </a:xfrm>
              <a:prstGeom prst="straightConnector1">
                <a:avLst/>
              </a:prstGeom>
              <a:noFill/>
              <a:ln cap="flat" cmpd="sng" w="38100">
                <a:solidFill>
                  <a:srgbClr val="000000"/>
                </a:solidFill>
                <a:prstDash val="solid"/>
                <a:round/>
                <a:headEnd len="med" w="med" type="none"/>
                <a:tailEnd len="med" w="med" type="none"/>
              </a:ln>
            </p:spPr>
          </p:cxnSp>
          <p:cxnSp>
            <p:nvCxnSpPr>
              <p:cNvPr id="2427" name="Google Shape;2427;p32"/>
              <p:cNvCxnSpPr/>
              <p:nvPr/>
            </p:nvCxnSpPr>
            <p:spPr>
              <a:xfrm>
                <a:off x="2832" y="2802"/>
                <a:ext cx="188" cy="195"/>
              </a:xfrm>
              <a:prstGeom prst="straightConnector1">
                <a:avLst/>
              </a:prstGeom>
              <a:noFill/>
              <a:ln cap="flat" cmpd="sng" w="38100">
                <a:solidFill>
                  <a:srgbClr val="000000"/>
                </a:solidFill>
                <a:prstDash val="solid"/>
                <a:round/>
                <a:headEnd len="med" w="med" type="none"/>
                <a:tailEnd len="med" w="med" type="none"/>
              </a:ln>
            </p:spPr>
          </p:cxnSp>
        </p:grpSp>
      </p:grpSp>
      <p:pic>
        <p:nvPicPr>
          <p:cNvPr id="2428" name="Google Shape;2428;p32"/>
          <p:cNvPicPr preferRelativeResize="0"/>
          <p:nvPr/>
        </p:nvPicPr>
        <p:blipFill rotWithShape="1">
          <a:blip r:embed="rId4">
            <a:alphaModFix/>
          </a:blip>
          <a:srcRect b="0" l="0" r="0" t="0"/>
          <a:stretch/>
        </p:blipFill>
        <p:spPr>
          <a:xfrm>
            <a:off x="11180723" y="353455"/>
            <a:ext cx="583170" cy="583170"/>
          </a:xfrm>
          <a:prstGeom prst="rect">
            <a:avLst/>
          </a:prstGeom>
          <a:noFill/>
          <a:ln>
            <a:noFill/>
          </a:ln>
        </p:spPr>
      </p:pic>
      <p:sp>
        <p:nvSpPr>
          <p:cNvPr id="2429" name="Google Shape;2429;p32"/>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Les lois de la réflexion sont: </a:t>
            </a:r>
            <a:endParaRPr/>
          </a:p>
        </p:txBody>
      </p:sp>
      <p:sp>
        <p:nvSpPr>
          <p:cNvPr id="2430" name="Google Shape;2430;p32"/>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décrit le schéma en énonçant les lois. Il / elle peut recourir à l’alternance linguistique.</a:t>
            </a:r>
            <a:endParaRPr/>
          </a:p>
        </p:txBody>
      </p:sp>
      <p:sp>
        <p:nvSpPr>
          <p:cNvPr id="2431" name="Google Shape;2431;p32"/>
          <p:cNvSpPr/>
          <p:nvPr/>
        </p:nvSpPr>
        <p:spPr>
          <a:xfrm>
            <a:off x="9864969" y="1928446"/>
            <a:ext cx="1315754" cy="268287"/>
          </a:xfrm>
          <a:prstGeom prst="rect">
            <a:avLst/>
          </a:prstGeom>
          <a:solidFill>
            <a:srgbClr val="514E6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2" name="Google Shape;2432;p32"/>
          <p:cNvSpPr/>
          <p:nvPr/>
        </p:nvSpPr>
        <p:spPr>
          <a:xfrm>
            <a:off x="9864969" y="2989813"/>
            <a:ext cx="1623646" cy="268287"/>
          </a:xfrm>
          <a:prstGeom prst="rect">
            <a:avLst/>
          </a:prstGeom>
          <a:solidFill>
            <a:srgbClr val="514E6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3" name="Google Shape;2433;p32"/>
          <p:cNvSpPr/>
          <p:nvPr/>
        </p:nvSpPr>
        <p:spPr>
          <a:xfrm>
            <a:off x="9848662" y="3465757"/>
            <a:ext cx="778307" cy="268287"/>
          </a:xfrm>
          <a:prstGeom prst="rect">
            <a:avLst/>
          </a:prstGeom>
          <a:solidFill>
            <a:srgbClr val="514E6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4" name="Google Shape;2434;p32"/>
          <p:cNvSpPr/>
          <p:nvPr/>
        </p:nvSpPr>
        <p:spPr>
          <a:xfrm>
            <a:off x="9864969" y="3981185"/>
            <a:ext cx="1623646" cy="268287"/>
          </a:xfrm>
          <a:prstGeom prst="rect">
            <a:avLst/>
          </a:prstGeom>
          <a:solidFill>
            <a:srgbClr val="514E6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5" name="Google Shape;2435;p32"/>
          <p:cNvSpPr/>
          <p:nvPr/>
        </p:nvSpPr>
        <p:spPr>
          <a:xfrm>
            <a:off x="9864969" y="4937293"/>
            <a:ext cx="1213339" cy="268287"/>
          </a:xfrm>
          <a:prstGeom prst="rect">
            <a:avLst/>
          </a:prstGeom>
          <a:solidFill>
            <a:srgbClr val="514E6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6" name="Google Shape;2436;p32"/>
          <p:cNvSpPr/>
          <p:nvPr/>
        </p:nvSpPr>
        <p:spPr>
          <a:xfrm>
            <a:off x="9864970" y="5602249"/>
            <a:ext cx="961316" cy="268287"/>
          </a:xfrm>
          <a:prstGeom prst="rect">
            <a:avLst/>
          </a:prstGeom>
          <a:solidFill>
            <a:srgbClr val="514E6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1">
                                            <p:txEl>
                                              <p:pRg end="0" st="0"/>
                                            </p:txEl>
                                          </p:spTgt>
                                        </p:tgtEl>
                                        <p:attrNameLst>
                                          <p:attrName>style.visibility</p:attrName>
                                        </p:attrNameLst>
                                      </p:cBhvr>
                                      <p:to>
                                        <p:strVal val="visible"/>
                                      </p:to>
                                    </p:set>
                                    <p:animEffect filter="fade" transition="in">
                                      <p:cBhvr>
                                        <p:cTn dur="500"/>
                                        <p:tgtEl>
                                          <p:spTgt spid="24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1">
                                            <p:txEl>
                                              <p:pRg end="1" st="1"/>
                                            </p:txEl>
                                          </p:spTgt>
                                        </p:tgtEl>
                                        <p:attrNameLst>
                                          <p:attrName>style.visibility</p:attrName>
                                        </p:attrNameLst>
                                      </p:cBhvr>
                                      <p:to>
                                        <p:strVal val="visible"/>
                                      </p:to>
                                    </p:set>
                                    <p:animEffect filter="fade" transition="in">
                                      <p:cBhvr>
                                        <p:cTn dur="500"/>
                                        <p:tgtEl>
                                          <p:spTgt spid="241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1">
                                            <p:txEl>
                                              <p:pRg end="2" st="2"/>
                                            </p:txEl>
                                          </p:spTgt>
                                        </p:tgtEl>
                                        <p:attrNameLst>
                                          <p:attrName>style.visibility</p:attrName>
                                        </p:attrNameLst>
                                      </p:cBhvr>
                                      <p:to>
                                        <p:strVal val="visible"/>
                                      </p:to>
                                    </p:set>
                                    <p:animEffect filter="fade" transition="in">
                                      <p:cBhvr>
                                        <p:cTn dur="500"/>
                                        <p:tgtEl>
                                          <p:spTgt spid="241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1">
                                            <p:txEl>
                                              <p:pRg end="3" st="3"/>
                                            </p:txEl>
                                          </p:spTgt>
                                        </p:tgtEl>
                                        <p:attrNameLst>
                                          <p:attrName>style.visibility</p:attrName>
                                        </p:attrNameLst>
                                      </p:cBhvr>
                                      <p:to>
                                        <p:strVal val="visible"/>
                                      </p:to>
                                    </p:set>
                                    <p:animEffect filter="fade" transition="in">
                                      <p:cBhvr>
                                        <p:cTn dur="500"/>
                                        <p:tgtEl>
                                          <p:spTgt spid="241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1">
                                            <p:txEl>
                                              <p:pRg end="4" st="4"/>
                                            </p:txEl>
                                          </p:spTgt>
                                        </p:tgtEl>
                                        <p:attrNameLst>
                                          <p:attrName>style.visibility</p:attrName>
                                        </p:attrNameLst>
                                      </p:cBhvr>
                                      <p:to>
                                        <p:strVal val="visible"/>
                                      </p:to>
                                    </p:set>
                                    <p:animEffect filter="fade" transition="in">
                                      <p:cBhvr>
                                        <p:cTn dur="500"/>
                                        <p:tgtEl>
                                          <p:spTgt spid="241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1">
                                            <p:txEl>
                                              <p:pRg end="5" st="5"/>
                                            </p:txEl>
                                          </p:spTgt>
                                        </p:tgtEl>
                                        <p:attrNameLst>
                                          <p:attrName>style.visibility</p:attrName>
                                        </p:attrNameLst>
                                      </p:cBhvr>
                                      <p:to>
                                        <p:strVal val="visible"/>
                                      </p:to>
                                    </p:set>
                                    <p:animEffect filter="fade" transition="in">
                                      <p:cBhvr>
                                        <p:cTn dur="500"/>
                                        <p:tgtEl>
                                          <p:spTgt spid="241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436"/>
                                        </p:tgtEl>
                                      </p:cBhvr>
                                    </p:animEffect>
                                    <p:set>
                                      <p:cBhvr>
                                        <p:cTn dur="1" fill="hold">
                                          <p:stCondLst>
                                            <p:cond delay="500"/>
                                          </p:stCondLst>
                                        </p:cTn>
                                        <p:tgtEl>
                                          <p:spTgt spid="243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431"/>
                                        </p:tgtEl>
                                      </p:cBhvr>
                                    </p:animEffect>
                                    <p:set>
                                      <p:cBhvr>
                                        <p:cTn dur="1" fill="hold">
                                          <p:stCondLst>
                                            <p:cond delay="500"/>
                                          </p:stCondLst>
                                        </p:cTn>
                                        <p:tgtEl>
                                          <p:spTgt spid="243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432"/>
                                        </p:tgtEl>
                                      </p:cBhvr>
                                    </p:animEffect>
                                    <p:set>
                                      <p:cBhvr>
                                        <p:cTn dur="1" fill="hold">
                                          <p:stCondLst>
                                            <p:cond delay="500"/>
                                          </p:stCondLst>
                                        </p:cTn>
                                        <p:tgtEl>
                                          <p:spTgt spid="243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433"/>
                                        </p:tgtEl>
                                      </p:cBhvr>
                                    </p:animEffect>
                                    <p:set>
                                      <p:cBhvr>
                                        <p:cTn dur="1" fill="hold">
                                          <p:stCondLst>
                                            <p:cond delay="500"/>
                                          </p:stCondLst>
                                        </p:cTn>
                                        <p:tgtEl>
                                          <p:spTgt spid="243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434"/>
                                        </p:tgtEl>
                                      </p:cBhvr>
                                    </p:animEffect>
                                    <p:set>
                                      <p:cBhvr>
                                        <p:cTn dur="1" fill="hold">
                                          <p:stCondLst>
                                            <p:cond delay="500"/>
                                          </p:stCondLst>
                                        </p:cTn>
                                        <p:tgtEl>
                                          <p:spTgt spid="243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435"/>
                                        </p:tgtEl>
                                      </p:cBhvr>
                                    </p:animEffect>
                                    <p:set>
                                      <p:cBhvr>
                                        <p:cTn dur="1" fill="hold">
                                          <p:stCondLst>
                                            <p:cond delay="500"/>
                                          </p:stCondLst>
                                        </p:cTn>
                                        <p:tgtEl>
                                          <p:spTgt spid="243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0" name="Shape 2440"/>
        <p:cNvGrpSpPr/>
        <p:nvPr/>
      </p:nvGrpSpPr>
      <p:grpSpPr>
        <a:xfrm>
          <a:off x="0" y="0"/>
          <a:ext cx="0" cy="0"/>
          <a:chOff x="0" y="0"/>
          <a:chExt cx="0" cy="0"/>
        </a:xfrm>
      </p:grpSpPr>
      <p:sp>
        <p:nvSpPr>
          <p:cNvPr id="2441" name="Google Shape;2441;p3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45" name="Shape 2445"/>
        <p:cNvGrpSpPr/>
        <p:nvPr/>
      </p:nvGrpSpPr>
      <p:grpSpPr>
        <a:xfrm>
          <a:off x="0" y="0"/>
          <a:ext cx="0" cy="0"/>
          <a:chOff x="0" y="0"/>
          <a:chExt cx="0" cy="0"/>
        </a:xfrm>
      </p:grpSpPr>
      <p:grpSp>
        <p:nvGrpSpPr>
          <p:cNvPr id="2446" name="Google Shape;2446;p34"/>
          <p:cNvGrpSpPr/>
          <p:nvPr/>
        </p:nvGrpSpPr>
        <p:grpSpPr>
          <a:xfrm>
            <a:off x="4932835" y="1459304"/>
            <a:ext cx="6054377" cy="3711725"/>
            <a:chOff x="1715066" y="1103461"/>
            <a:chExt cx="5717724" cy="3124203"/>
          </a:xfrm>
        </p:grpSpPr>
        <p:sp>
          <p:nvSpPr>
            <p:cNvPr id="2447" name="Google Shape;2447;p34"/>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448" name="Google Shape;2448;p34"/>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449" name="Google Shape;2449;p34"/>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450" name="Google Shape;2450;p34"/>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451" name="Google Shape;2451;p34"/>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sp>
        <p:nvSpPr>
          <p:cNvPr id="2452" name="Google Shape;2452;p34"/>
          <p:cNvSpPr txBox="1"/>
          <p:nvPr/>
        </p:nvSpPr>
        <p:spPr>
          <a:xfrm>
            <a:off x="5025418" y="2769733"/>
            <a:ext cx="5869201" cy="769698"/>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0000"/>
                </a:solidFill>
                <a:latin typeface="Arial"/>
                <a:ea typeface="Arial"/>
                <a:cs typeface="Arial"/>
                <a:sym typeface="Arial"/>
              </a:rPr>
              <a:t>Tâche principale</a:t>
            </a:r>
            <a:endParaRPr/>
          </a:p>
        </p:txBody>
      </p:sp>
      <p:pic>
        <p:nvPicPr>
          <p:cNvPr descr="Une image contenant texte, Visage humain, habits, garçon&#10;&#10;Le contenu généré par l’IA peut être incorrect." id="2453" name="Google Shape;2453;p34"/>
          <p:cNvPicPr preferRelativeResize="0"/>
          <p:nvPr/>
        </p:nvPicPr>
        <p:blipFill rotWithShape="1">
          <a:blip r:embed="rId3">
            <a:alphaModFix/>
          </a:blip>
          <a:srcRect b="21122" l="6543" r="7873" t="22389"/>
          <a:stretch/>
        </p:blipFill>
        <p:spPr>
          <a:xfrm>
            <a:off x="465154" y="2567829"/>
            <a:ext cx="3426532" cy="226166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7" name="Shape 2457"/>
        <p:cNvGrpSpPr/>
        <p:nvPr/>
      </p:nvGrpSpPr>
      <p:grpSpPr>
        <a:xfrm>
          <a:off x="0" y="0"/>
          <a:ext cx="0" cy="0"/>
          <a:chOff x="0" y="0"/>
          <a:chExt cx="0" cy="0"/>
        </a:xfrm>
      </p:grpSpPr>
      <p:pic>
        <p:nvPicPr>
          <p:cNvPr id="2458" name="Google Shape;2458;p35"/>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459" name="Google Shape;2459;p35"/>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2460" name="Google Shape;2460;p35"/>
          <p:cNvSpPr txBox="1"/>
          <p:nvPr/>
        </p:nvSpPr>
        <p:spPr>
          <a:xfrm>
            <a:off x="585223" y="4939519"/>
            <a:ext cx="1092326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On demande de </a:t>
            </a:r>
            <a:r>
              <a:rPr b="1" lang="fr-FR" sz="2400">
                <a:solidFill>
                  <a:srgbClr val="FF0000"/>
                </a:solidFill>
                <a:latin typeface="Calibri"/>
                <a:ea typeface="Calibri"/>
                <a:cs typeface="Calibri"/>
                <a:sym typeface="Calibri"/>
              </a:rPr>
              <a:t>tracer le rayon réfléchi </a:t>
            </a:r>
            <a:r>
              <a:rPr lang="fr-FR" sz="2400">
                <a:solidFill>
                  <a:schemeClr val="dk1"/>
                </a:solidFill>
                <a:latin typeface="Calibri"/>
                <a:ea typeface="Calibri"/>
                <a:cs typeface="Calibri"/>
                <a:sym typeface="Calibri"/>
              </a:rPr>
              <a:t>connaissant le </a:t>
            </a:r>
            <a:r>
              <a:rPr b="1" lang="fr-FR" sz="2400">
                <a:solidFill>
                  <a:srgbClr val="0070C0"/>
                </a:solidFill>
                <a:latin typeface="Calibri"/>
                <a:ea typeface="Calibri"/>
                <a:cs typeface="Calibri"/>
                <a:sym typeface="Calibri"/>
              </a:rPr>
              <a:t>point d’incidence </a:t>
            </a:r>
            <a:r>
              <a:rPr lang="fr-FR" sz="2400">
                <a:solidFill>
                  <a:schemeClr val="dk1"/>
                </a:solidFill>
                <a:latin typeface="Calibri"/>
                <a:ea typeface="Calibri"/>
                <a:cs typeface="Calibri"/>
                <a:sym typeface="Calibri"/>
              </a:rPr>
              <a:t>et la </a:t>
            </a:r>
            <a:r>
              <a:rPr b="1" lang="fr-FR" sz="2400">
                <a:solidFill>
                  <a:srgbClr val="0070C0"/>
                </a:solidFill>
                <a:latin typeface="Calibri"/>
                <a:ea typeface="Calibri"/>
                <a:cs typeface="Calibri"/>
                <a:sym typeface="Calibri"/>
              </a:rPr>
              <a:t>valeur de l’angle d’incidence</a:t>
            </a:r>
            <a:r>
              <a:rPr lang="fr-FR"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grpSp>
        <p:nvGrpSpPr>
          <p:cNvPr id="2461" name="Google Shape;2461;p35"/>
          <p:cNvGrpSpPr/>
          <p:nvPr/>
        </p:nvGrpSpPr>
        <p:grpSpPr>
          <a:xfrm>
            <a:off x="409312" y="1991364"/>
            <a:ext cx="11275083" cy="1917248"/>
            <a:chOff x="409312" y="1991364"/>
            <a:chExt cx="11275083" cy="1917248"/>
          </a:xfrm>
        </p:grpSpPr>
        <p:pic>
          <p:nvPicPr>
            <p:cNvPr id="2462" name="Google Shape;2462;p35"/>
            <p:cNvPicPr preferRelativeResize="0"/>
            <p:nvPr/>
          </p:nvPicPr>
          <p:blipFill rotWithShape="1">
            <a:blip r:embed="rId4">
              <a:alphaModFix/>
            </a:blip>
            <a:srcRect b="24017" l="12085" r="11924" t="61736"/>
            <a:stretch/>
          </p:blipFill>
          <p:spPr>
            <a:xfrm>
              <a:off x="409312" y="1991364"/>
              <a:ext cx="11275083" cy="1917248"/>
            </a:xfrm>
            <a:prstGeom prst="rect">
              <a:avLst/>
            </a:prstGeom>
            <a:noFill/>
            <a:ln>
              <a:noFill/>
            </a:ln>
          </p:spPr>
        </p:pic>
        <p:sp>
          <p:nvSpPr>
            <p:cNvPr id="2463" name="Google Shape;2463;p35"/>
            <p:cNvSpPr/>
            <p:nvPr/>
          </p:nvSpPr>
          <p:spPr>
            <a:xfrm>
              <a:off x="10471533" y="2723291"/>
              <a:ext cx="108000" cy="108000"/>
            </a:xfrm>
            <a:custGeom>
              <a:rect b="b" l="l" r="r" t="t"/>
              <a:pathLst>
                <a:path extrusionOk="0" h="36855" w="36854">
                  <a:moveTo>
                    <a:pt x="18427" y="36855"/>
                  </a:moveTo>
                  <a:cubicBezTo>
                    <a:pt x="28599" y="36855"/>
                    <a:pt x="36854" y="28601"/>
                    <a:pt x="36854" y="18428"/>
                  </a:cubicBezTo>
                  <a:cubicBezTo>
                    <a:pt x="36854" y="8255"/>
                    <a:pt x="28599" y="0"/>
                    <a:pt x="18427" y="0"/>
                  </a:cubicBezTo>
                  <a:cubicBezTo>
                    <a:pt x="8255" y="0"/>
                    <a:pt x="0" y="8255"/>
                    <a:pt x="0" y="18428"/>
                  </a:cubicBezTo>
                  <a:cubicBezTo>
                    <a:pt x="0" y="28601"/>
                    <a:pt x="8255" y="36855"/>
                    <a:pt x="18427" y="36855"/>
                  </a:cubicBezTo>
                </a:path>
              </a:pathLst>
            </a:custGeom>
            <a:solidFill>
              <a:srgbClr val="3735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4" name="Google Shape;2464;p35"/>
            <p:cNvSpPr/>
            <p:nvPr/>
          </p:nvSpPr>
          <p:spPr>
            <a:xfrm>
              <a:off x="10518735" y="2831291"/>
              <a:ext cx="193596"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800">
                  <a:solidFill>
                    <a:srgbClr val="231F20"/>
                  </a:solidFill>
                  <a:latin typeface="Calibri"/>
                  <a:ea typeface="Calibri"/>
                  <a:cs typeface="Calibri"/>
                  <a:sym typeface="Calibri"/>
                </a:rPr>
                <a:t>I</a:t>
              </a:r>
              <a:endParaRPr b="1" i="0" sz="1800">
                <a:solidFill>
                  <a:srgbClr val="231F20"/>
                </a:solidFill>
                <a:latin typeface="Calibri"/>
                <a:ea typeface="Calibri"/>
                <a:cs typeface="Calibri"/>
                <a:sym typeface="Calibri"/>
              </a:endParaRPr>
            </a:p>
          </p:txBody>
        </p:sp>
      </p:grpSp>
      <p:sp>
        <p:nvSpPr>
          <p:cNvPr id="2465" name="Google Shape;2465;p3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notre tâche principale. Je vais vous montrer comment tracer le rayon réfléchi.</a:t>
            </a:r>
            <a:endParaRPr/>
          </a:p>
        </p:txBody>
      </p:sp>
      <p:sp>
        <p:nvSpPr>
          <p:cNvPr id="2466" name="Google Shape;2466;p35"/>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en précisant les données. Il explique ce qui est demandé.</a:t>
            </a:r>
            <a:endParaRPr/>
          </a:p>
        </p:txBody>
      </p:sp>
      <p:sp>
        <p:nvSpPr>
          <p:cNvPr id="2467" name="Google Shape;2467;p35"/>
          <p:cNvSpPr txBox="1"/>
          <p:nvPr/>
        </p:nvSpPr>
        <p:spPr>
          <a:xfrm flipH="1">
            <a:off x="11712970" y="82735"/>
            <a:ext cx="4686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0"/>
                                        </p:tgtEl>
                                        <p:attrNameLst>
                                          <p:attrName>style.visibility</p:attrName>
                                        </p:attrNameLst>
                                      </p:cBhvr>
                                      <p:to>
                                        <p:strVal val="visible"/>
                                      </p:to>
                                    </p:set>
                                    <p:animEffect filter="fade" transition="in">
                                      <p:cBhvr>
                                        <p:cTn dur="500"/>
                                        <p:tgtEl>
                                          <p:spTgt spid="24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1" name="Shape 2471"/>
        <p:cNvGrpSpPr/>
        <p:nvPr/>
      </p:nvGrpSpPr>
      <p:grpSpPr>
        <a:xfrm>
          <a:off x="0" y="0"/>
          <a:ext cx="0" cy="0"/>
          <a:chOff x="0" y="0"/>
          <a:chExt cx="0" cy="0"/>
        </a:xfrm>
      </p:grpSpPr>
      <p:pic>
        <p:nvPicPr>
          <p:cNvPr id="2472" name="Google Shape;2472;p36"/>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473" name="Google Shape;2473;p36"/>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pic>
        <p:nvPicPr>
          <p:cNvPr id="2474" name="Google Shape;2474;p36"/>
          <p:cNvPicPr preferRelativeResize="0"/>
          <p:nvPr/>
        </p:nvPicPr>
        <p:blipFill rotWithShape="1">
          <a:blip r:embed="rId4">
            <a:alphaModFix/>
          </a:blip>
          <a:srcRect b="51515" l="11300" r="11611" t="42617"/>
          <a:stretch/>
        </p:blipFill>
        <p:spPr>
          <a:xfrm>
            <a:off x="453653" y="4414887"/>
            <a:ext cx="11417749" cy="583170"/>
          </a:xfrm>
          <a:prstGeom prst="rect">
            <a:avLst/>
          </a:prstGeom>
          <a:noFill/>
          <a:ln>
            <a:noFill/>
          </a:ln>
        </p:spPr>
      </p:pic>
      <p:grpSp>
        <p:nvGrpSpPr>
          <p:cNvPr id="2475" name="Google Shape;2475;p36"/>
          <p:cNvGrpSpPr/>
          <p:nvPr/>
        </p:nvGrpSpPr>
        <p:grpSpPr>
          <a:xfrm>
            <a:off x="453653" y="1931896"/>
            <a:ext cx="11275083" cy="1917248"/>
            <a:chOff x="409312" y="1991364"/>
            <a:chExt cx="11275083" cy="1917248"/>
          </a:xfrm>
        </p:grpSpPr>
        <p:pic>
          <p:nvPicPr>
            <p:cNvPr id="2476" name="Google Shape;2476;p36"/>
            <p:cNvPicPr preferRelativeResize="0"/>
            <p:nvPr/>
          </p:nvPicPr>
          <p:blipFill rotWithShape="1">
            <a:blip r:embed="rId5">
              <a:alphaModFix/>
            </a:blip>
            <a:srcRect b="24017" l="12085" r="11924" t="61736"/>
            <a:stretch/>
          </p:blipFill>
          <p:spPr>
            <a:xfrm>
              <a:off x="409312" y="1991364"/>
              <a:ext cx="11275083" cy="1917248"/>
            </a:xfrm>
            <a:prstGeom prst="rect">
              <a:avLst/>
            </a:prstGeom>
            <a:noFill/>
            <a:ln>
              <a:noFill/>
            </a:ln>
          </p:spPr>
        </p:pic>
        <p:sp>
          <p:nvSpPr>
            <p:cNvPr id="2477" name="Google Shape;2477;p36"/>
            <p:cNvSpPr/>
            <p:nvPr/>
          </p:nvSpPr>
          <p:spPr>
            <a:xfrm>
              <a:off x="10471533" y="2723291"/>
              <a:ext cx="108000" cy="108000"/>
            </a:xfrm>
            <a:custGeom>
              <a:rect b="b" l="l" r="r" t="t"/>
              <a:pathLst>
                <a:path extrusionOk="0" h="36855" w="36854">
                  <a:moveTo>
                    <a:pt x="18427" y="36855"/>
                  </a:moveTo>
                  <a:cubicBezTo>
                    <a:pt x="28599" y="36855"/>
                    <a:pt x="36854" y="28601"/>
                    <a:pt x="36854" y="18428"/>
                  </a:cubicBezTo>
                  <a:cubicBezTo>
                    <a:pt x="36854" y="8255"/>
                    <a:pt x="28599" y="0"/>
                    <a:pt x="18427" y="0"/>
                  </a:cubicBezTo>
                  <a:cubicBezTo>
                    <a:pt x="8255" y="0"/>
                    <a:pt x="0" y="8255"/>
                    <a:pt x="0" y="18428"/>
                  </a:cubicBezTo>
                  <a:cubicBezTo>
                    <a:pt x="0" y="28601"/>
                    <a:pt x="8255" y="36855"/>
                    <a:pt x="18427" y="36855"/>
                  </a:cubicBezTo>
                </a:path>
              </a:pathLst>
            </a:custGeom>
            <a:solidFill>
              <a:srgbClr val="3735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8" name="Google Shape;2478;p36"/>
            <p:cNvSpPr/>
            <p:nvPr/>
          </p:nvSpPr>
          <p:spPr>
            <a:xfrm>
              <a:off x="10518735" y="2831291"/>
              <a:ext cx="193596"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800">
                  <a:solidFill>
                    <a:srgbClr val="231F20"/>
                  </a:solidFill>
                  <a:latin typeface="Calibri"/>
                  <a:ea typeface="Calibri"/>
                  <a:cs typeface="Calibri"/>
                  <a:sym typeface="Calibri"/>
                </a:rPr>
                <a:t>I</a:t>
              </a:r>
              <a:endParaRPr b="1" i="0" sz="1800">
                <a:solidFill>
                  <a:srgbClr val="231F20"/>
                </a:solidFill>
                <a:latin typeface="Calibri"/>
                <a:ea typeface="Calibri"/>
                <a:cs typeface="Calibri"/>
                <a:sym typeface="Calibri"/>
              </a:endParaRPr>
            </a:p>
          </p:txBody>
        </p:sp>
      </p:grpSp>
      <p:sp>
        <p:nvSpPr>
          <p:cNvPr id="2479" name="Google Shape;2479;p3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Je vais vous présenter la méthode à suivre pour tracer le rayon réfléchi. Je commence par le tracé de la normale au miroir au point d’incidence.</a:t>
            </a:r>
            <a:endParaRPr/>
          </a:p>
        </p:txBody>
      </p:sp>
      <p:sp>
        <p:nvSpPr>
          <p:cNvPr id="2480" name="Google Shape;2480;p36"/>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 Il explique ce qui est demandé et explicite son raisonnement.</a:t>
            </a:r>
            <a:endParaRPr/>
          </a:p>
          <a:p>
            <a:pPr indent="-228600" lvl="0" marL="228600" rtl="0" algn="l">
              <a:lnSpc>
                <a:spcPct val="90000"/>
              </a:lnSpc>
              <a:spcBef>
                <a:spcPts val="1000"/>
              </a:spcBef>
              <a:spcAft>
                <a:spcPts val="0"/>
              </a:spcAft>
              <a:buClr>
                <a:schemeClr val="dk1"/>
              </a:buClr>
              <a:buSzPts val="1050"/>
              <a:buNone/>
            </a:pPr>
            <a:r>
              <a:t/>
            </a:r>
            <a:endParaRPr/>
          </a:p>
        </p:txBody>
      </p:sp>
      <p:sp>
        <p:nvSpPr>
          <p:cNvPr id="2481" name="Google Shape;2481;p36"/>
          <p:cNvSpPr txBox="1"/>
          <p:nvPr/>
        </p:nvSpPr>
        <p:spPr>
          <a:xfrm flipH="1">
            <a:off x="11712970" y="82735"/>
            <a:ext cx="4686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M</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5" name="Shape 2485"/>
        <p:cNvGrpSpPr/>
        <p:nvPr/>
      </p:nvGrpSpPr>
      <p:grpSpPr>
        <a:xfrm>
          <a:off x="0" y="0"/>
          <a:ext cx="0" cy="0"/>
          <a:chOff x="0" y="0"/>
          <a:chExt cx="0" cy="0"/>
        </a:xfrm>
      </p:grpSpPr>
      <p:pic>
        <p:nvPicPr>
          <p:cNvPr id="2486" name="Google Shape;2486;p37"/>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487" name="Google Shape;2487;p37"/>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2488" name="Google Shape;2488;p37"/>
          <p:cNvSpPr txBox="1"/>
          <p:nvPr/>
        </p:nvSpPr>
        <p:spPr>
          <a:xfrm>
            <a:off x="672089" y="2149381"/>
            <a:ext cx="7910032" cy="40011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repère le point d’incidence </a:t>
            </a:r>
            <a:r>
              <a:rPr b="1" lang="fr-FR" sz="2000">
                <a:solidFill>
                  <a:schemeClr val="dk1"/>
                </a:solidFill>
                <a:latin typeface="Calibri"/>
                <a:ea typeface="Calibri"/>
                <a:cs typeface="Calibri"/>
                <a:sym typeface="Calibri"/>
              </a:rPr>
              <a:t>I </a:t>
            </a:r>
            <a:r>
              <a:rPr lang="fr-FR" sz="2000">
                <a:solidFill>
                  <a:schemeClr val="dk1"/>
                </a:solidFill>
                <a:latin typeface="Calibri"/>
                <a:ea typeface="Calibri"/>
                <a:cs typeface="Calibri"/>
                <a:sym typeface="Calibri"/>
              </a:rPr>
              <a:t>où le rayon incident arrive sur le miroir.</a:t>
            </a:r>
            <a:endParaRPr sz="2000">
              <a:solidFill>
                <a:schemeClr val="dk1"/>
              </a:solidFill>
              <a:latin typeface="Calibri"/>
              <a:ea typeface="Calibri"/>
              <a:cs typeface="Calibri"/>
              <a:sym typeface="Calibri"/>
            </a:endParaRPr>
          </a:p>
        </p:txBody>
      </p:sp>
      <p:sp>
        <p:nvSpPr>
          <p:cNvPr id="2489" name="Google Shape;2489;p37"/>
          <p:cNvSpPr txBox="1"/>
          <p:nvPr/>
        </p:nvSpPr>
        <p:spPr>
          <a:xfrm>
            <a:off x="672089" y="3888513"/>
            <a:ext cx="7666168" cy="40011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Je trace la normale au miroir au point d’incidence I.   </a:t>
            </a:r>
            <a:endParaRPr/>
          </a:p>
        </p:txBody>
      </p:sp>
      <p:pic>
        <p:nvPicPr>
          <p:cNvPr id="2490" name="Google Shape;2490;p37"/>
          <p:cNvPicPr preferRelativeResize="0"/>
          <p:nvPr/>
        </p:nvPicPr>
        <p:blipFill rotWithShape="1">
          <a:blip r:embed="rId4">
            <a:alphaModFix/>
          </a:blip>
          <a:srcRect b="0" l="0" r="0" t="71936"/>
          <a:stretch/>
        </p:blipFill>
        <p:spPr>
          <a:xfrm>
            <a:off x="8664868" y="3888513"/>
            <a:ext cx="2855043" cy="607970"/>
          </a:xfrm>
          <a:prstGeom prst="rect">
            <a:avLst/>
          </a:prstGeom>
          <a:noFill/>
          <a:ln>
            <a:noFill/>
          </a:ln>
        </p:spPr>
      </p:pic>
      <p:grpSp>
        <p:nvGrpSpPr>
          <p:cNvPr id="2491" name="Google Shape;2491;p37"/>
          <p:cNvGrpSpPr/>
          <p:nvPr/>
        </p:nvGrpSpPr>
        <p:grpSpPr>
          <a:xfrm>
            <a:off x="8175783" y="4133901"/>
            <a:ext cx="2104074" cy="617540"/>
            <a:chOff x="8175783" y="4133901"/>
            <a:chExt cx="2104074" cy="617540"/>
          </a:xfrm>
        </p:grpSpPr>
        <p:sp>
          <p:nvSpPr>
            <p:cNvPr id="2492" name="Google Shape;2492;p37"/>
            <p:cNvSpPr/>
            <p:nvPr/>
          </p:nvSpPr>
          <p:spPr>
            <a:xfrm>
              <a:off x="8175783" y="4474442"/>
              <a:ext cx="186415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800">
                  <a:solidFill>
                    <a:srgbClr val="00B0F0"/>
                  </a:solidFill>
                  <a:latin typeface="Arial"/>
                  <a:ea typeface="Arial"/>
                  <a:cs typeface="Arial"/>
                  <a:sym typeface="Arial"/>
                </a:rPr>
                <a:t>Le point d’incidence </a:t>
              </a:r>
              <a:endParaRPr/>
            </a:p>
          </p:txBody>
        </p:sp>
        <p:cxnSp>
          <p:nvCxnSpPr>
            <p:cNvPr id="2493" name="Google Shape;2493;p37"/>
            <p:cNvCxnSpPr/>
            <p:nvPr/>
          </p:nvCxnSpPr>
          <p:spPr>
            <a:xfrm flipH="1" rot="10800000">
              <a:off x="9723914" y="4133901"/>
              <a:ext cx="555943" cy="396400"/>
            </a:xfrm>
            <a:prstGeom prst="straightConnector1">
              <a:avLst/>
            </a:prstGeom>
            <a:noFill/>
            <a:ln cap="flat" cmpd="sng" w="28575">
              <a:solidFill>
                <a:schemeClr val="accent1"/>
              </a:solidFill>
              <a:prstDash val="solid"/>
              <a:miter lim="800000"/>
              <a:headEnd len="sm" w="sm" type="none"/>
              <a:tailEnd len="med" w="med" type="triangle"/>
            </a:ln>
          </p:spPr>
        </p:cxnSp>
      </p:grpSp>
      <p:cxnSp>
        <p:nvCxnSpPr>
          <p:cNvPr id="2494" name="Google Shape;2494;p37"/>
          <p:cNvCxnSpPr/>
          <p:nvPr/>
        </p:nvCxnSpPr>
        <p:spPr>
          <a:xfrm rot="5400000">
            <a:off x="9418639" y="3170425"/>
            <a:ext cx="1962812" cy="0"/>
          </a:xfrm>
          <a:prstGeom prst="straightConnector1">
            <a:avLst/>
          </a:prstGeom>
          <a:noFill/>
          <a:ln cap="flat" cmpd="sng" w="38100">
            <a:solidFill>
              <a:srgbClr val="1D9A78"/>
            </a:solidFill>
            <a:prstDash val="dash"/>
            <a:miter lim="800000"/>
            <a:headEnd len="sm" w="sm" type="none"/>
            <a:tailEnd len="sm" w="sm" type="none"/>
          </a:ln>
        </p:spPr>
      </p:cxnSp>
      <p:grpSp>
        <p:nvGrpSpPr>
          <p:cNvPr id="2495" name="Google Shape;2495;p37"/>
          <p:cNvGrpSpPr/>
          <p:nvPr/>
        </p:nvGrpSpPr>
        <p:grpSpPr>
          <a:xfrm>
            <a:off x="8391914" y="2052099"/>
            <a:ext cx="2568064" cy="1067355"/>
            <a:chOff x="8391914" y="2052099"/>
            <a:chExt cx="2568064" cy="1067355"/>
          </a:xfrm>
        </p:grpSpPr>
        <p:cxnSp>
          <p:nvCxnSpPr>
            <p:cNvPr id="2496" name="Google Shape;2496;p37"/>
            <p:cNvCxnSpPr/>
            <p:nvPr/>
          </p:nvCxnSpPr>
          <p:spPr>
            <a:xfrm flipH="1" rot="10800000">
              <a:off x="9583463" y="2953190"/>
              <a:ext cx="755892" cy="27765"/>
            </a:xfrm>
            <a:prstGeom prst="straightConnector1">
              <a:avLst/>
            </a:prstGeom>
            <a:noFill/>
            <a:ln cap="flat" cmpd="sng" w="28575">
              <a:solidFill>
                <a:schemeClr val="accent1"/>
              </a:solidFill>
              <a:prstDash val="solid"/>
              <a:miter lim="800000"/>
              <a:headEnd len="sm" w="sm" type="none"/>
              <a:tailEnd len="med" w="med" type="triangle"/>
            </a:ln>
          </p:spPr>
        </p:cxnSp>
        <p:sp>
          <p:nvSpPr>
            <p:cNvPr id="2497" name="Google Shape;2497;p37"/>
            <p:cNvSpPr/>
            <p:nvPr/>
          </p:nvSpPr>
          <p:spPr>
            <a:xfrm>
              <a:off x="8391914" y="2842455"/>
              <a:ext cx="1332000"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800">
                  <a:solidFill>
                    <a:srgbClr val="00B0F0"/>
                  </a:solidFill>
                  <a:latin typeface="Arial"/>
                  <a:ea typeface="Arial"/>
                  <a:cs typeface="Arial"/>
                  <a:sym typeface="Arial"/>
                </a:rPr>
                <a:t>La normale </a:t>
              </a:r>
              <a:endParaRPr/>
            </a:p>
          </p:txBody>
        </p:sp>
        <p:sp>
          <p:nvSpPr>
            <p:cNvPr id="2498" name="Google Shape;2498;p37"/>
            <p:cNvSpPr txBox="1"/>
            <p:nvPr/>
          </p:nvSpPr>
          <p:spPr>
            <a:xfrm>
              <a:off x="10423288" y="2052099"/>
              <a:ext cx="5366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N</a:t>
              </a:r>
              <a:endParaRPr sz="1800">
                <a:solidFill>
                  <a:schemeClr val="dk1"/>
                </a:solidFill>
                <a:latin typeface="Calibri"/>
                <a:ea typeface="Calibri"/>
                <a:cs typeface="Calibri"/>
                <a:sym typeface="Calibri"/>
              </a:endParaRPr>
            </a:p>
          </p:txBody>
        </p:sp>
      </p:grpSp>
      <p:sp>
        <p:nvSpPr>
          <p:cNvPr id="2499" name="Google Shape;2499;p37"/>
          <p:cNvSpPr txBox="1"/>
          <p:nvPr/>
        </p:nvSpPr>
        <p:spPr>
          <a:xfrm>
            <a:off x="825502" y="5145209"/>
            <a:ext cx="9134287" cy="506292"/>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chemeClr val="dk1"/>
              </a:buClr>
              <a:buSzPts val="2000"/>
              <a:buFont typeface="Noto Sans Symbols"/>
              <a:buChar char="⮚"/>
            </a:pPr>
            <a:r>
              <a:rPr b="1" lang="fr-FR" sz="2000">
                <a:solidFill>
                  <a:srgbClr val="FF0000"/>
                </a:solidFill>
                <a:latin typeface="Calibri"/>
                <a:ea typeface="Calibri"/>
                <a:cs typeface="Calibri"/>
                <a:sym typeface="Calibri"/>
              </a:rPr>
              <a:t>La normale </a:t>
            </a:r>
            <a:r>
              <a:rPr lang="fr-FR" sz="2000">
                <a:solidFill>
                  <a:schemeClr val="dk1"/>
                </a:solidFill>
                <a:latin typeface="Calibri"/>
                <a:ea typeface="Calibri"/>
                <a:cs typeface="Calibri"/>
                <a:sym typeface="Calibri"/>
              </a:rPr>
              <a:t>est la droite ……………………………….au miroir au point d’incidence I.</a:t>
            </a:r>
            <a:endParaRPr/>
          </a:p>
        </p:txBody>
      </p:sp>
      <p:sp>
        <p:nvSpPr>
          <p:cNvPr id="2500" name="Google Shape;2500;p37"/>
          <p:cNvSpPr txBox="1"/>
          <p:nvPr/>
        </p:nvSpPr>
        <p:spPr>
          <a:xfrm>
            <a:off x="3702424" y="5145209"/>
            <a:ext cx="25280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B0F0"/>
                </a:solidFill>
                <a:latin typeface="Arial"/>
                <a:ea typeface="Arial"/>
                <a:cs typeface="Arial"/>
                <a:sym typeface="Arial"/>
              </a:rPr>
              <a:t>perpendiculaire</a:t>
            </a:r>
            <a:endParaRPr/>
          </a:p>
        </p:txBody>
      </p:sp>
      <p:sp>
        <p:nvSpPr>
          <p:cNvPr id="2501" name="Google Shape;2501;p37"/>
          <p:cNvSpPr/>
          <p:nvPr/>
        </p:nvSpPr>
        <p:spPr>
          <a:xfrm>
            <a:off x="325900" y="1113118"/>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pic>
        <p:nvPicPr>
          <p:cNvPr id="2502" name="Google Shape;2502;p37"/>
          <p:cNvPicPr preferRelativeResize="0"/>
          <p:nvPr/>
        </p:nvPicPr>
        <p:blipFill rotWithShape="1">
          <a:blip r:embed="rId5">
            <a:alphaModFix/>
          </a:blip>
          <a:srcRect b="51515" l="11300" r="11611" t="42617"/>
          <a:stretch/>
        </p:blipFill>
        <p:spPr>
          <a:xfrm>
            <a:off x="2683087" y="1090921"/>
            <a:ext cx="8276891" cy="496702"/>
          </a:xfrm>
          <a:prstGeom prst="rect">
            <a:avLst/>
          </a:prstGeom>
          <a:noFill/>
          <a:ln>
            <a:noFill/>
          </a:ln>
        </p:spPr>
      </p:pic>
      <p:grpSp>
        <p:nvGrpSpPr>
          <p:cNvPr id="2503" name="Google Shape;2503;p37"/>
          <p:cNvGrpSpPr/>
          <p:nvPr/>
        </p:nvGrpSpPr>
        <p:grpSpPr>
          <a:xfrm>
            <a:off x="10423288" y="3815862"/>
            <a:ext cx="329704" cy="318039"/>
            <a:chOff x="10423288" y="3815862"/>
            <a:chExt cx="329704" cy="318039"/>
          </a:xfrm>
        </p:grpSpPr>
        <p:cxnSp>
          <p:nvCxnSpPr>
            <p:cNvPr id="2504" name="Google Shape;2504;p37"/>
            <p:cNvCxnSpPr/>
            <p:nvPr/>
          </p:nvCxnSpPr>
          <p:spPr>
            <a:xfrm>
              <a:off x="10423288" y="3815862"/>
              <a:ext cx="329704" cy="0"/>
            </a:xfrm>
            <a:prstGeom prst="straightConnector1">
              <a:avLst/>
            </a:prstGeom>
            <a:noFill/>
            <a:ln cap="flat" cmpd="sng" w="19050">
              <a:solidFill>
                <a:schemeClr val="dk1"/>
              </a:solidFill>
              <a:prstDash val="solid"/>
              <a:miter lim="800000"/>
              <a:headEnd len="sm" w="sm" type="none"/>
              <a:tailEnd len="sm" w="sm" type="none"/>
            </a:ln>
          </p:spPr>
        </p:cxnSp>
        <p:cxnSp>
          <p:nvCxnSpPr>
            <p:cNvPr id="2505" name="Google Shape;2505;p37"/>
            <p:cNvCxnSpPr/>
            <p:nvPr/>
          </p:nvCxnSpPr>
          <p:spPr>
            <a:xfrm>
              <a:off x="10752992" y="3815862"/>
              <a:ext cx="0" cy="318039"/>
            </a:xfrm>
            <a:prstGeom prst="straightConnector1">
              <a:avLst/>
            </a:prstGeom>
            <a:noFill/>
            <a:ln cap="flat" cmpd="sng" w="19050">
              <a:solidFill>
                <a:schemeClr val="dk1"/>
              </a:solidFill>
              <a:prstDash val="solid"/>
              <a:miter lim="800000"/>
              <a:headEnd len="sm" w="sm" type="none"/>
              <a:tailEnd len="sm" w="sm" type="none"/>
            </a:ln>
          </p:spPr>
        </p:cxnSp>
      </p:grpSp>
      <p:sp>
        <p:nvSpPr>
          <p:cNvPr id="2506" name="Google Shape;2506;p3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tracer la normale je suis les étapes suivantes:</a:t>
            </a:r>
            <a:endParaRPr/>
          </a:p>
        </p:txBody>
      </p:sp>
      <p:sp>
        <p:nvSpPr>
          <p:cNvPr id="2507" name="Google Shape;2507;p37"/>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Il explique ce qui est demandé .Utiliser le tableau avec une règle  et une équerre en  parallèle avec la projection en verbalisant toutes les actions.</a:t>
            </a:r>
            <a:endParaRPr/>
          </a:p>
        </p:txBody>
      </p:sp>
      <p:sp>
        <p:nvSpPr>
          <p:cNvPr id="2508" name="Google Shape;2508;p37"/>
          <p:cNvSpPr txBox="1"/>
          <p:nvPr/>
        </p:nvSpPr>
        <p:spPr>
          <a:xfrm flipH="1">
            <a:off x="11712970" y="82735"/>
            <a:ext cx="4686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0"/>
                                        </p:tgtEl>
                                        <p:attrNameLst>
                                          <p:attrName>style.visibility</p:attrName>
                                        </p:attrNameLst>
                                      </p:cBhvr>
                                      <p:to>
                                        <p:strVal val="visible"/>
                                      </p:to>
                                    </p:set>
                                    <p:animEffect filter="fade" transition="in">
                                      <p:cBhvr>
                                        <p:cTn dur="500"/>
                                        <p:tgtEl>
                                          <p:spTgt spid="24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1"/>
                                        </p:tgtEl>
                                        <p:attrNameLst>
                                          <p:attrName>style.visibility</p:attrName>
                                        </p:attrNameLst>
                                      </p:cBhvr>
                                      <p:to>
                                        <p:strVal val="visible"/>
                                      </p:to>
                                    </p:set>
                                    <p:animEffect filter="fade" transition="in">
                                      <p:cBhvr>
                                        <p:cTn dur="500"/>
                                        <p:tgtEl>
                                          <p:spTgt spid="24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9"/>
                                        </p:tgtEl>
                                        <p:attrNameLst>
                                          <p:attrName>style.visibility</p:attrName>
                                        </p:attrNameLst>
                                      </p:cBhvr>
                                      <p:to>
                                        <p:strVal val="visible"/>
                                      </p:to>
                                    </p:set>
                                    <p:animEffect filter="fade" transition="in">
                                      <p:cBhvr>
                                        <p:cTn dur="500"/>
                                        <p:tgtEl>
                                          <p:spTgt spid="24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3"/>
                                        </p:tgtEl>
                                        <p:attrNameLst>
                                          <p:attrName>style.visibility</p:attrName>
                                        </p:attrNameLst>
                                      </p:cBhvr>
                                      <p:to>
                                        <p:strVal val="visible"/>
                                      </p:to>
                                    </p:set>
                                    <p:animEffect filter="fade" transition="in">
                                      <p:cBhvr>
                                        <p:cTn dur="500"/>
                                        <p:tgtEl>
                                          <p:spTgt spid="25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4"/>
                                        </p:tgtEl>
                                        <p:attrNameLst>
                                          <p:attrName>style.visibility</p:attrName>
                                        </p:attrNameLst>
                                      </p:cBhvr>
                                      <p:to>
                                        <p:strVal val="visible"/>
                                      </p:to>
                                    </p:set>
                                    <p:animEffect filter="fade" transition="in">
                                      <p:cBhvr>
                                        <p:cTn dur="500"/>
                                        <p:tgtEl>
                                          <p:spTgt spid="2494"/>
                                        </p:tgtEl>
                                      </p:cBhvr>
                                    </p:animEffect>
                                  </p:childTnLst>
                                </p:cTn>
                              </p:par>
                              <p:par>
                                <p:cTn fill="hold" nodeType="withEffect" presetClass="entr" presetID="10" presetSubtype="0">
                                  <p:stCondLst>
                                    <p:cond delay="0"/>
                                  </p:stCondLst>
                                  <p:childTnLst>
                                    <p:set>
                                      <p:cBhvr>
                                        <p:cTn dur="1" fill="hold">
                                          <p:stCondLst>
                                            <p:cond delay="0"/>
                                          </p:stCondLst>
                                        </p:cTn>
                                        <p:tgtEl>
                                          <p:spTgt spid="2495"/>
                                        </p:tgtEl>
                                        <p:attrNameLst>
                                          <p:attrName>style.visibility</p:attrName>
                                        </p:attrNameLst>
                                      </p:cBhvr>
                                      <p:to>
                                        <p:strVal val="visible"/>
                                      </p:to>
                                    </p:set>
                                    <p:animEffect filter="fade" transition="in">
                                      <p:cBhvr>
                                        <p:cTn dur="500"/>
                                        <p:tgtEl>
                                          <p:spTgt spid="24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9"/>
                                        </p:tgtEl>
                                        <p:attrNameLst>
                                          <p:attrName>style.visibility</p:attrName>
                                        </p:attrNameLst>
                                      </p:cBhvr>
                                      <p:to>
                                        <p:strVal val="visible"/>
                                      </p:to>
                                    </p:set>
                                    <p:animEffect filter="fade" transition="in">
                                      <p:cBhvr>
                                        <p:cTn dur="500"/>
                                        <p:tgtEl>
                                          <p:spTgt spid="24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0"/>
                                        </p:tgtEl>
                                        <p:attrNameLst>
                                          <p:attrName>style.visibility</p:attrName>
                                        </p:attrNameLst>
                                      </p:cBhvr>
                                      <p:to>
                                        <p:strVal val="visible"/>
                                      </p:to>
                                    </p:set>
                                    <p:animEffect filter="fade" transition="in">
                                      <p:cBhvr>
                                        <p:cTn dur="500"/>
                                        <p:tgtEl>
                                          <p:spTgt spid="25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2" name="Shape 2512"/>
        <p:cNvGrpSpPr/>
        <p:nvPr/>
      </p:nvGrpSpPr>
      <p:grpSpPr>
        <a:xfrm>
          <a:off x="0" y="0"/>
          <a:ext cx="0" cy="0"/>
          <a:chOff x="0" y="0"/>
          <a:chExt cx="0" cy="0"/>
        </a:xfrm>
      </p:grpSpPr>
      <p:pic>
        <p:nvPicPr>
          <p:cNvPr descr="Une image contenant noir, texte, cercle, capture d’écran" id="2513" name="Google Shape;2513;p38"/>
          <p:cNvPicPr preferRelativeResize="0"/>
          <p:nvPr/>
        </p:nvPicPr>
        <p:blipFill rotWithShape="1">
          <a:blip r:embed="rId3">
            <a:alphaModFix amt="30000"/>
          </a:blip>
          <a:srcRect b="0" l="0" r="0" t="0"/>
          <a:stretch/>
        </p:blipFill>
        <p:spPr>
          <a:xfrm>
            <a:off x="3548402" y="3141557"/>
            <a:ext cx="4770945" cy="2767577"/>
          </a:xfrm>
          <a:prstGeom prst="rect">
            <a:avLst/>
          </a:prstGeom>
          <a:noFill/>
          <a:ln>
            <a:noFill/>
          </a:ln>
        </p:spPr>
      </p:pic>
      <p:pic>
        <p:nvPicPr>
          <p:cNvPr id="2514" name="Google Shape;2514;p38"/>
          <p:cNvPicPr preferRelativeResize="0"/>
          <p:nvPr/>
        </p:nvPicPr>
        <p:blipFill rotWithShape="1">
          <a:blip r:embed="rId4">
            <a:alphaModFix/>
          </a:blip>
          <a:srcRect b="0" l="0" r="0" t="0"/>
          <a:stretch/>
        </p:blipFill>
        <p:spPr>
          <a:xfrm>
            <a:off x="11216900" y="336343"/>
            <a:ext cx="583170" cy="583170"/>
          </a:xfrm>
          <a:prstGeom prst="rect">
            <a:avLst/>
          </a:prstGeom>
          <a:noFill/>
          <a:ln>
            <a:noFill/>
          </a:ln>
        </p:spPr>
      </p:pic>
      <p:sp>
        <p:nvSpPr>
          <p:cNvPr id="2515" name="Google Shape;2515;p38"/>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2516" name="Google Shape;2516;p38"/>
          <p:cNvSpPr txBox="1"/>
          <p:nvPr/>
        </p:nvSpPr>
        <p:spPr>
          <a:xfrm>
            <a:off x="307976" y="1540770"/>
            <a:ext cx="9698529" cy="727571"/>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None/>
            </a:pPr>
            <a:r>
              <a:rPr b="1" i="1" lang="fr-FR" sz="2400">
                <a:solidFill>
                  <a:schemeClr val="dk1"/>
                </a:solidFill>
                <a:latin typeface="Calibri"/>
                <a:ea typeface="Calibri"/>
                <a:cs typeface="Calibri"/>
                <a:sym typeface="Calibri"/>
              </a:rPr>
              <a:t>Première</a:t>
            </a:r>
            <a:r>
              <a:rPr lang="fr-FR" sz="2400">
                <a:solidFill>
                  <a:schemeClr val="dk1"/>
                </a:solidFill>
                <a:latin typeface="Calibri"/>
                <a:ea typeface="Calibri"/>
                <a:cs typeface="Calibri"/>
                <a:sym typeface="Calibri"/>
              </a:rPr>
              <a:t> </a:t>
            </a:r>
            <a:r>
              <a:rPr b="1" i="1" lang="fr-FR" sz="2400">
                <a:solidFill>
                  <a:schemeClr val="dk1"/>
                </a:solidFill>
                <a:latin typeface="Calibri"/>
                <a:ea typeface="Calibri"/>
                <a:cs typeface="Calibri"/>
                <a:sym typeface="Calibri"/>
              </a:rPr>
              <a:t>étape</a:t>
            </a:r>
            <a:r>
              <a:rPr lang="fr-FR" sz="2400">
                <a:solidFill>
                  <a:schemeClr val="dk1"/>
                </a:solidFill>
                <a:latin typeface="Calibri"/>
                <a:ea typeface="Calibri"/>
                <a:cs typeface="Calibri"/>
                <a:sym typeface="Calibri"/>
              </a:rPr>
              <a:t>: Je </a:t>
            </a:r>
            <a:r>
              <a:rPr b="1" lang="fr-FR" sz="2400">
                <a:solidFill>
                  <a:schemeClr val="dk1"/>
                </a:solidFill>
                <a:latin typeface="Calibri"/>
                <a:ea typeface="Calibri"/>
                <a:cs typeface="Calibri"/>
                <a:sym typeface="Calibri"/>
              </a:rPr>
              <a:t>mesure</a:t>
            </a:r>
            <a:r>
              <a:rPr lang="fr-FR" sz="2400">
                <a:solidFill>
                  <a:schemeClr val="dk1"/>
                </a:solidFill>
                <a:latin typeface="Calibri"/>
                <a:ea typeface="Calibri"/>
                <a:cs typeface="Calibri"/>
                <a:sym typeface="Calibri"/>
              </a:rPr>
              <a:t> l’angle d’incidence  i = 30° à partir de</a:t>
            </a:r>
            <a:r>
              <a:rPr b="1" lang="fr-FR" sz="2400">
                <a:solidFill>
                  <a:schemeClr val="dk1"/>
                </a:solidFill>
                <a:latin typeface="Calibri"/>
                <a:ea typeface="Calibri"/>
                <a:cs typeface="Calibri"/>
                <a:sym typeface="Calibri"/>
              </a:rPr>
              <a:t> la normale.</a:t>
            </a:r>
            <a:endParaRPr/>
          </a:p>
        </p:txBody>
      </p:sp>
      <p:pic>
        <p:nvPicPr>
          <p:cNvPr id="2517" name="Google Shape;2517;p38"/>
          <p:cNvPicPr preferRelativeResize="0"/>
          <p:nvPr/>
        </p:nvPicPr>
        <p:blipFill rotWithShape="1">
          <a:blip r:embed="rId5">
            <a:alphaModFix/>
          </a:blip>
          <a:srcRect b="56145" l="11535" r="11140" t="36313"/>
          <a:stretch/>
        </p:blipFill>
        <p:spPr>
          <a:xfrm>
            <a:off x="2900138" y="919513"/>
            <a:ext cx="8682262" cy="722284"/>
          </a:xfrm>
          <a:prstGeom prst="rect">
            <a:avLst/>
          </a:prstGeom>
          <a:noFill/>
          <a:ln>
            <a:noFill/>
          </a:ln>
        </p:spPr>
      </p:pic>
      <p:sp>
        <p:nvSpPr>
          <p:cNvPr id="2518" name="Google Shape;2518;p38"/>
          <p:cNvSpPr/>
          <p:nvPr/>
        </p:nvSpPr>
        <p:spPr>
          <a:xfrm rot="-5400000">
            <a:off x="5567531" y="4379008"/>
            <a:ext cx="540000" cy="720000"/>
          </a:xfrm>
          <a:prstGeom prst="arc">
            <a:avLst>
              <a:gd fmla="val 16901006" name="adj1"/>
              <a:gd fmla="val 855610" name="adj2"/>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519" name="Google Shape;2519;p38"/>
          <p:cNvGrpSpPr/>
          <p:nvPr/>
        </p:nvGrpSpPr>
        <p:grpSpPr>
          <a:xfrm>
            <a:off x="4185837" y="2876973"/>
            <a:ext cx="2855043" cy="2872260"/>
            <a:chOff x="7512424" y="2112566"/>
            <a:chExt cx="2855043" cy="2872260"/>
          </a:xfrm>
        </p:grpSpPr>
        <p:pic>
          <p:nvPicPr>
            <p:cNvPr id="2520" name="Google Shape;2520;p38"/>
            <p:cNvPicPr preferRelativeResize="0"/>
            <p:nvPr/>
          </p:nvPicPr>
          <p:blipFill rotWithShape="1">
            <a:blip r:embed="rId6">
              <a:alphaModFix/>
            </a:blip>
            <a:srcRect b="0" l="0" r="0" t="71936"/>
            <a:stretch/>
          </p:blipFill>
          <p:spPr>
            <a:xfrm>
              <a:off x="7512424" y="4376856"/>
              <a:ext cx="2855043" cy="607970"/>
            </a:xfrm>
            <a:prstGeom prst="rect">
              <a:avLst/>
            </a:prstGeom>
            <a:noFill/>
            <a:ln>
              <a:noFill/>
            </a:ln>
          </p:spPr>
        </p:pic>
        <p:cxnSp>
          <p:nvCxnSpPr>
            <p:cNvPr id="2521" name="Google Shape;2521;p38"/>
            <p:cNvCxnSpPr/>
            <p:nvPr/>
          </p:nvCxnSpPr>
          <p:spPr>
            <a:xfrm>
              <a:off x="9247601" y="2112566"/>
              <a:ext cx="0" cy="2527608"/>
            </a:xfrm>
            <a:prstGeom prst="straightConnector1">
              <a:avLst/>
            </a:prstGeom>
            <a:noFill/>
            <a:ln cap="flat" cmpd="sng" w="38100">
              <a:solidFill>
                <a:srgbClr val="FF0000"/>
              </a:solidFill>
              <a:prstDash val="dash"/>
              <a:miter lim="800000"/>
              <a:headEnd len="sm" w="sm" type="none"/>
              <a:tailEnd len="sm" w="sm" type="none"/>
            </a:ln>
          </p:spPr>
        </p:cxnSp>
      </p:grpSp>
      <p:cxnSp>
        <p:nvCxnSpPr>
          <p:cNvPr id="2522" name="Google Shape;2522;p38"/>
          <p:cNvCxnSpPr/>
          <p:nvPr/>
        </p:nvCxnSpPr>
        <p:spPr>
          <a:xfrm rot="10800000">
            <a:off x="4372722" y="2928484"/>
            <a:ext cx="1529393" cy="2418494"/>
          </a:xfrm>
          <a:prstGeom prst="straightConnector1">
            <a:avLst/>
          </a:prstGeom>
          <a:noFill/>
          <a:ln cap="flat" cmpd="sng" w="38100">
            <a:solidFill>
              <a:schemeClr val="accent1"/>
            </a:solidFill>
            <a:prstDash val="solid"/>
            <a:miter lim="800000"/>
            <a:headEnd len="sm" w="sm" type="none"/>
            <a:tailEnd len="sm" w="sm" type="none"/>
          </a:ln>
        </p:spPr>
      </p:cxnSp>
      <p:sp>
        <p:nvSpPr>
          <p:cNvPr id="2523" name="Google Shape;2523;p3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Je vais maintenant  tracer le rayon incident .Pour cela je vais suivre les étapes suivantes:</a:t>
            </a:r>
            <a:endParaRPr/>
          </a:p>
        </p:txBody>
      </p:sp>
      <p:sp>
        <p:nvSpPr>
          <p:cNvPr id="2524" name="Google Shape;2524;p38"/>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l’exemple; utilise le matériel nécessaire pour mesurer les angles.</a:t>
            </a:r>
            <a:endParaRPr/>
          </a:p>
        </p:txBody>
      </p:sp>
      <p:sp>
        <p:nvSpPr>
          <p:cNvPr id="2525" name="Google Shape;2525;p38"/>
          <p:cNvSpPr txBox="1"/>
          <p:nvPr/>
        </p:nvSpPr>
        <p:spPr>
          <a:xfrm>
            <a:off x="5293615" y="4063681"/>
            <a:ext cx="7200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accent1"/>
                </a:solidFill>
                <a:latin typeface="Calibri"/>
                <a:ea typeface="Calibri"/>
                <a:cs typeface="Calibri"/>
                <a:sym typeface="Calibri"/>
              </a:rPr>
              <a:t>30°</a:t>
            </a:r>
            <a:endParaRPr/>
          </a:p>
        </p:txBody>
      </p:sp>
      <p:sp>
        <p:nvSpPr>
          <p:cNvPr id="2526" name="Google Shape;2526;p38"/>
          <p:cNvSpPr txBox="1"/>
          <p:nvPr/>
        </p:nvSpPr>
        <p:spPr>
          <a:xfrm>
            <a:off x="2194134" y="2359781"/>
            <a:ext cx="2117445" cy="727571"/>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None/>
            </a:pPr>
            <a:r>
              <a:rPr b="1" lang="fr-FR" sz="2400">
                <a:solidFill>
                  <a:schemeClr val="dk1"/>
                </a:solidFill>
                <a:latin typeface="Calibri"/>
                <a:ea typeface="Calibri"/>
                <a:cs typeface="Calibri"/>
                <a:sym typeface="Calibri"/>
              </a:rPr>
              <a:t>Rayon incident</a:t>
            </a:r>
            <a:endParaRPr/>
          </a:p>
        </p:txBody>
      </p:sp>
      <p:sp>
        <p:nvSpPr>
          <p:cNvPr id="2527" name="Google Shape;2527;p38"/>
          <p:cNvSpPr txBox="1"/>
          <p:nvPr/>
        </p:nvSpPr>
        <p:spPr>
          <a:xfrm flipH="1">
            <a:off x="11712970" y="82735"/>
            <a:ext cx="4686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2"/>
                                        </p:tgtEl>
                                        <p:attrNameLst>
                                          <p:attrName>style.visibility</p:attrName>
                                        </p:attrNameLst>
                                      </p:cBhvr>
                                      <p:to>
                                        <p:strVal val="visible"/>
                                      </p:to>
                                    </p:set>
                                    <p:animEffect filter="fade" transition="in">
                                      <p:cBhvr>
                                        <p:cTn dur="2000"/>
                                        <p:tgtEl>
                                          <p:spTgt spid="25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5"/>
                                        </p:tgtEl>
                                        <p:attrNameLst>
                                          <p:attrName>style.visibility</p:attrName>
                                        </p:attrNameLst>
                                      </p:cBhvr>
                                      <p:to>
                                        <p:strVal val="visible"/>
                                      </p:to>
                                    </p:set>
                                    <p:animEffect filter="fade" transition="in">
                                      <p:cBhvr>
                                        <p:cTn dur="500"/>
                                        <p:tgtEl>
                                          <p:spTgt spid="2525"/>
                                        </p:tgtEl>
                                      </p:cBhvr>
                                    </p:animEffect>
                                  </p:childTnLst>
                                </p:cTn>
                              </p:par>
                              <p:par>
                                <p:cTn fill="hold" nodeType="withEffect" presetClass="entr" presetID="10" presetSubtype="0">
                                  <p:stCondLst>
                                    <p:cond delay="0"/>
                                  </p:stCondLst>
                                  <p:childTnLst>
                                    <p:set>
                                      <p:cBhvr>
                                        <p:cTn dur="1" fill="hold">
                                          <p:stCondLst>
                                            <p:cond delay="0"/>
                                          </p:stCondLst>
                                        </p:cTn>
                                        <p:tgtEl>
                                          <p:spTgt spid="2518"/>
                                        </p:tgtEl>
                                        <p:attrNameLst>
                                          <p:attrName>style.visibility</p:attrName>
                                        </p:attrNameLst>
                                      </p:cBhvr>
                                      <p:to>
                                        <p:strVal val="visible"/>
                                      </p:to>
                                    </p:set>
                                    <p:animEffect filter="fade" transition="in">
                                      <p:cBhvr>
                                        <p:cTn dur="500"/>
                                        <p:tgtEl>
                                          <p:spTgt spid="25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1" name="Shape 2531"/>
        <p:cNvGrpSpPr/>
        <p:nvPr/>
      </p:nvGrpSpPr>
      <p:grpSpPr>
        <a:xfrm>
          <a:off x="0" y="0"/>
          <a:ext cx="0" cy="0"/>
          <a:chOff x="0" y="0"/>
          <a:chExt cx="0" cy="0"/>
        </a:xfrm>
      </p:grpSpPr>
      <p:pic>
        <p:nvPicPr>
          <p:cNvPr id="2532" name="Google Shape;2532;p39"/>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533" name="Google Shape;2533;p39"/>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pic>
        <p:nvPicPr>
          <p:cNvPr id="2534" name="Google Shape;2534;p39"/>
          <p:cNvPicPr preferRelativeResize="0"/>
          <p:nvPr/>
        </p:nvPicPr>
        <p:blipFill rotWithShape="1">
          <a:blip r:embed="rId4">
            <a:alphaModFix/>
          </a:blip>
          <a:srcRect b="56145" l="11535" r="11140" t="36313"/>
          <a:stretch/>
        </p:blipFill>
        <p:spPr>
          <a:xfrm>
            <a:off x="2716823" y="1050650"/>
            <a:ext cx="8682262" cy="722284"/>
          </a:xfrm>
          <a:prstGeom prst="rect">
            <a:avLst/>
          </a:prstGeom>
          <a:noFill/>
          <a:ln>
            <a:noFill/>
          </a:ln>
        </p:spPr>
      </p:pic>
      <p:sp>
        <p:nvSpPr>
          <p:cNvPr id="2535" name="Google Shape;2535;p39"/>
          <p:cNvSpPr/>
          <p:nvPr/>
        </p:nvSpPr>
        <p:spPr>
          <a:xfrm>
            <a:off x="2022231" y="4150578"/>
            <a:ext cx="2450976"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000">
                <a:solidFill>
                  <a:srgbClr val="00B0F0"/>
                </a:solidFill>
                <a:latin typeface="Arial"/>
                <a:ea typeface="Arial"/>
                <a:cs typeface="Arial"/>
                <a:sym typeface="Arial"/>
              </a:rPr>
              <a:t>Le rayon incident </a:t>
            </a:r>
            <a:endParaRPr/>
          </a:p>
        </p:txBody>
      </p:sp>
      <p:cxnSp>
        <p:nvCxnSpPr>
          <p:cNvPr id="2536" name="Google Shape;2536;p39"/>
          <p:cNvCxnSpPr/>
          <p:nvPr/>
        </p:nvCxnSpPr>
        <p:spPr>
          <a:xfrm flipH="1" rot="10800000">
            <a:off x="4019587" y="4279026"/>
            <a:ext cx="828000" cy="26313"/>
          </a:xfrm>
          <a:prstGeom prst="straightConnector1">
            <a:avLst/>
          </a:prstGeom>
          <a:noFill/>
          <a:ln cap="flat" cmpd="sng" w="38100">
            <a:solidFill>
              <a:schemeClr val="dk1"/>
            </a:solidFill>
            <a:prstDash val="solid"/>
            <a:miter lim="800000"/>
            <a:headEnd len="sm" w="sm" type="none"/>
            <a:tailEnd len="med" w="med" type="triangle"/>
          </a:ln>
        </p:spPr>
      </p:cxnSp>
      <p:sp>
        <p:nvSpPr>
          <p:cNvPr id="2537" name="Google Shape;2537;p39"/>
          <p:cNvSpPr txBox="1"/>
          <p:nvPr/>
        </p:nvSpPr>
        <p:spPr>
          <a:xfrm>
            <a:off x="4979982" y="3989257"/>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a:p>
        </p:txBody>
      </p:sp>
      <p:cxnSp>
        <p:nvCxnSpPr>
          <p:cNvPr id="2538" name="Google Shape;2538;p39"/>
          <p:cNvCxnSpPr/>
          <p:nvPr/>
        </p:nvCxnSpPr>
        <p:spPr>
          <a:xfrm rot="-7200000">
            <a:off x="4291292" y="4675027"/>
            <a:ext cx="1620000"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539" name="Google Shape;2539;p39"/>
          <p:cNvCxnSpPr/>
          <p:nvPr/>
        </p:nvCxnSpPr>
        <p:spPr>
          <a:xfrm rot="3600000">
            <a:off x="4974766" y="4792650"/>
            <a:ext cx="390891" cy="0"/>
          </a:xfrm>
          <a:prstGeom prst="straightConnector1">
            <a:avLst/>
          </a:prstGeom>
          <a:noFill/>
          <a:ln cap="flat" cmpd="sng" w="38100">
            <a:solidFill>
              <a:schemeClr val="accent1"/>
            </a:solidFill>
            <a:prstDash val="solid"/>
            <a:miter lim="800000"/>
            <a:headEnd len="sm" w="sm" type="none"/>
            <a:tailEnd len="med" w="med" type="triangle"/>
          </a:ln>
        </p:spPr>
      </p:cxnSp>
      <p:sp>
        <p:nvSpPr>
          <p:cNvPr id="2540" name="Google Shape;2540;p39"/>
          <p:cNvSpPr/>
          <p:nvPr/>
        </p:nvSpPr>
        <p:spPr>
          <a:xfrm rot="-4821847">
            <a:off x="5217136" y="4390275"/>
            <a:ext cx="540000" cy="720000"/>
          </a:xfrm>
          <a:prstGeom prst="arc">
            <a:avLst>
              <a:gd fmla="val 16200000" name="adj1"/>
              <a:gd fmla="val 305410" name="adj2"/>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2541" name="Google Shape;2541;p39"/>
          <p:cNvPicPr preferRelativeResize="0"/>
          <p:nvPr/>
        </p:nvPicPr>
        <p:blipFill rotWithShape="1">
          <a:blip r:embed="rId5">
            <a:alphaModFix/>
          </a:blip>
          <a:srcRect b="0" l="0" r="0" t="71936"/>
          <a:stretch/>
        </p:blipFill>
        <p:spPr>
          <a:xfrm>
            <a:off x="3818275" y="5176443"/>
            <a:ext cx="2855043" cy="607970"/>
          </a:xfrm>
          <a:prstGeom prst="rect">
            <a:avLst/>
          </a:prstGeom>
          <a:noFill/>
          <a:ln>
            <a:noFill/>
          </a:ln>
        </p:spPr>
      </p:pic>
      <p:cxnSp>
        <p:nvCxnSpPr>
          <p:cNvPr id="2542" name="Google Shape;2542;p39"/>
          <p:cNvCxnSpPr/>
          <p:nvPr/>
        </p:nvCxnSpPr>
        <p:spPr>
          <a:xfrm rot="5400000">
            <a:off x="4572046" y="4458355"/>
            <a:ext cx="1962812" cy="0"/>
          </a:xfrm>
          <a:prstGeom prst="straightConnector1">
            <a:avLst/>
          </a:prstGeom>
          <a:noFill/>
          <a:ln cap="flat" cmpd="sng" w="38100">
            <a:solidFill>
              <a:srgbClr val="1D9A78"/>
            </a:solidFill>
            <a:prstDash val="dash"/>
            <a:miter lim="800000"/>
            <a:headEnd len="sm" w="sm" type="none"/>
            <a:tailEnd len="sm" w="sm" type="none"/>
          </a:ln>
        </p:spPr>
      </p:cxnSp>
      <p:sp>
        <p:nvSpPr>
          <p:cNvPr id="2543" name="Google Shape;2543;p39"/>
          <p:cNvSpPr/>
          <p:nvPr/>
        </p:nvSpPr>
        <p:spPr>
          <a:xfrm>
            <a:off x="812744" y="2534346"/>
            <a:ext cx="9173577" cy="55399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fr-FR" sz="2400">
                <a:solidFill>
                  <a:srgbClr val="FF0000"/>
                </a:solidFill>
                <a:latin typeface="Calibri"/>
                <a:ea typeface="Calibri"/>
                <a:cs typeface="Calibri"/>
                <a:sym typeface="Calibri"/>
              </a:rPr>
              <a:t>Le rayon incident </a:t>
            </a:r>
            <a:r>
              <a:rPr lang="fr-FR" sz="2400">
                <a:solidFill>
                  <a:schemeClr val="dk1"/>
                </a:solidFill>
                <a:latin typeface="Calibri"/>
                <a:ea typeface="Calibri"/>
                <a:cs typeface="Calibri"/>
                <a:sym typeface="Calibri"/>
              </a:rPr>
              <a:t>forme un angle d’incidence i=……………avec la normale.</a:t>
            </a:r>
            <a:endParaRPr/>
          </a:p>
        </p:txBody>
      </p:sp>
      <p:sp>
        <p:nvSpPr>
          <p:cNvPr id="2544" name="Google Shape;2544;p39"/>
          <p:cNvSpPr/>
          <p:nvPr/>
        </p:nvSpPr>
        <p:spPr>
          <a:xfrm>
            <a:off x="6837252" y="2657456"/>
            <a:ext cx="1224000"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000">
                <a:solidFill>
                  <a:srgbClr val="00B0F0"/>
                </a:solidFill>
                <a:latin typeface="Arial"/>
                <a:ea typeface="Arial"/>
                <a:cs typeface="Arial"/>
                <a:sym typeface="Arial"/>
              </a:rPr>
              <a:t> 30°</a:t>
            </a:r>
            <a:endParaRPr b="1" sz="2000">
              <a:solidFill>
                <a:srgbClr val="00B0F0"/>
              </a:solidFill>
              <a:latin typeface="Arial"/>
              <a:ea typeface="Arial"/>
              <a:cs typeface="Arial"/>
              <a:sym typeface="Arial"/>
            </a:endParaRPr>
          </a:p>
        </p:txBody>
      </p:sp>
      <p:sp>
        <p:nvSpPr>
          <p:cNvPr id="2545" name="Google Shape;2545;p39"/>
          <p:cNvSpPr txBox="1"/>
          <p:nvPr/>
        </p:nvSpPr>
        <p:spPr>
          <a:xfrm>
            <a:off x="562708" y="1810364"/>
            <a:ext cx="948444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chemeClr val="dk1"/>
                </a:solidFill>
                <a:latin typeface="Calibri"/>
                <a:ea typeface="Calibri"/>
                <a:cs typeface="Calibri"/>
                <a:sym typeface="Calibri"/>
              </a:rPr>
              <a:t>Deuxième</a:t>
            </a:r>
            <a:r>
              <a:rPr lang="fr-FR" sz="2400">
                <a:solidFill>
                  <a:schemeClr val="dk1"/>
                </a:solidFill>
                <a:latin typeface="Calibri"/>
                <a:ea typeface="Calibri"/>
                <a:cs typeface="Calibri"/>
                <a:sym typeface="Calibri"/>
              </a:rPr>
              <a:t> </a:t>
            </a:r>
            <a:r>
              <a:rPr b="1" i="1" lang="fr-FR" sz="2400">
                <a:solidFill>
                  <a:schemeClr val="dk1"/>
                </a:solidFill>
                <a:latin typeface="Calibri"/>
                <a:ea typeface="Calibri"/>
                <a:cs typeface="Calibri"/>
                <a:sym typeface="Calibri"/>
              </a:rPr>
              <a:t>étape</a:t>
            </a:r>
            <a:r>
              <a:rPr lang="fr-FR" sz="2400">
                <a:solidFill>
                  <a:schemeClr val="dk1"/>
                </a:solidFill>
                <a:latin typeface="Calibri"/>
                <a:ea typeface="Calibri"/>
                <a:cs typeface="Calibri"/>
                <a:sym typeface="Calibri"/>
              </a:rPr>
              <a:t>: Je trace </a:t>
            </a:r>
            <a:r>
              <a:rPr b="1" lang="fr-FR" sz="2400">
                <a:solidFill>
                  <a:schemeClr val="dk1"/>
                </a:solidFill>
                <a:latin typeface="Calibri"/>
                <a:ea typeface="Calibri"/>
                <a:cs typeface="Calibri"/>
                <a:sym typeface="Calibri"/>
              </a:rPr>
              <a:t>le rayon incident </a:t>
            </a:r>
            <a:r>
              <a:rPr lang="fr-FR" sz="2400">
                <a:solidFill>
                  <a:schemeClr val="dk1"/>
                </a:solidFill>
                <a:latin typeface="Calibri"/>
                <a:ea typeface="Calibri"/>
                <a:cs typeface="Calibri"/>
                <a:sym typeface="Calibri"/>
              </a:rPr>
              <a:t>qui arrive au </a:t>
            </a:r>
            <a:r>
              <a:rPr b="1" lang="fr-FR" sz="2400">
                <a:solidFill>
                  <a:schemeClr val="dk1"/>
                </a:solidFill>
                <a:latin typeface="Calibri"/>
                <a:ea typeface="Calibri"/>
                <a:cs typeface="Calibri"/>
                <a:sym typeface="Calibri"/>
              </a:rPr>
              <a:t>point d’incidence.</a:t>
            </a:r>
            <a:endParaRPr/>
          </a:p>
        </p:txBody>
      </p:sp>
      <p:sp>
        <p:nvSpPr>
          <p:cNvPr id="2546" name="Google Shape;2546;p39"/>
          <p:cNvSpPr/>
          <p:nvPr/>
        </p:nvSpPr>
        <p:spPr>
          <a:xfrm>
            <a:off x="1890347" y="5725581"/>
            <a:ext cx="492368" cy="408351"/>
          </a:xfrm>
          <a:prstGeom prst="triangle">
            <a:avLst>
              <a:gd fmla="val 50000" name="adj"/>
            </a:avLst>
          </a:prstGeom>
          <a:solidFill>
            <a:srgbClr val="FF0000"/>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3600">
                <a:solidFill>
                  <a:schemeClr val="lt1"/>
                </a:solidFill>
                <a:latin typeface="Calibri"/>
                <a:ea typeface="Calibri"/>
                <a:cs typeface="Calibri"/>
                <a:sym typeface="Calibri"/>
              </a:rPr>
              <a:t>!</a:t>
            </a:r>
            <a:endParaRPr/>
          </a:p>
        </p:txBody>
      </p:sp>
      <p:sp>
        <p:nvSpPr>
          <p:cNvPr id="2547" name="Google Shape;2547;p39"/>
          <p:cNvSpPr txBox="1"/>
          <p:nvPr/>
        </p:nvSpPr>
        <p:spPr>
          <a:xfrm>
            <a:off x="2510064" y="5913034"/>
            <a:ext cx="888902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Je n’oublie pas d’ajouter la flèche qui montre le sens de propagation de la lumière.</a:t>
            </a:r>
            <a:endParaRPr/>
          </a:p>
        </p:txBody>
      </p:sp>
      <p:sp>
        <p:nvSpPr>
          <p:cNvPr id="2548" name="Google Shape;2548;p39"/>
          <p:cNvSpPr/>
          <p:nvPr/>
        </p:nvSpPr>
        <p:spPr>
          <a:xfrm>
            <a:off x="382321" y="1131061"/>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pic>
        <p:nvPicPr>
          <p:cNvPr id="2549" name="Google Shape;2549;p39"/>
          <p:cNvPicPr preferRelativeResize="0"/>
          <p:nvPr/>
        </p:nvPicPr>
        <p:blipFill rotWithShape="1">
          <a:blip r:embed="rId4">
            <a:alphaModFix/>
          </a:blip>
          <a:srcRect b="56145" l="11535" r="11140" t="36313"/>
          <a:stretch/>
        </p:blipFill>
        <p:spPr>
          <a:xfrm>
            <a:off x="2799576" y="1006322"/>
            <a:ext cx="8682262" cy="722284"/>
          </a:xfrm>
          <a:prstGeom prst="rect">
            <a:avLst/>
          </a:prstGeom>
          <a:noFill/>
          <a:ln>
            <a:noFill/>
          </a:ln>
        </p:spPr>
      </p:pic>
      <p:sp>
        <p:nvSpPr>
          <p:cNvPr id="2550" name="Google Shape;2550;p3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2e étape je trace le rayon incident qui arrive au point d’incidence I.</a:t>
            </a:r>
            <a:endParaRPr/>
          </a:p>
        </p:txBody>
      </p:sp>
      <p:sp>
        <p:nvSpPr>
          <p:cNvPr id="2551" name="Google Shape;2551;p39"/>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l’exemple. Utiliser le tableau et le matériel nécessaire pour mesurer les angles.</a:t>
            </a:r>
            <a:endParaRPr/>
          </a:p>
          <a:p>
            <a:pPr indent="-228600" lvl="0" marL="228600" rtl="0" algn="l">
              <a:lnSpc>
                <a:spcPct val="90000"/>
              </a:lnSpc>
              <a:spcBef>
                <a:spcPts val="1000"/>
              </a:spcBef>
              <a:spcAft>
                <a:spcPts val="0"/>
              </a:spcAft>
              <a:buClr>
                <a:schemeClr val="dk1"/>
              </a:buClr>
              <a:buSzPts val="1050"/>
              <a:buNone/>
            </a:pPr>
            <a:r>
              <a:t/>
            </a:r>
            <a:endParaRPr/>
          </a:p>
        </p:txBody>
      </p:sp>
      <p:sp>
        <p:nvSpPr>
          <p:cNvPr id="2552" name="Google Shape;2552;p39"/>
          <p:cNvSpPr txBox="1"/>
          <p:nvPr/>
        </p:nvSpPr>
        <p:spPr>
          <a:xfrm flipH="1">
            <a:off x="11712970" y="82735"/>
            <a:ext cx="4686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6" name="Shape 2556"/>
        <p:cNvGrpSpPr/>
        <p:nvPr/>
      </p:nvGrpSpPr>
      <p:grpSpPr>
        <a:xfrm>
          <a:off x="0" y="0"/>
          <a:ext cx="0" cy="0"/>
          <a:chOff x="0" y="0"/>
          <a:chExt cx="0" cy="0"/>
        </a:xfrm>
      </p:grpSpPr>
      <p:pic>
        <p:nvPicPr>
          <p:cNvPr id="2557" name="Google Shape;2557;p40"/>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558" name="Google Shape;2558;p40"/>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2559" name="Google Shape;2559;p40"/>
          <p:cNvSpPr txBox="1"/>
          <p:nvPr/>
        </p:nvSpPr>
        <p:spPr>
          <a:xfrm>
            <a:off x="1075321" y="1456598"/>
            <a:ext cx="10433164" cy="727571"/>
          </a:xfrm>
          <a:prstGeom prst="rect">
            <a:avLst/>
          </a:prstGeom>
          <a:noFill/>
          <a:ln>
            <a:noFill/>
          </a:ln>
        </p:spPr>
        <p:txBody>
          <a:bodyPr anchorCtr="0" anchor="t" bIns="45700" lIns="91425" spcFirstLastPara="1" rIns="91425" wrap="square" tIns="45700">
            <a:spAutoFit/>
          </a:bodyPr>
          <a:lstStyle/>
          <a:p>
            <a:pPr indent="-342900" lvl="0" marL="342900" marR="0" rtl="0" algn="l">
              <a:lnSpc>
                <a:spcPct val="200000"/>
              </a:lnSpc>
              <a:spcBef>
                <a:spcPts val="0"/>
              </a:spcBef>
              <a:spcAft>
                <a:spcPts val="0"/>
              </a:spcAft>
              <a:buClr>
                <a:schemeClr val="dk1"/>
              </a:buClr>
              <a:buSzPts val="2400"/>
              <a:buFont typeface="Noto Sans Symbols"/>
              <a:buChar char="⮚"/>
            </a:pPr>
            <a:r>
              <a:rPr lang="fr-FR" sz="2400">
                <a:solidFill>
                  <a:schemeClr val="dk1"/>
                </a:solidFill>
                <a:latin typeface="Calibri"/>
                <a:ea typeface="Calibri"/>
                <a:cs typeface="Calibri"/>
                <a:sym typeface="Calibri"/>
              </a:rPr>
              <a:t>Je détermine </a:t>
            </a:r>
            <a:r>
              <a:rPr b="1" lang="fr-FR" sz="2400">
                <a:solidFill>
                  <a:schemeClr val="dk1"/>
                </a:solidFill>
                <a:latin typeface="Calibri"/>
                <a:ea typeface="Calibri"/>
                <a:cs typeface="Calibri"/>
                <a:sym typeface="Calibri"/>
              </a:rPr>
              <a:t>la valeur </a:t>
            </a:r>
            <a:r>
              <a:rPr lang="fr-FR" sz="2400">
                <a:solidFill>
                  <a:schemeClr val="dk1"/>
                </a:solidFill>
                <a:latin typeface="Calibri"/>
                <a:ea typeface="Calibri"/>
                <a:cs typeface="Calibri"/>
                <a:sym typeface="Calibri"/>
              </a:rPr>
              <a:t>de </a:t>
            </a:r>
            <a:r>
              <a:rPr b="1" lang="fr-FR" sz="2400">
                <a:solidFill>
                  <a:schemeClr val="dk1"/>
                </a:solidFill>
                <a:latin typeface="Calibri"/>
                <a:ea typeface="Calibri"/>
                <a:cs typeface="Calibri"/>
                <a:sym typeface="Calibri"/>
              </a:rPr>
              <a:t>l’angle de réflexion r: </a:t>
            </a:r>
            <a:r>
              <a:rPr lang="fr-FR" sz="2400">
                <a:solidFill>
                  <a:schemeClr val="dk1"/>
                </a:solidFill>
                <a:latin typeface="Calibri"/>
                <a:ea typeface="Calibri"/>
                <a:cs typeface="Calibri"/>
                <a:sym typeface="Calibri"/>
              </a:rPr>
              <a:t>selon la loi de la réflexion </a:t>
            </a:r>
            <a:r>
              <a:rPr b="1" lang="fr-FR" sz="2400">
                <a:solidFill>
                  <a:schemeClr val="dk1"/>
                </a:solidFill>
                <a:latin typeface="Calibri"/>
                <a:ea typeface="Calibri"/>
                <a:cs typeface="Calibri"/>
                <a:sym typeface="Calibri"/>
              </a:rPr>
              <a:t>i = r</a:t>
            </a:r>
            <a:r>
              <a:rPr lang="fr-FR" sz="2400">
                <a:solidFill>
                  <a:schemeClr val="dk1"/>
                </a:solidFill>
                <a:latin typeface="Calibri"/>
                <a:ea typeface="Calibri"/>
                <a:cs typeface="Calibri"/>
                <a:sym typeface="Calibri"/>
              </a:rPr>
              <a:t>.</a:t>
            </a:r>
            <a:endParaRPr/>
          </a:p>
        </p:txBody>
      </p:sp>
      <p:pic>
        <p:nvPicPr>
          <p:cNvPr id="2560" name="Google Shape;2560;p40"/>
          <p:cNvPicPr preferRelativeResize="0"/>
          <p:nvPr/>
        </p:nvPicPr>
        <p:blipFill rotWithShape="1">
          <a:blip r:embed="rId4">
            <a:alphaModFix/>
          </a:blip>
          <a:srcRect b="22484" l="10747" r="11148" t="72207"/>
          <a:stretch/>
        </p:blipFill>
        <p:spPr>
          <a:xfrm>
            <a:off x="2956086" y="1068493"/>
            <a:ext cx="8330480" cy="472277"/>
          </a:xfrm>
          <a:prstGeom prst="rect">
            <a:avLst/>
          </a:prstGeom>
          <a:noFill/>
          <a:ln>
            <a:noFill/>
          </a:ln>
        </p:spPr>
      </p:pic>
      <p:sp>
        <p:nvSpPr>
          <p:cNvPr id="2561" name="Google Shape;2561;p40"/>
          <p:cNvSpPr/>
          <p:nvPr/>
        </p:nvSpPr>
        <p:spPr>
          <a:xfrm>
            <a:off x="1243473" y="2681190"/>
            <a:ext cx="8395980" cy="496739"/>
          </a:xfrm>
          <a:prstGeom prst="rect">
            <a:avLst/>
          </a:prstGeom>
          <a:noFill/>
          <a:ln>
            <a:noFill/>
          </a:ln>
        </p:spPr>
        <p:txBody>
          <a:bodyPr anchorCtr="0" anchor="t" bIns="0" lIns="0" spcFirstLastPara="1" rIns="0" wrap="square" tIns="0">
            <a:spAutoFit/>
          </a:bodyPr>
          <a:lstStyle/>
          <a:p>
            <a:pPr indent="-342900" lvl="0" marL="342900" marR="0" rtl="0" algn="l">
              <a:lnSpc>
                <a:spcPct val="150000"/>
              </a:lnSpc>
              <a:spcBef>
                <a:spcPts val="0"/>
              </a:spcBef>
              <a:spcAft>
                <a:spcPts val="0"/>
              </a:spcAft>
              <a:buClr>
                <a:schemeClr val="dk1"/>
              </a:buClr>
              <a:buSzPts val="2400"/>
              <a:buFont typeface="Noto Sans Symbols"/>
              <a:buChar char="⮚"/>
            </a:pPr>
            <a:r>
              <a:rPr lang="fr-FR" sz="2400">
                <a:solidFill>
                  <a:schemeClr val="dk1"/>
                </a:solidFill>
                <a:latin typeface="Calibri"/>
                <a:ea typeface="Calibri"/>
                <a:cs typeface="Calibri"/>
                <a:sym typeface="Calibri"/>
              </a:rPr>
              <a:t>Je reporte l’angle </a:t>
            </a:r>
            <a:r>
              <a:rPr b="1" lang="fr-FR" sz="2400">
                <a:solidFill>
                  <a:schemeClr val="dk1"/>
                </a:solidFill>
                <a:latin typeface="Calibri"/>
                <a:ea typeface="Calibri"/>
                <a:cs typeface="Calibri"/>
                <a:sym typeface="Calibri"/>
              </a:rPr>
              <a:t>r = 30° de l’autre côté de la normale</a:t>
            </a:r>
            <a:r>
              <a:rPr lang="fr-FR"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sp>
        <p:nvSpPr>
          <p:cNvPr id="2562" name="Google Shape;2562;p40"/>
          <p:cNvSpPr txBox="1"/>
          <p:nvPr/>
        </p:nvSpPr>
        <p:spPr>
          <a:xfrm>
            <a:off x="4648322" y="4873553"/>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a:p>
        </p:txBody>
      </p:sp>
      <p:sp>
        <p:nvSpPr>
          <p:cNvPr id="2563" name="Google Shape;2563;p40"/>
          <p:cNvSpPr/>
          <p:nvPr/>
        </p:nvSpPr>
        <p:spPr>
          <a:xfrm rot="-5400000">
            <a:off x="4892608" y="5058928"/>
            <a:ext cx="540000" cy="720000"/>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564" name="Google Shape;2564;p40"/>
          <p:cNvGrpSpPr/>
          <p:nvPr/>
        </p:nvGrpSpPr>
        <p:grpSpPr>
          <a:xfrm rot="-7200000">
            <a:off x="3952082" y="5303816"/>
            <a:ext cx="1620000" cy="17012"/>
            <a:chOff x="8689898" y="4208709"/>
            <a:chExt cx="2238854" cy="17012"/>
          </a:xfrm>
        </p:grpSpPr>
        <p:cxnSp>
          <p:nvCxnSpPr>
            <p:cNvPr id="2565" name="Google Shape;2565;p40"/>
            <p:cNvCxnSpPr/>
            <p:nvPr/>
          </p:nvCxnSpPr>
          <p:spPr>
            <a:xfrm>
              <a:off x="8689898" y="4215088"/>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566" name="Google Shape;2566;p40"/>
            <p:cNvCxnSpPr/>
            <p:nvPr/>
          </p:nvCxnSpPr>
          <p:spPr>
            <a:xfrm rot="10800000">
              <a:off x="9369329" y="4208709"/>
              <a:ext cx="540215" cy="0"/>
            </a:xfrm>
            <a:prstGeom prst="straightConnector1">
              <a:avLst/>
            </a:prstGeom>
            <a:noFill/>
            <a:ln cap="flat" cmpd="sng" w="38100">
              <a:solidFill>
                <a:schemeClr val="accent1"/>
              </a:solidFill>
              <a:prstDash val="solid"/>
              <a:miter lim="800000"/>
              <a:headEnd len="sm" w="sm" type="none"/>
              <a:tailEnd len="med" w="med" type="triangle"/>
            </a:ln>
          </p:spPr>
        </p:cxnSp>
      </p:grpSp>
      <p:pic>
        <p:nvPicPr>
          <p:cNvPr id="2567" name="Google Shape;2567;p40"/>
          <p:cNvPicPr preferRelativeResize="0"/>
          <p:nvPr/>
        </p:nvPicPr>
        <p:blipFill rotWithShape="1">
          <a:blip r:embed="rId5">
            <a:alphaModFix/>
          </a:blip>
          <a:srcRect b="0" l="0" r="0" t="71936"/>
          <a:stretch/>
        </p:blipFill>
        <p:spPr>
          <a:xfrm>
            <a:off x="3453608" y="5785561"/>
            <a:ext cx="2855043" cy="607970"/>
          </a:xfrm>
          <a:prstGeom prst="rect">
            <a:avLst/>
          </a:prstGeom>
          <a:noFill/>
          <a:ln>
            <a:noFill/>
          </a:ln>
        </p:spPr>
      </p:pic>
      <p:cxnSp>
        <p:nvCxnSpPr>
          <p:cNvPr id="2568" name="Google Shape;2568;p40"/>
          <p:cNvCxnSpPr/>
          <p:nvPr/>
        </p:nvCxnSpPr>
        <p:spPr>
          <a:xfrm rot="5400000">
            <a:off x="4207379" y="5067473"/>
            <a:ext cx="1962812" cy="0"/>
          </a:xfrm>
          <a:prstGeom prst="straightConnector1">
            <a:avLst/>
          </a:prstGeom>
          <a:noFill/>
          <a:ln cap="flat" cmpd="sng" w="38100">
            <a:solidFill>
              <a:srgbClr val="1D9A78"/>
            </a:solidFill>
            <a:prstDash val="dash"/>
            <a:miter lim="800000"/>
            <a:headEnd len="sm" w="sm" type="none"/>
            <a:tailEnd len="sm" w="sm" type="none"/>
          </a:ln>
        </p:spPr>
      </p:cxnSp>
      <p:cxnSp>
        <p:nvCxnSpPr>
          <p:cNvPr id="2569" name="Google Shape;2569;p40"/>
          <p:cNvCxnSpPr/>
          <p:nvPr/>
        </p:nvCxnSpPr>
        <p:spPr>
          <a:xfrm flipH="1">
            <a:off x="5197918" y="4587767"/>
            <a:ext cx="787113" cy="1402963"/>
          </a:xfrm>
          <a:prstGeom prst="straightConnector1">
            <a:avLst/>
          </a:prstGeom>
          <a:noFill/>
          <a:ln cap="flat" cmpd="sng" w="9525">
            <a:solidFill>
              <a:schemeClr val="accent1"/>
            </a:solidFill>
            <a:prstDash val="solid"/>
            <a:miter lim="800000"/>
            <a:headEnd len="sm" w="sm" type="none"/>
            <a:tailEnd len="sm" w="sm" type="none"/>
          </a:ln>
        </p:spPr>
      </p:cxnSp>
      <p:sp>
        <p:nvSpPr>
          <p:cNvPr id="2570" name="Google Shape;2570;p40"/>
          <p:cNvSpPr txBox="1"/>
          <p:nvPr/>
        </p:nvSpPr>
        <p:spPr>
          <a:xfrm>
            <a:off x="5259045" y="4587767"/>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a:p>
        </p:txBody>
      </p:sp>
      <p:sp>
        <p:nvSpPr>
          <p:cNvPr id="2571" name="Google Shape;2571;p40"/>
          <p:cNvSpPr/>
          <p:nvPr/>
        </p:nvSpPr>
        <p:spPr>
          <a:xfrm flipH="1" rot="5400000">
            <a:off x="4867424" y="4799555"/>
            <a:ext cx="818312" cy="1116248"/>
          </a:xfrm>
          <a:prstGeom prst="arc">
            <a:avLst>
              <a:gd fmla="val 18204260" name="adj1"/>
              <a:gd fmla="val 95589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572" name="Google Shape;2572;p40"/>
          <p:cNvSpPr txBox="1"/>
          <p:nvPr/>
        </p:nvSpPr>
        <p:spPr>
          <a:xfrm>
            <a:off x="3885225" y="2023422"/>
            <a:ext cx="31125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70C0"/>
                </a:solidFill>
                <a:latin typeface="Calibri"/>
                <a:ea typeface="Calibri"/>
                <a:cs typeface="Calibri"/>
                <a:sym typeface="Calibri"/>
              </a:rPr>
              <a:t>i = 30°   donc r = 30° </a:t>
            </a:r>
            <a:endParaRPr sz="2400">
              <a:solidFill>
                <a:srgbClr val="0070C0"/>
              </a:solidFill>
              <a:latin typeface="Calibri"/>
              <a:ea typeface="Calibri"/>
              <a:cs typeface="Calibri"/>
              <a:sym typeface="Calibri"/>
            </a:endParaRPr>
          </a:p>
        </p:txBody>
      </p:sp>
      <p:sp>
        <p:nvSpPr>
          <p:cNvPr id="2573" name="Google Shape;2573;p4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me demande maintenant de tracer le rayon réfléchi. Pour cela, je procède comme suit:</a:t>
            </a:r>
            <a:endParaRPr/>
          </a:p>
        </p:txBody>
      </p:sp>
      <p:sp>
        <p:nvSpPr>
          <p:cNvPr id="2574" name="Google Shape;2574;p4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l’exemple et utilise le tableau et le matériel nécessaire pour mesurer les angles et tracer les rayons.</a:t>
            </a:r>
            <a:endParaRPr/>
          </a:p>
        </p:txBody>
      </p:sp>
      <p:pic>
        <p:nvPicPr>
          <p:cNvPr descr="Une image contenant noir, texte, cercle, capture d’écran" id="2575" name="Google Shape;2575;p40"/>
          <p:cNvPicPr preferRelativeResize="0"/>
          <p:nvPr/>
        </p:nvPicPr>
        <p:blipFill rotWithShape="1">
          <a:blip r:embed="rId6">
            <a:alphaModFix amt="30000"/>
          </a:blip>
          <a:srcRect b="0" l="0" r="0" t="0"/>
          <a:stretch/>
        </p:blipFill>
        <p:spPr>
          <a:xfrm>
            <a:off x="2801637" y="3537797"/>
            <a:ext cx="4770945" cy="2767577"/>
          </a:xfrm>
          <a:prstGeom prst="rect">
            <a:avLst/>
          </a:prstGeom>
          <a:noFill/>
          <a:ln>
            <a:noFill/>
          </a:ln>
        </p:spPr>
      </p:pic>
      <p:sp>
        <p:nvSpPr>
          <p:cNvPr id="2576" name="Google Shape;2576;p40"/>
          <p:cNvSpPr txBox="1"/>
          <p:nvPr/>
        </p:nvSpPr>
        <p:spPr>
          <a:xfrm flipH="1">
            <a:off x="11712970" y="82735"/>
            <a:ext cx="4686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0" name="Shape 2580"/>
        <p:cNvGrpSpPr/>
        <p:nvPr/>
      </p:nvGrpSpPr>
      <p:grpSpPr>
        <a:xfrm>
          <a:off x="0" y="0"/>
          <a:ext cx="0" cy="0"/>
          <a:chOff x="0" y="0"/>
          <a:chExt cx="0" cy="0"/>
        </a:xfrm>
      </p:grpSpPr>
      <p:pic>
        <p:nvPicPr>
          <p:cNvPr id="2581" name="Google Shape;2581;p41"/>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582" name="Google Shape;2582;p41"/>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2583" name="Google Shape;2583;p41"/>
          <p:cNvSpPr/>
          <p:nvPr/>
        </p:nvSpPr>
        <p:spPr>
          <a:xfrm>
            <a:off x="1176979" y="2569074"/>
            <a:ext cx="10024207" cy="496739"/>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fr-FR" sz="2400">
                <a:solidFill>
                  <a:srgbClr val="FF0000"/>
                </a:solidFill>
                <a:latin typeface="Calibri"/>
                <a:ea typeface="Calibri"/>
                <a:cs typeface="Calibri"/>
                <a:sym typeface="Calibri"/>
              </a:rPr>
              <a:t>Le rayon réfléchi </a:t>
            </a:r>
            <a:r>
              <a:rPr lang="fr-FR" sz="2400">
                <a:solidFill>
                  <a:schemeClr val="dk1"/>
                </a:solidFill>
                <a:latin typeface="Calibri"/>
                <a:ea typeface="Calibri"/>
                <a:cs typeface="Calibri"/>
                <a:sym typeface="Calibri"/>
              </a:rPr>
              <a:t>forme un angle de réflexion r = …….……………avec la normale.</a:t>
            </a:r>
            <a:endParaRPr/>
          </a:p>
        </p:txBody>
      </p:sp>
      <p:pic>
        <p:nvPicPr>
          <p:cNvPr id="2584" name="Google Shape;2584;p41"/>
          <p:cNvPicPr preferRelativeResize="0"/>
          <p:nvPr/>
        </p:nvPicPr>
        <p:blipFill rotWithShape="1">
          <a:blip r:embed="rId4">
            <a:alphaModFix/>
          </a:blip>
          <a:srcRect b="22484" l="10747" r="11148" t="72207"/>
          <a:stretch/>
        </p:blipFill>
        <p:spPr>
          <a:xfrm>
            <a:off x="2956086" y="1063035"/>
            <a:ext cx="8330480" cy="472277"/>
          </a:xfrm>
          <a:prstGeom prst="rect">
            <a:avLst/>
          </a:prstGeom>
          <a:noFill/>
          <a:ln>
            <a:noFill/>
          </a:ln>
        </p:spPr>
      </p:pic>
      <p:sp>
        <p:nvSpPr>
          <p:cNvPr id="2585" name="Google Shape;2585;p41"/>
          <p:cNvSpPr/>
          <p:nvPr/>
        </p:nvSpPr>
        <p:spPr>
          <a:xfrm>
            <a:off x="7429499" y="2541431"/>
            <a:ext cx="2115306" cy="4924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3200">
                <a:solidFill>
                  <a:srgbClr val="00B0F0"/>
                </a:solidFill>
                <a:latin typeface="Arial"/>
                <a:ea typeface="Arial"/>
                <a:cs typeface="Arial"/>
                <a:sym typeface="Arial"/>
              </a:rPr>
              <a:t> 30°</a:t>
            </a:r>
            <a:endParaRPr b="1" sz="3200">
              <a:solidFill>
                <a:srgbClr val="00B0F0"/>
              </a:solidFill>
              <a:latin typeface="Arial"/>
              <a:ea typeface="Arial"/>
              <a:cs typeface="Arial"/>
              <a:sym typeface="Arial"/>
            </a:endParaRPr>
          </a:p>
        </p:txBody>
      </p:sp>
      <p:sp>
        <p:nvSpPr>
          <p:cNvPr id="2586" name="Google Shape;2586;p41"/>
          <p:cNvSpPr/>
          <p:nvPr/>
        </p:nvSpPr>
        <p:spPr>
          <a:xfrm>
            <a:off x="6374988" y="3908117"/>
            <a:ext cx="2450976"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000">
                <a:solidFill>
                  <a:srgbClr val="00B0F0"/>
                </a:solidFill>
                <a:latin typeface="Arial"/>
                <a:ea typeface="Arial"/>
                <a:cs typeface="Arial"/>
                <a:sym typeface="Arial"/>
              </a:rPr>
              <a:t>Le rayon réfléchi </a:t>
            </a:r>
            <a:endParaRPr/>
          </a:p>
        </p:txBody>
      </p:sp>
      <p:sp>
        <p:nvSpPr>
          <p:cNvPr id="2587" name="Google Shape;2587;p41"/>
          <p:cNvSpPr txBox="1"/>
          <p:nvPr/>
        </p:nvSpPr>
        <p:spPr>
          <a:xfrm>
            <a:off x="4130056" y="4005348"/>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a:p>
        </p:txBody>
      </p:sp>
      <p:sp>
        <p:nvSpPr>
          <p:cNvPr id="2588" name="Google Shape;2588;p41"/>
          <p:cNvSpPr/>
          <p:nvPr/>
        </p:nvSpPr>
        <p:spPr>
          <a:xfrm rot="-5400000">
            <a:off x="4377628" y="4188814"/>
            <a:ext cx="540000" cy="720000"/>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589" name="Google Shape;2589;p41"/>
          <p:cNvGrpSpPr/>
          <p:nvPr/>
        </p:nvGrpSpPr>
        <p:grpSpPr>
          <a:xfrm>
            <a:off x="3806265" y="3727825"/>
            <a:ext cx="819208" cy="1408278"/>
            <a:chOff x="3806265" y="3727825"/>
            <a:chExt cx="819208" cy="1408278"/>
          </a:xfrm>
        </p:grpSpPr>
        <p:cxnSp>
          <p:nvCxnSpPr>
            <p:cNvPr id="2590" name="Google Shape;2590;p41"/>
            <p:cNvCxnSpPr/>
            <p:nvPr/>
          </p:nvCxnSpPr>
          <p:spPr>
            <a:xfrm rot="-7200000">
              <a:off x="3405869" y="4426647"/>
              <a:ext cx="1620000"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591" name="Google Shape;2591;p41"/>
            <p:cNvCxnSpPr/>
            <p:nvPr/>
          </p:nvCxnSpPr>
          <p:spPr>
            <a:xfrm rot="3600000">
              <a:off x="4080551" y="4544270"/>
              <a:ext cx="390891" cy="0"/>
            </a:xfrm>
            <a:prstGeom prst="straightConnector1">
              <a:avLst/>
            </a:prstGeom>
            <a:noFill/>
            <a:ln cap="flat" cmpd="sng" w="38100">
              <a:solidFill>
                <a:schemeClr val="accent1"/>
              </a:solidFill>
              <a:prstDash val="solid"/>
              <a:miter lim="800000"/>
              <a:headEnd len="sm" w="sm" type="none"/>
              <a:tailEnd len="med" w="med" type="triangle"/>
            </a:ln>
          </p:spPr>
        </p:cxnSp>
      </p:grpSp>
      <p:pic>
        <p:nvPicPr>
          <p:cNvPr id="2592" name="Google Shape;2592;p41"/>
          <p:cNvPicPr preferRelativeResize="0"/>
          <p:nvPr/>
        </p:nvPicPr>
        <p:blipFill rotWithShape="1">
          <a:blip r:embed="rId5">
            <a:alphaModFix/>
          </a:blip>
          <a:srcRect b="0" l="0" r="0" t="71936"/>
          <a:stretch/>
        </p:blipFill>
        <p:spPr>
          <a:xfrm>
            <a:off x="2904633" y="4906797"/>
            <a:ext cx="2855043" cy="607970"/>
          </a:xfrm>
          <a:prstGeom prst="rect">
            <a:avLst/>
          </a:prstGeom>
          <a:noFill/>
          <a:ln>
            <a:noFill/>
          </a:ln>
        </p:spPr>
      </p:pic>
      <p:cxnSp>
        <p:nvCxnSpPr>
          <p:cNvPr id="2593" name="Google Shape;2593;p41"/>
          <p:cNvCxnSpPr/>
          <p:nvPr/>
        </p:nvCxnSpPr>
        <p:spPr>
          <a:xfrm rot="5400000">
            <a:off x="3658404" y="4188709"/>
            <a:ext cx="1962812" cy="0"/>
          </a:xfrm>
          <a:prstGeom prst="straightConnector1">
            <a:avLst/>
          </a:prstGeom>
          <a:noFill/>
          <a:ln cap="flat" cmpd="sng" w="38100">
            <a:solidFill>
              <a:srgbClr val="1D9A78"/>
            </a:solidFill>
            <a:prstDash val="dash"/>
            <a:miter lim="800000"/>
            <a:headEnd len="sm" w="sm" type="none"/>
            <a:tailEnd len="sm" w="sm" type="none"/>
          </a:ln>
        </p:spPr>
      </p:cxnSp>
      <p:cxnSp>
        <p:nvCxnSpPr>
          <p:cNvPr id="2594" name="Google Shape;2594;p41"/>
          <p:cNvCxnSpPr/>
          <p:nvPr/>
        </p:nvCxnSpPr>
        <p:spPr>
          <a:xfrm rot="7200000">
            <a:off x="4258876" y="4406961"/>
            <a:ext cx="1620000"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595" name="Google Shape;2595;p41"/>
          <p:cNvCxnSpPr/>
          <p:nvPr/>
        </p:nvCxnSpPr>
        <p:spPr>
          <a:xfrm rot="-3600000">
            <a:off x="4936227" y="4296439"/>
            <a:ext cx="390891" cy="0"/>
          </a:xfrm>
          <a:prstGeom prst="straightConnector1">
            <a:avLst/>
          </a:prstGeom>
          <a:noFill/>
          <a:ln cap="flat" cmpd="sng" w="38100">
            <a:solidFill>
              <a:schemeClr val="accent1"/>
            </a:solidFill>
            <a:prstDash val="solid"/>
            <a:miter lim="800000"/>
            <a:headEnd len="sm" w="sm" type="none"/>
            <a:tailEnd len="med" w="med" type="triangle"/>
          </a:ln>
        </p:spPr>
      </p:cxnSp>
      <p:sp>
        <p:nvSpPr>
          <p:cNvPr id="2596" name="Google Shape;2596;p41"/>
          <p:cNvSpPr txBox="1"/>
          <p:nvPr/>
        </p:nvSpPr>
        <p:spPr>
          <a:xfrm>
            <a:off x="4694213" y="3769603"/>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a:p>
        </p:txBody>
      </p:sp>
      <p:sp>
        <p:nvSpPr>
          <p:cNvPr id="2597" name="Google Shape;2597;p41"/>
          <p:cNvSpPr/>
          <p:nvPr/>
        </p:nvSpPr>
        <p:spPr>
          <a:xfrm flipH="1" rot="5400000">
            <a:off x="4224172" y="4071513"/>
            <a:ext cx="792000" cy="1080000"/>
          </a:xfrm>
          <a:prstGeom prst="arc">
            <a:avLst>
              <a:gd fmla="val 17750585"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2598" name="Google Shape;2598;p41"/>
          <p:cNvCxnSpPr/>
          <p:nvPr/>
        </p:nvCxnSpPr>
        <p:spPr>
          <a:xfrm rot="10800000">
            <a:off x="5345676" y="4035693"/>
            <a:ext cx="828000" cy="26313"/>
          </a:xfrm>
          <a:prstGeom prst="straightConnector1">
            <a:avLst/>
          </a:prstGeom>
          <a:noFill/>
          <a:ln cap="flat" cmpd="sng" w="38100">
            <a:solidFill>
              <a:schemeClr val="dk1"/>
            </a:solidFill>
            <a:prstDash val="solid"/>
            <a:miter lim="800000"/>
            <a:headEnd len="sm" w="sm" type="none"/>
            <a:tailEnd len="med" w="med" type="triangle"/>
          </a:ln>
        </p:spPr>
      </p:cxnSp>
      <p:sp>
        <p:nvSpPr>
          <p:cNvPr id="2599" name="Google Shape;2599;p41"/>
          <p:cNvSpPr/>
          <p:nvPr/>
        </p:nvSpPr>
        <p:spPr>
          <a:xfrm>
            <a:off x="1039432" y="1810144"/>
            <a:ext cx="8371391" cy="496739"/>
          </a:xfrm>
          <a:prstGeom prst="rect">
            <a:avLst/>
          </a:prstGeom>
          <a:noFill/>
          <a:ln>
            <a:noFill/>
          </a:ln>
        </p:spPr>
        <p:txBody>
          <a:bodyPr anchorCtr="0" anchor="t" bIns="0" lIns="0" spcFirstLastPara="1" rIns="0" wrap="square" tIns="0">
            <a:spAutoFit/>
          </a:bodyPr>
          <a:lstStyle/>
          <a:p>
            <a:pPr indent="-342900" lvl="0" marL="342900" marR="0" rtl="0" algn="l">
              <a:lnSpc>
                <a:spcPct val="150000"/>
              </a:lnSpc>
              <a:spcBef>
                <a:spcPts val="0"/>
              </a:spcBef>
              <a:spcAft>
                <a:spcPts val="0"/>
              </a:spcAft>
              <a:buClr>
                <a:schemeClr val="dk1"/>
              </a:buClr>
              <a:buSzPts val="2400"/>
              <a:buFont typeface="Noto Sans Symbols"/>
              <a:buChar char="⮚"/>
            </a:pPr>
            <a:r>
              <a:rPr lang="fr-FR" sz="2400">
                <a:solidFill>
                  <a:schemeClr val="dk1"/>
                </a:solidFill>
                <a:latin typeface="Calibri"/>
                <a:ea typeface="Calibri"/>
                <a:cs typeface="Calibri"/>
                <a:sym typeface="Calibri"/>
              </a:rPr>
              <a:t>Je  trace </a:t>
            </a:r>
            <a:r>
              <a:rPr b="1" lang="fr-FR" sz="2400">
                <a:solidFill>
                  <a:schemeClr val="dk1"/>
                </a:solidFill>
                <a:latin typeface="Calibri"/>
                <a:ea typeface="Calibri"/>
                <a:cs typeface="Calibri"/>
                <a:sym typeface="Calibri"/>
              </a:rPr>
              <a:t>le rayon réfléchi </a:t>
            </a:r>
            <a:r>
              <a:rPr lang="fr-FR" sz="2400">
                <a:solidFill>
                  <a:schemeClr val="dk1"/>
                </a:solidFill>
                <a:latin typeface="Calibri"/>
                <a:ea typeface="Calibri"/>
                <a:cs typeface="Calibri"/>
                <a:sym typeface="Calibri"/>
              </a:rPr>
              <a:t>selon la direction obtenue.</a:t>
            </a:r>
            <a:endParaRPr sz="2400">
              <a:solidFill>
                <a:schemeClr val="dk1"/>
              </a:solidFill>
              <a:latin typeface="Calibri"/>
              <a:ea typeface="Calibri"/>
              <a:cs typeface="Calibri"/>
              <a:sym typeface="Calibri"/>
            </a:endParaRPr>
          </a:p>
        </p:txBody>
      </p:sp>
      <p:sp>
        <p:nvSpPr>
          <p:cNvPr id="2600" name="Google Shape;2600;p41"/>
          <p:cNvSpPr/>
          <p:nvPr/>
        </p:nvSpPr>
        <p:spPr>
          <a:xfrm>
            <a:off x="1999305" y="5756561"/>
            <a:ext cx="492368" cy="408351"/>
          </a:xfrm>
          <a:prstGeom prst="triangle">
            <a:avLst>
              <a:gd fmla="val 50000" name="adj"/>
            </a:avLst>
          </a:prstGeom>
          <a:solidFill>
            <a:srgbClr val="FF0000"/>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3600">
                <a:solidFill>
                  <a:schemeClr val="lt1"/>
                </a:solidFill>
                <a:latin typeface="Calibri"/>
                <a:ea typeface="Calibri"/>
                <a:cs typeface="Calibri"/>
                <a:sym typeface="Calibri"/>
              </a:rPr>
              <a:t>!</a:t>
            </a:r>
            <a:endParaRPr/>
          </a:p>
        </p:txBody>
      </p:sp>
      <p:sp>
        <p:nvSpPr>
          <p:cNvPr id="2601" name="Google Shape;2601;p41"/>
          <p:cNvSpPr txBox="1"/>
          <p:nvPr/>
        </p:nvSpPr>
        <p:spPr>
          <a:xfrm>
            <a:off x="2510064" y="5913034"/>
            <a:ext cx="888902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Je n’oublie pas d’ajouter la flèche qui montre le sens de propagation de la lumière.</a:t>
            </a:r>
            <a:endParaRPr/>
          </a:p>
        </p:txBody>
      </p:sp>
      <p:sp>
        <p:nvSpPr>
          <p:cNvPr id="2602" name="Google Shape;2602;p41"/>
          <p:cNvSpPr/>
          <p:nvPr/>
        </p:nvSpPr>
        <p:spPr>
          <a:xfrm>
            <a:off x="325900" y="1126961"/>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2603" name="Google Shape;2603;p4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Il ne me reste maintenant qu’à tracer le rayon réfléchi Selon la direction obtenue.</a:t>
            </a:r>
            <a:br>
              <a:rPr lang="fr-FR"/>
            </a:br>
            <a:endParaRPr/>
          </a:p>
        </p:txBody>
      </p:sp>
      <p:sp>
        <p:nvSpPr>
          <p:cNvPr id="2604" name="Google Shape;2604;p41"/>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l’exemple..</a:t>
            </a:r>
            <a:endParaRPr/>
          </a:p>
        </p:txBody>
      </p:sp>
      <p:sp>
        <p:nvSpPr>
          <p:cNvPr id="2605" name="Google Shape;2605;p41"/>
          <p:cNvSpPr txBox="1"/>
          <p:nvPr/>
        </p:nvSpPr>
        <p:spPr>
          <a:xfrm flipH="1">
            <a:off x="11712970" y="82735"/>
            <a:ext cx="4686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1" name="Shape 2101"/>
        <p:cNvGrpSpPr/>
        <p:nvPr/>
      </p:nvGrpSpPr>
      <p:grpSpPr>
        <a:xfrm>
          <a:off x="0" y="0"/>
          <a:ext cx="0" cy="0"/>
          <a:chOff x="0" y="0"/>
          <a:chExt cx="0" cy="0"/>
        </a:xfrm>
      </p:grpSpPr>
      <p:sp>
        <p:nvSpPr>
          <p:cNvPr id="2102" name="Google Shape;2102;p4"/>
          <p:cNvSpPr/>
          <p:nvPr/>
        </p:nvSpPr>
        <p:spPr>
          <a:xfrm>
            <a:off x="1421762" y="1126424"/>
            <a:ext cx="9309992" cy="5232726"/>
          </a:xfrm>
          <a:prstGeom prst="rect">
            <a:avLst/>
          </a:prstGeom>
          <a:solidFill>
            <a:schemeClr val="lt1"/>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103" name="Google Shape;2103;p4"/>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2104" name="Google Shape;2104;p4"/>
          <p:cNvSpPr txBox="1"/>
          <p:nvPr/>
        </p:nvSpPr>
        <p:spPr>
          <a:xfrm>
            <a:off x="1989337" y="1281704"/>
            <a:ext cx="3341675" cy="650167"/>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30000"/>
              </a:lnSpc>
              <a:spcBef>
                <a:spcPts val="0"/>
              </a:spcBef>
              <a:spcAft>
                <a:spcPts val="0"/>
              </a:spcAft>
              <a:buNone/>
            </a:pPr>
            <a:r>
              <a:rPr b="1" i="0" lang="fr-FR" sz="1867" u="none" cap="none" strike="noStrike">
                <a:solidFill>
                  <a:srgbClr val="FFFFFF"/>
                </a:solidFill>
                <a:latin typeface="Calibri"/>
                <a:ea typeface="Calibri"/>
                <a:cs typeface="Calibri"/>
                <a:sym typeface="Calibri"/>
              </a:rPr>
              <a:t>Matériel de l’enseignant </a:t>
            </a:r>
            <a:endParaRPr/>
          </a:p>
        </p:txBody>
      </p:sp>
      <p:sp>
        <p:nvSpPr>
          <p:cNvPr id="2105" name="Google Shape;2105;p4"/>
          <p:cNvSpPr txBox="1"/>
          <p:nvPr/>
        </p:nvSpPr>
        <p:spPr>
          <a:xfrm>
            <a:off x="5991497" y="1281705"/>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2106" name="Google Shape;2106;p4"/>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2107" name="Google Shape;2107;p4"/>
          <p:cNvPicPr preferRelativeResize="0"/>
          <p:nvPr/>
        </p:nvPicPr>
        <p:blipFill rotWithShape="1">
          <a:blip r:embed="rId4">
            <a:alphaModFix/>
          </a:blip>
          <a:srcRect b="0" l="0" r="0" t="0"/>
          <a:stretch/>
        </p:blipFill>
        <p:spPr>
          <a:xfrm rot="-1924716">
            <a:off x="7678755" y="3120212"/>
            <a:ext cx="1207308" cy="192558"/>
          </a:xfrm>
          <a:prstGeom prst="rect">
            <a:avLst/>
          </a:prstGeom>
          <a:noFill/>
          <a:ln>
            <a:noFill/>
          </a:ln>
        </p:spPr>
      </p:pic>
      <p:pic>
        <p:nvPicPr>
          <p:cNvPr id="2108" name="Google Shape;2108;p4"/>
          <p:cNvPicPr preferRelativeResize="0"/>
          <p:nvPr/>
        </p:nvPicPr>
        <p:blipFill rotWithShape="1">
          <a:blip r:embed="rId5">
            <a:alphaModFix/>
          </a:blip>
          <a:srcRect b="30054" l="11665" r="26246" t="23325"/>
          <a:stretch/>
        </p:blipFill>
        <p:spPr>
          <a:xfrm>
            <a:off x="6602203" y="2210521"/>
            <a:ext cx="1227204" cy="921459"/>
          </a:xfrm>
          <a:prstGeom prst="rect">
            <a:avLst/>
          </a:prstGeom>
          <a:noFill/>
          <a:ln>
            <a:noFill/>
          </a:ln>
        </p:spPr>
      </p:pic>
      <p:pic>
        <p:nvPicPr>
          <p:cNvPr id="2109" name="Google Shape;2109;p4"/>
          <p:cNvPicPr preferRelativeResize="0"/>
          <p:nvPr/>
        </p:nvPicPr>
        <p:blipFill rotWithShape="1">
          <a:blip r:embed="rId6">
            <a:alphaModFix/>
          </a:blip>
          <a:srcRect b="0" l="0" r="0" t="0"/>
          <a:stretch/>
        </p:blipFill>
        <p:spPr>
          <a:xfrm flipH="1">
            <a:off x="6621959" y="3179588"/>
            <a:ext cx="593846" cy="570969"/>
          </a:xfrm>
          <a:prstGeom prst="rect">
            <a:avLst/>
          </a:prstGeom>
          <a:noFill/>
          <a:ln>
            <a:noFill/>
          </a:ln>
        </p:spPr>
      </p:pic>
      <p:pic>
        <p:nvPicPr>
          <p:cNvPr id="2110" name="Google Shape;2110;p4"/>
          <p:cNvPicPr preferRelativeResize="0"/>
          <p:nvPr/>
        </p:nvPicPr>
        <p:blipFill rotWithShape="1">
          <a:blip r:embed="rId7">
            <a:alphaModFix/>
          </a:blip>
          <a:srcRect b="0" l="0" r="0" t="0"/>
          <a:stretch/>
        </p:blipFill>
        <p:spPr>
          <a:xfrm>
            <a:off x="8998989" y="2210521"/>
            <a:ext cx="1272102" cy="921459"/>
          </a:xfrm>
          <a:prstGeom prst="rect">
            <a:avLst/>
          </a:prstGeom>
          <a:noFill/>
          <a:ln>
            <a:noFill/>
          </a:ln>
        </p:spPr>
      </p:pic>
      <p:sp>
        <p:nvSpPr>
          <p:cNvPr id="2111" name="Google Shape;2111;p4"/>
          <p:cNvSpPr txBox="1"/>
          <p:nvPr/>
        </p:nvSpPr>
        <p:spPr>
          <a:xfrm>
            <a:off x="4093750" y="3209365"/>
            <a:ext cx="149710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000000"/>
                </a:solidFill>
                <a:latin typeface="Calibri"/>
                <a:ea typeface="Calibri"/>
                <a:cs typeface="Calibri"/>
                <a:sym typeface="Calibri"/>
              </a:rPr>
              <a:t>Miroir plan </a:t>
            </a:r>
            <a:endParaRPr/>
          </a:p>
        </p:txBody>
      </p:sp>
      <p:pic>
        <p:nvPicPr>
          <p:cNvPr descr="Lanterne pour Discoptic : POD060200" id="2112" name="Google Shape;2112;p4"/>
          <p:cNvPicPr preferRelativeResize="0"/>
          <p:nvPr/>
        </p:nvPicPr>
        <p:blipFill rotWithShape="1">
          <a:blip r:embed="rId8">
            <a:alphaModFix/>
          </a:blip>
          <a:srcRect b="0" l="20743" r="21049" t="33413"/>
          <a:stretch/>
        </p:blipFill>
        <p:spPr>
          <a:xfrm>
            <a:off x="1844260" y="2169790"/>
            <a:ext cx="1660368" cy="1262958"/>
          </a:xfrm>
          <a:prstGeom prst="rect">
            <a:avLst/>
          </a:prstGeom>
          <a:noFill/>
          <a:ln>
            <a:noFill/>
          </a:ln>
        </p:spPr>
      </p:pic>
      <p:pic>
        <p:nvPicPr>
          <p:cNvPr id="2113" name="Google Shape;2113;p4"/>
          <p:cNvPicPr preferRelativeResize="0"/>
          <p:nvPr/>
        </p:nvPicPr>
        <p:blipFill rotWithShape="1">
          <a:blip r:embed="rId9">
            <a:alphaModFix/>
          </a:blip>
          <a:srcRect b="17706" l="77885" r="7876" t="59200"/>
          <a:stretch/>
        </p:blipFill>
        <p:spPr>
          <a:xfrm>
            <a:off x="4234076" y="2337779"/>
            <a:ext cx="819339" cy="748740"/>
          </a:xfrm>
          <a:prstGeom prst="rect">
            <a:avLst/>
          </a:prstGeom>
          <a:noFill/>
          <a:ln>
            <a:noFill/>
          </a:ln>
        </p:spPr>
      </p:pic>
      <p:sp>
        <p:nvSpPr>
          <p:cNvPr id="2114" name="Google Shape;2114;p4"/>
          <p:cNvSpPr txBox="1"/>
          <p:nvPr/>
        </p:nvSpPr>
        <p:spPr>
          <a:xfrm>
            <a:off x="1784351" y="3427391"/>
            <a:ext cx="171308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000000"/>
                </a:solidFill>
                <a:latin typeface="Calibri"/>
                <a:ea typeface="Calibri"/>
                <a:cs typeface="Calibri"/>
                <a:sym typeface="Calibri"/>
              </a:rPr>
              <a:t>Lanterne(source lumineuse) </a:t>
            </a:r>
            <a:endParaRPr/>
          </a:p>
        </p:txBody>
      </p:sp>
      <p:pic>
        <p:nvPicPr>
          <p:cNvPr id="2115" name="Google Shape;2115;p4"/>
          <p:cNvPicPr preferRelativeResize="0"/>
          <p:nvPr/>
        </p:nvPicPr>
        <p:blipFill rotWithShape="1">
          <a:blip r:embed="rId9">
            <a:alphaModFix/>
          </a:blip>
          <a:srcRect b="18155" l="30537" r="55373" t="59498"/>
          <a:stretch/>
        </p:blipFill>
        <p:spPr>
          <a:xfrm>
            <a:off x="3104991" y="3894033"/>
            <a:ext cx="2053539" cy="962158"/>
          </a:xfrm>
          <a:prstGeom prst="rect">
            <a:avLst/>
          </a:prstGeom>
          <a:noFill/>
          <a:ln>
            <a:noFill/>
          </a:ln>
        </p:spPr>
      </p:pic>
      <p:sp>
        <p:nvSpPr>
          <p:cNvPr id="2116" name="Google Shape;2116;p4"/>
          <p:cNvSpPr txBox="1"/>
          <p:nvPr/>
        </p:nvSpPr>
        <p:spPr>
          <a:xfrm>
            <a:off x="2049845" y="5068155"/>
            <a:ext cx="333002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000000"/>
                </a:solidFill>
                <a:latin typeface="Calibri"/>
                <a:ea typeface="Calibri"/>
                <a:cs typeface="Calibri"/>
                <a:sym typeface="Calibri"/>
              </a:rPr>
              <a:t>Disque gradué en unité degré(°)</a:t>
            </a:r>
            <a:endParaRPr/>
          </a:p>
        </p:txBody>
      </p:sp>
      <p:pic>
        <p:nvPicPr>
          <p:cNvPr id="2117" name="Google Shape;2117;p4"/>
          <p:cNvPicPr preferRelativeResize="0"/>
          <p:nvPr/>
        </p:nvPicPr>
        <p:blipFill rotWithShape="1">
          <a:blip r:embed="rId10">
            <a:alphaModFix/>
          </a:blip>
          <a:srcRect b="8101" l="36221" r="35717" t="23462"/>
          <a:stretch/>
        </p:blipFill>
        <p:spPr>
          <a:xfrm>
            <a:off x="8735354" y="3553317"/>
            <a:ext cx="1617087" cy="2218099"/>
          </a:xfrm>
          <a:prstGeom prst="rect">
            <a:avLst/>
          </a:prstGeom>
          <a:noFill/>
          <a:ln>
            <a:noFill/>
          </a:ln>
        </p:spPr>
      </p:pic>
      <p:pic>
        <p:nvPicPr>
          <p:cNvPr descr="Polygom Equerre 15cm 60°" id="2118" name="Google Shape;2118;p4"/>
          <p:cNvPicPr preferRelativeResize="0"/>
          <p:nvPr/>
        </p:nvPicPr>
        <p:blipFill rotWithShape="1">
          <a:blip r:embed="rId11">
            <a:alphaModFix/>
          </a:blip>
          <a:srcRect b="0" l="0" r="0" t="0"/>
          <a:stretch/>
        </p:blipFill>
        <p:spPr>
          <a:xfrm>
            <a:off x="7648009" y="4722933"/>
            <a:ext cx="964522" cy="964194"/>
          </a:xfrm>
          <a:prstGeom prst="rect">
            <a:avLst/>
          </a:prstGeom>
          <a:noFill/>
          <a:ln>
            <a:noFill/>
          </a:ln>
        </p:spPr>
      </p:pic>
      <p:pic>
        <p:nvPicPr>
          <p:cNvPr descr="Rapporteur - rapporteur pour ecole ecolier liste palette fourniture  scolaire achat acheter affaire de - Val d'eure" id="2119" name="Google Shape;2119;p4"/>
          <p:cNvPicPr preferRelativeResize="0"/>
          <p:nvPr/>
        </p:nvPicPr>
        <p:blipFill rotWithShape="1">
          <a:blip r:embed="rId12">
            <a:alphaModFix/>
          </a:blip>
          <a:srcRect b="0" l="0" r="0" t="0"/>
          <a:stretch/>
        </p:blipFill>
        <p:spPr>
          <a:xfrm>
            <a:off x="6602203" y="4789257"/>
            <a:ext cx="945003" cy="982159"/>
          </a:xfrm>
          <a:prstGeom prst="rect">
            <a:avLst/>
          </a:prstGeom>
          <a:noFill/>
          <a:ln>
            <a:noFill/>
          </a:ln>
        </p:spPr>
      </p:pic>
      <p:pic>
        <p:nvPicPr>
          <p:cNvPr descr="Règles réelles personnalisées - Précision pour l'école et le bureau" id="2120" name="Google Shape;2120;p4"/>
          <p:cNvPicPr preferRelativeResize="0"/>
          <p:nvPr/>
        </p:nvPicPr>
        <p:blipFill rotWithShape="1">
          <a:blip r:embed="rId13">
            <a:alphaModFix/>
          </a:blip>
          <a:srcRect b="0" l="0" r="0" t="0"/>
          <a:stretch/>
        </p:blipFill>
        <p:spPr>
          <a:xfrm>
            <a:off x="7080667" y="3657352"/>
            <a:ext cx="1089578" cy="847810"/>
          </a:xfrm>
          <a:prstGeom prst="rect">
            <a:avLst/>
          </a:prstGeom>
          <a:noFill/>
          <a:ln>
            <a:noFill/>
          </a:ln>
        </p:spPr>
      </p:pic>
      <p:pic>
        <p:nvPicPr>
          <p:cNvPr descr="REGLE ENSEIGNANT | SOLUTIONS BOOKSHOP" id="2121" name="Google Shape;2121;p4"/>
          <p:cNvPicPr preferRelativeResize="0"/>
          <p:nvPr/>
        </p:nvPicPr>
        <p:blipFill rotWithShape="1">
          <a:blip r:embed="rId14">
            <a:alphaModFix/>
          </a:blip>
          <a:srcRect b="0" l="37219" r="38792" t="0"/>
          <a:stretch/>
        </p:blipFill>
        <p:spPr>
          <a:xfrm rot="5400000">
            <a:off x="3481141" y="5535459"/>
            <a:ext cx="186776" cy="778935"/>
          </a:xfrm>
          <a:prstGeom prst="rect">
            <a:avLst/>
          </a:prstGeom>
          <a:noFill/>
          <a:ln>
            <a:noFill/>
          </a:ln>
        </p:spPr>
      </p:pic>
      <p:pic>
        <p:nvPicPr>
          <p:cNvPr descr="Matériel Enseignement Mathématiques Rapporteur Géométrie Tableau Blanc 50cm  - Outil Enseignement Mathématiques Matériel Scolaire Tableau Blanc" id="2122" name="Google Shape;2122;p4"/>
          <p:cNvPicPr preferRelativeResize="0"/>
          <p:nvPr/>
        </p:nvPicPr>
        <p:blipFill rotWithShape="1">
          <a:blip r:embed="rId15">
            <a:alphaModFix/>
          </a:blip>
          <a:srcRect b="25346" l="0" r="0" t="14746"/>
          <a:stretch/>
        </p:blipFill>
        <p:spPr>
          <a:xfrm>
            <a:off x="4328191" y="5493347"/>
            <a:ext cx="982156" cy="588475"/>
          </a:xfrm>
          <a:prstGeom prst="rect">
            <a:avLst/>
          </a:prstGeom>
          <a:noFill/>
          <a:ln>
            <a:noFill/>
          </a:ln>
        </p:spPr>
      </p:pic>
      <p:pic>
        <p:nvPicPr>
          <p:cNvPr descr="Equerre Pour Tableau – SOMESTIM" id="2123" name="Google Shape;2123;p4"/>
          <p:cNvPicPr preferRelativeResize="0"/>
          <p:nvPr/>
        </p:nvPicPr>
        <p:blipFill rotWithShape="1">
          <a:blip r:embed="rId16">
            <a:alphaModFix/>
          </a:blip>
          <a:srcRect b="0" l="0" r="0" t="0"/>
          <a:stretch/>
        </p:blipFill>
        <p:spPr>
          <a:xfrm>
            <a:off x="2288237" y="5501574"/>
            <a:ext cx="742865" cy="76501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9" name="Shape 2609"/>
        <p:cNvGrpSpPr/>
        <p:nvPr/>
      </p:nvGrpSpPr>
      <p:grpSpPr>
        <a:xfrm>
          <a:off x="0" y="0"/>
          <a:ext cx="0" cy="0"/>
          <a:chOff x="0" y="0"/>
          <a:chExt cx="0" cy="0"/>
        </a:xfrm>
      </p:grpSpPr>
      <p:pic>
        <p:nvPicPr>
          <p:cNvPr id="2610" name="Google Shape;2610;p42"/>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611" name="Google Shape;2611;p42"/>
          <p:cNvSpPr txBox="1"/>
          <p:nvPr/>
        </p:nvSpPr>
        <p:spPr>
          <a:xfrm>
            <a:off x="552450" y="1233123"/>
            <a:ext cx="1047421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70C0"/>
                </a:solidFill>
                <a:latin typeface="Calibri"/>
                <a:ea typeface="Calibri"/>
                <a:cs typeface="Calibri"/>
                <a:sym typeface="Calibri"/>
              </a:rPr>
              <a:t>Pour tracer  le rayon incident  qui arrive sur un miroir plan et le rayon réfléchi:</a:t>
            </a:r>
            <a:endParaRPr/>
          </a:p>
        </p:txBody>
      </p:sp>
      <p:sp>
        <p:nvSpPr>
          <p:cNvPr id="2612" name="Google Shape;2612;p42"/>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en résumé comment je trace le rayon incident qui arrive sur un miroir plan et le rayon réfléchi.</a:t>
            </a:r>
            <a:endParaRPr/>
          </a:p>
        </p:txBody>
      </p:sp>
      <p:sp>
        <p:nvSpPr>
          <p:cNvPr id="2613" name="Google Shape;2613;p42"/>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veille à ce que les élèves soient attentifs.</a:t>
            </a:r>
            <a:endParaRPr/>
          </a:p>
        </p:txBody>
      </p:sp>
      <p:grpSp>
        <p:nvGrpSpPr>
          <p:cNvPr id="2614" name="Google Shape;2614;p42"/>
          <p:cNvGrpSpPr/>
          <p:nvPr/>
        </p:nvGrpSpPr>
        <p:grpSpPr>
          <a:xfrm>
            <a:off x="552450" y="2201243"/>
            <a:ext cx="9763839" cy="508684"/>
            <a:chOff x="552450" y="2201643"/>
            <a:chExt cx="9763839" cy="508684"/>
          </a:xfrm>
        </p:grpSpPr>
        <p:sp>
          <p:nvSpPr>
            <p:cNvPr id="2615" name="Google Shape;2615;p42"/>
            <p:cNvSpPr txBox="1"/>
            <p:nvPr/>
          </p:nvSpPr>
          <p:spPr>
            <a:xfrm>
              <a:off x="1030246" y="2248661"/>
              <a:ext cx="9286043"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Je trace la normale au miroir au point d’incidence.</a:t>
              </a:r>
              <a:endParaRPr/>
            </a:p>
          </p:txBody>
        </p:sp>
        <p:sp>
          <p:nvSpPr>
            <p:cNvPr id="2616" name="Google Shape;2616;p42"/>
            <p:cNvSpPr/>
            <p:nvPr/>
          </p:nvSpPr>
          <p:spPr>
            <a:xfrm>
              <a:off x="552450" y="2201643"/>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1</a:t>
              </a:r>
              <a:endParaRPr/>
            </a:p>
          </p:txBody>
        </p:sp>
      </p:grpSp>
      <p:grpSp>
        <p:nvGrpSpPr>
          <p:cNvPr id="2617" name="Google Shape;2617;p42"/>
          <p:cNvGrpSpPr/>
          <p:nvPr/>
        </p:nvGrpSpPr>
        <p:grpSpPr>
          <a:xfrm>
            <a:off x="552450" y="3227934"/>
            <a:ext cx="9763839" cy="508684"/>
            <a:chOff x="552450" y="3227934"/>
            <a:chExt cx="9763839" cy="508684"/>
          </a:xfrm>
        </p:grpSpPr>
        <p:sp>
          <p:nvSpPr>
            <p:cNvPr id="2618" name="Google Shape;2618;p42"/>
            <p:cNvSpPr txBox="1"/>
            <p:nvPr/>
          </p:nvSpPr>
          <p:spPr>
            <a:xfrm>
              <a:off x="1030246" y="3256305"/>
              <a:ext cx="9286043"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Je mesure l’angle  d’incidence entre le rayon incident et la normale.</a:t>
              </a:r>
              <a:endParaRPr/>
            </a:p>
          </p:txBody>
        </p:sp>
        <p:sp>
          <p:nvSpPr>
            <p:cNvPr id="2619" name="Google Shape;2619;p42"/>
            <p:cNvSpPr/>
            <p:nvPr/>
          </p:nvSpPr>
          <p:spPr>
            <a:xfrm>
              <a:off x="552450" y="3227934"/>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2</a:t>
              </a:r>
              <a:endParaRPr/>
            </a:p>
          </p:txBody>
        </p:sp>
      </p:grpSp>
      <p:grpSp>
        <p:nvGrpSpPr>
          <p:cNvPr id="2620" name="Google Shape;2620;p42"/>
          <p:cNvGrpSpPr/>
          <p:nvPr/>
        </p:nvGrpSpPr>
        <p:grpSpPr>
          <a:xfrm>
            <a:off x="552450" y="4226254"/>
            <a:ext cx="11017240" cy="508684"/>
            <a:chOff x="552450" y="4226254"/>
            <a:chExt cx="11017240" cy="508684"/>
          </a:xfrm>
        </p:grpSpPr>
        <p:sp>
          <p:nvSpPr>
            <p:cNvPr id="2621" name="Google Shape;2621;p42"/>
            <p:cNvSpPr txBox="1"/>
            <p:nvPr/>
          </p:nvSpPr>
          <p:spPr>
            <a:xfrm>
              <a:off x="1030246" y="4263949"/>
              <a:ext cx="10539444"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J’applique la loi de la réflexion : l’angle d’incidence est égal à l’angle de réflexion.</a:t>
              </a:r>
              <a:endParaRPr/>
            </a:p>
          </p:txBody>
        </p:sp>
        <p:sp>
          <p:nvSpPr>
            <p:cNvPr id="2622" name="Google Shape;2622;p42"/>
            <p:cNvSpPr/>
            <p:nvPr/>
          </p:nvSpPr>
          <p:spPr>
            <a:xfrm>
              <a:off x="552450" y="4226254"/>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3</a:t>
              </a:r>
              <a:endParaRPr/>
            </a:p>
          </p:txBody>
        </p:sp>
      </p:grpSp>
      <p:grpSp>
        <p:nvGrpSpPr>
          <p:cNvPr id="2623" name="Google Shape;2623;p42"/>
          <p:cNvGrpSpPr/>
          <p:nvPr/>
        </p:nvGrpSpPr>
        <p:grpSpPr>
          <a:xfrm>
            <a:off x="552450" y="5234099"/>
            <a:ext cx="11215702" cy="508684"/>
            <a:chOff x="552450" y="5234099"/>
            <a:chExt cx="11215702" cy="508684"/>
          </a:xfrm>
        </p:grpSpPr>
        <p:sp>
          <p:nvSpPr>
            <p:cNvPr id="2624" name="Google Shape;2624;p42"/>
            <p:cNvSpPr txBox="1"/>
            <p:nvPr/>
          </p:nvSpPr>
          <p:spPr>
            <a:xfrm>
              <a:off x="1030246" y="5271593"/>
              <a:ext cx="10737906"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Je trace le rayon réfléchi, symétrique du rayon incident par rapport à la normale. </a:t>
              </a:r>
              <a:endParaRPr/>
            </a:p>
          </p:txBody>
        </p:sp>
        <p:sp>
          <p:nvSpPr>
            <p:cNvPr id="2625" name="Google Shape;2625;p42"/>
            <p:cNvSpPr/>
            <p:nvPr/>
          </p:nvSpPr>
          <p:spPr>
            <a:xfrm>
              <a:off x="552450" y="5234099"/>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4</a:t>
              </a:r>
              <a:endParaRPr/>
            </a:p>
          </p:txBody>
        </p:sp>
      </p:grpSp>
      <p:sp>
        <p:nvSpPr>
          <p:cNvPr id="2626" name="Google Shape;2626;p42"/>
          <p:cNvSpPr txBox="1"/>
          <p:nvPr/>
        </p:nvSpPr>
        <p:spPr>
          <a:xfrm flipH="1">
            <a:off x="11712970" y="82735"/>
            <a:ext cx="4686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4"/>
                                        </p:tgtEl>
                                        <p:attrNameLst>
                                          <p:attrName>style.visibility</p:attrName>
                                        </p:attrNameLst>
                                      </p:cBhvr>
                                      <p:to>
                                        <p:strVal val="visible"/>
                                      </p:to>
                                    </p:set>
                                    <p:animEffect filter="fade" transition="in">
                                      <p:cBhvr>
                                        <p:cTn dur="500"/>
                                        <p:tgtEl>
                                          <p:spTgt spid="26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7"/>
                                        </p:tgtEl>
                                        <p:attrNameLst>
                                          <p:attrName>style.visibility</p:attrName>
                                        </p:attrNameLst>
                                      </p:cBhvr>
                                      <p:to>
                                        <p:strVal val="visible"/>
                                      </p:to>
                                    </p:set>
                                    <p:animEffect filter="fade" transition="in">
                                      <p:cBhvr>
                                        <p:cTn dur="500"/>
                                        <p:tgtEl>
                                          <p:spTgt spid="26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0"/>
                                        </p:tgtEl>
                                        <p:attrNameLst>
                                          <p:attrName>style.visibility</p:attrName>
                                        </p:attrNameLst>
                                      </p:cBhvr>
                                      <p:to>
                                        <p:strVal val="visible"/>
                                      </p:to>
                                    </p:set>
                                    <p:animEffect filter="fade" transition="in">
                                      <p:cBhvr>
                                        <p:cTn dur="500"/>
                                        <p:tgtEl>
                                          <p:spTgt spid="26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3"/>
                                        </p:tgtEl>
                                        <p:attrNameLst>
                                          <p:attrName>style.visibility</p:attrName>
                                        </p:attrNameLst>
                                      </p:cBhvr>
                                      <p:to>
                                        <p:strVal val="visible"/>
                                      </p:to>
                                    </p:set>
                                    <p:animEffect filter="fade" transition="in">
                                      <p:cBhvr>
                                        <p:cTn dur="500"/>
                                        <p:tgtEl>
                                          <p:spTgt spid="26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0" name="Shape 2630"/>
        <p:cNvGrpSpPr/>
        <p:nvPr/>
      </p:nvGrpSpPr>
      <p:grpSpPr>
        <a:xfrm>
          <a:off x="0" y="0"/>
          <a:ext cx="0" cy="0"/>
          <a:chOff x="0" y="0"/>
          <a:chExt cx="0" cy="0"/>
        </a:xfrm>
      </p:grpSpPr>
      <p:sp>
        <p:nvSpPr>
          <p:cNvPr id="2631" name="Google Shape;2631;p4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5" name="Shape 2635"/>
        <p:cNvGrpSpPr/>
        <p:nvPr/>
      </p:nvGrpSpPr>
      <p:grpSpPr>
        <a:xfrm>
          <a:off x="0" y="0"/>
          <a:ext cx="0" cy="0"/>
          <a:chOff x="0" y="0"/>
          <a:chExt cx="0" cy="0"/>
        </a:xfrm>
      </p:grpSpPr>
      <p:sp>
        <p:nvSpPr>
          <p:cNvPr id="2636" name="Google Shape;2636;p44"/>
          <p:cNvSpPr txBox="1"/>
          <p:nvPr/>
        </p:nvSpPr>
        <p:spPr>
          <a:xfrm>
            <a:off x="695960" y="1402080"/>
            <a:ext cx="1080008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 rayon incident arrive sur le miroir au point d’incidence.</a:t>
            </a:r>
            <a:endParaRPr sz="2800">
              <a:solidFill>
                <a:schemeClr val="dk1"/>
              </a:solidFill>
              <a:latin typeface="Calibri"/>
              <a:ea typeface="Calibri"/>
              <a:cs typeface="Calibri"/>
              <a:sym typeface="Calibri"/>
            </a:endParaRPr>
          </a:p>
        </p:txBody>
      </p:sp>
      <p:sp>
        <p:nvSpPr>
          <p:cNvPr id="2637" name="Google Shape;2637;p44"/>
          <p:cNvSpPr/>
          <p:nvPr/>
        </p:nvSpPr>
        <p:spPr>
          <a:xfrm>
            <a:off x="2490125" y="322886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638" name="Google Shape;2638;p44"/>
          <p:cNvSpPr/>
          <p:nvPr/>
        </p:nvSpPr>
        <p:spPr>
          <a:xfrm>
            <a:off x="2194758" y="322886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39" name="Google Shape;2639;p44"/>
          <p:cNvSpPr/>
          <p:nvPr/>
        </p:nvSpPr>
        <p:spPr>
          <a:xfrm>
            <a:off x="7591043" y="322886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640" name="Google Shape;2640;p44"/>
          <p:cNvSpPr/>
          <p:nvPr/>
        </p:nvSpPr>
        <p:spPr>
          <a:xfrm>
            <a:off x="7295676" y="322886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2641" name="Google Shape;2641;p44"/>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642" name="Google Shape;2642;p4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643" name="Google Shape;2643;p4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644" name="Google Shape;2644;p4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645" name="Google Shape;2645;p44"/>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des élèves pour répondre .</a:t>
            </a:r>
            <a:endParaRPr/>
          </a:p>
          <a:p>
            <a:pPr indent="-228600" lvl="0" marL="228600" rtl="0" algn="l">
              <a:lnSpc>
                <a:spcPct val="90000"/>
              </a:lnSpc>
              <a:spcBef>
                <a:spcPts val="1000"/>
              </a:spcBef>
              <a:spcAft>
                <a:spcPts val="0"/>
              </a:spcAft>
              <a:buClr>
                <a:schemeClr val="dk1"/>
              </a:buClr>
              <a:buSzPts val="1050"/>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9" name="Shape 2649"/>
        <p:cNvGrpSpPr/>
        <p:nvPr/>
      </p:nvGrpSpPr>
      <p:grpSpPr>
        <a:xfrm>
          <a:off x="0" y="0"/>
          <a:ext cx="0" cy="0"/>
          <a:chOff x="0" y="0"/>
          <a:chExt cx="0" cy="0"/>
        </a:xfrm>
      </p:grpSpPr>
      <p:sp>
        <p:nvSpPr>
          <p:cNvPr id="2650" name="Google Shape;2650;p45"/>
          <p:cNvSpPr txBox="1"/>
          <p:nvPr/>
        </p:nvSpPr>
        <p:spPr>
          <a:xfrm>
            <a:off x="631190" y="-1909516"/>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2651" name="Google Shape;2651;p45"/>
          <p:cNvSpPr txBox="1"/>
          <p:nvPr/>
        </p:nvSpPr>
        <p:spPr>
          <a:xfrm>
            <a:off x="695960" y="1402080"/>
            <a:ext cx="1080008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 rayon incident arrive sur le miroir au point d’incidence.</a:t>
            </a:r>
            <a:endParaRPr sz="2800">
              <a:solidFill>
                <a:schemeClr val="dk1"/>
              </a:solidFill>
              <a:latin typeface="Calibri"/>
              <a:ea typeface="Calibri"/>
              <a:cs typeface="Calibri"/>
              <a:sym typeface="Calibri"/>
            </a:endParaRPr>
          </a:p>
        </p:txBody>
      </p:sp>
      <p:pic>
        <p:nvPicPr>
          <p:cNvPr id="2652" name="Google Shape;2652;p45"/>
          <p:cNvPicPr preferRelativeResize="0"/>
          <p:nvPr/>
        </p:nvPicPr>
        <p:blipFill rotWithShape="1">
          <a:blip r:embed="rId3">
            <a:alphaModFix/>
          </a:blip>
          <a:srcRect b="0" l="0" r="0" t="0"/>
          <a:stretch/>
        </p:blipFill>
        <p:spPr>
          <a:xfrm>
            <a:off x="11587480" y="456221"/>
            <a:ext cx="424233" cy="424233"/>
          </a:xfrm>
          <a:prstGeom prst="rect">
            <a:avLst/>
          </a:prstGeom>
          <a:noFill/>
          <a:ln>
            <a:noFill/>
          </a:ln>
        </p:spPr>
      </p:pic>
      <p:pic>
        <p:nvPicPr>
          <p:cNvPr descr="Coche avec un remplissage uni" id="2653" name="Google Shape;2653;p45"/>
          <p:cNvPicPr preferRelativeResize="0"/>
          <p:nvPr/>
        </p:nvPicPr>
        <p:blipFill rotWithShape="1">
          <a:blip r:embed="rId4">
            <a:alphaModFix/>
          </a:blip>
          <a:srcRect b="0" l="0" r="0" t="0"/>
          <a:stretch/>
        </p:blipFill>
        <p:spPr>
          <a:xfrm>
            <a:off x="3069824" y="3949351"/>
            <a:ext cx="684830" cy="684830"/>
          </a:xfrm>
          <a:prstGeom prst="rect">
            <a:avLst/>
          </a:prstGeom>
          <a:noFill/>
          <a:ln>
            <a:noFill/>
          </a:ln>
        </p:spPr>
      </p:pic>
      <p:sp>
        <p:nvSpPr>
          <p:cNvPr id="2654" name="Google Shape;2654;p45"/>
          <p:cNvSpPr/>
          <p:nvPr/>
        </p:nvSpPr>
        <p:spPr>
          <a:xfrm>
            <a:off x="2490125" y="3228867"/>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655" name="Google Shape;2655;p45"/>
          <p:cNvSpPr/>
          <p:nvPr/>
        </p:nvSpPr>
        <p:spPr>
          <a:xfrm>
            <a:off x="2194758" y="322886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56" name="Google Shape;2656;p45"/>
          <p:cNvSpPr/>
          <p:nvPr/>
        </p:nvSpPr>
        <p:spPr>
          <a:xfrm>
            <a:off x="7591043" y="3228867"/>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657" name="Google Shape;2657;p45"/>
          <p:cNvSpPr/>
          <p:nvPr/>
        </p:nvSpPr>
        <p:spPr>
          <a:xfrm>
            <a:off x="7295676" y="3228867"/>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658" name="Google Shape;2658;p4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le rayon incident arrive au point d’incidence.</a:t>
            </a:r>
            <a:endParaRPr/>
          </a:p>
        </p:txBody>
      </p:sp>
      <p:sp>
        <p:nvSpPr>
          <p:cNvPr id="2659" name="Google Shape;2659;p45"/>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rPr>
              <a:t>L’enseignant·e rappelle ce qu’est le point d’incidence et peut utiliser le tableau si nécessaire</a:t>
            </a:r>
            <a:r>
              <a:rPr lang="fr-FR"/>
              <a:t>.</a:t>
            </a:r>
            <a:endParaRPr>
              <a:solidFill>
                <a:srgbClr val="A5A5A5"/>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3" name="Shape 2663"/>
        <p:cNvGrpSpPr/>
        <p:nvPr/>
      </p:nvGrpSpPr>
      <p:grpSpPr>
        <a:xfrm>
          <a:off x="0" y="0"/>
          <a:ext cx="0" cy="0"/>
          <a:chOff x="0" y="0"/>
          <a:chExt cx="0" cy="0"/>
        </a:xfrm>
      </p:grpSpPr>
      <p:sp>
        <p:nvSpPr>
          <p:cNvPr id="2664" name="Google Shape;2664;p46"/>
          <p:cNvSpPr txBox="1"/>
          <p:nvPr/>
        </p:nvSpPr>
        <p:spPr>
          <a:xfrm>
            <a:off x="695960" y="1402080"/>
            <a:ext cx="1080008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normale est une droite parallèle au miroir.</a:t>
            </a:r>
            <a:endParaRPr sz="2800">
              <a:solidFill>
                <a:schemeClr val="dk1"/>
              </a:solidFill>
              <a:latin typeface="Calibri"/>
              <a:ea typeface="Calibri"/>
              <a:cs typeface="Calibri"/>
              <a:sym typeface="Calibri"/>
            </a:endParaRPr>
          </a:p>
        </p:txBody>
      </p:sp>
      <p:sp>
        <p:nvSpPr>
          <p:cNvPr id="2665" name="Google Shape;2665;p46"/>
          <p:cNvSpPr/>
          <p:nvPr/>
        </p:nvSpPr>
        <p:spPr>
          <a:xfrm>
            <a:off x="2749205" y="3213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666" name="Google Shape;2666;p46"/>
          <p:cNvSpPr/>
          <p:nvPr/>
        </p:nvSpPr>
        <p:spPr>
          <a:xfrm>
            <a:off x="2453838"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67" name="Google Shape;2667;p46"/>
          <p:cNvSpPr/>
          <p:nvPr/>
        </p:nvSpPr>
        <p:spPr>
          <a:xfrm>
            <a:off x="7850123" y="3213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668" name="Google Shape;2668;p46"/>
          <p:cNvSpPr/>
          <p:nvPr/>
        </p:nvSpPr>
        <p:spPr>
          <a:xfrm>
            <a:off x="7554756"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669" name="Google Shape;2669;p4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670" name="Google Shape;2670;p46"/>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des élèves pour répondre .</a:t>
            </a:r>
            <a:endParaRPr/>
          </a:p>
          <a:p>
            <a:pPr indent="-228600" lvl="0" marL="228600" rtl="0" algn="l">
              <a:lnSpc>
                <a:spcPct val="90000"/>
              </a:lnSpc>
              <a:spcBef>
                <a:spcPts val="1000"/>
              </a:spcBef>
              <a:spcAft>
                <a:spcPts val="0"/>
              </a:spcAft>
              <a:buClr>
                <a:schemeClr val="dk1"/>
              </a:buClr>
              <a:buSzPts val="1050"/>
              <a:buNone/>
            </a:pPr>
            <a:r>
              <a:t/>
            </a:r>
            <a:endParaRPr/>
          </a:p>
        </p:txBody>
      </p:sp>
      <p:grpSp>
        <p:nvGrpSpPr>
          <p:cNvPr id="2671" name="Google Shape;2671;p46"/>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672" name="Google Shape;2672;p4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673" name="Google Shape;2673;p4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7" name="Shape 2677"/>
        <p:cNvGrpSpPr/>
        <p:nvPr/>
      </p:nvGrpSpPr>
      <p:grpSpPr>
        <a:xfrm>
          <a:off x="0" y="0"/>
          <a:ext cx="0" cy="0"/>
          <a:chOff x="0" y="0"/>
          <a:chExt cx="0" cy="0"/>
        </a:xfrm>
      </p:grpSpPr>
      <p:sp>
        <p:nvSpPr>
          <p:cNvPr id="2678" name="Google Shape;2678;p47"/>
          <p:cNvSpPr txBox="1"/>
          <p:nvPr/>
        </p:nvSpPr>
        <p:spPr>
          <a:xfrm>
            <a:off x="695960" y="1402080"/>
            <a:ext cx="10800080"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normale est une droite parallèle au miroir.</a:t>
            </a:r>
            <a:endParaRPr sz="2800">
              <a:solidFill>
                <a:schemeClr val="dk1"/>
              </a:solidFill>
              <a:latin typeface="Calibri"/>
              <a:ea typeface="Calibri"/>
              <a:cs typeface="Calibri"/>
              <a:sym typeface="Calibri"/>
            </a:endParaRPr>
          </a:p>
        </p:txBody>
      </p:sp>
      <p:pic>
        <p:nvPicPr>
          <p:cNvPr descr="Coche avec un remplissage uni" id="2679" name="Google Shape;2679;p47"/>
          <p:cNvPicPr preferRelativeResize="0"/>
          <p:nvPr/>
        </p:nvPicPr>
        <p:blipFill rotWithShape="1">
          <a:blip r:embed="rId3">
            <a:alphaModFix/>
          </a:blip>
          <a:srcRect b="0" l="0" r="0" t="0"/>
          <a:stretch/>
        </p:blipFill>
        <p:spPr>
          <a:xfrm>
            <a:off x="8663393" y="3807709"/>
            <a:ext cx="684830" cy="684830"/>
          </a:xfrm>
          <a:prstGeom prst="rect">
            <a:avLst/>
          </a:prstGeom>
          <a:noFill/>
          <a:ln>
            <a:noFill/>
          </a:ln>
        </p:spPr>
      </p:pic>
      <p:sp>
        <p:nvSpPr>
          <p:cNvPr id="2680" name="Google Shape;2680;p47"/>
          <p:cNvSpPr/>
          <p:nvPr/>
        </p:nvSpPr>
        <p:spPr>
          <a:xfrm>
            <a:off x="2749205" y="3213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681" name="Google Shape;2681;p47"/>
          <p:cNvSpPr/>
          <p:nvPr/>
        </p:nvSpPr>
        <p:spPr>
          <a:xfrm>
            <a:off x="2453838"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82" name="Google Shape;2682;p47"/>
          <p:cNvSpPr/>
          <p:nvPr/>
        </p:nvSpPr>
        <p:spPr>
          <a:xfrm>
            <a:off x="7850123" y="3213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683" name="Google Shape;2683;p47"/>
          <p:cNvSpPr/>
          <p:nvPr/>
        </p:nvSpPr>
        <p:spPr>
          <a:xfrm>
            <a:off x="7554756"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684" name="Google Shape;2684;p4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La normale est perpendiculaire au miroir au point d’incidence..</a:t>
            </a:r>
            <a:endParaRPr/>
          </a:p>
        </p:txBody>
      </p:sp>
      <p:sp>
        <p:nvSpPr>
          <p:cNvPr id="2685" name="Google Shape;2685;p47"/>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ce qu’est la normale et peut utiliser le tableau si nécessaire.</a:t>
            </a:r>
            <a:endParaRPr/>
          </a:p>
        </p:txBody>
      </p:sp>
      <p:pic>
        <p:nvPicPr>
          <p:cNvPr id="2686" name="Google Shape;2686;p47"/>
          <p:cNvPicPr preferRelativeResize="0"/>
          <p:nvPr/>
        </p:nvPicPr>
        <p:blipFill rotWithShape="1">
          <a:blip r:embed="rId4">
            <a:alphaModFix/>
          </a:blip>
          <a:srcRect b="0" l="0" r="0" t="0"/>
          <a:stretch/>
        </p:blipFill>
        <p:spPr>
          <a:xfrm>
            <a:off x="11482705" y="452067"/>
            <a:ext cx="464653" cy="46465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0" name="Shape 2690"/>
        <p:cNvGrpSpPr/>
        <p:nvPr/>
      </p:nvGrpSpPr>
      <p:grpSpPr>
        <a:xfrm>
          <a:off x="0" y="0"/>
          <a:ext cx="0" cy="0"/>
          <a:chOff x="0" y="0"/>
          <a:chExt cx="0" cy="0"/>
        </a:xfrm>
      </p:grpSpPr>
      <p:sp>
        <p:nvSpPr>
          <p:cNvPr id="2691" name="Google Shape;2691;p48"/>
          <p:cNvSpPr txBox="1"/>
          <p:nvPr/>
        </p:nvSpPr>
        <p:spPr>
          <a:xfrm>
            <a:off x="447848" y="1429443"/>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Les angles d’incidence et de réflexion se mesurent par rapport à la normale.</a:t>
            </a:r>
            <a:endParaRPr sz="2800">
              <a:solidFill>
                <a:schemeClr val="dk1"/>
              </a:solidFill>
              <a:latin typeface="Calibri"/>
              <a:ea typeface="Calibri"/>
              <a:cs typeface="Calibri"/>
              <a:sym typeface="Calibri"/>
            </a:endParaRPr>
          </a:p>
        </p:txBody>
      </p:sp>
      <p:sp>
        <p:nvSpPr>
          <p:cNvPr id="2692" name="Google Shape;2692;p48"/>
          <p:cNvSpPr/>
          <p:nvPr/>
        </p:nvSpPr>
        <p:spPr>
          <a:xfrm>
            <a:off x="2535845" y="2997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693" name="Google Shape;2693;p48"/>
          <p:cNvSpPr/>
          <p:nvPr/>
        </p:nvSpPr>
        <p:spPr>
          <a:xfrm>
            <a:off x="2240478" y="2997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694" name="Google Shape;2694;p48"/>
          <p:cNvSpPr/>
          <p:nvPr/>
        </p:nvSpPr>
        <p:spPr>
          <a:xfrm>
            <a:off x="7636763" y="2997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695" name="Google Shape;2695;p48"/>
          <p:cNvSpPr/>
          <p:nvPr/>
        </p:nvSpPr>
        <p:spPr>
          <a:xfrm>
            <a:off x="7341396" y="2997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696" name="Google Shape;2696;p48"/>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697" name="Google Shape;2697;p48"/>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des élèves pour répondre .</a:t>
            </a:r>
            <a:endParaRPr/>
          </a:p>
        </p:txBody>
      </p:sp>
      <p:grpSp>
        <p:nvGrpSpPr>
          <p:cNvPr id="2698" name="Google Shape;2698;p48"/>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699" name="Google Shape;2699;p4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700" name="Google Shape;2700;p4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4" name="Shape 2704"/>
        <p:cNvGrpSpPr/>
        <p:nvPr/>
      </p:nvGrpSpPr>
      <p:grpSpPr>
        <a:xfrm>
          <a:off x="0" y="0"/>
          <a:ext cx="0" cy="0"/>
          <a:chOff x="0" y="0"/>
          <a:chExt cx="0" cy="0"/>
        </a:xfrm>
      </p:grpSpPr>
      <p:pic>
        <p:nvPicPr>
          <p:cNvPr descr="Coche avec un remplissage uni" id="2705" name="Google Shape;2705;p49"/>
          <p:cNvPicPr preferRelativeResize="0"/>
          <p:nvPr/>
        </p:nvPicPr>
        <p:blipFill rotWithShape="1">
          <a:blip r:embed="rId3">
            <a:alphaModFix/>
          </a:blip>
          <a:srcRect b="0" l="0" r="0" t="0"/>
          <a:stretch/>
        </p:blipFill>
        <p:spPr>
          <a:xfrm>
            <a:off x="3232574" y="3788507"/>
            <a:ext cx="684830" cy="684830"/>
          </a:xfrm>
          <a:prstGeom prst="rect">
            <a:avLst/>
          </a:prstGeom>
          <a:noFill/>
          <a:ln>
            <a:noFill/>
          </a:ln>
        </p:spPr>
      </p:pic>
      <p:sp>
        <p:nvSpPr>
          <p:cNvPr id="2706" name="Google Shape;2706;p4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vrai .ils se mesurent par rapport à la normale. Ils ne se mesurent pas par rapport au miroir.</a:t>
            </a:r>
            <a:endParaRPr/>
          </a:p>
        </p:txBody>
      </p:sp>
      <p:sp>
        <p:nvSpPr>
          <p:cNvPr id="2707" name="Google Shape;2707;p49"/>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peut utiliser le tableau et donner un exemple si nécessaire.</a:t>
            </a:r>
            <a:endParaRPr/>
          </a:p>
        </p:txBody>
      </p:sp>
      <p:sp>
        <p:nvSpPr>
          <p:cNvPr id="2708" name="Google Shape;2708;p49"/>
          <p:cNvSpPr txBox="1"/>
          <p:nvPr/>
        </p:nvSpPr>
        <p:spPr>
          <a:xfrm>
            <a:off x="447848" y="1429443"/>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Les angles d’incidence et de réflexion se mesurent par rapport à la normale.</a:t>
            </a:r>
            <a:endParaRPr sz="2800">
              <a:solidFill>
                <a:schemeClr val="dk1"/>
              </a:solidFill>
              <a:latin typeface="Calibri"/>
              <a:ea typeface="Calibri"/>
              <a:cs typeface="Calibri"/>
              <a:sym typeface="Calibri"/>
            </a:endParaRPr>
          </a:p>
        </p:txBody>
      </p:sp>
      <p:sp>
        <p:nvSpPr>
          <p:cNvPr id="2709" name="Google Shape;2709;p49"/>
          <p:cNvSpPr/>
          <p:nvPr/>
        </p:nvSpPr>
        <p:spPr>
          <a:xfrm>
            <a:off x="2535845" y="2997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710" name="Google Shape;2710;p49"/>
          <p:cNvSpPr/>
          <p:nvPr/>
        </p:nvSpPr>
        <p:spPr>
          <a:xfrm>
            <a:off x="2240478" y="2997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711" name="Google Shape;2711;p49"/>
          <p:cNvSpPr/>
          <p:nvPr/>
        </p:nvSpPr>
        <p:spPr>
          <a:xfrm>
            <a:off x="7636763" y="2997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712" name="Google Shape;2712;p49"/>
          <p:cNvSpPr/>
          <p:nvPr/>
        </p:nvSpPr>
        <p:spPr>
          <a:xfrm>
            <a:off x="7341396" y="2997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2713" name="Google Shape;2713;p49"/>
          <p:cNvPicPr preferRelativeResize="0"/>
          <p:nvPr/>
        </p:nvPicPr>
        <p:blipFill rotWithShape="1">
          <a:blip r:embed="rId4">
            <a:alphaModFix/>
          </a:blip>
          <a:srcRect b="0" l="0" r="0" t="0"/>
          <a:stretch/>
        </p:blipFill>
        <p:spPr>
          <a:xfrm>
            <a:off x="11482705" y="452067"/>
            <a:ext cx="464653" cy="464653"/>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7" name="Shape 2717"/>
        <p:cNvGrpSpPr/>
        <p:nvPr/>
      </p:nvGrpSpPr>
      <p:grpSpPr>
        <a:xfrm>
          <a:off x="0" y="0"/>
          <a:ext cx="0" cy="0"/>
          <a:chOff x="0" y="0"/>
          <a:chExt cx="0" cy="0"/>
        </a:xfrm>
      </p:grpSpPr>
      <p:sp>
        <p:nvSpPr>
          <p:cNvPr id="2718" name="Google Shape;2718;p50"/>
          <p:cNvSpPr txBox="1"/>
          <p:nvPr/>
        </p:nvSpPr>
        <p:spPr>
          <a:xfrm>
            <a:off x="447848" y="1429443"/>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Sur un miroir plan, l’angle d’incidence est égal à l’angle de réflexion.</a:t>
            </a:r>
            <a:endParaRPr sz="2800">
              <a:solidFill>
                <a:schemeClr val="dk1"/>
              </a:solidFill>
              <a:latin typeface="Calibri"/>
              <a:ea typeface="Calibri"/>
              <a:cs typeface="Calibri"/>
              <a:sym typeface="Calibri"/>
            </a:endParaRPr>
          </a:p>
        </p:txBody>
      </p:sp>
      <p:sp>
        <p:nvSpPr>
          <p:cNvPr id="2719" name="Google Shape;2719;p50"/>
          <p:cNvSpPr/>
          <p:nvPr/>
        </p:nvSpPr>
        <p:spPr>
          <a:xfrm>
            <a:off x="2657765" y="3213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720" name="Google Shape;2720;p50"/>
          <p:cNvSpPr/>
          <p:nvPr/>
        </p:nvSpPr>
        <p:spPr>
          <a:xfrm>
            <a:off x="2362398"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721" name="Google Shape;2721;p50"/>
          <p:cNvSpPr/>
          <p:nvPr/>
        </p:nvSpPr>
        <p:spPr>
          <a:xfrm>
            <a:off x="7758683" y="3213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722" name="Google Shape;2722;p50"/>
          <p:cNvSpPr/>
          <p:nvPr/>
        </p:nvSpPr>
        <p:spPr>
          <a:xfrm>
            <a:off x="7463316"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723" name="Google Shape;2723;p5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Répondre par vrai ou faux.</a:t>
            </a:r>
            <a:endParaRPr/>
          </a:p>
        </p:txBody>
      </p:sp>
      <p:sp>
        <p:nvSpPr>
          <p:cNvPr id="2724" name="Google Shape;2724;p50"/>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des élèves pour justifier oralement leur choix.</a:t>
            </a:r>
            <a:endParaRPr/>
          </a:p>
        </p:txBody>
      </p:sp>
      <p:grpSp>
        <p:nvGrpSpPr>
          <p:cNvPr id="2725" name="Google Shape;2725;p50"/>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726" name="Google Shape;2726;p5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727" name="Google Shape;2727;p5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1" name="Shape 2731"/>
        <p:cNvGrpSpPr/>
        <p:nvPr/>
      </p:nvGrpSpPr>
      <p:grpSpPr>
        <a:xfrm>
          <a:off x="0" y="0"/>
          <a:ext cx="0" cy="0"/>
          <a:chOff x="0" y="0"/>
          <a:chExt cx="0" cy="0"/>
        </a:xfrm>
      </p:grpSpPr>
      <p:pic>
        <p:nvPicPr>
          <p:cNvPr descr="Coche avec un remplissage uni" id="2732" name="Google Shape;2732;p51"/>
          <p:cNvPicPr preferRelativeResize="0"/>
          <p:nvPr/>
        </p:nvPicPr>
        <p:blipFill rotWithShape="1">
          <a:blip r:embed="rId3">
            <a:alphaModFix/>
          </a:blip>
          <a:srcRect b="0" l="0" r="0" t="0"/>
          <a:stretch/>
        </p:blipFill>
        <p:spPr>
          <a:xfrm>
            <a:off x="3354494" y="3939655"/>
            <a:ext cx="684830" cy="684830"/>
          </a:xfrm>
          <a:prstGeom prst="rect">
            <a:avLst/>
          </a:prstGeom>
          <a:noFill/>
          <a:ln>
            <a:noFill/>
          </a:ln>
        </p:spPr>
      </p:pic>
      <p:sp>
        <p:nvSpPr>
          <p:cNvPr id="2733" name="Google Shape;2733;p51"/>
          <p:cNvSpPr txBox="1"/>
          <p:nvPr/>
        </p:nvSpPr>
        <p:spPr>
          <a:xfrm>
            <a:off x="447848" y="1429443"/>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Sur un miroir plan, l’angle d’incidence est égal à l’angle de réflexion.</a:t>
            </a:r>
            <a:endParaRPr sz="2800">
              <a:solidFill>
                <a:schemeClr val="dk1"/>
              </a:solidFill>
              <a:latin typeface="Calibri"/>
              <a:ea typeface="Calibri"/>
              <a:cs typeface="Calibri"/>
              <a:sym typeface="Calibri"/>
            </a:endParaRPr>
          </a:p>
        </p:txBody>
      </p:sp>
      <p:sp>
        <p:nvSpPr>
          <p:cNvPr id="2734" name="Google Shape;2734;p51"/>
          <p:cNvSpPr/>
          <p:nvPr/>
        </p:nvSpPr>
        <p:spPr>
          <a:xfrm>
            <a:off x="2657765" y="3213000"/>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2735" name="Google Shape;2735;p51"/>
          <p:cNvSpPr/>
          <p:nvPr/>
        </p:nvSpPr>
        <p:spPr>
          <a:xfrm>
            <a:off x="2362398"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736" name="Google Shape;2736;p51"/>
          <p:cNvSpPr/>
          <p:nvPr/>
        </p:nvSpPr>
        <p:spPr>
          <a:xfrm>
            <a:off x="7758683" y="3213000"/>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2737" name="Google Shape;2737;p51"/>
          <p:cNvSpPr/>
          <p:nvPr/>
        </p:nvSpPr>
        <p:spPr>
          <a:xfrm>
            <a:off x="7463316" y="32130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738" name="Google Shape;2738;p51"/>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vrai. C’est la loi de la réflexion.</a:t>
            </a:r>
            <a:endParaRPr/>
          </a:p>
        </p:txBody>
      </p:sp>
      <p:sp>
        <p:nvSpPr>
          <p:cNvPr id="2739" name="Google Shape;2739;p51"/>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demande aux élèves de justifier leur choix et rappelle les lois de réflexion</a:t>
            </a:r>
            <a:endParaRPr/>
          </a:p>
        </p:txBody>
      </p:sp>
      <p:pic>
        <p:nvPicPr>
          <p:cNvPr id="2740" name="Google Shape;2740;p51"/>
          <p:cNvPicPr preferRelativeResize="0"/>
          <p:nvPr/>
        </p:nvPicPr>
        <p:blipFill rotWithShape="1">
          <a:blip r:embed="rId4">
            <a:alphaModFix/>
          </a:blip>
          <a:srcRect b="0" l="0" r="0" t="0"/>
          <a:stretch/>
        </p:blipFill>
        <p:spPr>
          <a:xfrm>
            <a:off x="11482705" y="452067"/>
            <a:ext cx="464653" cy="46465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7" name="Shape 2127"/>
        <p:cNvGrpSpPr/>
        <p:nvPr/>
      </p:nvGrpSpPr>
      <p:grpSpPr>
        <a:xfrm>
          <a:off x="0" y="0"/>
          <a:ext cx="0" cy="0"/>
          <a:chOff x="0" y="0"/>
          <a:chExt cx="0" cy="0"/>
        </a:xfrm>
      </p:grpSpPr>
      <p:sp>
        <p:nvSpPr>
          <p:cNvPr id="2128" name="Google Shape;2128;p5"/>
          <p:cNvSpPr/>
          <p:nvPr/>
        </p:nvSpPr>
        <p:spPr>
          <a:xfrm>
            <a:off x="948074" y="165260"/>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a:t>
            </a:r>
            <a:r>
              <a:rPr b="1" i="0" lang="fr-FR" sz="3200" u="none" cap="none" strike="noStrike">
                <a:solidFill>
                  <a:schemeClr val="accent1"/>
                </a:solidFill>
                <a:latin typeface="Calibri"/>
                <a:ea typeface="Calibri"/>
                <a:cs typeface="Calibri"/>
                <a:sym typeface="Calibri"/>
              </a:rPr>
              <a:t>le chapitre</a:t>
            </a:r>
            <a:endParaRPr i="1" sz="3200">
              <a:solidFill>
                <a:schemeClr val="accent1"/>
              </a:solidFill>
              <a:latin typeface="Calibri"/>
              <a:ea typeface="Calibri"/>
              <a:cs typeface="Calibri"/>
              <a:sym typeface="Calibri"/>
            </a:endParaRPr>
          </a:p>
        </p:txBody>
      </p:sp>
      <p:pic>
        <p:nvPicPr>
          <p:cNvPr descr="Image générée" id="2129" name="Google Shape;2129;p5"/>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sp>
        <p:nvSpPr>
          <p:cNvPr id="2130" name="Google Shape;2130;p5"/>
          <p:cNvSpPr/>
          <p:nvPr/>
        </p:nvSpPr>
        <p:spPr>
          <a:xfrm>
            <a:off x="1119314" y="1841789"/>
            <a:ext cx="10264706" cy="115718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31" name="Google Shape;2131;p5"/>
          <p:cNvSpPr txBox="1"/>
          <p:nvPr/>
        </p:nvSpPr>
        <p:spPr>
          <a:xfrm>
            <a:off x="2613656" y="4395752"/>
            <a:ext cx="8617430" cy="4001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FFFFFF"/>
              </a:buClr>
              <a:buSzPts val="2000"/>
              <a:buFont typeface="Arial"/>
              <a:buChar char="•"/>
            </a:pPr>
            <a:r>
              <a:rPr b="1" lang="fr-FR" sz="2000">
                <a:solidFill>
                  <a:srgbClr val="FFFFFF"/>
                </a:solidFill>
                <a:latin typeface="Calibri"/>
                <a:ea typeface="Calibri"/>
                <a:cs typeface="Calibri"/>
                <a:sym typeface="Calibri"/>
              </a:rPr>
              <a:t>Expliquer la formation de l’image d’un objet par un miroir plan</a:t>
            </a:r>
            <a:endParaRPr b="1" sz="2000">
              <a:solidFill>
                <a:srgbClr val="FFFFFF"/>
              </a:solidFill>
              <a:latin typeface="Calibri"/>
              <a:ea typeface="Calibri"/>
              <a:cs typeface="Calibri"/>
              <a:sym typeface="Calibri"/>
            </a:endParaRPr>
          </a:p>
        </p:txBody>
      </p:sp>
      <p:sp>
        <p:nvSpPr>
          <p:cNvPr id="2132" name="Google Shape;2132;p5"/>
          <p:cNvSpPr txBox="1"/>
          <p:nvPr/>
        </p:nvSpPr>
        <p:spPr>
          <a:xfrm>
            <a:off x="2661551" y="3118262"/>
            <a:ext cx="8617430" cy="86177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FFFFFF"/>
              </a:buClr>
              <a:buSzPts val="2000"/>
              <a:buFont typeface="Arial"/>
              <a:buChar char="•"/>
            </a:pPr>
            <a:r>
              <a:rPr b="1" lang="fr-FR" sz="2000">
                <a:solidFill>
                  <a:srgbClr val="FFFFFF"/>
                </a:solidFill>
                <a:latin typeface="Calibri"/>
                <a:ea typeface="Calibri"/>
                <a:cs typeface="Calibri"/>
                <a:sym typeface="Calibri"/>
              </a:rPr>
              <a:t>Utiliser les lois de la réflexion de la lumière pour construire l’image</a:t>
            </a:r>
            <a:endParaRPr/>
          </a:p>
          <a:p>
            <a:pPr indent="0" lvl="0" marL="0" marR="0" rtl="0" algn="l">
              <a:spcBef>
                <a:spcPts val="1200"/>
              </a:spcBef>
              <a:spcAft>
                <a:spcPts val="0"/>
              </a:spcAft>
              <a:buNone/>
            </a:pPr>
            <a:r>
              <a:rPr b="1" lang="fr-FR" sz="2000">
                <a:solidFill>
                  <a:srgbClr val="FFFFFF"/>
                </a:solidFill>
                <a:latin typeface="Calibri"/>
                <a:ea typeface="Calibri"/>
                <a:cs typeface="Calibri"/>
                <a:sym typeface="Calibri"/>
              </a:rPr>
              <a:t> d’un point par un miroir plan.</a:t>
            </a:r>
            <a:endParaRPr b="1" sz="2000">
              <a:solidFill>
                <a:srgbClr val="FFFFFF"/>
              </a:solidFill>
              <a:latin typeface="Calibri"/>
              <a:ea typeface="Calibri"/>
              <a:cs typeface="Calibri"/>
              <a:sym typeface="Calibri"/>
            </a:endParaRPr>
          </a:p>
        </p:txBody>
      </p:sp>
      <p:sp>
        <p:nvSpPr>
          <p:cNvPr id="2133" name="Google Shape;2133;p5"/>
          <p:cNvSpPr txBox="1"/>
          <p:nvPr/>
        </p:nvSpPr>
        <p:spPr>
          <a:xfrm>
            <a:off x="2764410" y="2016993"/>
            <a:ext cx="8666533" cy="70788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1" lang="fr-FR" sz="2000">
                <a:solidFill>
                  <a:schemeClr val="dk1"/>
                </a:solidFill>
                <a:latin typeface="Calibri"/>
                <a:ea typeface="Calibri"/>
                <a:cs typeface="Calibri"/>
                <a:sym typeface="Calibri"/>
              </a:rPr>
              <a:t>Tracer le rayon réfléchi ou incident en utilisant les lois de la réflexion de la lumière. </a:t>
            </a:r>
            <a:endParaRPr b="1" sz="2000">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4" name="Shape 2744"/>
        <p:cNvGrpSpPr/>
        <p:nvPr/>
      </p:nvGrpSpPr>
      <p:grpSpPr>
        <a:xfrm>
          <a:off x="0" y="0"/>
          <a:ext cx="0" cy="0"/>
          <a:chOff x="0" y="0"/>
          <a:chExt cx="0" cy="0"/>
        </a:xfrm>
      </p:grpSpPr>
      <p:sp>
        <p:nvSpPr>
          <p:cNvPr id="2745" name="Google Shape;2745;p52"/>
          <p:cNvSpPr txBox="1"/>
          <p:nvPr/>
        </p:nvSpPr>
        <p:spPr>
          <a:xfrm>
            <a:off x="627907" y="1750342"/>
            <a:ext cx="5159829"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Dans le schéma ci-contre, la normale au miroir au point </a:t>
            </a:r>
            <a:r>
              <a:rPr b="1" lang="fr-FR" sz="2800">
                <a:solidFill>
                  <a:schemeClr val="dk1"/>
                </a:solidFill>
                <a:latin typeface="Calibri"/>
                <a:ea typeface="Calibri"/>
                <a:cs typeface="Calibri"/>
                <a:sym typeface="Calibri"/>
              </a:rPr>
              <a:t>I</a:t>
            </a:r>
            <a:r>
              <a:rPr lang="fr-FR" sz="2800">
                <a:solidFill>
                  <a:schemeClr val="dk1"/>
                </a:solidFill>
                <a:latin typeface="Calibri"/>
                <a:ea typeface="Calibri"/>
                <a:cs typeface="Calibri"/>
                <a:sym typeface="Calibri"/>
              </a:rPr>
              <a:t> est:</a:t>
            </a:r>
            <a:endParaRPr/>
          </a:p>
        </p:txBody>
      </p:sp>
      <p:grpSp>
        <p:nvGrpSpPr>
          <p:cNvPr id="2746" name="Google Shape;2746;p52"/>
          <p:cNvGrpSpPr/>
          <p:nvPr/>
        </p:nvGrpSpPr>
        <p:grpSpPr>
          <a:xfrm rot="-4156292">
            <a:off x="8641589" y="2190311"/>
            <a:ext cx="2855043" cy="3113159"/>
            <a:chOff x="7512424" y="2677362"/>
            <a:chExt cx="2855043" cy="3113159"/>
          </a:xfrm>
        </p:grpSpPr>
        <p:pic>
          <p:nvPicPr>
            <p:cNvPr id="2747" name="Google Shape;2747;p52"/>
            <p:cNvPicPr preferRelativeResize="0"/>
            <p:nvPr/>
          </p:nvPicPr>
          <p:blipFill rotWithShape="1">
            <a:blip r:embed="rId3">
              <a:alphaModFix/>
            </a:blip>
            <a:srcRect b="0" l="0" r="0" t="71936"/>
            <a:stretch/>
          </p:blipFill>
          <p:spPr>
            <a:xfrm>
              <a:off x="7512424" y="4376856"/>
              <a:ext cx="2855043" cy="607970"/>
            </a:xfrm>
            <a:prstGeom prst="rect">
              <a:avLst/>
            </a:prstGeom>
            <a:noFill/>
            <a:ln>
              <a:noFill/>
            </a:ln>
          </p:spPr>
        </p:pic>
        <p:cxnSp>
          <p:nvCxnSpPr>
            <p:cNvPr id="2748" name="Google Shape;2748;p52"/>
            <p:cNvCxnSpPr/>
            <p:nvPr/>
          </p:nvCxnSpPr>
          <p:spPr>
            <a:xfrm rot="4156292">
              <a:off x="7786927" y="3675980"/>
              <a:ext cx="2906321" cy="1115923"/>
            </a:xfrm>
            <a:prstGeom prst="straightConnector1">
              <a:avLst/>
            </a:prstGeom>
            <a:noFill/>
            <a:ln cap="flat" cmpd="sng" w="57150">
              <a:solidFill>
                <a:srgbClr val="1D9A78"/>
              </a:solidFill>
              <a:prstDash val="dash"/>
              <a:miter lim="800000"/>
              <a:headEnd len="sm" w="sm" type="none"/>
              <a:tailEnd len="sm" w="sm" type="none"/>
            </a:ln>
          </p:spPr>
        </p:cxnSp>
      </p:grpSp>
      <p:cxnSp>
        <p:nvCxnSpPr>
          <p:cNvPr id="2749" name="Google Shape;2749;p52"/>
          <p:cNvCxnSpPr/>
          <p:nvPr/>
        </p:nvCxnSpPr>
        <p:spPr>
          <a:xfrm>
            <a:off x="8289326" y="3082875"/>
            <a:ext cx="865714" cy="0"/>
          </a:xfrm>
          <a:prstGeom prst="straightConnector1">
            <a:avLst/>
          </a:prstGeom>
          <a:noFill/>
          <a:ln cap="flat" cmpd="sng" w="38100">
            <a:solidFill>
              <a:schemeClr val="dk1"/>
            </a:solidFill>
            <a:prstDash val="solid"/>
            <a:miter lim="800000"/>
            <a:headEnd len="sm" w="sm" type="none"/>
            <a:tailEnd len="med" w="med" type="triangle"/>
          </a:ln>
        </p:spPr>
      </p:cxnSp>
      <p:sp>
        <p:nvSpPr>
          <p:cNvPr id="2750" name="Google Shape;2750;p52"/>
          <p:cNvSpPr txBox="1"/>
          <p:nvPr/>
        </p:nvSpPr>
        <p:spPr>
          <a:xfrm>
            <a:off x="9826248" y="1886532"/>
            <a:ext cx="65322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a:t>
            </a:r>
            <a:endParaRPr sz="2400">
              <a:solidFill>
                <a:schemeClr val="dk1"/>
              </a:solidFill>
              <a:latin typeface="Calibri"/>
              <a:ea typeface="Calibri"/>
              <a:cs typeface="Calibri"/>
              <a:sym typeface="Calibri"/>
            </a:endParaRPr>
          </a:p>
        </p:txBody>
      </p:sp>
      <p:sp>
        <p:nvSpPr>
          <p:cNvPr id="2751" name="Google Shape;2751;p52"/>
          <p:cNvSpPr txBox="1"/>
          <p:nvPr/>
        </p:nvSpPr>
        <p:spPr>
          <a:xfrm>
            <a:off x="7898556" y="2852042"/>
            <a:ext cx="38782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2</a:t>
            </a:r>
            <a:endParaRPr sz="2400">
              <a:solidFill>
                <a:schemeClr val="dk1"/>
              </a:solidFill>
              <a:latin typeface="Calibri"/>
              <a:ea typeface="Calibri"/>
              <a:cs typeface="Calibri"/>
              <a:sym typeface="Calibri"/>
            </a:endParaRPr>
          </a:p>
        </p:txBody>
      </p:sp>
      <p:cxnSp>
        <p:nvCxnSpPr>
          <p:cNvPr id="2752" name="Google Shape;2752;p52"/>
          <p:cNvCxnSpPr/>
          <p:nvPr/>
        </p:nvCxnSpPr>
        <p:spPr>
          <a:xfrm flipH="1" rot="10800000">
            <a:off x="10130375" y="1788180"/>
            <a:ext cx="1062330" cy="2739812"/>
          </a:xfrm>
          <a:prstGeom prst="straightConnector1">
            <a:avLst/>
          </a:prstGeom>
          <a:noFill/>
          <a:ln cap="flat" cmpd="sng" w="57150">
            <a:solidFill>
              <a:schemeClr val="accent5"/>
            </a:solidFill>
            <a:prstDash val="dash"/>
            <a:round/>
            <a:headEnd len="sm" w="sm" type="none"/>
            <a:tailEnd len="sm" w="sm" type="none"/>
          </a:ln>
        </p:spPr>
      </p:cxnSp>
      <p:cxnSp>
        <p:nvCxnSpPr>
          <p:cNvPr id="2753" name="Google Shape;2753;p52"/>
          <p:cNvCxnSpPr/>
          <p:nvPr/>
        </p:nvCxnSpPr>
        <p:spPr>
          <a:xfrm>
            <a:off x="10175342" y="2181214"/>
            <a:ext cx="858467" cy="0"/>
          </a:xfrm>
          <a:prstGeom prst="straightConnector1">
            <a:avLst/>
          </a:prstGeom>
          <a:noFill/>
          <a:ln cap="flat" cmpd="sng" w="38100">
            <a:solidFill>
              <a:schemeClr val="dk1"/>
            </a:solidFill>
            <a:prstDash val="solid"/>
            <a:miter lim="800000"/>
            <a:headEnd len="sm" w="sm" type="none"/>
            <a:tailEnd len="med" w="med" type="triangle"/>
          </a:ln>
        </p:spPr>
      </p:cxnSp>
      <p:sp>
        <p:nvSpPr>
          <p:cNvPr id="2754" name="Google Shape;2754;p52"/>
          <p:cNvSpPr/>
          <p:nvPr/>
        </p:nvSpPr>
        <p:spPr>
          <a:xfrm>
            <a:off x="1615648" y="3288360"/>
            <a:ext cx="32922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droite numéro 1</a:t>
            </a:r>
            <a:endParaRPr sz="2400">
              <a:solidFill>
                <a:schemeClr val="dk1"/>
              </a:solidFill>
              <a:latin typeface="Calibri"/>
              <a:ea typeface="Calibri"/>
              <a:cs typeface="Calibri"/>
              <a:sym typeface="Calibri"/>
            </a:endParaRPr>
          </a:p>
        </p:txBody>
      </p:sp>
      <p:sp>
        <p:nvSpPr>
          <p:cNvPr id="2755" name="Google Shape;2755;p52"/>
          <p:cNvSpPr/>
          <p:nvPr/>
        </p:nvSpPr>
        <p:spPr>
          <a:xfrm>
            <a:off x="1320281" y="328836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756" name="Google Shape;2756;p52"/>
          <p:cNvSpPr/>
          <p:nvPr/>
        </p:nvSpPr>
        <p:spPr>
          <a:xfrm>
            <a:off x="1615648" y="4215233"/>
            <a:ext cx="32922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droite numéro 2</a:t>
            </a:r>
            <a:endParaRPr sz="2400">
              <a:solidFill>
                <a:schemeClr val="dk1"/>
              </a:solidFill>
              <a:latin typeface="Calibri"/>
              <a:ea typeface="Calibri"/>
              <a:cs typeface="Calibri"/>
              <a:sym typeface="Calibri"/>
            </a:endParaRPr>
          </a:p>
        </p:txBody>
      </p:sp>
      <p:sp>
        <p:nvSpPr>
          <p:cNvPr id="2757" name="Google Shape;2757;p52"/>
          <p:cNvSpPr/>
          <p:nvPr/>
        </p:nvSpPr>
        <p:spPr>
          <a:xfrm>
            <a:off x="1320281" y="421523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758" name="Google Shape;2758;p5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la bonne proposition.</a:t>
            </a:r>
            <a:endParaRPr/>
          </a:p>
        </p:txBody>
      </p:sp>
      <p:sp>
        <p:nvSpPr>
          <p:cNvPr id="2759" name="Google Shape;2759;p52"/>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des élèves pour répondre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3" name="Shape 2763"/>
        <p:cNvGrpSpPr/>
        <p:nvPr/>
      </p:nvGrpSpPr>
      <p:grpSpPr>
        <a:xfrm>
          <a:off x="0" y="0"/>
          <a:ext cx="0" cy="0"/>
          <a:chOff x="0" y="0"/>
          <a:chExt cx="0" cy="0"/>
        </a:xfrm>
      </p:grpSpPr>
      <p:pic>
        <p:nvPicPr>
          <p:cNvPr descr="Coche avec un remplissage uni" id="2764" name="Google Shape;2764;p53"/>
          <p:cNvPicPr preferRelativeResize="0"/>
          <p:nvPr/>
        </p:nvPicPr>
        <p:blipFill rotWithShape="1">
          <a:blip r:embed="rId3">
            <a:alphaModFix/>
          </a:blip>
          <a:srcRect b="0" l="0" r="0" t="0"/>
          <a:stretch/>
        </p:blipFill>
        <p:spPr>
          <a:xfrm>
            <a:off x="419022" y="4131857"/>
            <a:ext cx="684830" cy="684830"/>
          </a:xfrm>
          <a:prstGeom prst="rect">
            <a:avLst/>
          </a:prstGeom>
          <a:noFill/>
          <a:ln>
            <a:noFill/>
          </a:ln>
        </p:spPr>
      </p:pic>
      <p:sp>
        <p:nvSpPr>
          <p:cNvPr id="2765" name="Google Shape;2765;p53"/>
          <p:cNvSpPr txBox="1"/>
          <p:nvPr/>
        </p:nvSpPr>
        <p:spPr>
          <a:xfrm>
            <a:off x="627907" y="1750342"/>
            <a:ext cx="5159829"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Dans le schéma ci-contre, la normale au miroir au point </a:t>
            </a:r>
            <a:r>
              <a:rPr b="1" lang="fr-FR" sz="2800">
                <a:solidFill>
                  <a:schemeClr val="dk1"/>
                </a:solidFill>
                <a:latin typeface="Calibri"/>
                <a:ea typeface="Calibri"/>
                <a:cs typeface="Calibri"/>
                <a:sym typeface="Calibri"/>
              </a:rPr>
              <a:t>I</a:t>
            </a:r>
            <a:r>
              <a:rPr lang="fr-FR" sz="2800">
                <a:solidFill>
                  <a:schemeClr val="dk1"/>
                </a:solidFill>
                <a:latin typeface="Calibri"/>
                <a:ea typeface="Calibri"/>
                <a:cs typeface="Calibri"/>
                <a:sym typeface="Calibri"/>
              </a:rPr>
              <a:t> est:</a:t>
            </a:r>
            <a:endParaRPr/>
          </a:p>
        </p:txBody>
      </p:sp>
      <p:grpSp>
        <p:nvGrpSpPr>
          <p:cNvPr id="2766" name="Google Shape;2766;p53"/>
          <p:cNvGrpSpPr/>
          <p:nvPr/>
        </p:nvGrpSpPr>
        <p:grpSpPr>
          <a:xfrm rot="-4156292">
            <a:off x="8641589" y="2190311"/>
            <a:ext cx="2855043" cy="3113159"/>
            <a:chOff x="7512424" y="2677362"/>
            <a:chExt cx="2855043" cy="3113159"/>
          </a:xfrm>
        </p:grpSpPr>
        <p:pic>
          <p:nvPicPr>
            <p:cNvPr id="2767" name="Google Shape;2767;p53"/>
            <p:cNvPicPr preferRelativeResize="0"/>
            <p:nvPr/>
          </p:nvPicPr>
          <p:blipFill rotWithShape="1">
            <a:blip r:embed="rId4">
              <a:alphaModFix/>
            </a:blip>
            <a:srcRect b="0" l="0" r="0" t="71936"/>
            <a:stretch/>
          </p:blipFill>
          <p:spPr>
            <a:xfrm>
              <a:off x="7512424" y="4376856"/>
              <a:ext cx="2855043" cy="607970"/>
            </a:xfrm>
            <a:prstGeom prst="rect">
              <a:avLst/>
            </a:prstGeom>
            <a:noFill/>
            <a:ln>
              <a:noFill/>
            </a:ln>
          </p:spPr>
        </p:pic>
        <p:cxnSp>
          <p:nvCxnSpPr>
            <p:cNvPr id="2768" name="Google Shape;2768;p53"/>
            <p:cNvCxnSpPr/>
            <p:nvPr/>
          </p:nvCxnSpPr>
          <p:spPr>
            <a:xfrm rot="4156292">
              <a:off x="7786927" y="3675980"/>
              <a:ext cx="2906321" cy="1115923"/>
            </a:xfrm>
            <a:prstGeom prst="straightConnector1">
              <a:avLst/>
            </a:prstGeom>
            <a:noFill/>
            <a:ln cap="flat" cmpd="sng" w="57150">
              <a:solidFill>
                <a:srgbClr val="1D9A78"/>
              </a:solidFill>
              <a:prstDash val="dash"/>
              <a:miter lim="800000"/>
              <a:headEnd len="sm" w="sm" type="none"/>
              <a:tailEnd len="sm" w="sm" type="none"/>
            </a:ln>
          </p:spPr>
        </p:cxnSp>
      </p:grpSp>
      <p:cxnSp>
        <p:nvCxnSpPr>
          <p:cNvPr id="2769" name="Google Shape;2769;p53"/>
          <p:cNvCxnSpPr/>
          <p:nvPr/>
        </p:nvCxnSpPr>
        <p:spPr>
          <a:xfrm>
            <a:off x="8289326" y="3082875"/>
            <a:ext cx="865714" cy="0"/>
          </a:xfrm>
          <a:prstGeom prst="straightConnector1">
            <a:avLst/>
          </a:prstGeom>
          <a:noFill/>
          <a:ln cap="flat" cmpd="sng" w="38100">
            <a:solidFill>
              <a:schemeClr val="dk1"/>
            </a:solidFill>
            <a:prstDash val="solid"/>
            <a:miter lim="800000"/>
            <a:headEnd len="sm" w="sm" type="none"/>
            <a:tailEnd len="med" w="med" type="triangle"/>
          </a:ln>
        </p:spPr>
      </p:cxnSp>
      <p:sp>
        <p:nvSpPr>
          <p:cNvPr id="2770" name="Google Shape;2770;p53"/>
          <p:cNvSpPr txBox="1"/>
          <p:nvPr/>
        </p:nvSpPr>
        <p:spPr>
          <a:xfrm>
            <a:off x="9826248" y="1886532"/>
            <a:ext cx="65322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a:t>
            </a:r>
            <a:endParaRPr sz="2400">
              <a:solidFill>
                <a:schemeClr val="dk1"/>
              </a:solidFill>
              <a:latin typeface="Calibri"/>
              <a:ea typeface="Calibri"/>
              <a:cs typeface="Calibri"/>
              <a:sym typeface="Calibri"/>
            </a:endParaRPr>
          </a:p>
        </p:txBody>
      </p:sp>
      <p:sp>
        <p:nvSpPr>
          <p:cNvPr id="2771" name="Google Shape;2771;p53"/>
          <p:cNvSpPr txBox="1"/>
          <p:nvPr/>
        </p:nvSpPr>
        <p:spPr>
          <a:xfrm>
            <a:off x="7898556" y="2852042"/>
            <a:ext cx="38782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2</a:t>
            </a:r>
            <a:endParaRPr sz="2400">
              <a:solidFill>
                <a:schemeClr val="dk1"/>
              </a:solidFill>
              <a:latin typeface="Calibri"/>
              <a:ea typeface="Calibri"/>
              <a:cs typeface="Calibri"/>
              <a:sym typeface="Calibri"/>
            </a:endParaRPr>
          </a:p>
        </p:txBody>
      </p:sp>
      <p:cxnSp>
        <p:nvCxnSpPr>
          <p:cNvPr id="2772" name="Google Shape;2772;p53"/>
          <p:cNvCxnSpPr/>
          <p:nvPr/>
        </p:nvCxnSpPr>
        <p:spPr>
          <a:xfrm flipH="1" rot="10800000">
            <a:off x="10130375" y="1788180"/>
            <a:ext cx="1062330" cy="2739812"/>
          </a:xfrm>
          <a:prstGeom prst="straightConnector1">
            <a:avLst/>
          </a:prstGeom>
          <a:noFill/>
          <a:ln cap="flat" cmpd="sng" w="57150">
            <a:solidFill>
              <a:schemeClr val="accent5"/>
            </a:solidFill>
            <a:prstDash val="dash"/>
            <a:round/>
            <a:headEnd len="sm" w="sm" type="none"/>
            <a:tailEnd len="sm" w="sm" type="none"/>
          </a:ln>
        </p:spPr>
      </p:cxnSp>
      <p:cxnSp>
        <p:nvCxnSpPr>
          <p:cNvPr id="2773" name="Google Shape;2773;p53"/>
          <p:cNvCxnSpPr/>
          <p:nvPr/>
        </p:nvCxnSpPr>
        <p:spPr>
          <a:xfrm>
            <a:off x="10175342" y="2181214"/>
            <a:ext cx="858467" cy="0"/>
          </a:xfrm>
          <a:prstGeom prst="straightConnector1">
            <a:avLst/>
          </a:prstGeom>
          <a:noFill/>
          <a:ln cap="flat" cmpd="sng" w="38100">
            <a:solidFill>
              <a:schemeClr val="dk1"/>
            </a:solidFill>
            <a:prstDash val="solid"/>
            <a:miter lim="800000"/>
            <a:headEnd len="sm" w="sm" type="none"/>
            <a:tailEnd len="med" w="med" type="triangle"/>
          </a:ln>
        </p:spPr>
      </p:cxnSp>
      <p:sp>
        <p:nvSpPr>
          <p:cNvPr id="2774" name="Google Shape;2774;p53"/>
          <p:cNvSpPr/>
          <p:nvPr/>
        </p:nvSpPr>
        <p:spPr>
          <a:xfrm>
            <a:off x="1615648" y="3288360"/>
            <a:ext cx="32922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droite numéro 1</a:t>
            </a:r>
            <a:endParaRPr sz="2400">
              <a:solidFill>
                <a:schemeClr val="dk1"/>
              </a:solidFill>
              <a:latin typeface="Calibri"/>
              <a:ea typeface="Calibri"/>
              <a:cs typeface="Calibri"/>
              <a:sym typeface="Calibri"/>
            </a:endParaRPr>
          </a:p>
        </p:txBody>
      </p:sp>
      <p:sp>
        <p:nvSpPr>
          <p:cNvPr id="2775" name="Google Shape;2775;p53"/>
          <p:cNvSpPr/>
          <p:nvPr/>
        </p:nvSpPr>
        <p:spPr>
          <a:xfrm>
            <a:off x="1320281" y="328836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776" name="Google Shape;2776;p53"/>
          <p:cNvSpPr/>
          <p:nvPr/>
        </p:nvSpPr>
        <p:spPr>
          <a:xfrm>
            <a:off x="1615648" y="4215233"/>
            <a:ext cx="32922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droite numéro 2</a:t>
            </a:r>
            <a:endParaRPr sz="2400">
              <a:solidFill>
                <a:schemeClr val="dk1"/>
              </a:solidFill>
              <a:latin typeface="Calibri"/>
              <a:ea typeface="Calibri"/>
              <a:cs typeface="Calibri"/>
              <a:sym typeface="Calibri"/>
            </a:endParaRPr>
          </a:p>
        </p:txBody>
      </p:sp>
      <p:sp>
        <p:nvSpPr>
          <p:cNvPr id="2777" name="Google Shape;2777;p53"/>
          <p:cNvSpPr/>
          <p:nvPr/>
        </p:nvSpPr>
        <p:spPr>
          <a:xfrm>
            <a:off x="1320281" y="421523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778" name="Google Shape;2778;p53"/>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la droite 2. elle fait 90° avec le miroir au point I.</a:t>
            </a:r>
            <a:endParaRPr/>
          </a:p>
        </p:txBody>
      </p:sp>
      <p:sp>
        <p:nvSpPr>
          <p:cNvPr id="2779" name="Google Shape;2779;p53"/>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ce qu’est la normale et peut utiliser le tableau si nécessaire.</a:t>
            </a:r>
            <a:endParaRPr/>
          </a:p>
        </p:txBody>
      </p:sp>
      <p:pic>
        <p:nvPicPr>
          <p:cNvPr id="2780" name="Google Shape;2780;p53"/>
          <p:cNvPicPr preferRelativeResize="0"/>
          <p:nvPr/>
        </p:nvPicPr>
        <p:blipFill rotWithShape="1">
          <a:blip r:embed="rId5">
            <a:alphaModFix/>
          </a:blip>
          <a:srcRect b="0" l="0" r="0" t="0"/>
          <a:stretch/>
        </p:blipFill>
        <p:spPr>
          <a:xfrm>
            <a:off x="11482705" y="452067"/>
            <a:ext cx="464653" cy="46465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4" name="Shape 2784"/>
        <p:cNvGrpSpPr/>
        <p:nvPr/>
      </p:nvGrpSpPr>
      <p:grpSpPr>
        <a:xfrm>
          <a:off x="0" y="0"/>
          <a:ext cx="0" cy="0"/>
          <a:chOff x="0" y="0"/>
          <a:chExt cx="0" cy="0"/>
        </a:xfrm>
      </p:grpSpPr>
      <p:sp>
        <p:nvSpPr>
          <p:cNvPr id="2785" name="Google Shape;2785;p54"/>
          <p:cNvSpPr txBox="1"/>
          <p:nvPr/>
        </p:nvSpPr>
        <p:spPr>
          <a:xfrm rot="-3521055">
            <a:off x="9016504" y="2641868"/>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sz="2000">
              <a:solidFill>
                <a:srgbClr val="FF0000"/>
              </a:solidFill>
              <a:latin typeface="Calibri"/>
              <a:ea typeface="Calibri"/>
              <a:cs typeface="Calibri"/>
              <a:sym typeface="Calibri"/>
            </a:endParaRPr>
          </a:p>
        </p:txBody>
      </p:sp>
      <p:sp>
        <p:nvSpPr>
          <p:cNvPr id="2786" name="Google Shape;2786;p54"/>
          <p:cNvSpPr/>
          <p:nvPr/>
        </p:nvSpPr>
        <p:spPr>
          <a:xfrm rot="-8921055">
            <a:off x="9483713" y="2454121"/>
            <a:ext cx="540000" cy="720000"/>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787" name="Google Shape;2787;p54"/>
          <p:cNvGrpSpPr/>
          <p:nvPr/>
        </p:nvGrpSpPr>
        <p:grpSpPr>
          <a:xfrm rot="-3521055">
            <a:off x="8088755" y="1855450"/>
            <a:ext cx="2855043" cy="2307464"/>
            <a:chOff x="4439830" y="4441911"/>
            <a:chExt cx="2855043" cy="2307464"/>
          </a:xfrm>
        </p:grpSpPr>
        <p:grpSp>
          <p:nvGrpSpPr>
            <p:cNvPr id="2788" name="Google Shape;2788;p54"/>
            <p:cNvGrpSpPr/>
            <p:nvPr/>
          </p:nvGrpSpPr>
          <p:grpSpPr>
            <a:xfrm rot="-7200000">
              <a:off x="4971176" y="5551097"/>
              <a:ext cx="1636857" cy="164866"/>
              <a:chOff x="8691164" y="4187867"/>
              <a:chExt cx="2262151" cy="164866"/>
            </a:xfrm>
          </p:grpSpPr>
          <p:cxnSp>
            <p:nvCxnSpPr>
              <p:cNvPr id="2789" name="Google Shape;2789;p54"/>
              <p:cNvCxnSpPr/>
              <p:nvPr/>
            </p:nvCxnSpPr>
            <p:spPr>
              <a:xfrm rot="-78945">
                <a:off x="8692163" y="4213801"/>
                <a:ext cx="2260152" cy="112998"/>
              </a:xfrm>
              <a:prstGeom prst="straightConnector1">
                <a:avLst/>
              </a:prstGeom>
              <a:noFill/>
              <a:ln cap="flat" cmpd="sng" w="38100">
                <a:solidFill>
                  <a:schemeClr val="accent1"/>
                </a:solidFill>
                <a:prstDash val="solid"/>
                <a:miter lim="800000"/>
                <a:headEnd len="sm" w="sm" type="none"/>
                <a:tailEnd len="sm" w="sm" type="none"/>
              </a:ln>
            </p:spPr>
          </p:cxnSp>
          <p:cxnSp>
            <p:nvCxnSpPr>
              <p:cNvPr id="2790" name="Google Shape;2790;p54"/>
              <p:cNvCxnSpPr/>
              <p:nvPr/>
            </p:nvCxnSpPr>
            <p:spPr>
              <a:xfrm rot="10800000">
                <a:off x="9406682" y="4254083"/>
                <a:ext cx="540215" cy="0"/>
              </a:xfrm>
              <a:prstGeom prst="straightConnector1">
                <a:avLst/>
              </a:prstGeom>
              <a:noFill/>
              <a:ln cap="flat" cmpd="sng" w="38100">
                <a:solidFill>
                  <a:schemeClr val="accent1"/>
                </a:solidFill>
                <a:prstDash val="solid"/>
                <a:miter lim="800000"/>
                <a:headEnd len="sm" w="sm" type="none"/>
                <a:tailEnd len="med" w="med" type="triangle"/>
              </a:ln>
            </p:spPr>
          </p:cxnSp>
        </p:grpSp>
        <p:grpSp>
          <p:nvGrpSpPr>
            <p:cNvPr id="2791" name="Google Shape;2791;p54"/>
            <p:cNvGrpSpPr/>
            <p:nvPr/>
          </p:nvGrpSpPr>
          <p:grpSpPr>
            <a:xfrm>
              <a:off x="4439830" y="4441911"/>
              <a:ext cx="2855043" cy="2307464"/>
              <a:chOff x="7512424" y="2677362"/>
              <a:chExt cx="2855043" cy="2307464"/>
            </a:xfrm>
          </p:grpSpPr>
          <p:pic>
            <p:nvPicPr>
              <p:cNvPr id="2792" name="Google Shape;2792;p54"/>
              <p:cNvPicPr preferRelativeResize="0"/>
              <p:nvPr/>
            </p:nvPicPr>
            <p:blipFill rotWithShape="1">
              <a:blip r:embed="rId3">
                <a:alphaModFix/>
              </a:blip>
              <a:srcRect b="0" l="0" r="0" t="71936"/>
              <a:stretch/>
            </p:blipFill>
            <p:spPr>
              <a:xfrm>
                <a:off x="7512424" y="4376856"/>
                <a:ext cx="2855043" cy="607970"/>
              </a:xfrm>
              <a:prstGeom prst="rect">
                <a:avLst/>
              </a:prstGeom>
              <a:noFill/>
              <a:ln>
                <a:noFill/>
              </a:ln>
            </p:spPr>
          </p:pic>
          <p:cxnSp>
            <p:nvCxnSpPr>
              <p:cNvPr id="2793" name="Google Shape;2793;p54"/>
              <p:cNvCxnSpPr/>
              <p:nvPr/>
            </p:nvCxnSpPr>
            <p:spPr>
              <a:xfrm rot="5400000">
                <a:off x="8266195" y="3658768"/>
                <a:ext cx="1962812" cy="0"/>
              </a:xfrm>
              <a:prstGeom prst="straightConnector1">
                <a:avLst/>
              </a:prstGeom>
              <a:noFill/>
              <a:ln cap="flat" cmpd="sng" w="38100">
                <a:solidFill>
                  <a:srgbClr val="1D9A78"/>
                </a:solidFill>
                <a:prstDash val="dash"/>
                <a:miter lim="800000"/>
                <a:headEnd len="sm" w="sm" type="none"/>
                <a:tailEnd len="sm" w="sm" type="none"/>
              </a:ln>
            </p:spPr>
          </p:cxnSp>
        </p:grpSp>
      </p:grpSp>
      <p:grpSp>
        <p:nvGrpSpPr>
          <p:cNvPr id="2794" name="Google Shape;2794;p54"/>
          <p:cNvGrpSpPr/>
          <p:nvPr/>
        </p:nvGrpSpPr>
        <p:grpSpPr>
          <a:xfrm rot="9250468">
            <a:off x="8691237" y="888768"/>
            <a:ext cx="1675470" cy="5117747"/>
            <a:chOff x="8702048" y="4051178"/>
            <a:chExt cx="2238854" cy="306556"/>
          </a:xfrm>
        </p:grpSpPr>
        <p:cxnSp>
          <p:nvCxnSpPr>
            <p:cNvPr id="2795" name="Google Shape;2795;p54"/>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796" name="Google Shape;2796;p54"/>
            <p:cNvCxnSpPr/>
            <p:nvPr/>
          </p:nvCxnSpPr>
          <p:spPr>
            <a:xfrm flipH="1" rot="1549532">
              <a:off x="9265905" y="4199410"/>
              <a:ext cx="682850" cy="10093"/>
            </a:xfrm>
            <a:prstGeom prst="straightConnector1">
              <a:avLst/>
            </a:prstGeom>
            <a:noFill/>
            <a:ln cap="flat" cmpd="sng" w="38100">
              <a:solidFill>
                <a:schemeClr val="accent1"/>
              </a:solidFill>
              <a:prstDash val="solid"/>
              <a:miter lim="800000"/>
              <a:headEnd len="sm" w="sm" type="none"/>
              <a:tailEnd len="med" w="med" type="triangle"/>
            </a:ln>
          </p:spPr>
        </p:cxnSp>
      </p:grpSp>
      <p:sp>
        <p:nvSpPr>
          <p:cNvPr id="2797" name="Google Shape;2797;p54"/>
          <p:cNvSpPr/>
          <p:nvPr/>
        </p:nvSpPr>
        <p:spPr>
          <a:xfrm flipH="1" rot="-3333763">
            <a:off x="9775490" y="2866935"/>
            <a:ext cx="792000" cy="1080000"/>
          </a:xfrm>
          <a:prstGeom prst="arc">
            <a:avLst>
              <a:gd fmla="val 17750585"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2798" name="Google Shape;2798;p54"/>
          <p:cNvCxnSpPr/>
          <p:nvPr/>
        </p:nvCxnSpPr>
        <p:spPr>
          <a:xfrm flipH="1" rot="10800000">
            <a:off x="7895469" y="3028294"/>
            <a:ext cx="725839" cy="1"/>
          </a:xfrm>
          <a:prstGeom prst="straightConnector1">
            <a:avLst/>
          </a:prstGeom>
          <a:noFill/>
          <a:ln cap="flat" cmpd="sng" w="38100">
            <a:solidFill>
              <a:schemeClr val="dk1"/>
            </a:solidFill>
            <a:prstDash val="solid"/>
            <a:miter lim="800000"/>
            <a:headEnd len="sm" w="sm" type="none"/>
            <a:tailEnd len="med" w="med" type="triangle"/>
          </a:ln>
        </p:spPr>
      </p:cxnSp>
      <p:cxnSp>
        <p:nvCxnSpPr>
          <p:cNvPr id="2799" name="Google Shape;2799;p54"/>
          <p:cNvCxnSpPr/>
          <p:nvPr/>
        </p:nvCxnSpPr>
        <p:spPr>
          <a:xfrm>
            <a:off x="7867710" y="3701919"/>
            <a:ext cx="847878" cy="0"/>
          </a:xfrm>
          <a:prstGeom prst="straightConnector1">
            <a:avLst/>
          </a:prstGeom>
          <a:noFill/>
          <a:ln cap="flat" cmpd="sng" w="38100">
            <a:solidFill>
              <a:schemeClr val="dk1"/>
            </a:solidFill>
            <a:prstDash val="solid"/>
            <a:miter lim="800000"/>
            <a:headEnd len="sm" w="sm" type="none"/>
            <a:tailEnd len="med" w="med" type="triangle"/>
          </a:ln>
        </p:spPr>
      </p:cxnSp>
      <p:sp>
        <p:nvSpPr>
          <p:cNvPr id="2800" name="Google Shape;2800;p54"/>
          <p:cNvSpPr txBox="1"/>
          <p:nvPr/>
        </p:nvSpPr>
        <p:spPr>
          <a:xfrm>
            <a:off x="7562079" y="2511159"/>
            <a:ext cx="403095"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1</a:t>
            </a:r>
            <a:endParaRPr b="1" sz="2400">
              <a:solidFill>
                <a:schemeClr val="dk1"/>
              </a:solidFill>
              <a:latin typeface="Calibri"/>
              <a:ea typeface="Calibri"/>
              <a:cs typeface="Calibri"/>
              <a:sym typeface="Calibri"/>
            </a:endParaRPr>
          </a:p>
        </p:txBody>
      </p:sp>
      <p:sp>
        <p:nvSpPr>
          <p:cNvPr id="2801" name="Google Shape;2801;p54"/>
          <p:cNvSpPr txBox="1"/>
          <p:nvPr/>
        </p:nvSpPr>
        <p:spPr>
          <a:xfrm>
            <a:off x="627907" y="1750342"/>
            <a:ext cx="5159829" cy="138499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Dans le schéma ci-contre, le rayon incident avec un angle d’incidence i=30° est :</a:t>
            </a:r>
            <a:endParaRPr/>
          </a:p>
        </p:txBody>
      </p:sp>
      <p:sp>
        <p:nvSpPr>
          <p:cNvPr id="2802" name="Google Shape;2802;p54"/>
          <p:cNvSpPr txBox="1"/>
          <p:nvPr/>
        </p:nvSpPr>
        <p:spPr>
          <a:xfrm rot="-3521055">
            <a:off x="9407170" y="3514603"/>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sz="2000">
              <a:solidFill>
                <a:srgbClr val="FF0000"/>
              </a:solidFill>
              <a:latin typeface="Calibri"/>
              <a:ea typeface="Calibri"/>
              <a:cs typeface="Calibri"/>
              <a:sym typeface="Calibri"/>
            </a:endParaRPr>
          </a:p>
        </p:txBody>
      </p:sp>
      <p:sp>
        <p:nvSpPr>
          <p:cNvPr id="2803" name="Google Shape;2803;p54"/>
          <p:cNvSpPr txBox="1"/>
          <p:nvPr/>
        </p:nvSpPr>
        <p:spPr>
          <a:xfrm>
            <a:off x="7521185" y="3176098"/>
            <a:ext cx="403095"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2</a:t>
            </a:r>
            <a:endParaRPr b="1" sz="2400">
              <a:solidFill>
                <a:schemeClr val="dk1"/>
              </a:solidFill>
              <a:latin typeface="Calibri"/>
              <a:ea typeface="Calibri"/>
              <a:cs typeface="Calibri"/>
              <a:sym typeface="Calibri"/>
            </a:endParaRPr>
          </a:p>
        </p:txBody>
      </p:sp>
      <p:sp>
        <p:nvSpPr>
          <p:cNvPr id="2804" name="Google Shape;2804;p54"/>
          <p:cNvSpPr/>
          <p:nvPr/>
        </p:nvSpPr>
        <p:spPr>
          <a:xfrm>
            <a:off x="1776976" y="3586940"/>
            <a:ext cx="32922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rayon numéro 1</a:t>
            </a:r>
            <a:endParaRPr sz="2400">
              <a:solidFill>
                <a:schemeClr val="dk1"/>
              </a:solidFill>
              <a:latin typeface="Calibri"/>
              <a:ea typeface="Calibri"/>
              <a:cs typeface="Calibri"/>
              <a:sym typeface="Calibri"/>
            </a:endParaRPr>
          </a:p>
        </p:txBody>
      </p:sp>
      <p:sp>
        <p:nvSpPr>
          <p:cNvPr id="2805" name="Google Shape;2805;p54"/>
          <p:cNvSpPr/>
          <p:nvPr/>
        </p:nvSpPr>
        <p:spPr>
          <a:xfrm>
            <a:off x="1481609" y="358694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806" name="Google Shape;2806;p54"/>
          <p:cNvSpPr/>
          <p:nvPr/>
        </p:nvSpPr>
        <p:spPr>
          <a:xfrm>
            <a:off x="1776976" y="4513813"/>
            <a:ext cx="32922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rayon  numéro 2</a:t>
            </a:r>
            <a:endParaRPr sz="2400">
              <a:solidFill>
                <a:schemeClr val="dk1"/>
              </a:solidFill>
              <a:latin typeface="Calibri"/>
              <a:ea typeface="Calibri"/>
              <a:cs typeface="Calibri"/>
              <a:sym typeface="Calibri"/>
            </a:endParaRPr>
          </a:p>
        </p:txBody>
      </p:sp>
      <p:sp>
        <p:nvSpPr>
          <p:cNvPr id="2807" name="Google Shape;2807;p54"/>
          <p:cNvSpPr/>
          <p:nvPr/>
        </p:nvSpPr>
        <p:spPr>
          <a:xfrm>
            <a:off x="1481609" y="451381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cxnSp>
        <p:nvCxnSpPr>
          <p:cNvPr id="2808" name="Google Shape;2808;p54"/>
          <p:cNvCxnSpPr/>
          <p:nvPr/>
        </p:nvCxnSpPr>
        <p:spPr>
          <a:xfrm flipH="1" rot="10800000">
            <a:off x="10105053" y="2774963"/>
            <a:ext cx="137175" cy="217024"/>
          </a:xfrm>
          <a:prstGeom prst="straightConnector1">
            <a:avLst/>
          </a:prstGeom>
          <a:noFill/>
          <a:ln cap="flat" cmpd="sng" w="12700">
            <a:solidFill>
              <a:schemeClr val="dk1"/>
            </a:solidFill>
            <a:prstDash val="solid"/>
            <a:miter lim="800000"/>
            <a:headEnd len="sm" w="sm" type="none"/>
            <a:tailEnd len="sm" w="sm" type="none"/>
          </a:ln>
        </p:spPr>
      </p:cxnSp>
      <p:cxnSp>
        <p:nvCxnSpPr>
          <p:cNvPr id="2809" name="Google Shape;2809;p54"/>
          <p:cNvCxnSpPr/>
          <p:nvPr/>
        </p:nvCxnSpPr>
        <p:spPr>
          <a:xfrm>
            <a:off x="10242228" y="2774963"/>
            <a:ext cx="190880" cy="140856"/>
          </a:xfrm>
          <a:prstGeom prst="straightConnector1">
            <a:avLst/>
          </a:prstGeom>
          <a:noFill/>
          <a:ln cap="flat" cmpd="sng" w="12700">
            <a:solidFill>
              <a:schemeClr val="dk1"/>
            </a:solidFill>
            <a:prstDash val="solid"/>
            <a:miter lim="800000"/>
            <a:headEnd len="sm" w="sm" type="none"/>
            <a:tailEnd len="sm" w="sm" type="none"/>
          </a:ln>
        </p:spPr>
      </p:cxnSp>
      <p:sp>
        <p:nvSpPr>
          <p:cNvPr id="2810" name="Google Shape;2810;p5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la bonne proposition.</a:t>
            </a:r>
            <a:endParaRPr/>
          </a:p>
        </p:txBody>
      </p:sp>
      <p:sp>
        <p:nvSpPr>
          <p:cNvPr id="2811" name="Google Shape;2811;p54"/>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des élèves pour justifier oralement leur choix.</a:t>
            </a:r>
            <a:endParaRPr/>
          </a:p>
        </p:txBody>
      </p:sp>
      <p:grpSp>
        <p:nvGrpSpPr>
          <p:cNvPr id="2812" name="Google Shape;2812;p54"/>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813" name="Google Shape;2813;p54"/>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2814" name="Google Shape;2814;p5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8" name="Shape 2818"/>
        <p:cNvGrpSpPr/>
        <p:nvPr/>
      </p:nvGrpSpPr>
      <p:grpSpPr>
        <a:xfrm>
          <a:off x="0" y="0"/>
          <a:ext cx="0" cy="0"/>
          <a:chOff x="0" y="0"/>
          <a:chExt cx="0" cy="0"/>
        </a:xfrm>
      </p:grpSpPr>
      <p:sp>
        <p:nvSpPr>
          <p:cNvPr id="2819" name="Google Shape;2819;p55"/>
          <p:cNvSpPr txBox="1"/>
          <p:nvPr/>
        </p:nvSpPr>
        <p:spPr>
          <a:xfrm rot="-3521055">
            <a:off x="9016504" y="2641868"/>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sz="2000">
              <a:solidFill>
                <a:srgbClr val="FF0000"/>
              </a:solidFill>
              <a:latin typeface="Calibri"/>
              <a:ea typeface="Calibri"/>
              <a:cs typeface="Calibri"/>
              <a:sym typeface="Calibri"/>
            </a:endParaRPr>
          </a:p>
        </p:txBody>
      </p:sp>
      <p:sp>
        <p:nvSpPr>
          <p:cNvPr id="2820" name="Google Shape;2820;p55"/>
          <p:cNvSpPr/>
          <p:nvPr/>
        </p:nvSpPr>
        <p:spPr>
          <a:xfrm rot="-8921055">
            <a:off x="9483713" y="2454121"/>
            <a:ext cx="540000" cy="720000"/>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821" name="Google Shape;2821;p55"/>
          <p:cNvGrpSpPr/>
          <p:nvPr/>
        </p:nvGrpSpPr>
        <p:grpSpPr>
          <a:xfrm rot="-3521055">
            <a:off x="8088755" y="1855450"/>
            <a:ext cx="2855043" cy="2307464"/>
            <a:chOff x="4439830" y="4441911"/>
            <a:chExt cx="2855043" cy="2307464"/>
          </a:xfrm>
        </p:grpSpPr>
        <p:grpSp>
          <p:nvGrpSpPr>
            <p:cNvPr id="2822" name="Google Shape;2822;p55"/>
            <p:cNvGrpSpPr/>
            <p:nvPr/>
          </p:nvGrpSpPr>
          <p:grpSpPr>
            <a:xfrm rot="-7200000">
              <a:off x="4971176" y="5551097"/>
              <a:ext cx="1636857" cy="164866"/>
              <a:chOff x="8691164" y="4187867"/>
              <a:chExt cx="2262151" cy="164866"/>
            </a:xfrm>
          </p:grpSpPr>
          <p:cxnSp>
            <p:nvCxnSpPr>
              <p:cNvPr id="2823" name="Google Shape;2823;p55"/>
              <p:cNvCxnSpPr/>
              <p:nvPr/>
            </p:nvCxnSpPr>
            <p:spPr>
              <a:xfrm rot="-78945">
                <a:off x="8692163" y="4213801"/>
                <a:ext cx="2260152" cy="112998"/>
              </a:xfrm>
              <a:prstGeom prst="straightConnector1">
                <a:avLst/>
              </a:prstGeom>
              <a:noFill/>
              <a:ln cap="flat" cmpd="sng" w="38100">
                <a:solidFill>
                  <a:schemeClr val="accent1"/>
                </a:solidFill>
                <a:prstDash val="solid"/>
                <a:miter lim="800000"/>
                <a:headEnd len="sm" w="sm" type="none"/>
                <a:tailEnd len="sm" w="sm" type="none"/>
              </a:ln>
            </p:spPr>
          </p:cxnSp>
          <p:cxnSp>
            <p:nvCxnSpPr>
              <p:cNvPr id="2824" name="Google Shape;2824;p55"/>
              <p:cNvCxnSpPr/>
              <p:nvPr/>
            </p:nvCxnSpPr>
            <p:spPr>
              <a:xfrm rot="10800000">
                <a:off x="9406978" y="4263412"/>
                <a:ext cx="540215" cy="0"/>
              </a:xfrm>
              <a:prstGeom prst="straightConnector1">
                <a:avLst/>
              </a:prstGeom>
              <a:noFill/>
              <a:ln cap="flat" cmpd="sng" w="38100">
                <a:solidFill>
                  <a:schemeClr val="accent1"/>
                </a:solidFill>
                <a:prstDash val="solid"/>
                <a:miter lim="800000"/>
                <a:headEnd len="sm" w="sm" type="none"/>
                <a:tailEnd len="med" w="med" type="triangle"/>
              </a:ln>
            </p:spPr>
          </p:cxnSp>
        </p:grpSp>
        <p:grpSp>
          <p:nvGrpSpPr>
            <p:cNvPr id="2825" name="Google Shape;2825;p55"/>
            <p:cNvGrpSpPr/>
            <p:nvPr/>
          </p:nvGrpSpPr>
          <p:grpSpPr>
            <a:xfrm>
              <a:off x="4439830" y="4441911"/>
              <a:ext cx="2855043" cy="2307464"/>
              <a:chOff x="7512424" y="2677362"/>
              <a:chExt cx="2855043" cy="2307464"/>
            </a:xfrm>
          </p:grpSpPr>
          <p:pic>
            <p:nvPicPr>
              <p:cNvPr id="2826" name="Google Shape;2826;p55"/>
              <p:cNvPicPr preferRelativeResize="0"/>
              <p:nvPr/>
            </p:nvPicPr>
            <p:blipFill rotWithShape="1">
              <a:blip r:embed="rId3">
                <a:alphaModFix/>
              </a:blip>
              <a:srcRect b="0" l="0" r="0" t="71936"/>
              <a:stretch/>
            </p:blipFill>
            <p:spPr>
              <a:xfrm>
                <a:off x="7512424" y="4376856"/>
                <a:ext cx="2855043" cy="607970"/>
              </a:xfrm>
              <a:prstGeom prst="rect">
                <a:avLst/>
              </a:prstGeom>
              <a:noFill/>
              <a:ln>
                <a:noFill/>
              </a:ln>
            </p:spPr>
          </p:pic>
          <p:cxnSp>
            <p:nvCxnSpPr>
              <p:cNvPr id="2827" name="Google Shape;2827;p55"/>
              <p:cNvCxnSpPr/>
              <p:nvPr/>
            </p:nvCxnSpPr>
            <p:spPr>
              <a:xfrm rot="5400000">
                <a:off x="8266195" y="3658768"/>
                <a:ext cx="1962812" cy="0"/>
              </a:xfrm>
              <a:prstGeom prst="straightConnector1">
                <a:avLst/>
              </a:prstGeom>
              <a:noFill/>
              <a:ln cap="flat" cmpd="sng" w="38100">
                <a:solidFill>
                  <a:srgbClr val="1D9A78"/>
                </a:solidFill>
                <a:prstDash val="dash"/>
                <a:miter lim="800000"/>
                <a:headEnd len="sm" w="sm" type="none"/>
                <a:tailEnd len="sm" w="sm" type="none"/>
              </a:ln>
            </p:spPr>
          </p:cxnSp>
        </p:grpSp>
      </p:grpSp>
      <p:grpSp>
        <p:nvGrpSpPr>
          <p:cNvPr id="2828" name="Google Shape;2828;p55"/>
          <p:cNvGrpSpPr/>
          <p:nvPr/>
        </p:nvGrpSpPr>
        <p:grpSpPr>
          <a:xfrm rot="9250468">
            <a:off x="8694701" y="895925"/>
            <a:ext cx="1675470" cy="5117745"/>
            <a:chOff x="8702048" y="4050704"/>
            <a:chExt cx="2238854" cy="306556"/>
          </a:xfrm>
        </p:grpSpPr>
        <p:cxnSp>
          <p:nvCxnSpPr>
            <p:cNvPr id="2829" name="Google Shape;2829;p55"/>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830" name="Google Shape;2830;p55"/>
            <p:cNvCxnSpPr/>
            <p:nvPr/>
          </p:nvCxnSpPr>
          <p:spPr>
            <a:xfrm flipH="1" rot="1549532">
              <a:off x="9271023" y="4198936"/>
              <a:ext cx="682850" cy="10093"/>
            </a:xfrm>
            <a:prstGeom prst="straightConnector1">
              <a:avLst/>
            </a:prstGeom>
            <a:noFill/>
            <a:ln cap="flat" cmpd="sng" w="38100">
              <a:solidFill>
                <a:schemeClr val="accent1"/>
              </a:solidFill>
              <a:prstDash val="solid"/>
              <a:miter lim="800000"/>
              <a:headEnd len="sm" w="sm" type="none"/>
              <a:tailEnd len="med" w="med" type="triangle"/>
            </a:ln>
          </p:spPr>
        </p:cxnSp>
      </p:grpSp>
      <p:sp>
        <p:nvSpPr>
          <p:cNvPr id="2831" name="Google Shape;2831;p55"/>
          <p:cNvSpPr/>
          <p:nvPr/>
        </p:nvSpPr>
        <p:spPr>
          <a:xfrm flipH="1" rot="-3333763">
            <a:off x="9775490" y="2866935"/>
            <a:ext cx="792000" cy="1080000"/>
          </a:xfrm>
          <a:prstGeom prst="arc">
            <a:avLst>
              <a:gd fmla="val 17750585"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2832" name="Google Shape;2832;p55"/>
          <p:cNvCxnSpPr/>
          <p:nvPr/>
        </p:nvCxnSpPr>
        <p:spPr>
          <a:xfrm flipH="1" rot="10800000">
            <a:off x="7895469" y="3028294"/>
            <a:ext cx="725839" cy="1"/>
          </a:xfrm>
          <a:prstGeom prst="straightConnector1">
            <a:avLst/>
          </a:prstGeom>
          <a:noFill/>
          <a:ln cap="flat" cmpd="sng" w="38100">
            <a:solidFill>
              <a:schemeClr val="dk1"/>
            </a:solidFill>
            <a:prstDash val="solid"/>
            <a:miter lim="800000"/>
            <a:headEnd len="sm" w="sm" type="none"/>
            <a:tailEnd len="med" w="med" type="triangle"/>
          </a:ln>
        </p:spPr>
      </p:cxnSp>
      <p:cxnSp>
        <p:nvCxnSpPr>
          <p:cNvPr id="2833" name="Google Shape;2833;p55"/>
          <p:cNvCxnSpPr/>
          <p:nvPr/>
        </p:nvCxnSpPr>
        <p:spPr>
          <a:xfrm>
            <a:off x="7867710" y="3701919"/>
            <a:ext cx="847878" cy="0"/>
          </a:xfrm>
          <a:prstGeom prst="straightConnector1">
            <a:avLst/>
          </a:prstGeom>
          <a:noFill/>
          <a:ln cap="flat" cmpd="sng" w="38100">
            <a:solidFill>
              <a:schemeClr val="dk1"/>
            </a:solidFill>
            <a:prstDash val="solid"/>
            <a:miter lim="800000"/>
            <a:headEnd len="sm" w="sm" type="none"/>
            <a:tailEnd len="med" w="med" type="triangle"/>
          </a:ln>
        </p:spPr>
      </p:cxnSp>
      <p:sp>
        <p:nvSpPr>
          <p:cNvPr id="2834" name="Google Shape;2834;p55"/>
          <p:cNvSpPr txBox="1"/>
          <p:nvPr/>
        </p:nvSpPr>
        <p:spPr>
          <a:xfrm>
            <a:off x="7562079" y="2511159"/>
            <a:ext cx="403095"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1</a:t>
            </a:r>
            <a:endParaRPr b="1" sz="2400">
              <a:solidFill>
                <a:schemeClr val="dk1"/>
              </a:solidFill>
              <a:latin typeface="Calibri"/>
              <a:ea typeface="Calibri"/>
              <a:cs typeface="Calibri"/>
              <a:sym typeface="Calibri"/>
            </a:endParaRPr>
          </a:p>
        </p:txBody>
      </p:sp>
      <p:sp>
        <p:nvSpPr>
          <p:cNvPr id="2835" name="Google Shape;2835;p55"/>
          <p:cNvSpPr txBox="1"/>
          <p:nvPr/>
        </p:nvSpPr>
        <p:spPr>
          <a:xfrm>
            <a:off x="627907" y="1724085"/>
            <a:ext cx="5159829" cy="138499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Dans le schéma ci-contre, le rayon incident avec un angle d’incidence </a:t>
            </a:r>
            <a:r>
              <a:rPr b="1" i="1" lang="fr-FR" sz="2800">
                <a:solidFill>
                  <a:schemeClr val="dk1"/>
                </a:solidFill>
                <a:latin typeface="Calibri"/>
                <a:ea typeface="Calibri"/>
                <a:cs typeface="Calibri"/>
                <a:sym typeface="Calibri"/>
              </a:rPr>
              <a:t>i=30° </a:t>
            </a:r>
            <a:r>
              <a:rPr lang="fr-FR" sz="2800">
                <a:solidFill>
                  <a:schemeClr val="dk1"/>
                </a:solidFill>
                <a:latin typeface="Calibri"/>
                <a:ea typeface="Calibri"/>
                <a:cs typeface="Calibri"/>
                <a:sym typeface="Calibri"/>
              </a:rPr>
              <a:t>est :</a:t>
            </a:r>
            <a:endParaRPr/>
          </a:p>
        </p:txBody>
      </p:sp>
      <p:sp>
        <p:nvSpPr>
          <p:cNvPr id="2836" name="Google Shape;2836;p55"/>
          <p:cNvSpPr txBox="1"/>
          <p:nvPr/>
        </p:nvSpPr>
        <p:spPr>
          <a:xfrm rot="-3521055">
            <a:off x="9407170" y="3514603"/>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sz="2000">
              <a:solidFill>
                <a:srgbClr val="FF0000"/>
              </a:solidFill>
              <a:latin typeface="Calibri"/>
              <a:ea typeface="Calibri"/>
              <a:cs typeface="Calibri"/>
              <a:sym typeface="Calibri"/>
            </a:endParaRPr>
          </a:p>
        </p:txBody>
      </p:sp>
      <p:sp>
        <p:nvSpPr>
          <p:cNvPr id="2837" name="Google Shape;2837;p55"/>
          <p:cNvSpPr txBox="1"/>
          <p:nvPr/>
        </p:nvSpPr>
        <p:spPr>
          <a:xfrm>
            <a:off x="7521185" y="3176098"/>
            <a:ext cx="403095"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2</a:t>
            </a:r>
            <a:endParaRPr b="1" sz="2400">
              <a:solidFill>
                <a:schemeClr val="dk1"/>
              </a:solidFill>
              <a:latin typeface="Calibri"/>
              <a:ea typeface="Calibri"/>
              <a:cs typeface="Calibri"/>
              <a:sym typeface="Calibri"/>
            </a:endParaRPr>
          </a:p>
        </p:txBody>
      </p:sp>
      <p:sp>
        <p:nvSpPr>
          <p:cNvPr id="2838" name="Google Shape;2838;p55"/>
          <p:cNvSpPr/>
          <p:nvPr/>
        </p:nvSpPr>
        <p:spPr>
          <a:xfrm>
            <a:off x="1776976" y="3586940"/>
            <a:ext cx="32922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rayon numéro 1</a:t>
            </a:r>
            <a:endParaRPr sz="2400">
              <a:solidFill>
                <a:schemeClr val="dk1"/>
              </a:solidFill>
              <a:latin typeface="Calibri"/>
              <a:ea typeface="Calibri"/>
              <a:cs typeface="Calibri"/>
              <a:sym typeface="Calibri"/>
            </a:endParaRPr>
          </a:p>
        </p:txBody>
      </p:sp>
      <p:sp>
        <p:nvSpPr>
          <p:cNvPr id="2839" name="Google Shape;2839;p55"/>
          <p:cNvSpPr/>
          <p:nvPr/>
        </p:nvSpPr>
        <p:spPr>
          <a:xfrm>
            <a:off x="1481609" y="358694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840" name="Google Shape;2840;p55"/>
          <p:cNvSpPr/>
          <p:nvPr/>
        </p:nvSpPr>
        <p:spPr>
          <a:xfrm>
            <a:off x="1776976" y="4513813"/>
            <a:ext cx="329225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rayon  numéro 2</a:t>
            </a:r>
            <a:endParaRPr sz="2400">
              <a:solidFill>
                <a:schemeClr val="dk1"/>
              </a:solidFill>
              <a:latin typeface="Calibri"/>
              <a:ea typeface="Calibri"/>
              <a:cs typeface="Calibri"/>
              <a:sym typeface="Calibri"/>
            </a:endParaRPr>
          </a:p>
        </p:txBody>
      </p:sp>
      <p:sp>
        <p:nvSpPr>
          <p:cNvPr id="2841" name="Google Shape;2841;p55"/>
          <p:cNvSpPr/>
          <p:nvPr/>
        </p:nvSpPr>
        <p:spPr>
          <a:xfrm>
            <a:off x="1481609" y="451381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2842" name="Google Shape;2842;p55"/>
          <p:cNvPicPr preferRelativeResize="0"/>
          <p:nvPr/>
        </p:nvPicPr>
        <p:blipFill rotWithShape="1">
          <a:blip r:embed="rId4">
            <a:alphaModFix/>
          </a:blip>
          <a:srcRect b="0" l="0" r="0" t="0"/>
          <a:stretch/>
        </p:blipFill>
        <p:spPr>
          <a:xfrm>
            <a:off x="688784" y="3535423"/>
            <a:ext cx="684830" cy="684830"/>
          </a:xfrm>
          <a:prstGeom prst="rect">
            <a:avLst/>
          </a:prstGeom>
          <a:noFill/>
          <a:ln>
            <a:noFill/>
          </a:ln>
        </p:spPr>
      </p:pic>
      <p:cxnSp>
        <p:nvCxnSpPr>
          <p:cNvPr id="2843" name="Google Shape;2843;p55"/>
          <p:cNvCxnSpPr/>
          <p:nvPr/>
        </p:nvCxnSpPr>
        <p:spPr>
          <a:xfrm flipH="1" rot="10800000">
            <a:off x="10105053" y="2774963"/>
            <a:ext cx="137175" cy="217024"/>
          </a:xfrm>
          <a:prstGeom prst="straightConnector1">
            <a:avLst/>
          </a:prstGeom>
          <a:noFill/>
          <a:ln cap="flat" cmpd="sng" w="12700">
            <a:solidFill>
              <a:schemeClr val="dk1"/>
            </a:solidFill>
            <a:prstDash val="solid"/>
            <a:miter lim="800000"/>
            <a:headEnd len="sm" w="sm" type="none"/>
            <a:tailEnd len="sm" w="sm" type="none"/>
          </a:ln>
        </p:spPr>
      </p:cxnSp>
      <p:cxnSp>
        <p:nvCxnSpPr>
          <p:cNvPr id="2844" name="Google Shape;2844;p55"/>
          <p:cNvCxnSpPr/>
          <p:nvPr/>
        </p:nvCxnSpPr>
        <p:spPr>
          <a:xfrm>
            <a:off x="10242228" y="2774963"/>
            <a:ext cx="190880" cy="140856"/>
          </a:xfrm>
          <a:prstGeom prst="straightConnector1">
            <a:avLst/>
          </a:prstGeom>
          <a:noFill/>
          <a:ln cap="flat" cmpd="sng" w="12700">
            <a:solidFill>
              <a:schemeClr val="dk1"/>
            </a:solidFill>
            <a:prstDash val="solid"/>
            <a:miter lim="800000"/>
            <a:headEnd len="sm" w="sm" type="none"/>
            <a:tailEnd len="sm" w="sm" type="none"/>
          </a:ln>
        </p:spPr>
      </p:cxnSp>
      <p:sp>
        <p:nvSpPr>
          <p:cNvPr id="2845" name="Google Shape;2845;p5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 rayon incident fait 30° avec la normale au point I. C’est le rayon 1.</a:t>
            </a:r>
            <a:endParaRPr/>
          </a:p>
        </p:txBody>
      </p:sp>
      <p:sp>
        <p:nvSpPr>
          <p:cNvPr id="2846" name="Google Shape;2846;p55"/>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rappelle ce qu’est un rayon incident et corrige les conceptions erronées des élèves.</a:t>
            </a:r>
            <a:endParaRPr/>
          </a:p>
        </p:txBody>
      </p:sp>
      <p:pic>
        <p:nvPicPr>
          <p:cNvPr id="2847" name="Google Shape;2847;p55"/>
          <p:cNvPicPr preferRelativeResize="0"/>
          <p:nvPr/>
        </p:nvPicPr>
        <p:blipFill rotWithShape="1">
          <a:blip r:embed="rId5">
            <a:alphaModFix/>
          </a:blip>
          <a:srcRect b="0" l="0" r="0" t="0"/>
          <a:stretch/>
        </p:blipFill>
        <p:spPr>
          <a:xfrm>
            <a:off x="11482705" y="452067"/>
            <a:ext cx="464653" cy="464653"/>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1" name="Shape 2851"/>
        <p:cNvGrpSpPr/>
        <p:nvPr/>
      </p:nvGrpSpPr>
      <p:grpSpPr>
        <a:xfrm>
          <a:off x="0" y="0"/>
          <a:ext cx="0" cy="0"/>
          <a:chOff x="0" y="0"/>
          <a:chExt cx="0" cy="0"/>
        </a:xfrm>
      </p:grpSpPr>
      <p:sp>
        <p:nvSpPr>
          <p:cNvPr id="2852" name="Google Shape;2852;p56"/>
          <p:cNvSpPr txBox="1"/>
          <p:nvPr/>
        </p:nvSpPr>
        <p:spPr>
          <a:xfrm rot="-3521055">
            <a:off x="9617595" y="2249671"/>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45°</a:t>
            </a:r>
            <a:endParaRPr sz="2000">
              <a:solidFill>
                <a:srgbClr val="FF0000"/>
              </a:solidFill>
              <a:latin typeface="Calibri"/>
              <a:ea typeface="Calibri"/>
              <a:cs typeface="Calibri"/>
              <a:sym typeface="Calibri"/>
            </a:endParaRPr>
          </a:p>
        </p:txBody>
      </p:sp>
      <p:sp>
        <p:nvSpPr>
          <p:cNvPr id="2853" name="Google Shape;2853;p56"/>
          <p:cNvSpPr/>
          <p:nvPr/>
        </p:nvSpPr>
        <p:spPr>
          <a:xfrm rot="-5090276">
            <a:off x="9937972" y="2456160"/>
            <a:ext cx="540000" cy="720000"/>
          </a:xfrm>
          <a:prstGeom prst="arc">
            <a:avLst>
              <a:gd fmla="val 15861778"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854" name="Google Shape;2854;p56"/>
          <p:cNvGrpSpPr/>
          <p:nvPr/>
        </p:nvGrpSpPr>
        <p:grpSpPr>
          <a:xfrm rot="-3521055">
            <a:off x="8089544" y="1814613"/>
            <a:ext cx="2855043" cy="2307464"/>
            <a:chOff x="4439830" y="4441911"/>
            <a:chExt cx="2855043" cy="2307464"/>
          </a:xfrm>
        </p:grpSpPr>
        <p:grpSp>
          <p:nvGrpSpPr>
            <p:cNvPr id="2855" name="Google Shape;2855;p56"/>
            <p:cNvGrpSpPr/>
            <p:nvPr/>
          </p:nvGrpSpPr>
          <p:grpSpPr>
            <a:xfrm rot="-7200000">
              <a:off x="4836874" y="5589910"/>
              <a:ext cx="1602643" cy="314467"/>
              <a:chOff x="8683454" y="3925137"/>
              <a:chExt cx="2214866" cy="314467"/>
            </a:xfrm>
          </p:grpSpPr>
          <p:cxnSp>
            <p:nvCxnSpPr>
              <p:cNvPr id="2856" name="Google Shape;2856;p56"/>
              <p:cNvCxnSpPr/>
              <p:nvPr/>
            </p:nvCxnSpPr>
            <p:spPr>
              <a:xfrm flipH="1" rot="10721055">
                <a:off x="8686191" y="3950468"/>
                <a:ext cx="2209391" cy="263804"/>
              </a:xfrm>
              <a:prstGeom prst="straightConnector1">
                <a:avLst/>
              </a:prstGeom>
              <a:noFill/>
              <a:ln cap="flat" cmpd="sng" w="38100">
                <a:solidFill>
                  <a:schemeClr val="accent1"/>
                </a:solidFill>
                <a:prstDash val="solid"/>
                <a:miter lim="800000"/>
                <a:headEnd len="sm" w="sm" type="none"/>
                <a:tailEnd len="sm" w="sm" type="none"/>
              </a:ln>
            </p:spPr>
          </p:cxnSp>
          <p:cxnSp>
            <p:nvCxnSpPr>
              <p:cNvPr id="2857" name="Google Shape;2857;p56"/>
              <p:cNvCxnSpPr/>
              <p:nvPr/>
            </p:nvCxnSpPr>
            <p:spPr>
              <a:xfrm flipH="1" rot="10721055">
                <a:off x="9494876" y="4013856"/>
                <a:ext cx="748056" cy="101845"/>
              </a:xfrm>
              <a:prstGeom prst="straightConnector1">
                <a:avLst/>
              </a:prstGeom>
              <a:noFill/>
              <a:ln cap="flat" cmpd="sng" w="38100">
                <a:solidFill>
                  <a:schemeClr val="accent1"/>
                </a:solidFill>
                <a:prstDash val="solid"/>
                <a:miter lim="800000"/>
                <a:headEnd len="sm" w="sm" type="none"/>
                <a:tailEnd len="med" w="med" type="triangle"/>
              </a:ln>
            </p:spPr>
          </p:cxnSp>
        </p:grpSp>
        <p:grpSp>
          <p:nvGrpSpPr>
            <p:cNvPr id="2858" name="Google Shape;2858;p56"/>
            <p:cNvGrpSpPr/>
            <p:nvPr/>
          </p:nvGrpSpPr>
          <p:grpSpPr>
            <a:xfrm>
              <a:off x="4439830" y="4441911"/>
              <a:ext cx="2855043" cy="2307464"/>
              <a:chOff x="7512424" y="2677362"/>
              <a:chExt cx="2855043" cy="2307464"/>
            </a:xfrm>
          </p:grpSpPr>
          <p:pic>
            <p:nvPicPr>
              <p:cNvPr id="2859" name="Google Shape;2859;p56"/>
              <p:cNvPicPr preferRelativeResize="0"/>
              <p:nvPr/>
            </p:nvPicPr>
            <p:blipFill rotWithShape="1">
              <a:blip r:embed="rId3">
                <a:alphaModFix/>
              </a:blip>
              <a:srcRect b="0" l="0" r="0" t="71936"/>
              <a:stretch/>
            </p:blipFill>
            <p:spPr>
              <a:xfrm>
                <a:off x="7512424" y="4376856"/>
                <a:ext cx="2855043" cy="607970"/>
              </a:xfrm>
              <a:prstGeom prst="rect">
                <a:avLst/>
              </a:prstGeom>
              <a:noFill/>
              <a:ln>
                <a:noFill/>
              </a:ln>
            </p:spPr>
          </p:pic>
          <p:cxnSp>
            <p:nvCxnSpPr>
              <p:cNvPr id="2860" name="Google Shape;2860;p56"/>
              <p:cNvCxnSpPr/>
              <p:nvPr/>
            </p:nvCxnSpPr>
            <p:spPr>
              <a:xfrm rot="5400000">
                <a:off x="8266195" y="3658768"/>
                <a:ext cx="1962812" cy="0"/>
              </a:xfrm>
              <a:prstGeom prst="straightConnector1">
                <a:avLst/>
              </a:prstGeom>
              <a:noFill/>
              <a:ln cap="flat" cmpd="sng" w="38100">
                <a:solidFill>
                  <a:srgbClr val="1D9A78"/>
                </a:solidFill>
                <a:prstDash val="dash"/>
                <a:miter lim="800000"/>
                <a:headEnd len="sm" w="sm" type="none"/>
                <a:tailEnd len="sm" w="sm" type="none"/>
              </a:ln>
            </p:spPr>
          </p:cxnSp>
        </p:grpSp>
      </p:grpSp>
      <p:cxnSp>
        <p:nvCxnSpPr>
          <p:cNvPr id="2861" name="Google Shape;2861;p56"/>
          <p:cNvCxnSpPr/>
          <p:nvPr/>
        </p:nvCxnSpPr>
        <p:spPr>
          <a:xfrm>
            <a:off x="8116203" y="3374761"/>
            <a:ext cx="575116" cy="0"/>
          </a:xfrm>
          <a:prstGeom prst="straightConnector1">
            <a:avLst/>
          </a:prstGeom>
          <a:noFill/>
          <a:ln cap="flat" cmpd="sng" w="38100">
            <a:solidFill>
              <a:schemeClr val="dk1"/>
            </a:solidFill>
            <a:prstDash val="solid"/>
            <a:miter lim="800000"/>
            <a:headEnd len="sm" w="sm" type="none"/>
            <a:tailEnd len="med" w="med" type="triangle"/>
          </a:ln>
        </p:spPr>
      </p:cxnSp>
      <p:cxnSp>
        <p:nvCxnSpPr>
          <p:cNvPr id="2862" name="Google Shape;2862;p56"/>
          <p:cNvCxnSpPr/>
          <p:nvPr/>
        </p:nvCxnSpPr>
        <p:spPr>
          <a:xfrm rot="10800000">
            <a:off x="11032467" y="3013929"/>
            <a:ext cx="18902" cy="553311"/>
          </a:xfrm>
          <a:prstGeom prst="straightConnector1">
            <a:avLst/>
          </a:prstGeom>
          <a:noFill/>
          <a:ln cap="flat" cmpd="sng" w="38100">
            <a:solidFill>
              <a:schemeClr val="dk1"/>
            </a:solidFill>
            <a:prstDash val="solid"/>
            <a:miter lim="800000"/>
            <a:headEnd len="sm" w="sm" type="none"/>
            <a:tailEnd len="med" w="med" type="triangle"/>
          </a:ln>
        </p:spPr>
      </p:cxnSp>
      <p:sp>
        <p:nvSpPr>
          <p:cNvPr id="2863" name="Google Shape;2863;p56"/>
          <p:cNvSpPr txBox="1"/>
          <p:nvPr/>
        </p:nvSpPr>
        <p:spPr>
          <a:xfrm>
            <a:off x="7864000" y="2816160"/>
            <a:ext cx="403095"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1</a:t>
            </a:r>
            <a:endParaRPr b="1" sz="2400">
              <a:solidFill>
                <a:schemeClr val="dk1"/>
              </a:solidFill>
              <a:latin typeface="Calibri"/>
              <a:ea typeface="Calibri"/>
              <a:cs typeface="Calibri"/>
              <a:sym typeface="Calibri"/>
            </a:endParaRPr>
          </a:p>
        </p:txBody>
      </p:sp>
      <p:sp>
        <p:nvSpPr>
          <p:cNvPr id="2864" name="Google Shape;2864;p56"/>
          <p:cNvSpPr txBox="1"/>
          <p:nvPr/>
        </p:nvSpPr>
        <p:spPr>
          <a:xfrm>
            <a:off x="504815" y="1248342"/>
            <a:ext cx="6789195"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Observez le schéma ci-contre et choisissez les propositions correctes.</a:t>
            </a:r>
            <a:endParaRPr/>
          </a:p>
        </p:txBody>
      </p:sp>
      <p:sp>
        <p:nvSpPr>
          <p:cNvPr id="2865" name="Google Shape;2865;p56"/>
          <p:cNvSpPr txBox="1"/>
          <p:nvPr/>
        </p:nvSpPr>
        <p:spPr>
          <a:xfrm rot="-1302126">
            <a:off x="10718078" y="2415888"/>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45°</a:t>
            </a:r>
            <a:endParaRPr sz="2000">
              <a:solidFill>
                <a:srgbClr val="FF0000"/>
              </a:solidFill>
              <a:latin typeface="Calibri"/>
              <a:ea typeface="Calibri"/>
              <a:cs typeface="Calibri"/>
              <a:sym typeface="Calibri"/>
            </a:endParaRPr>
          </a:p>
        </p:txBody>
      </p:sp>
      <p:sp>
        <p:nvSpPr>
          <p:cNvPr id="2866" name="Google Shape;2866;p56"/>
          <p:cNvSpPr txBox="1"/>
          <p:nvPr/>
        </p:nvSpPr>
        <p:spPr>
          <a:xfrm>
            <a:off x="10916867" y="3203167"/>
            <a:ext cx="403095"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2</a:t>
            </a:r>
            <a:endParaRPr b="1" sz="2400">
              <a:solidFill>
                <a:schemeClr val="dk1"/>
              </a:solidFill>
              <a:latin typeface="Calibri"/>
              <a:ea typeface="Calibri"/>
              <a:cs typeface="Calibri"/>
              <a:sym typeface="Calibri"/>
            </a:endParaRPr>
          </a:p>
        </p:txBody>
      </p:sp>
      <p:sp>
        <p:nvSpPr>
          <p:cNvPr id="2867" name="Google Shape;2867;p56"/>
          <p:cNvSpPr/>
          <p:nvPr/>
        </p:nvSpPr>
        <p:spPr>
          <a:xfrm>
            <a:off x="1527378" y="2714353"/>
            <a:ext cx="530965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rayon numéro 1 est le </a:t>
            </a:r>
            <a:r>
              <a:rPr b="1" lang="fr-FR" sz="2400">
                <a:solidFill>
                  <a:schemeClr val="dk1"/>
                </a:solidFill>
                <a:latin typeface="Calibri"/>
                <a:ea typeface="Calibri"/>
                <a:cs typeface="Calibri"/>
                <a:sym typeface="Calibri"/>
              </a:rPr>
              <a:t>rayon incident.</a:t>
            </a:r>
            <a:endParaRPr b="1" sz="2400">
              <a:solidFill>
                <a:schemeClr val="dk1"/>
              </a:solidFill>
              <a:latin typeface="Calibri"/>
              <a:ea typeface="Calibri"/>
              <a:cs typeface="Calibri"/>
              <a:sym typeface="Calibri"/>
            </a:endParaRPr>
          </a:p>
        </p:txBody>
      </p:sp>
      <p:sp>
        <p:nvSpPr>
          <p:cNvPr id="2868" name="Google Shape;2868;p56"/>
          <p:cNvSpPr/>
          <p:nvPr/>
        </p:nvSpPr>
        <p:spPr>
          <a:xfrm>
            <a:off x="1015585" y="2705840"/>
            <a:ext cx="51179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869" name="Google Shape;2869;p56"/>
          <p:cNvSpPr/>
          <p:nvPr/>
        </p:nvSpPr>
        <p:spPr>
          <a:xfrm>
            <a:off x="1493300" y="3649738"/>
            <a:ext cx="530965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rayon  numéro 2 est le </a:t>
            </a:r>
            <a:r>
              <a:rPr b="1" lang="fr-FR" sz="2400">
                <a:solidFill>
                  <a:schemeClr val="dk1"/>
                </a:solidFill>
                <a:latin typeface="Calibri"/>
                <a:ea typeface="Calibri"/>
                <a:cs typeface="Calibri"/>
                <a:sym typeface="Calibri"/>
              </a:rPr>
              <a:t>rayon réfléchi.</a:t>
            </a:r>
            <a:endParaRPr b="1" sz="2400">
              <a:solidFill>
                <a:schemeClr val="dk1"/>
              </a:solidFill>
              <a:latin typeface="Calibri"/>
              <a:ea typeface="Calibri"/>
              <a:cs typeface="Calibri"/>
              <a:sym typeface="Calibri"/>
            </a:endParaRPr>
          </a:p>
        </p:txBody>
      </p:sp>
      <p:sp>
        <p:nvSpPr>
          <p:cNvPr id="2870" name="Google Shape;2870;p56"/>
          <p:cNvSpPr/>
          <p:nvPr/>
        </p:nvSpPr>
        <p:spPr>
          <a:xfrm>
            <a:off x="1015585" y="3632713"/>
            <a:ext cx="51179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871" name="Google Shape;2871;p56"/>
          <p:cNvSpPr/>
          <p:nvPr/>
        </p:nvSpPr>
        <p:spPr>
          <a:xfrm>
            <a:off x="1490816" y="5350356"/>
            <a:ext cx="530965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L’angle de réflexion est égal à 45°.</a:t>
            </a:r>
            <a:endParaRPr b="1" sz="2400">
              <a:solidFill>
                <a:schemeClr val="dk1"/>
              </a:solidFill>
              <a:latin typeface="Calibri"/>
              <a:ea typeface="Calibri"/>
              <a:cs typeface="Calibri"/>
              <a:sym typeface="Calibri"/>
            </a:endParaRPr>
          </a:p>
        </p:txBody>
      </p:sp>
      <p:sp>
        <p:nvSpPr>
          <p:cNvPr id="2872" name="Google Shape;2872;p56"/>
          <p:cNvSpPr/>
          <p:nvPr/>
        </p:nvSpPr>
        <p:spPr>
          <a:xfrm>
            <a:off x="1013100" y="5332255"/>
            <a:ext cx="51179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a:t>
            </a:r>
            <a:endParaRPr/>
          </a:p>
        </p:txBody>
      </p:sp>
      <p:grpSp>
        <p:nvGrpSpPr>
          <p:cNvPr id="2873" name="Google Shape;2873;p56"/>
          <p:cNvGrpSpPr/>
          <p:nvPr/>
        </p:nvGrpSpPr>
        <p:grpSpPr>
          <a:xfrm rot="4284879">
            <a:off x="9355802" y="187170"/>
            <a:ext cx="1696330" cy="4228545"/>
            <a:chOff x="8705411" y="4128156"/>
            <a:chExt cx="2238854" cy="159063"/>
          </a:xfrm>
        </p:grpSpPr>
        <p:cxnSp>
          <p:nvCxnSpPr>
            <p:cNvPr id="2874" name="Google Shape;2874;p56"/>
            <p:cNvCxnSpPr/>
            <p:nvPr/>
          </p:nvCxnSpPr>
          <p:spPr>
            <a:xfrm>
              <a:off x="8705411" y="4202212"/>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875" name="Google Shape;2875;p56"/>
            <p:cNvCxnSpPr/>
            <p:nvPr/>
          </p:nvCxnSpPr>
          <p:spPr>
            <a:xfrm rot="-4358304">
              <a:off x="9841874" y="3944233"/>
              <a:ext cx="1920" cy="526909"/>
            </a:xfrm>
            <a:prstGeom prst="straightConnector1">
              <a:avLst/>
            </a:prstGeom>
            <a:noFill/>
            <a:ln cap="flat" cmpd="sng" w="38100">
              <a:solidFill>
                <a:schemeClr val="accent1"/>
              </a:solidFill>
              <a:prstDash val="solid"/>
              <a:miter lim="800000"/>
              <a:headEnd len="sm" w="sm" type="none"/>
              <a:tailEnd len="med" w="med" type="triangle"/>
            </a:ln>
          </p:spPr>
        </p:cxnSp>
      </p:grpSp>
      <p:grpSp>
        <p:nvGrpSpPr>
          <p:cNvPr id="2876" name="Google Shape;2876;p56"/>
          <p:cNvGrpSpPr/>
          <p:nvPr/>
        </p:nvGrpSpPr>
        <p:grpSpPr>
          <a:xfrm rot="9755997">
            <a:off x="10311555" y="2044672"/>
            <a:ext cx="1763143" cy="1840456"/>
            <a:chOff x="8705411" y="4167089"/>
            <a:chExt cx="2238854" cy="80399"/>
          </a:xfrm>
        </p:grpSpPr>
        <p:cxnSp>
          <p:nvCxnSpPr>
            <p:cNvPr id="2877" name="Google Shape;2877;p56"/>
            <p:cNvCxnSpPr/>
            <p:nvPr/>
          </p:nvCxnSpPr>
          <p:spPr>
            <a:xfrm>
              <a:off x="8705411" y="4202212"/>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878" name="Google Shape;2878;p56"/>
            <p:cNvCxnSpPr/>
            <p:nvPr/>
          </p:nvCxnSpPr>
          <p:spPr>
            <a:xfrm flipH="1" rot="5728214">
              <a:off x="9781522" y="3793138"/>
              <a:ext cx="1445" cy="828301"/>
            </a:xfrm>
            <a:prstGeom prst="straightConnector1">
              <a:avLst/>
            </a:prstGeom>
            <a:noFill/>
            <a:ln cap="flat" cmpd="sng" w="38100">
              <a:solidFill>
                <a:schemeClr val="accent1"/>
              </a:solidFill>
              <a:prstDash val="solid"/>
              <a:miter lim="800000"/>
              <a:headEnd len="sm" w="sm" type="none"/>
              <a:tailEnd len="med" w="med" type="triangle"/>
            </a:ln>
          </p:spPr>
        </p:cxnSp>
      </p:grpSp>
      <p:sp>
        <p:nvSpPr>
          <p:cNvPr id="2879" name="Google Shape;2879;p56"/>
          <p:cNvSpPr txBox="1"/>
          <p:nvPr/>
        </p:nvSpPr>
        <p:spPr>
          <a:xfrm rot="-3521055">
            <a:off x="8314170" y="1823850"/>
            <a:ext cx="34977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dk1"/>
                </a:solidFill>
                <a:latin typeface="Calibri"/>
                <a:ea typeface="Calibri"/>
                <a:cs typeface="Calibri"/>
                <a:sym typeface="Calibri"/>
              </a:rPr>
              <a:t>N</a:t>
            </a:r>
            <a:endParaRPr b="1" sz="2000">
              <a:solidFill>
                <a:schemeClr val="dk1"/>
              </a:solidFill>
              <a:latin typeface="Calibri"/>
              <a:ea typeface="Calibri"/>
              <a:cs typeface="Calibri"/>
              <a:sym typeface="Calibri"/>
            </a:endParaRPr>
          </a:p>
        </p:txBody>
      </p:sp>
      <p:sp>
        <p:nvSpPr>
          <p:cNvPr id="2880" name="Google Shape;2880;p56"/>
          <p:cNvSpPr/>
          <p:nvPr/>
        </p:nvSpPr>
        <p:spPr>
          <a:xfrm rot="2080716">
            <a:off x="10161593" y="2536720"/>
            <a:ext cx="737965" cy="618332"/>
          </a:xfrm>
          <a:prstGeom prst="arc">
            <a:avLst>
              <a:gd fmla="val 15861778" name="adj1"/>
              <a:gd fmla="val 2057825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881" name="Google Shape;2881;p56"/>
          <p:cNvSpPr/>
          <p:nvPr/>
        </p:nvSpPr>
        <p:spPr>
          <a:xfrm rot="-5090276">
            <a:off x="9772437" y="2830171"/>
            <a:ext cx="540000" cy="720000"/>
          </a:xfrm>
          <a:prstGeom prst="arc">
            <a:avLst>
              <a:gd fmla="val 15861778"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882" name="Google Shape;2882;p56"/>
          <p:cNvSpPr txBox="1"/>
          <p:nvPr/>
        </p:nvSpPr>
        <p:spPr>
          <a:xfrm rot="-1302126">
            <a:off x="9482925" y="2731987"/>
            <a:ext cx="29367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r</a:t>
            </a:r>
            <a:endParaRPr b="1" sz="2400">
              <a:solidFill>
                <a:srgbClr val="FF0000"/>
              </a:solidFill>
              <a:latin typeface="Calibri"/>
              <a:ea typeface="Calibri"/>
              <a:cs typeface="Calibri"/>
              <a:sym typeface="Calibri"/>
            </a:endParaRPr>
          </a:p>
        </p:txBody>
      </p:sp>
      <p:sp>
        <p:nvSpPr>
          <p:cNvPr id="2883" name="Google Shape;2883;p56"/>
          <p:cNvSpPr/>
          <p:nvPr/>
        </p:nvSpPr>
        <p:spPr>
          <a:xfrm>
            <a:off x="1524893" y="4490996"/>
            <a:ext cx="530965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r représente l’angle de réflexion .</a:t>
            </a:r>
            <a:endParaRPr b="1" sz="2400">
              <a:solidFill>
                <a:schemeClr val="dk1"/>
              </a:solidFill>
              <a:latin typeface="Calibri"/>
              <a:ea typeface="Calibri"/>
              <a:cs typeface="Calibri"/>
              <a:sym typeface="Calibri"/>
            </a:endParaRPr>
          </a:p>
        </p:txBody>
      </p:sp>
      <p:sp>
        <p:nvSpPr>
          <p:cNvPr id="2884" name="Google Shape;2884;p56"/>
          <p:cNvSpPr/>
          <p:nvPr/>
        </p:nvSpPr>
        <p:spPr>
          <a:xfrm>
            <a:off x="1013100" y="4445744"/>
            <a:ext cx="51179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2885" name="Google Shape;2885;p5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les affirmations correctes.</a:t>
            </a:r>
            <a:endParaRPr/>
          </a:p>
        </p:txBody>
      </p:sp>
      <p:sp>
        <p:nvSpPr>
          <p:cNvPr id="2886" name="Google Shape;2886;p56"/>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des élèves pour justifier oralement leur choix.</a:t>
            </a:r>
            <a:endParaRPr/>
          </a:p>
        </p:txBody>
      </p:sp>
      <p:grpSp>
        <p:nvGrpSpPr>
          <p:cNvPr id="2887" name="Google Shape;2887;p56"/>
          <p:cNvGrpSpPr/>
          <p:nvPr/>
        </p:nvGrpSpPr>
        <p:grpSpPr>
          <a:xfrm>
            <a:off x="11496040" y="536370"/>
            <a:ext cx="497596" cy="431295"/>
            <a:chOff x="779844" y="4335989"/>
            <a:chExt cx="563238" cy="575842"/>
          </a:xfrm>
        </p:grpSpPr>
        <p:pic>
          <p:nvPicPr>
            <p:cNvPr descr="Une image contenant Dessin animé, clipart, Animation, illustration&#10;&#10;Description générée automatiquement" id="2888" name="Google Shape;2888;p56"/>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2889" name="Google Shape;2889;p5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3" name="Shape 2893"/>
        <p:cNvGrpSpPr/>
        <p:nvPr/>
      </p:nvGrpSpPr>
      <p:grpSpPr>
        <a:xfrm>
          <a:off x="0" y="0"/>
          <a:ext cx="0" cy="0"/>
          <a:chOff x="0" y="0"/>
          <a:chExt cx="0" cy="0"/>
        </a:xfrm>
      </p:grpSpPr>
      <p:sp>
        <p:nvSpPr>
          <p:cNvPr id="2894" name="Google Shape;2894;p57"/>
          <p:cNvSpPr txBox="1"/>
          <p:nvPr/>
        </p:nvSpPr>
        <p:spPr>
          <a:xfrm rot="-3521055">
            <a:off x="9617595" y="2249671"/>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45°</a:t>
            </a:r>
            <a:endParaRPr sz="2000">
              <a:solidFill>
                <a:srgbClr val="FF0000"/>
              </a:solidFill>
              <a:latin typeface="Calibri"/>
              <a:ea typeface="Calibri"/>
              <a:cs typeface="Calibri"/>
              <a:sym typeface="Calibri"/>
            </a:endParaRPr>
          </a:p>
        </p:txBody>
      </p:sp>
      <p:sp>
        <p:nvSpPr>
          <p:cNvPr id="2895" name="Google Shape;2895;p57"/>
          <p:cNvSpPr/>
          <p:nvPr/>
        </p:nvSpPr>
        <p:spPr>
          <a:xfrm rot="-5090276">
            <a:off x="9937972" y="2456160"/>
            <a:ext cx="540000" cy="720000"/>
          </a:xfrm>
          <a:prstGeom prst="arc">
            <a:avLst>
              <a:gd fmla="val 15861778"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896" name="Google Shape;2896;p57"/>
          <p:cNvGrpSpPr/>
          <p:nvPr/>
        </p:nvGrpSpPr>
        <p:grpSpPr>
          <a:xfrm rot="-3521055">
            <a:off x="8089544" y="1814613"/>
            <a:ext cx="2855043" cy="2307464"/>
            <a:chOff x="4439830" y="4441911"/>
            <a:chExt cx="2855043" cy="2307464"/>
          </a:xfrm>
        </p:grpSpPr>
        <p:grpSp>
          <p:nvGrpSpPr>
            <p:cNvPr id="2897" name="Google Shape;2897;p57"/>
            <p:cNvGrpSpPr/>
            <p:nvPr/>
          </p:nvGrpSpPr>
          <p:grpSpPr>
            <a:xfrm rot="-7200000">
              <a:off x="4836874" y="5589910"/>
              <a:ext cx="1602643" cy="314467"/>
              <a:chOff x="8683454" y="3925137"/>
              <a:chExt cx="2214866" cy="314467"/>
            </a:xfrm>
          </p:grpSpPr>
          <p:cxnSp>
            <p:nvCxnSpPr>
              <p:cNvPr id="2898" name="Google Shape;2898;p57"/>
              <p:cNvCxnSpPr/>
              <p:nvPr/>
            </p:nvCxnSpPr>
            <p:spPr>
              <a:xfrm flipH="1" rot="10721055">
                <a:off x="8686191" y="3950468"/>
                <a:ext cx="2209391" cy="263804"/>
              </a:xfrm>
              <a:prstGeom prst="straightConnector1">
                <a:avLst/>
              </a:prstGeom>
              <a:noFill/>
              <a:ln cap="flat" cmpd="sng" w="38100">
                <a:solidFill>
                  <a:schemeClr val="accent1"/>
                </a:solidFill>
                <a:prstDash val="solid"/>
                <a:miter lim="800000"/>
                <a:headEnd len="sm" w="sm" type="none"/>
                <a:tailEnd len="sm" w="sm" type="none"/>
              </a:ln>
            </p:spPr>
          </p:cxnSp>
          <p:cxnSp>
            <p:nvCxnSpPr>
              <p:cNvPr id="2899" name="Google Shape;2899;p57"/>
              <p:cNvCxnSpPr/>
              <p:nvPr/>
            </p:nvCxnSpPr>
            <p:spPr>
              <a:xfrm flipH="1" rot="10721055">
                <a:off x="9494876" y="4013856"/>
                <a:ext cx="748056" cy="101845"/>
              </a:xfrm>
              <a:prstGeom prst="straightConnector1">
                <a:avLst/>
              </a:prstGeom>
              <a:noFill/>
              <a:ln cap="flat" cmpd="sng" w="38100">
                <a:solidFill>
                  <a:schemeClr val="accent1"/>
                </a:solidFill>
                <a:prstDash val="solid"/>
                <a:miter lim="800000"/>
                <a:headEnd len="sm" w="sm" type="none"/>
                <a:tailEnd len="med" w="med" type="triangle"/>
              </a:ln>
            </p:spPr>
          </p:cxnSp>
        </p:grpSp>
        <p:grpSp>
          <p:nvGrpSpPr>
            <p:cNvPr id="2900" name="Google Shape;2900;p57"/>
            <p:cNvGrpSpPr/>
            <p:nvPr/>
          </p:nvGrpSpPr>
          <p:grpSpPr>
            <a:xfrm>
              <a:off x="4439830" y="4441911"/>
              <a:ext cx="2855043" cy="2307464"/>
              <a:chOff x="7512424" y="2677362"/>
              <a:chExt cx="2855043" cy="2307464"/>
            </a:xfrm>
          </p:grpSpPr>
          <p:pic>
            <p:nvPicPr>
              <p:cNvPr id="2901" name="Google Shape;2901;p57"/>
              <p:cNvPicPr preferRelativeResize="0"/>
              <p:nvPr/>
            </p:nvPicPr>
            <p:blipFill rotWithShape="1">
              <a:blip r:embed="rId3">
                <a:alphaModFix/>
              </a:blip>
              <a:srcRect b="0" l="0" r="0" t="71936"/>
              <a:stretch/>
            </p:blipFill>
            <p:spPr>
              <a:xfrm>
                <a:off x="7512424" y="4376856"/>
                <a:ext cx="2855043" cy="607970"/>
              </a:xfrm>
              <a:prstGeom prst="rect">
                <a:avLst/>
              </a:prstGeom>
              <a:noFill/>
              <a:ln>
                <a:noFill/>
              </a:ln>
            </p:spPr>
          </p:pic>
          <p:cxnSp>
            <p:nvCxnSpPr>
              <p:cNvPr id="2902" name="Google Shape;2902;p57"/>
              <p:cNvCxnSpPr/>
              <p:nvPr/>
            </p:nvCxnSpPr>
            <p:spPr>
              <a:xfrm rot="5400000">
                <a:off x="8266195" y="3658768"/>
                <a:ext cx="1962812" cy="0"/>
              </a:xfrm>
              <a:prstGeom prst="straightConnector1">
                <a:avLst/>
              </a:prstGeom>
              <a:noFill/>
              <a:ln cap="flat" cmpd="sng" w="38100">
                <a:solidFill>
                  <a:srgbClr val="1D9A78"/>
                </a:solidFill>
                <a:prstDash val="dash"/>
                <a:miter lim="800000"/>
                <a:headEnd len="sm" w="sm" type="none"/>
                <a:tailEnd len="sm" w="sm" type="none"/>
              </a:ln>
            </p:spPr>
          </p:cxnSp>
        </p:grpSp>
      </p:grpSp>
      <p:cxnSp>
        <p:nvCxnSpPr>
          <p:cNvPr id="2903" name="Google Shape;2903;p57"/>
          <p:cNvCxnSpPr/>
          <p:nvPr/>
        </p:nvCxnSpPr>
        <p:spPr>
          <a:xfrm>
            <a:off x="8116203" y="3374761"/>
            <a:ext cx="575116" cy="0"/>
          </a:xfrm>
          <a:prstGeom prst="straightConnector1">
            <a:avLst/>
          </a:prstGeom>
          <a:noFill/>
          <a:ln cap="flat" cmpd="sng" w="38100">
            <a:solidFill>
              <a:schemeClr val="dk1"/>
            </a:solidFill>
            <a:prstDash val="solid"/>
            <a:miter lim="800000"/>
            <a:headEnd len="sm" w="sm" type="none"/>
            <a:tailEnd len="med" w="med" type="triangle"/>
          </a:ln>
        </p:spPr>
      </p:cxnSp>
      <p:cxnSp>
        <p:nvCxnSpPr>
          <p:cNvPr id="2904" name="Google Shape;2904;p57"/>
          <p:cNvCxnSpPr/>
          <p:nvPr/>
        </p:nvCxnSpPr>
        <p:spPr>
          <a:xfrm rot="10800000">
            <a:off x="11032467" y="3013929"/>
            <a:ext cx="18902" cy="553311"/>
          </a:xfrm>
          <a:prstGeom prst="straightConnector1">
            <a:avLst/>
          </a:prstGeom>
          <a:noFill/>
          <a:ln cap="flat" cmpd="sng" w="38100">
            <a:solidFill>
              <a:schemeClr val="dk1"/>
            </a:solidFill>
            <a:prstDash val="solid"/>
            <a:miter lim="800000"/>
            <a:headEnd len="sm" w="sm" type="none"/>
            <a:tailEnd len="med" w="med" type="triangle"/>
          </a:ln>
        </p:spPr>
      </p:cxnSp>
      <p:sp>
        <p:nvSpPr>
          <p:cNvPr id="2905" name="Google Shape;2905;p57"/>
          <p:cNvSpPr txBox="1"/>
          <p:nvPr/>
        </p:nvSpPr>
        <p:spPr>
          <a:xfrm>
            <a:off x="7864000" y="2816160"/>
            <a:ext cx="403095"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1</a:t>
            </a:r>
            <a:endParaRPr b="1" sz="2400">
              <a:solidFill>
                <a:schemeClr val="dk1"/>
              </a:solidFill>
              <a:latin typeface="Calibri"/>
              <a:ea typeface="Calibri"/>
              <a:cs typeface="Calibri"/>
              <a:sym typeface="Calibri"/>
            </a:endParaRPr>
          </a:p>
        </p:txBody>
      </p:sp>
      <p:sp>
        <p:nvSpPr>
          <p:cNvPr id="2906" name="Google Shape;2906;p57"/>
          <p:cNvSpPr txBox="1"/>
          <p:nvPr/>
        </p:nvSpPr>
        <p:spPr>
          <a:xfrm>
            <a:off x="504815" y="1248342"/>
            <a:ext cx="6789195"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Observez le schéma ci-contre et choisissez les propositions correctes.</a:t>
            </a:r>
            <a:endParaRPr/>
          </a:p>
        </p:txBody>
      </p:sp>
      <p:sp>
        <p:nvSpPr>
          <p:cNvPr id="2907" name="Google Shape;2907;p57"/>
          <p:cNvSpPr txBox="1"/>
          <p:nvPr/>
        </p:nvSpPr>
        <p:spPr>
          <a:xfrm rot="-1302126">
            <a:off x="10718078" y="2415888"/>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45°</a:t>
            </a:r>
            <a:endParaRPr sz="2000">
              <a:solidFill>
                <a:srgbClr val="FF0000"/>
              </a:solidFill>
              <a:latin typeface="Calibri"/>
              <a:ea typeface="Calibri"/>
              <a:cs typeface="Calibri"/>
              <a:sym typeface="Calibri"/>
            </a:endParaRPr>
          </a:p>
        </p:txBody>
      </p:sp>
      <p:sp>
        <p:nvSpPr>
          <p:cNvPr id="2908" name="Google Shape;2908;p57"/>
          <p:cNvSpPr txBox="1"/>
          <p:nvPr/>
        </p:nvSpPr>
        <p:spPr>
          <a:xfrm>
            <a:off x="10916867" y="3203167"/>
            <a:ext cx="403095"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2</a:t>
            </a:r>
            <a:endParaRPr b="1" sz="2400">
              <a:solidFill>
                <a:schemeClr val="dk1"/>
              </a:solidFill>
              <a:latin typeface="Calibri"/>
              <a:ea typeface="Calibri"/>
              <a:cs typeface="Calibri"/>
              <a:sym typeface="Calibri"/>
            </a:endParaRPr>
          </a:p>
        </p:txBody>
      </p:sp>
      <p:sp>
        <p:nvSpPr>
          <p:cNvPr id="2909" name="Google Shape;2909;p57"/>
          <p:cNvSpPr/>
          <p:nvPr/>
        </p:nvSpPr>
        <p:spPr>
          <a:xfrm>
            <a:off x="1527378" y="2714353"/>
            <a:ext cx="530965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rayon numéro 1 est le </a:t>
            </a:r>
            <a:r>
              <a:rPr b="1" lang="fr-FR" sz="2400">
                <a:solidFill>
                  <a:schemeClr val="dk1"/>
                </a:solidFill>
                <a:latin typeface="Calibri"/>
                <a:ea typeface="Calibri"/>
                <a:cs typeface="Calibri"/>
                <a:sym typeface="Calibri"/>
              </a:rPr>
              <a:t>rayon incident.</a:t>
            </a:r>
            <a:endParaRPr b="1" sz="2400">
              <a:solidFill>
                <a:schemeClr val="dk1"/>
              </a:solidFill>
              <a:latin typeface="Calibri"/>
              <a:ea typeface="Calibri"/>
              <a:cs typeface="Calibri"/>
              <a:sym typeface="Calibri"/>
            </a:endParaRPr>
          </a:p>
        </p:txBody>
      </p:sp>
      <p:sp>
        <p:nvSpPr>
          <p:cNvPr id="2910" name="Google Shape;2910;p57"/>
          <p:cNvSpPr/>
          <p:nvPr/>
        </p:nvSpPr>
        <p:spPr>
          <a:xfrm>
            <a:off x="1015585" y="2705840"/>
            <a:ext cx="51179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911" name="Google Shape;2911;p57"/>
          <p:cNvSpPr/>
          <p:nvPr/>
        </p:nvSpPr>
        <p:spPr>
          <a:xfrm>
            <a:off x="1493300" y="3649738"/>
            <a:ext cx="530965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Le rayon  numéro 2 est le </a:t>
            </a:r>
            <a:r>
              <a:rPr b="1" lang="fr-FR" sz="2400">
                <a:solidFill>
                  <a:schemeClr val="dk1"/>
                </a:solidFill>
                <a:latin typeface="Calibri"/>
                <a:ea typeface="Calibri"/>
                <a:cs typeface="Calibri"/>
                <a:sym typeface="Calibri"/>
              </a:rPr>
              <a:t>rayon réfléchi.</a:t>
            </a:r>
            <a:endParaRPr b="1" sz="2400">
              <a:solidFill>
                <a:schemeClr val="dk1"/>
              </a:solidFill>
              <a:latin typeface="Calibri"/>
              <a:ea typeface="Calibri"/>
              <a:cs typeface="Calibri"/>
              <a:sym typeface="Calibri"/>
            </a:endParaRPr>
          </a:p>
        </p:txBody>
      </p:sp>
      <p:sp>
        <p:nvSpPr>
          <p:cNvPr id="2912" name="Google Shape;2912;p57"/>
          <p:cNvSpPr/>
          <p:nvPr/>
        </p:nvSpPr>
        <p:spPr>
          <a:xfrm>
            <a:off x="1015585" y="3632713"/>
            <a:ext cx="51179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913" name="Google Shape;2913;p57"/>
          <p:cNvSpPr/>
          <p:nvPr/>
        </p:nvSpPr>
        <p:spPr>
          <a:xfrm>
            <a:off x="1490816" y="5350356"/>
            <a:ext cx="530965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L’angle de réflexion est égal à 45°.</a:t>
            </a:r>
            <a:endParaRPr b="1" sz="2400">
              <a:solidFill>
                <a:schemeClr val="dk1"/>
              </a:solidFill>
              <a:latin typeface="Calibri"/>
              <a:ea typeface="Calibri"/>
              <a:cs typeface="Calibri"/>
              <a:sym typeface="Calibri"/>
            </a:endParaRPr>
          </a:p>
        </p:txBody>
      </p:sp>
      <p:sp>
        <p:nvSpPr>
          <p:cNvPr id="2914" name="Google Shape;2914;p57"/>
          <p:cNvSpPr/>
          <p:nvPr/>
        </p:nvSpPr>
        <p:spPr>
          <a:xfrm>
            <a:off x="1013100" y="5332255"/>
            <a:ext cx="51179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a:t>
            </a:r>
            <a:endParaRPr/>
          </a:p>
        </p:txBody>
      </p:sp>
      <p:grpSp>
        <p:nvGrpSpPr>
          <p:cNvPr id="2915" name="Google Shape;2915;p57"/>
          <p:cNvGrpSpPr/>
          <p:nvPr/>
        </p:nvGrpSpPr>
        <p:grpSpPr>
          <a:xfrm rot="4284879">
            <a:off x="9355802" y="187170"/>
            <a:ext cx="1696330" cy="4228545"/>
            <a:chOff x="8705411" y="4128156"/>
            <a:chExt cx="2238854" cy="159063"/>
          </a:xfrm>
        </p:grpSpPr>
        <p:cxnSp>
          <p:nvCxnSpPr>
            <p:cNvPr id="2916" name="Google Shape;2916;p57"/>
            <p:cNvCxnSpPr/>
            <p:nvPr/>
          </p:nvCxnSpPr>
          <p:spPr>
            <a:xfrm>
              <a:off x="8705411" y="4202212"/>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917" name="Google Shape;2917;p57"/>
            <p:cNvCxnSpPr/>
            <p:nvPr/>
          </p:nvCxnSpPr>
          <p:spPr>
            <a:xfrm rot="-4358304">
              <a:off x="9841874" y="3944233"/>
              <a:ext cx="1920" cy="526909"/>
            </a:xfrm>
            <a:prstGeom prst="straightConnector1">
              <a:avLst/>
            </a:prstGeom>
            <a:noFill/>
            <a:ln cap="flat" cmpd="sng" w="38100">
              <a:solidFill>
                <a:schemeClr val="accent1"/>
              </a:solidFill>
              <a:prstDash val="solid"/>
              <a:miter lim="800000"/>
              <a:headEnd len="sm" w="sm" type="none"/>
              <a:tailEnd len="med" w="med" type="triangle"/>
            </a:ln>
          </p:spPr>
        </p:cxnSp>
      </p:grpSp>
      <p:grpSp>
        <p:nvGrpSpPr>
          <p:cNvPr id="2918" name="Google Shape;2918;p57"/>
          <p:cNvGrpSpPr/>
          <p:nvPr/>
        </p:nvGrpSpPr>
        <p:grpSpPr>
          <a:xfrm rot="9755997">
            <a:off x="10311555" y="2044672"/>
            <a:ext cx="1763143" cy="1840456"/>
            <a:chOff x="8705411" y="4167089"/>
            <a:chExt cx="2238854" cy="80399"/>
          </a:xfrm>
        </p:grpSpPr>
        <p:cxnSp>
          <p:nvCxnSpPr>
            <p:cNvPr id="2919" name="Google Shape;2919;p57"/>
            <p:cNvCxnSpPr/>
            <p:nvPr/>
          </p:nvCxnSpPr>
          <p:spPr>
            <a:xfrm>
              <a:off x="8705411" y="4202212"/>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2920" name="Google Shape;2920;p57"/>
            <p:cNvCxnSpPr/>
            <p:nvPr/>
          </p:nvCxnSpPr>
          <p:spPr>
            <a:xfrm flipH="1" rot="5728214">
              <a:off x="9781522" y="3793138"/>
              <a:ext cx="1445" cy="828301"/>
            </a:xfrm>
            <a:prstGeom prst="straightConnector1">
              <a:avLst/>
            </a:prstGeom>
            <a:noFill/>
            <a:ln cap="flat" cmpd="sng" w="38100">
              <a:solidFill>
                <a:schemeClr val="accent1"/>
              </a:solidFill>
              <a:prstDash val="solid"/>
              <a:miter lim="800000"/>
              <a:headEnd len="sm" w="sm" type="none"/>
              <a:tailEnd len="med" w="med" type="triangle"/>
            </a:ln>
          </p:spPr>
        </p:cxnSp>
      </p:grpSp>
      <p:sp>
        <p:nvSpPr>
          <p:cNvPr id="2921" name="Google Shape;2921;p57"/>
          <p:cNvSpPr txBox="1"/>
          <p:nvPr/>
        </p:nvSpPr>
        <p:spPr>
          <a:xfrm rot="-3521055">
            <a:off x="8314170" y="1823850"/>
            <a:ext cx="34977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dk1"/>
                </a:solidFill>
                <a:latin typeface="Calibri"/>
                <a:ea typeface="Calibri"/>
                <a:cs typeface="Calibri"/>
                <a:sym typeface="Calibri"/>
              </a:rPr>
              <a:t>N</a:t>
            </a:r>
            <a:endParaRPr b="1" sz="2000">
              <a:solidFill>
                <a:schemeClr val="dk1"/>
              </a:solidFill>
              <a:latin typeface="Calibri"/>
              <a:ea typeface="Calibri"/>
              <a:cs typeface="Calibri"/>
              <a:sym typeface="Calibri"/>
            </a:endParaRPr>
          </a:p>
        </p:txBody>
      </p:sp>
      <p:sp>
        <p:nvSpPr>
          <p:cNvPr id="2922" name="Google Shape;2922;p57"/>
          <p:cNvSpPr/>
          <p:nvPr/>
        </p:nvSpPr>
        <p:spPr>
          <a:xfrm rot="2080716">
            <a:off x="10161593" y="2536720"/>
            <a:ext cx="737965" cy="618332"/>
          </a:xfrm>
          <a:prstGeom prst="arc">
            <a:avLst>
              <a:gd fmla="val 15861778" name="adj1"/>
              <a:gd fmla="val 2057825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923" name="Google Shape;2923;p57"/>
          <p:cNvSpPr/>
          <p:nvPr/>
        </p:nvSpPr>
        <p:spPr>
          <a:xfrm rot="-5090276">
            <a:off x="9772437" y="2830171"/>
            <a:ext cx="540000" cy="720000"/>
          </a:xfrm>
          <a:prstGeom prst="arc">
            <a:avLst>
              <a:gd fmla="val 15861778"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924" name="Google Shape;2924;p57"/>
          <p:cNvSpPr txBox="1"/>
          <p:nvPr/>
        </p:nvSpPr>
        <p:spPr>
          <a:xfrm rot="-1302126">
            <a:off x="9482925" y="2731987"/>
            <a:ext cx="29367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r</a:t>
            </a:r>
            <a:endParaRPr b="1" sz="2400">
              <a:solidFill>
                <a:srgbClr val="FF0000"/>
              </a:solidFill>
              <a:latin typeface="Calibri"/>
              <a:ea typeface="Calibri"/>
              <a:cs typeface="Calibri"/>
              <a:sym typeface="Calibri"/>
            </a:endParaRPr>
          </a:p>
        </p:txBody>
      </p:sp>
      <p:sp>
        <p:nvSpPr>
          <p:cNvPr id="2925" name="Google Shape;2925;p57"/>
          <p:cNvSpPr/>
          <p:nvPr/>
        </p:nvSpPr>
        <p:spPr>
          <a:xfrm>
            <a:off x="1524893" y="4490996"/>
            <a:ext cx="530965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r représente l’angle de réflexion .</a:t>
            </a:r>
            <a:endParaRPr b="1" sz="2400">
              <a:solidFill>
                <a:schemeClr val="dk1"/>
              </a:solidFill>
              <a:latin typeface="Calibri"/>
              <a:ea typeface="Calibri"/>
              <a:cs typeface="Calibri"/>
              <a:sym typeface="Calibri"/>
            </a:endParaRPr>
          </a:p>
        </p:txBody>
      </p:sp>
      <p:sp>
        <p:nvSpPr>
          <p:cNvPr id="2926" name="Google Shape;2926;p57"/>
          <p:cNvSpPr/>
          <p:nvPr/>
        </p:nvSpPr>
        <p:spPr>
          <a:xfrm>
            <a:off x="1013100" y="4445744"/>
            <a:ext cx="511793"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pic>
        <p:nvPicPr>
          <p:cNvPr descr="Coche avec un remplissage uni" id="2927" name="Google Shape;2927;p57"/>
          <p:cNvPicPr preferRelativeResize="0"/>
          <p:nvPr/>
        </p:nvPicPr>
        <p:blipFill rotWithShape="1">
          <a:blip r:embed="rId4">
            <a:alphaModFix/>
          </a:blip>
          <a:srcRect b="0" l="0" r="0" t="0"/>
          <a:stretch/>
        </p:blipFill>
        <p:spPr>
          <a:xfrm>
            <a:off x="240994" y="4313137"/>
            <a:ext cx="684830" cy="684830"/>
          </a:xfrm>
          <a:prstGeom prst="rect">
            <a:avLst/>
          </a:prstGeom>
          <a:noFill/>
          <a:ln>
            <a:noFill/>
          </a:ln>
        </p:spPr>
      </p:pic>
      <p:pic>
        <p:nvPicPr>
          <p:cNvPr descr="Coche avec un remplissage uni" id="2928" name="Google Shape;2928;p57"/>
          <p:cNvPicPr preferRelativeResize="0"/>
          <p:nvPr/>
        </p:nvPicPr>
        <p:blipFill rotWithShape="1">
          <a:blip r:embed="rId4">
            <a:alphaModFix/>
          </a:blip>
          <a:srcRect b="0" l="0" r="0" t="0"/>
          <a:stretch/>
        </p:blipFill>
        <p:spPr>
          <a:xfrm>
            <a:off x="224713" y="5182571"/>
            <a:ext cx="684830" cy="684830"/>
          </a:xfrm>
          <a:prstGeom prst="rect">
            <a:avLst/>
          </a:prstGeom>
          <a:noFill/>
          <a:ln>
            <a:noFill/>
          </a:ln>
        </p:spPr>
      </p:pic>
      <p:sp>
        <p:nvSpPr>
          <p:cNvPr id="2929" name="Google Shape;2929;p5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Choisir les affirmations correctes.</a:t>
            </a:r>
            <a:endParaRPr/>
          </a:p>
        </p:txBody>
      </p:sp>
      <p:sp>
        <p:nvSpPr>
          <p:cNvPr id="2930" name="Google Shape;2930;p57"/>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demande aux élèves de verbaliser leur raisonnement et explicite les explications pour corriger les erreurs.</a:t>
            </a:r>
            <a:endParaRPr/>
          </a:p>
        </p:txBody>
      </p:sp>
      <p:pic>
        <p:nvPicPr>
          <p:cNvPr id="2931" name="Google Shape;2931;p57"/>
          <p:cNvPicPr preferRelativeResize="0"/>
          <p:nvPr/>
        </p:nvPicPr>
        <p:blipFill rotWithShape="1">
          <a:blip r:embed="rId5">
            <a:alphaModFix/>
          </a:blip>
          <a:srcRect b="0" l="0" r="0" t="0"/>
          <a:stretch/>
        </p:blipFill>
        <p:spPr>
          <a:xfrm>
            <a:off x="11482705" y="452067"/>
            <a:ext cx="464653" cy="464653"/>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5" name="Shape 2935"/>
        <p:cNvGrpSpPr/>
        <p:nvPr/>
      </p:nvGrpSpPr>
      <p:grpSpPr>
        <a:xfrm>
          <a:off x="0" y="0"/>
          <a:ext cx="0" cy="0"/>
          <a:chOff x="0" y="0"/>
          <a:chExt cx="0" cy="0"/>
        </a:xfrm>
      </p:grpSpPr>
      <p:sp>
        <p:nvSpPr>
          <p:cNvPr id="2936" name="Google Shape;2936;p5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0" name="Shape 2940"/>
        <p:cNvGrpSpPr/>
        <p:nvPr/>
      </p:nvGrpSpPr>
      <p:grpSpPr>
        <a:xfrm>
          <a:off x="0" y="0"/>
          <a:ext cx="0" cy="0"/>
          <a:chOff x="0" y="0"/>
          <a:chExt cx="0" cy="0"/>
        </a:xfrm>
      </p:grpSpPr>
      <p:pic>
        <p:nvPicPr>
          <p:cNvPr id="2941" name="Google Shape;2941;p59"/>
          <p:cNvPicPr preferRelativeResize="0"/>
          <p:nvPr/>
        </p:nvPicPr>
        <p:blipFill rotWithShape="1">
          <a:blip r:embed="rId3">
            <a:alphaModFix/>
          </a:blip>
          <a:srcRect b="12400" l="22773" r="21903" t="24729"/>
          <a:stretch/>
        </p:blipFill>
        <p:spPr>
          <a:xfrm>
            <a:off x="312133" y="1002960"/>
            <a:ext cx="11590308" cy="5514381"/>
          </a:xfrm>
          <a:prstGeom prst="rect">
            <a:avLst/>
          </a:prstGeom>
          <a:noFill/>
          <a:ln>
            <a:noFill/>
          </a:ln>
        </p:spPr>
      </p:pic>
      <p:sp>
        <p:nvSpPr>
          <p:cNvPr id="2942" name="Google Shape;2942;p59"/>
          <p:cNvSpPr txBox="1"/>
          <p:nvPr>
            <p:ph type="title"/>
          </p:nvPr>
        </p:nvSpPr>
        <p:spPr>
          <a:xfrm>
            <a:off x="935304" y="492922"/>
            <a:ext cx="10372033" cy="4571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fr-FR"/>
              <a:t>Maintenant on va passer aux tâches à réaliser sur le livret. On commence par  la tâche p.68« Je m’entraine en binôme » . Travaillez individuellement, puis discutez de vos réponses en binômes.</a:t>
            </a:r>
            <a:br>
              <a:rPr lang="fr-FR"/>
            </a:br>
            <a:endParaRPr/>
          </a:p>
        </p:txBody>
      </p:sp>
      <p:sp>
        <p:nvSpPr>
          <p:cNvPr id="2943" name="Google Shape;2943;p59"/>
          <p:cNvSpPr txBox="1"/>
          <p:nvPr>
            <p:ph idx="4294967295" type="body"/>
          </p:nvPr>
        </p:nvSpPr>
        <p:spPr>
          <a:xfrm>
            <a:off x="935304" y="621137"/>
            <a:ext cx="10372459" cy="299327"/>
          </a:xfrm>
          <a:prstGeom prst="rect">
            <a:avLst/>
          </a:prstGeom>
          <a:noFill/>
          <a:ln>
            <a:noFill/>
          </a:ln>
        </p:spPr>
        <p:txBody>
          <a:bodyPr anchorCtr="0" anchor="t" bIns="45700" lIns="91425" spcFirstLastPara="1" rIns="91425" wrap="square" tIns="45700">
            <a:normAutofit fontScale="40000" lnSpcReduction="20000"/>
          </a:bodyPr>
          <a:lstStyle/>
          <a:p>
            <a:pPr indent="0" lvl="0" marL="0" rtl="0" algn="l">
              <a:lnSpc>
                <a:spcPct val="90000"/>
              </a:lnSpc>
              <a:spcBef>
                <a:spcPts val="0"/>
              </a:spcBef>
              <a:spcAft>
                <a:spcPts val="0"/>
              </a:spcAft>
              <a:buClr>
                <a:schemeClr val="dk1"/>
              </a:buClr>
              <a:buSzPct val="100000"/>
              <a:buNone/>
            </a:pPr>
            <a:r>
              <a:rPr lang="fr-FR"/>
              <a:t>L’enseignant·e accorde suffisamment de temps au travail individuel avant la discussion en binôme. Il circule pour contrôler et donner des indications en cas de blocage.</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7" name="Shape 2947"/>
        <p:cNvGrpSpPr/>
        <p:nvPr/>
      </p:nvGrpSpPr>
      <p:grpSpPr>
        <a:xfrm>
          <a:off x="0" y="0"/>
          <a:ext cx="0" cy="0"/>
          <a:chOff x="0" y="0"/>
          <a:chExt cx="0" cy="0"/>
        </a:xfrm>
      </p:grpSpPr>
      <p:sp>
        <p:nvSpPr>
          <p:cNvPr id="2948" name="Google Shape;2948;p60"/>
          <p:cNvSpPr txBox="1"/>
          <p:nvPr/>
        </p:nvSpPr>
        <p:spPr>
          <a:xfrm>
            <a:off x="2269366" y="1715470"/>
            <a:ext cx="9134287" cy="50629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fr-FR" sz="2000">
                <a:solidFill>
                  <a:schemeClr val="dk1"/>
                </a:solidFill>
                <a:latin typeface="Calibri"/>
                <a:ea typeface="Calibri"/>
                <a:cs typeface="Calibri"/>
                <a:sym typeface="Calibri"/>
              </a:rPr>
              <a:t>On trace </a:t>
            </a:r>
            <a:r>
              <a:rPr b="1" lang="fr-FR" sz="2000">
                <a:solidFill>
                  <a:schemeClr val="dk1"/>
                </a:solidFill>
                <a:latin typeface="Calibri"/>
                <a:ea typeface="Calibri"/>
                <a:cs typeface="Calibri"/>
                <a:sym typeface="Calibri"/>
              </a:rPr>
              <a:t>la perpendiculaire </a:t>
            </a:r>
            <a:r>
              <a:rPr lang="fr-FR" sz="2000">
                <a:solidFill>
                  <a:schemeClr val="dk1"/>
                </a:solidFill>
                <a:latin typeface="Calibri"/>
                <a:ea typeface="Calibri"/>
                <a:cs typeface="Calibri"/>
                <a:sym typeface="Calibri"/>
              </a:rPr>
              <a:t>au miroir au point d’incidence I.</a:t>
            </a:r>
            <a:endParaRPr/>
          </a:p>
        </p:txBody>
      </p:sp>
      <p:pic>
        <p:nvPicPr>
          <p:cNvPr id="2949" name="Google Shape;2949;p60"/>
          <p:cNvPicPr preferRelativeResize="0"/>
          <p:nvPr/>
        </p:nvPicPr>
        <p:blipFill rotWithShape="1">
          <a:blip r:embed="rId3">
            <a:alphaModFix/>
          </a:blip>
          <a:srcRect b="21508" l="65465" r="22892" t="45531"/>
          <a:stretch/>
        </p:blipFill>
        <p:spPr>
          <a:xfrm>
            <a:off x="4010641" y="2368322"/>
            <a:ext cx="2674367" cy="3270478"/>
          </a:xfrm>
          <a:prstGeom prst="rect">
            <a:avLst/>
          </a:prstGeom>
          <a:noFill/>
          <a:ln>
            <a:noFill/>
          </a:ln>
        </p:spPr>
      </p:pic>
      <p:pic>
        <p:nvPicPr>
          <p:cNvPr id="2950" name="Google Shape;2950;p60"/>
          <p:cNvPicPr preferRelativeResize="0"/>
          <p:nvPr/>
        </p:nvPicPr>
        <p:blipFill rotWithShape="1">
          <a:blip r:embed="rId3">
            <a:alphaModFix/>
          </a:blip>
          <a:srcRect b="52482" l="23717" r="34160" t="42066"/>
          <a:stretch/>
        </p:blipFill>
        <p:spPr>
          <a:xfrm>
            <a:off x="417431" y="900962"/>
            <a:ext cx="8115517" cy="814508"/>
          </a:xfrm>
          <a:prstGeom prst="rect">
            <a:avLst/>
          </a:prstGeom>
          <a:noFill/>
          <a:ln>
            <a:noFill/>
          </a:ln>
        </p:spPr>
      </p:pic>
      <p:sp>
        <p:nvSpPr>
          <p:cNvPr id="2951" name="Google Shape;2951;p60"/>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fr-FR"/>
              <a:t>On commence par la première question qui consiste à tracer la normale .</a:t>
            </a:r>
            <a:endParaRPr/>
          </a:p>
        </p:txBody>
      </p:sp>
      <p:sp>
        <p:nvSpPr>
          <p:cNvPr id="2952" name="Google Shape;2952;p60"/>
          <p:cNvSpPr txBox="1"/>
          <p:nvPr>
            <p:ph idx="4294967295" type="body"/>
          </p:nvPr>
        </p:nvSpPr>
        <p:spPr>
          <a:xfrm>
            <a:off x="935304" y="621137"/>
            <a:ext cx="10372459" cy="299327"/>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90000"/>
              </a:lnSpc>
              <a:spcBef>
                <a:spcPts val="0"/>
              </a:spcBef>
              <a:spcAft>
                <a:spcPts val="0"/>
              </a:spcAft>
              <a:buClr>
                <a:schemeClr val="dk1"/>
              </a:buClr>
              <a:buSzPct val="100000"/>
              <a:buNone/>
            </a:pPr>
            <a:r>
              <a:rPr lang="fr-FR"/>
              <a:t>L’enseignant·e désigne des représentants de quelques binômes pour répondre et verbaliser le raisonnement avant d’afficher la réponse correcte.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6" name="Shape 2956"/>
        <p:cNvGrpSpPr/>
        <p:nvPr/>
      </p:nvGrpSpPr>
      <p:grpSpPr>
        <a:xfrm>
          <a:off x="0" y="0"/>
          <a:ext cx="0" cy="0"/>
          <a:chOff x="0" y="0"/>
          <a:chExt cx="0" cy="0"/>
        </a:xfrm>
      </p:grpSpPr>
      <p:sp>
        <p:nvSpPr>
          <p:cNvPr id="2957" name="Google Shape;2957;p61"/>
          <p:cNvSpPr txBox="1"/>
          <p:nvPr/>
        </p:nvSpPr>
        <p:spPr>
          <a:xfrm>
            <a:off x="3577651" y="5703122"/>
            <a:ext cx="3227154" cy="58907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1" lang="fr-FR" sz="2400">
                <a:solidFill>
                  <a:srgbClr val="FF0000"/>
                </a:solidFill>
                <a:latin typeface="Calibri"/>
                <a:ea typeface="Calibri"/>
                <a:cs typeface="Calibri"/>
                <a:sym typeface="Calibri"/>
              </a:rPr>
              <a:t>      perpendiculaire  </a:t>
            </a:r>
            <a:endParaRPr/>
          </a:p>
        </p:txBody>
      </p:sp>
      <p:pic>
        <p:nvPicPr>
          <p:cNvPr id="2958" name="Google Shape;2958;p61"/>
          <p:cNvPicPr preferRelativeResize="0"/>
          <p:nvPr/>
        </p:nvPicPr>
        <p:blipFill rotWithShape="1">
          <a:blip r:embed="rId3">
            <a:alphaModFix/>
          </a:blip>
          <a:srcRect b="21508" l="65465" r="22892" t="45531"/>
          <a:stretch/>
        </p:blipFill>
        <p:spPr>
          <a:xfrm>
            <a:off x="3194850" y="2368322"/>
            <a:ext cx="2674367" cy="3270478"/>
          </a:xfrm>
          <a:prstGeom prst="rect">
            <a:avLst/>
          </a:prstGeom>
          <a:noFill/>
          <a:ln>
            <a:noFill/>
          </a:ln>
        </p:spPr>
      </p:pic>
      <p:cxnSp>
        <p:nvCxnSpPr>
          <p:cNvPr id="2959" name="Google Shape;2959;p61"/>
          <p:cNvCxnSpPr/>
          <p:nvPr/>
        </p:nvCxnSpPr>
        <p:spPr>
          <a:xfrm>
            <a:off x="3607228" y="3345842"/>
            <a:ext cx="1584000" cy="0"/>
          </a:xfrm>
          <a:prstGeom prst="straightConnector1">
            <a:avLst/>
          </a:prstGeom>
          <a:noFill/>
          <a:ln cap="flat" cmpd="sng" w="38100">
            <a:solidFill>
              <a:srgbClr val="1D9A78"/>
            </a:solidFill>
            <a:prstDash val="dash"/>
            <a:miter lim="800000"/>
            <a:headEnd len="sm" w="sm" type="none"/>
            <a:tailEnd len="sm" w="sm" type="none"/>
          </a:ln>
        </p:spPr>
      </p:cxnSp>
      <p:sp>
        <p:nvSpPr>
          <p:cNvPr id="2960" name="Google Shape;2960;p61"/>
          <p:cNvSpPr txBox="1"/>
          <p:nvPr/>
        </p:nvSpPr>
        <p:spPr>
          <a:xfrm>
            <a:off x="3338883" y="3161176"/>
            <a:ext cx="5366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N</a:t>
            </a:r>
            <a:endParaRPr sz="1800">
              <a:solidFill>
                <a:schemeClr val="dk1"/>
              </a:solidFill>
              <a:latin typeface="Calibri"/>
              <a:ea typeface="Calibri"/>
              <a:cs typeface="Calibri"/>
              <a:sym typeface="Calibri"/>
            </a:endParaRPr>
          </a:p>
        </p:txBody>
      </p:sp>
      <p:cxnSp>
        <p:nvCxnSpPr>
          <p:cNvPr id="2961" name="Google Shape;2961;p61"/>
          <p:cNvCxnSpPr/>
          <p:nvPr/>
        </p:nvCxnSpPr>
        <p:spPr>
          <a:xfrm flipH="1" rot="10800000">
            <a:off x="3157846" y="3397707"/>
            <a:ext cx="1059518" cy="417970"/>
          </a:xfrm>
          <a:prstGeom prst="straightConnector1">
            <a:avLst/>
          </a:prstGeom>
          <a:noFill/>
          <a:ln cap="flat" cmpd="sng" w="38100">
            <a:solidFill>
              <a:schemeClr val="dk1"/>
            </a:solidFill>
            <a:prstDash val="solid"/>
            <a:miter lim="800000"/>
            <a:headEnd len="sm" w="sm" type="none"/>
            <a:tailEnd len="med" w="med" type="triangle"/>
          </a:ln>
        </p:spPr>
      </p:cxnSp>
      <p:sp>
        <p:nvSpPr>
          <p:cNvPr id="2962" name="Google Shape;2962;p61"/>
          <p:cNvSpPr txBox="1"/>
          <p:nvPr/>
        </p:nvSpPr>
        <p:spPr>
          <a:xfrm>
            <a:off x="1611963" y="3363646"/>
            <a:ext cx="2391779" cy="58907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1" lang="fr-FR" sz="2400">
                <a:solidFill>
                  <a:srgbClr val="FF0000"/>
                </a:solidFill>
                <a:latin typeface="Calibri"/>
                <a:ea typeface="Calibri"/>
                <a:cs typeface="Calibri"/>
                <a:sym typeface="Calibri"/>
              </a:rPr>
              <a:t>La normale</a:t>
            </a:r>
            <a:endParaRPr/>
          </a:p>
        </p:txBody>
      </p:sp>
      <p:sp>
        <p:nvSpPr>
          <p:cNvPr id="2963" name="Google Shape;2963;p61"/>
          <p:cNvSpPr txBox="1"/>
          <p:nvPr/>
        </p:nvSpPr>
        <p:spPr>
          <a:xfrm>
            <a:off x="1302073" y="5850224"/>
            <a:ext cx="9134287" cy="50629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fr-FR" sz="2000">
                <a:solidFill>
                  <a:schemeClr val="dk1"/>
                </a:solidFill>
                <a:latin typeface="Calibri"/>
                <a:ea typeface="Calibri"/>
                <a:cs typeface="Calibri"/>
                <a:sym typeface="Calibri"/>
              </a:rPr>
              <a:t>La normale </a:t>
            </a:r>
            <a:r>
              <a:rPr lang="fr-FR" sz="2000">
                <a:solidFill>
                  <a:schemeClr val="dk1"/>
                </a:solidFill>
                <a:latin typeface="Calibri"/>
                <a:ea typeface="Calibri"/>
                <a:cs typeface="Calibri"/>
                <a:sym typeface="Calibri"/>
              </a:rPr>
              <a:t>est la droite </a:t>
            </a:r>
            <a:r>
              <a:rPr i="1" lang="fr-FR" sz="2000">
                <a:solidFill>
                  <a:schemeClr val="dk1"/>
                </a:solidFill>
                <a:latin typeface="Calibri"/>
                <a:ea typeface="Calibri"/>
                <a:cs typeface="Calibri"/>
                <a:sym typeface="Calibri"/>
              </a:rPr>
              <a:t>……………………………….</a:t>
            </a:r>
            <a:r>
              <a:rPr lang="fr-FR" sz="2000">
                <a:solidFill>
                  <a:schemeClr val="dk1"/>
                </a:solidFill>
                <a:latin typeface="Calibri"/>
                <a:ea typeface="Calibri"/>
                <a:cs typeface="Calibri"/>
                <a:sym typeface="Calibri"/>
              </a:rPr>
              <a:t>au miroir au point d’incidence I.</a:t>
            </a:r>
            <a:endParaRPr/>
          </a:p>
        </p:txBody>
      </p:sp>
      <p:pic>
        <p:nvPicPr>
          <p:cNvPr id="2964" name="Google Shape;2964;p61"/>
          <p:cNvPicPr preferRelativeResize="0"/>
          <p:nvPr/>
        </p:nvPicPr>
        <p:blipFill rotWithShape="1">
          <a:blip r:embed="rId3">
            <a:alphaModFix/>
          </a:blip>
          <a:srcRect b="52482" l="23717" r="34160" t="42066"/>
          <a:stretch/>
        </p:blipFill>
        <p:spPr>
          <a:xfrm>
            <a:off x="417431" y="900962"/>
            <a:ext cx="8115517" cy="814508"/>
          </a:xfrm>
          <a:prstGeom prst="rect">
            <a:avLst/>
          </a:prstGeom>
          <a:noFill/>
          <a:ln>
            <a:noFill/>
          </a:ln>
        </p:spPr>
      </p:pic>
      <p:cxnSp>
        <p:nvCxnSpPr>
          <p:cNvPr id="2965" name="Google Shape;2965;p61"/>
          <p:cNvCxnSpPr/>
          <p:nvPr/>
        </p:nvCxnSpPr>
        <p:spPr>
          <a:xfrm rot="10800000">
            <a:off x="4958862" y="3161176"/>
            <a:ext cx="0" cy="184666"/>
          </a:xfrm>
          <a:prstGeom prst="straightConnector1">
            <a:avLst/>
          </a:prstGeom>
          <a:noFill/>
          <a:ln cap="flat" cmpd="sng" w="12700">
            <a:solidFill>
              <a:schemeClr val="dk1"/>
            </a:solidFill>
            <a:prstDash val="solid"/>
            <a:miter lim="800000"/>
            <a:headEnd len="sm" w="sm" type="none"/>
            <a:tailEnd len="sm" w="sm" type="none"/>
          </a:ln>
        </p:spPr>
      </p:cxnSp>
      <p:cxnSp>
        <p:nvCxnSpPr>
          <p:cNvPr id="2966" name="Google Shape;2966;p61"/>
          <p:cNvCxnSpPr/>
          <p:nvPr/>
        </p:nvCxnSpPr>
        <p:spPr>
          <a:xfrm>
            <a:off x="4958862" y="3161176"/>
            <a:ext cx="232366" cy="0"/>
          </a:xfrm>
          <a:prstGeom prst="straightConnector1">
            <a:avLst/>
          </a:prstGeom>
          <a:noFill/>
          <a:ln cap="flat" cmpd="sng" w="12700">
            <a:solidFill>
              <a:schemeClr val="dk1"/>
            </a:solidFill>
            <a:prstDash val="solid"/>
            <a:miter lim="800000"/>
            <a:headEnd len="sm" w="sm" type="none"/>
            <a:tailEnd len="sm" w="sm" type="none"/>
          </a:ln>
        </p:spPr>
      </p:cxnSp>
      <p:sp>
        <p:nvSpPr>
          <p:cNvPr id="2967" name="Google Shape;2967;p61"/>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fr-FR"/>
              <a:t>On commence par la première question qui consiste à tracer la normale .</a:t>
            </a:r>
            <a:endParaRPr/>
          </a:p>
        </p:txBody>
      </p:sp>
      <p:sp>
        <p:nvSpPr>
          <p:cNvPr id="2968" name="Google Shape;2968;p61"/>
          <p:cNvSpPr txBox="1"/>
          <p:nvPr>
            <p:ph idx="4294967295" type="body"/>
          </p:nvPr>
        </p:nvSpPr>
        <p:spPr>
          <a:xfrm>
            <a:off x="935304" y="621137"/>
            <a:ext cx="10372459" cy="299327"/>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90000"/>
              </a:lnSpc>
              <a:spcBef>
                <a:spcPts val="0"/>
              </a:spcBef>
              <a:spcAft>
                <a:spcPts val="0"/>
              </a:spcAft>
              <a:buClr>
                <a:schemeClr val="dk1"/>
              </a:buClr>
              <a:buSzPct val="100000"/>
              <a:buNone/>
            </a:pPr>
            <a:r>
              <a:rPr lang="fr-FR"/>
              <a:t>L’enseignant·e désigne des représentants de quelques binômes pour répondre et verbaliser le raisonnement avant d’afficher la réponse correcte.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38" name="Shape 2138"/>
        <p:cNvGrpSpPr/>
        <p:nvPr/>
      </p:nvGrpSpPr>
      <p:grpSpPr>
        <a:xfrm>
          <a:off x="0" y="0"/>
          <a:ext cx="0" cy="0"/>
          <a:chOff x="0" y="0"/>
          <a:chExt cx="0" cy="0"/>
        </a:xfrm>
      </p:grpSpPr>
      <p:sp>
        <p:nvSpPr>
          <p:cNvPr id="2139" name="Google Shape;2139;p6"/>
          <p:cNvSpPr/>
          <p:nvPr/>
        </p:nvSpPr>
        <p:spPr>
          <a:xfrm>
            <a:off x="584200" y="4647075"/>
            <a:ext cx="2063752" cy="1863451"/>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1800">
                <a:solidFill>
                  <a:srgbClr val="FFFFFF"/>
                </a:solidFill>
                <a:latin typeface="Calibri"/>
                <a:ea typeface="Calibri"/>
                <a:cs typeface="Calibri"/>
                <a:sym typeface="Calibri"/>
              </a:rPr>
              <a:t>Conceptions erronées</a:t>
            </a:r>
            <a:endParaRPr/>
          </a:p>
          <a:p>
            <a:pPr indent="0" lvl="0" marL="0" marR="0" rtl="0" algn="ctr">
              <a:spcBef>
                <a:spcPts val="0"/>
              </a:spcBef>
              <a:spcAft>
                <a:spcPts val="0"/>
              </a:spcAft>
              <a:buNone/>
            </a:pPr>
            <a:r>
              <a:rPr lang="fr-FR" sz="1800">
                <a:solidFill>
                  <a:srgbClr val="FFFFFF"/>
                </a:solidFill>
                <a:latin typeface="Calibri"/>
                <a:ea typeface="Calibri"/>
                <a:cs typeface="Calibri"/>
                <a:sym typeface="Calibri"/>
              </a:rPr>
              <a:t> des élèves</a:t>
            </a:r>
            <a:endParaRPr sz="1800">
              <a:solidFill>
                <a:srgbClr val="FFFFFF"/>
              </a:solidFill>
              <a:latin typeface="Calibri"/>
              <a:ea typeface="Calibri"/>
              <a:cs typeface="Calibri"/>
              <a:sym typeface="Calibri"/>
            </a:endParaRPr>
          </a:p>
        </p:txBody>
      </p:sp>
      <p:sp>
        <p:nvSpPr>
          <p:cNvPr id="2140" name="Google Shape;2140;p6"/>
          <p:cNvSpPr/>
          <p:nvPr/>
        </p:nvSpPr>
        <p:spPr>
          <a:xfrm>
            <a:off x="2841258" y="4647075"/>
            <a:ext cx="9130023" cy="1846026"/>
          </a:xfrm>
          <a:prstGeom prst="roundRect">
            <a:avLst>
              <a:gd fmla="val 9633" name="adj"/>
            </a:avLst>
          </a:prstGeom>
          <a:solidFill>
            <a:schemeClr val="lt1"/>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41" name="Google Shape;2141;p6"/>
          <p:cNvSpPr/>
          <p:nvPr/>
        </p:nvSpPr>
        <p:spPr>
          <a:xfrm>
            <a:off x="584200" y="753833"/>
            <a:ext cx="2063752" cy="2424824"/>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Tâche à réussir</a:t>
            </a:r>
            <a:endParaRPr b="1" sz="1800">
              <a:solidFill>
                <a:srgbClr val="FFFFFF"/>
              </a:solidFill>
              <a:latin typeface="Calibri"/>
              <a:ea typeface="Calibri"/>
              <a:cs typeface="Calibri"/>
              <a:sym typeface="Calibri"/>
            </a:endParaRPr>
          </a:p>
        </p:txBody>
      </p:sp>
      <p:sp>
        <p:nvSpPr>
          <p:cNvPr id="2142" name="Google Shape;2142;p6"/>
          <p:cNvSpPr/>
          <p:nvPr/>
        </p:nvSpPr>
        <p:spPr>
          <a:xfrm>
            <a:off x="2841257" y="753833"/>
            <a:ext cx="9130025" cy="2424824"/>
          </a:xfrm>
          <a:prstGeom prst="roundRect">
            <a:avLst>
              <a:gd fmla="val 7861" name="adj"/>
            </a:avLst>
          </a:prstGeom>
          <a:solidFill>
            <a:schemeClr val="lt1"/>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43" name="Google Shape;2143;p6"/>
          <p:cNvSpPr txBox="1"/>
          <p:nvPr/>
        </p:nvSpPr>
        <p:spPr>
          <a:xfrm>
            <a:off x="2932375" y="812103"/>
            <a:ext cx="8892638" cy="230828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rgbClr val="000000"/>
              </a:buClr>
              <a:buSzPts val="1600"/>
              <a:buFont typeface="Noto Sans Symbols"/>
              <a:buChar char="▪"/>
            </a:pPr>
            <a:r>
              <a:rPr b="1" lang="fr-FR" sz="1600">
                <a:solidFill>
                  <a:srgbClr val="000000"/>
                </a:solidFill>
                <a:latin typeface="Calibri"/>
                <a:ea typeface="Calibri"/>
                <a:cs typeface="Calibri"/>
                <a:sym typeface="Calibri"/>
              </a:rPr>
              <a:t>La tâche principale </a:t>
            </a:r>
            <a:r>
              <a:rPr lang="fr-FR" sz="1600">
                <a:solidFill>
                  <a:srgbClr val="000000"/>
                </a:solidFill>
                <a:latin typeface="Calibri"/>
                <a:ea typeface="Calibri"/>
                <a:cs typeface="Calibri"/>
                <a:sym typeface="Calibri"/>
              </a:rPr>
              <a:t>de cette séance repose sur le savoir-faire suivant:</a:t>
            </a:r>
            <a:endParaRPr/>
          </a:p>
          <a:p>
            <a:pPr indent="-285750" lvl="0" marL="285750" marR="0" rtl="0" algn="l">
              <a:lnSpc>
                <a:spcPct val="150000"/>
              </a:lnSpc>
              <a:spcBef>
                <a:spcPts val="0"/>
              </a:spcBef>
              <a:spcAft>
                <a:spcPts val="0"/>
              </a:spcAft>
              <a:buClr>
                <a:srgbClr val="000000"/>
              </a:buClr>
              <a:buSzPts val="1600"/>
              <a:buFont typeface="Noto Sans Symbols"/>
              <a:buChar char="▪"/>
            </a:pPr>
            <a:r>
              <a:rPr b="1" lang="fr-FR" sz="1600">
                <a:solidFill>
                  <a:srgbClr val="000000"/>
                </a:solidFill>
                <a:latin typeface="Calibri"/>
                <a:ea typeface="Calibri"/>
                <a:cs typeface="Calibri"/>
                <a:sym typeface="Calibri"/>
              </a:rPr>
              <a:t>Tracer le rayon réfléchi ou incident en utilisant les lois de la réflexion de la lumière. </a:t>
            </a:r>
            <a:endParaRPr/>
          </a:p>
          <a:p>
            <a:pPr indent="-285750" lvl="0" marL="285750" marR="0" rtl="0" algn="l">
              <a:lnSpc>
                <a:spcPct val="150000"/>
              </a:lnSpc>
              <a:spcBef>
                <a:spcPts val="0"/>
              </a:spcBef>
              <a:spcAft>
                <a:spcPts val="0"/>
              </a:spcAft>
              <a:buClr>
                <a:srgbClr val="000000"/>
              </a:buClr>
              <a:buSzPts val="1600"/>
              <a:buFont typeface="Noto Sans Symbols"/>
              <a:buChar char="▪"/>
            </a:pPr>
            <a:r>
              <a:rPr lang="fr-FR" sz="1600">
                <a:solidFill>
                  <a:srgbClr val="000000"/>
                </a:solidFill>
                <a:latin typeface="Calibri"/>
                <a:ea typeface="Calibri"/>
                <a:cs typeface="Calibri"/>
                <a:sym typeface="Calibri"/>
              </a:rPr>
              <a:t>L’objectif est d’amener les élèves à </a:t>
            </a:r>
            <a:r>
              <a:rPr b="1" lang="fr-FR" sz="1600">
                <a:solidFill>
                  <a:srgbClr val="000000"/>
                </a:solidFill>
                <a:latin typeface="Calibri"/>
                <a:ea typeface="Calibri"/>
                <a:cs typeface="Calibri"/>
                <a:sym typeface="Calibri"/>
              </a:rPr>
              <a:t>appliquer les lois de la réflexion pour tracer le rayon incident et le rayon réfléchi</a:t>
            </a:r>
            <a:r>
              <a:rPr lang="fr-FR" sz="1600">
                <a:solidFill>
                  <a:srgbClr val="000000"/>
                </a:solidFill>
                <a:latin typeface="Calibri"/>
                <a:ea typeface="Calibri"/>
                <a:cs typeface="Calibri"/>
                <a:sym typeface="Calibri"/>
              </a:rPr>
              <a:t>.</a:t>
            </a:r>
            <a:endParaRPr/>
          </a:p>
          <a:p>
            <a:pPr indent="-285750" lvl="0" marL="285750" marR="0" rtl="0" algn="l">
              <a:lnSpc>
                <a:spcPct val="150000"/>
              </a:lnSpc>
              <a:spcBef>
                <a:spcPts val="0"/>
              </a:spcBef>
              <a:spcAft>
                <a:spcPts val="0"/>
              </a:spcAft>
              <a:buClr>
                <a:srgbClr val="000000"/>
              </a:buClr>
              <a:buSzPts val="1600"/>
              <a:buFont typeface="Noto Sans Symbols"/>
              <a:buChar char="▪"/>
            </a:pPr>
            <a:r>
              <a:rPr lang="fr-FR" sz="1600">
                <a:solidFill>
                  <a:srgbClr val="000000"/>
                </a:solidFill>
                <a:latin typeface="Calibri"/>
                <a:ea typeface="Calibri"/>
                <a:cs typeface="Calibri"/>
                <a:sym typeface="Calibri"/>
              </a:rPr>
              <a:t>L’élève doit maitriser les lois de la réflexion avec la définition de la normale, de l’angle d’incidence et de l’angle de réflexion</a:t>
            </a:r>
            <a:r>
              <a:rPr b="1" lang="fr-FR" sz="1600">
                <a:solidFill>
                  <a:srgbClr val="000000"/>
                </a:solidFill>
                <a:latin typeface="Calibri"/>
                <a:ea typeface="Calibri"/>
                <a:cs typeface="Calibri"/>
                <a:sym typeface="Calibri"/>
              </a:rPr>
              <a:t>.</a:t>
            </a:r>
            <a:endParaRPr sz="1600">
              <a:solidFill>
                <a:srgbClr val="000000"/>
              </a:solidFill>
              <a:latin typeface="Calibri"/>
              <a:ea typeface="Calibri"/>
              <a:cs typeface="Calibri"/>
              <a:sym typeface="Calibri"/>
            </a:endParaRPr>
          </a:p>
        </p:txBody>
      </p:sp>
      <p:sp>
        <p:nvSpPr>
          <p:cNvPr id="2144" name="Google Shape;2144;p6"/>
          <p:cNvSpPr/>
          <p:nvPr/>
        </p:nvSpPr>
        <p:spPr>
          <a:xfrm>
            <a:off x="2841257" y="3238801"/>
            <a:ext cx="9130023" cy="1350004"/>
          </a:xfrm>
          <a:prstGeom prst="roundRect">
            <a:avLst>
              <a:gd fmla="val 16667" name="adj"/>
            </a:avLst>
          </a:prstGeom>
          <a:solidFill>
            <a:schemeClr val="lt1"/>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171450" lvl="0" marL="285750" marR="0" rtl="0" algn="ctr">
              <a:spcBef>
                <a:spcPts val="0"/>
              </a:spcBef>
              <a:spcAft>
                <a:spcPts val="0"/>
              </a:spcAft>
              <a:buClr>
                <a:schemeClr val="dk1"/>
              </a:buClr>
              <a:buSzPts val="1800"/>
              <a:buFont typeface="Noto Sans Symbols"/>
              <a:buNone/>
            </a:pPr>
            <a:r>
              <a:t/>
            </a:r>
            <a:endParaRPr sz="1800">
              <a:solidFill>
                <a:srgbClr val="FFFFFF"/>
              </a:solidFill>
              <a:latin typeface="Calibri"/>
              <a:ea typeface="Calibri"/>
              <a:cs typeface="Calibri"/>
              <a:sym typeface="Calibri"/>
            </a:endParaRPr>
          </a:p>
        </p:txBody>
      </p:sp>
      <p:sp>
        <p:nvSpPr>
          <p:cNvPr id="2145" name="Google Shape;2145;p6"/>
          <p:cNvSpPr/>
          <p:nvPr/>
        </p:nvSpPr>
        <p:spPr>
          <a:xfrm>
            <a:off x="636272" y="3226921"/>
            <a:ext cx="2011680" cy="1350004"/>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1800">
                <a:solidFill>
                  <a:srgbClr val="FFFFFF"/>
                </a:solidFill>
                <a:latin typeface="Calibri"/>
                <a:ea typeface="Calibri"/>
                <a:cs typeface="Calibri"/>
                <a:sym typeface="Calibri"/>
              </a:rPr>
              <a:t>Stratégie</a:t>
            </a:r>
            <a:endParaRPr/>
          </a:p>
        </p:txBody>
      </p:sp>
      <p:sp>
        <p:nvSpPr>
          <p:cNvPr id="2146" name="Google Shape;2146;p6"/>
          <p:cNvSpPr txBox="1"/>
          <p:nvPr/>
        </p:nvSpPr>
        <p:spPr>
          <a:xfrm>
            <a:off x="2985010" y="3354352"/>
            <a:ext cx="8842518" cy="107721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Noto Sans Symbols"/>
              <a:buChar char="▪"/>
            </a:pPr>
            <a:r>
              <a:rPr lang="fr-FR" sz="1600">
                <a:solidFill>
                  <a:schemeClr val="dk1"/>
                </a:solidFill>
                <a:latin typeface="Calibri"/>
                <a:ea typeface="Calibri"/>
                <a:cs typeface="Calibri"/>
                <a:sym typeface="Calibri"/>
              </a:rPr>
              <a:t>Pendant toute la séance, l’enseignant veille à ce que les élèves maîtrisent la boîte à outils géométrique :tracer la normale, repérer le point d’incidence et mesurer un angle par rapport à la normale. Cela leur permet d’appliquer correctement ces notions sur un schéma.</a:t>
            </a:r>
            <a:endParaRPr/>
          </a:p>
          <a:p>
            <a:pPr indent="-285750" lvl="0" marL="285750" marR="0" rtl="0" algn="just">
              <a:spcBef>
                <a:spcPts val="0"/>
              </a:spcBef>
              <a:spcAft>
                <a:spcPts val="0"/>
              </a:spcAft>
              <a:buClr>
                <a:srgbClr val="000000"/>
              </a:buClr>
              <a:buSzPts val="1600"/>
              <a:buFont typeface="Noto Sans Symbols"/>
              <a:buChar char="▪"/>
            </a:pPr>
            <a:r>
              <a:rPr lang="fr-FR" sz="1600">
                <a:solidFill>
                  <a:srgbClr val="000000"/>
                </a:solidFill>
                <a:latin typeface="Calibri"/>
                <a:ea typeface="Calibri"/>
                <a:cs typeface="Calibri"/>
                <a:sym typeface="Calibri"/>
              </a:rPr>
              <a:t>Proposer plusieurs schémas de tracés</a:t>
            </a:r>
            <a:endParaRPr/>
          </a:p>
        </p:txBody>
      </p:sp>
      <p:sp>
        <p:nvSpPr>
          <p:cNvPr id="2147" name="Google Shape;2147;p6"/>
          <p:cNvSpPr/>
          <p:nvPr/>
        </p:nvSpPr>
        <p:spPr>
          <a:xfrm>
            <a:off x="2959950" y="4785258"/>
            <a:ext cx="8837488" cy="156966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Les élèves pensent que l’angle d’incidence et l’angle de réflexion se mesurent entre le rayon et le miroir, alors qu’ils se mesurent par rapport à la </a:t>
            </a:r>
            <a:r>
              <a:rPr b="1" lang="fr-FR" sz="1600">
                <a:solidFill>
                  <a:schemeClr val="dk1"/>
                </a:solidFill>
                <a:latin typeface="Calibri"/>
                <a:ea typeface="Calibri"/>
                <a:cs typeface="Calibri"/>
                <a:sym typeface="Calibri"/>
              </a:rPr>
              <a:t>normale</a:t>
            </a:r>
            <a:r>
              <a:rPr lang="fr-FR" sz="1600">
                <a:solidFill>
                  <a:schemeClr val="dk1"/>
                </a:solidFill>
                <a:latin typeface="Calibri"/>
                <a:ea typeface="Calibri"/>
                <a:cs typeface="Calibri"/>
                <a:sym typeface="Calibri"/>
              </a:rPr>
              <a:t>.</a:t>
            </a:r>
            <a:endParaRPr/>
          </a:p>
          <a:p>
            <a:pPr indent="-285750" lvl="0" marL="285750" marR="0" rtl="0" algn="l">
              <a:spcBef>
                <a:spcPts val="0"/>
              </a:spcBef>
              <a:spcAft>
                <a:spcPts val="0"/>
              </a:spcAft>
              <a:buClr>
                <a:srgbClr val="0F1115"/>
              </a:buClr>
              <a:buSzPts val="1600"/>
              <a:buFont typeface="Arial"/>
              <a:buChar char="•"/>
            </a:pPr>
            <a:r>
              <a:rPr lang="fr-FR" sz="1600">
                <a:solidFill>
                  <a:srgbClr val="0F1115"/>
                </a:solidFill>
                <a:latin typeface="Calibri"/>
                <a:ea typeface="Calibri"/>
                <a:cs typeface="Calibri"/>
                <a:sym typeface="Calibri"/>
              </a:rPr>
              <a:t> </a:t>
            </a:r>
            <a:r>
              <a:rPr lang="fr-FR" sz="1600">
                <a:solidFill>
                  <a:schemeClr val="dk1"/>
                </a:solidFill>
                <a:latin typeface="Calibri"/>
                <a:ea typeface="Calibri"/>
                <a:cs typeface="Calibri"/>
                <a:sym typeface="Calibri"/>
              </a:rPr>
              <a:t>Les élèves ne donnent pas </a:t>
            </a:r>
            <a:r>
              <a:rPr lang="fr-FR" sz="1600">
                <a:solidFill>
                  <a:srgbClr val="0F1115"/>
                </a:solidFill>
                <a:latin typeface="Calibri"/>
                <a:ea typeface="Calibri"/>
                <a:cs typeface="Calibri"/>
                <a:sym typeface="Calibri"/>
              </a:rPr>
              <a:t>d’importance au point d’incidence.</a:t>
            </a:r>
            <a:endParaRPr/>
          </a:p>
          <a:p>
            <a:pPr indent="-285750" lvl="0" marL="285750" marR="0" rtl="0" algn="l">
              <a:spcBef>
                <a:spcPts val="0"/>
              </a:spcBef>
              <a:spcAft>
                <a:spcPts val="0"/>
              </a:spcAft>
              <a:buClr>
                <a:srgbClr val="000000"/>
              </a:buClr>
              <a:buSzPts val="1600"/>
              <a:buFont typeface="Arial"/>
              <a:buChar char="•"/>
            </a:pPr>
            <a:r>
              <a:rPr lang="fr-FR" sz="1600">
                <a:solidFill>
                  <a:srgbClr val="000000"/>
                </a:solidFill>
                <a:latin typeface="Calibri"/>
                <a:ea typeface="Calibri"/>
                <a:cs typeface="Calibri"/>
                <a:sym typeface="Calibri"/>
              </a:rPr>
              <a:t>Les élèves ont des difficultés à réaliser la tâche inverse :  tracer le rayon incident connaissant le rayon réfléchi.</a:t>
            </a:r>
            <a:endParaRPr/>
          </a:p>
          <a:p>
            <a:pPr indent="-285750" lvl="0" marL="285750" marR="0" rtl="0" algn="l">
              <a:spcBef>
                <a:spcPts val="0"/>
              </a:spcBef>
              <a:spcAft>
                <a:spcPts val="0"/>
              </a:spcAft>
              <a:buClr>
                <a:srgbClr val="000000"/>
              </a:buClr>
              <a:buSzPts val="1600"/>
              <a:buFont typeface="Arial"/>
              <a:buChar char="•"/>
            </a:pPr>
            <a:r>
              <a:rPr lang="fr-FR" sz="1600">
                <a:solidFill>
                  <a:srgbClr val="000000"/>
                </a:solidFill>
                <a:latin typeface="Calibri"/>
                <a:ea typeface="Calibri"/>
                <a:cs typeface="Calibri"/>
                <a:sym typeface="Calibri"/>
              </a:rPr>
              <a:t>Les élèves pensent que plus le rayon incident est incliné, plus le rayon réfléchi est long/court.</a:t>
            </a:r>
            <a:endParaRPr/>
          </a:p>
        </p:txBody>
      </p:sp>
      <p:sp>
        <p:nvSpPr>
          <p:cNvPr id="2148" name="Google Shape;2148;p6"/>
          <p:cNvSpPr txBox="1"/>
          <p:nvPr/>
        </p:nvSpPr>
        <p:spPr>
          <a:xfrm>
            <a:off x="730894" y="39806"/>
            <a:ext cx="572871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rgbClr val="0040C0"/>
                </a:solidFill>
                <a:latin typeface="Calibri"/>
                <a:ea typeface="Calibri"/>
                <a:cs typeface="Calibri"/>
                <a:sym typeface="Calibri"/>
              </a:rPr>
              <a:t>Orientations didactiques </a:t>
            </a:r>
            <a:endParaRPr/>
          </a:p>
        </p:txBody>
      </p:sp>
      <p:pic>
        <p:nvPicPr>
          <p:cNvPr descr="Image générée" id="2149" name="Google Shape;2149;p6"/>
          <p:cNvPicPr preferRelativeResize="0"/>
          <p:nvPr/>
        </p:nvPicPr>
        <p:blipFill rotWithShape="1">
          <a:blip r:embed="rId3">
            <a:alphaModFix/>
          </a:blip>
          <a:srcRect b="10678" l="0" r="0" t="11064"/>
          <a:stretch/>
        </p:blipFill>
        <p:spPr>
          <a:xfrm>
            <a:off x="3079" y="-42256"/>
            <a:ext cx="727815" cy="854359"/>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2" name="Shape 2972"/>
        <p:cNvGrpSpPr/>
        <p:nvPr/>
      </p:nvGrpSpPr>
      <p:grpSpPr>
        <a:xfrm>
          <a:off x="0" y="0"/>
          <a:ext cx="0" cy="0"/>
          <a:chOff x="0" y="0"/>
          <a:chExt cx="0" cy="0"/>
        </a:xfrm>
      </p:grpSpPr>
      <p:pic>
        <p:nvPicPr>
          <p:cNvPr id="2973" name="Google Shape;2973;p62"/>
          <p:cNvPicPr preferRelativeResize="0"/>
          <p:nvPr/>
        </p:nvPicPr>
        <p:blipFill rotWithShape="1">
          <a:blip r:embed="rId3">
            <a:alphaModFix/>
          </a:blip>
          <a:srcRect b="21508" l="65465" r="22892" t="45531"/>
          <a:stretch/>
        </p:blipFill>
        <p:spPr>
          <a:xfrm>
            <a:off x="4418767" y="3131526"/>
            <a:ext cx="2674367" cy="3270478"/>
          </a:xfrm>
          <a:prstGeom prst="rect">
            <a:avLst/>
          </a:prstGeom>
          <a:noFill/>
          <a:ln>
            <a:noFill/>
          </a:ln>
        </p:spPr>
      </p:pic>
      <p:sp>
        <p:nvSpPr>
          <p:cNvPr id="2974" name="Google Shape;2974;p62"/>
          <p:cNvSpPr txBox="1"/>
          <p:nvPr/>
        </p:nvSpPr>
        <p:spPr>
          <a:xfrm>
            <a:off x="519995" y="1260916"/>
            <a:ext cx="11416368" cy="727571"/>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None/>
            </a:pPr>
            <a:r>
              <a:rPr lang="fr-FR" sz="2400">
                <a:solidFill>
                  <a:schemeClr val="dk1"/>
                </a:solidFill>
                <a:latin typeface="Calibri"/>
                <a:ea typeface="Calibri"/>
                <a:cs typeface="Calibri"/>
                <a:sym typeface="Calibri"/>
              </a:rPr>
              <a:t>On mesure l’angle d’incidence  </a:t>
            </a:r>
            <a:r>
              <a:rPr b="1" lang="fr-FR" sz="2400">
                <a:solidFill>
                  <a:schemeClr val="dk1"/>
                </a:solidFill>
                <a:latin typeface="Calibri"/>
                <a:ea typeface="Calibri"/>
                <a:cs typeface="Calibri"/>
                <a:sym typeface="Calibri"/>
              </a:rPr>
              <a:t>i = 40° </a:t>
            </a:r>
            <a:r>
              <a:rPr lang="fr-FR" sz="2400">
                <a:solidFill>
                  <a:schemeClr val="dk1"/>
                </a:solidFill>
                <a:latin typeface="Calibri"/>
                <a:ea typeface="Calibri"/>
                <a:cs typeface="Calibri"/>
                <a:sym typeface="Calibri"/>
              </a:rPr>
              <a:t>: c’est l’angle </a:t>
            </a:r>
            <a:r>
              <a:rPr b="1" lang="fr-FR" sz="2400">
                <a:solidFill>
                  <a:schemeClr val="dk1"/>
                </a:solidFill>
                <a:latin typeface="Calibri"/>
                <a:ea typeface="Calibri"/>
                <a:cs typeface="Calibri"/>
                <a:sym typeface="Calibri"/>
              </a:rPr>
              <a:t>entre la normale et le rayon incident.</a:t>
            </a:r>
            <a:endParaRPr/>
          </a:p>
        </p:txBody>
      </p:sp>
      <p:pic>
        <p:nvPicPr>
          <p:cNvPr id="2975" name="Google Shape;2975;p62"/>
          <p:cNvPicPr preferRelativeResize="0"/>
          <p:nvPr/>
        </p:nvPicPr>
        <p:blipFill rotWithShape="1">
          <a:blip r:embed="rId3">
            <a:alphaModFix/>
          </a:blip>
          <a:srcRect b="37709" l="24024" r="34427" t="56844"/>
          <a:stretch/>
        </p:blipFill>
        <p:spPr>
          <a:xfrm>
            <a:off x="379901" y="1001901"/>
            <a:ext cx="11184570" cy="610027"/>
          </a:xfrm>
          <a:prstGeom prst="rect">
            <a:avLst/>
          </a:prstGeom>
          <a:noFill/>
          <a:ln>
            <a:noFill/>
          </a:ln>
        </p:spPr>
      </p:pic>
      <p:sp>
        <p:nvSpPr>
          <p:cNvPr id="2976" name="Google Shape;2976;p62"/>
          <p:cNvSpPr txBox="1"/>
          <p:nvPr/>
        </p:nvSpPr>
        <p:spPr>
          <a:xfrm>
            <a:off x="4581185" y="3927695"/>
            <a:ext cx="5366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N</a:t>
            </a:r>
            <a:endParaRPr sz="1800">
              <a:solidFill>
                <a:schemeClr val="dk1"/>
              </a:solidFill>
              <a:latin typeface="Calibri"/>
              <a:ea typeface="Calibri"/>
              <a:cs typeface="Calibri"/>
              <a:sym typeface="Calibri"/>
            </a:endParaRPr>
          </a:p>
        </p:txBody>
      </p:sp>
      <p:cxnSp>
        <p:nvCxnSpPr>
          <p:cNvPr id="2977" name="Google Shape;2977;p62"/>
          <p:cNvCxnSpPr/>
          <p:nvPr/>
        </p:nvCxnSpPr>
        <p:spPr>
          <a:xfrm flipH="1" rot="10800000">
            <a:off x="4273147" y="4147804"/>
            <a:ext cx="1059518" cy="417970"/>
          </a:xfrm>
          <a:prstGeom prst="straightConnector1">
            <a:avLst/>
          </a:prstGeom>
          <a:noFill/>
          <a:ln cap="flat" cmpd="sng" w="38100">
            <a:solidFill>
              <a:schemeClr val="dk1"/>
            </a:solidFill>
            <a:prstDash val="solid"/>
            <a:miter lim="800000"/>
            <a:headEnd len="sm" w="sm" type="none"/>
            <a:tailEnd len="med" w="med" type="triangle"/>
          </a:ln>
        </p:spPr>
      </p:cxnSp>
      <p:sp>
        <p:nvSpPr>
          <p:cNvPr id="2978" name="Google Shape;2978;p62"/>
          <p:cNvSpPr txBox="1"/>
          <p:nvPr/>
        </p:nvSpPr>
        <p:spPr>
          <a:xfrm>
            <a:off x="2610312" y="4131340"/>
            <a:ext cx="2239218" cy="58907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1" lang="fr-FR" sz="2400">
                <a:solidFill>
                  <a:srgbClr val="FF0000"/>
                </a:solidFill>
                <a:latin typeface="Calibri"/>
                <a:ea typeface="Calibri"/>
                <a:cs typeface="Calibri"/>
                <a:sym typeface="Calibri"/>
              </a:rPr>
              <a:t>La normale</a:t>
            </a:r>
            <a:endParaRPr/>
          </a:p>
        </p:txBody>
      </p:sp>
      <p:pic>
        <p:nvPicPr>
          <p:cNvPr id="2979" name="Google Shape;2979;p62"/>
          <p:cNvPicPr preferRelativeResize="0"/>
          <p:nvPr/>
        </p:nvPicPr>
        <p:blipFill rotWithShape="1">
          <a:blip r:embed="rId3">
            <a:alphaModFix/>
          </a:blip>
          <a:srcRect b="37709" l="24024" r="34427" t="56844"/>
          <a:stretch/>
        </p:blipFill>
        <p:spPr>
          <a:xfrm>
            <a:off x="379901" y="915484"/>
            <a:ext cx="11184570" cy="610027"/>
          </a:xfrm>
          <a:prstGeom prst="rect">
            <a:avLst/>
          </a:prstGeom>
          <a:noFill/>
          <a:ln>
            <a:noFill/>
          </a:ln>
        </p:spPr>
      </p:pic>
      <p:sp>
        <p:nvSpPr>
          <p:cNvPr id="2980" name="Google Shape;2980;p62"/>
          <p:cNvSpPr txBox="1"/>
          <p:nvPr/>
        </p:nvSpPr>
        <p:spPr>
          <a:xfrm>
            <a:off x="5267539" y="3634411"/>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40°</a:t>
            </a:r>
            <a:endParaRPr/>
          </a:p>
        </p:txBody>
      </p:sp>
      <p:sp>
        <p:nvSpPr>
          <p:cNvPr id="2981" name="Google Shape;2981;p62"/>
          <p:cNvSpPr/>
          <p:nvPr/>
        </p:nvSpPr>
        <p:spPr>
          <a:xfrm rot="-5400000">
            <a:off x="5801403" y="3947560"/>
            <a:ext cx="475436" cy="378115"/>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2982" name="Google Shape;2982;p62"/>
          <p:cNvCxnSpPr/>
          <p:nvPr/>
        </p:nvCxnSpPr>
        <p:spPr>
          <a:xfrm>
            <a:off x="4849530" y="4136955"/>
            <a:ext cx="1584000" cy="0"/>
          </a:xfrm>
          <a:prstGeom prst="straightConnector1">
            <a:avLst/>
          </a:prstGeom>
          <a:noFill/>
          <a:ln cap="flat" cmpd="sng" w="38100">
            <a:solidFill>
              <a:srgbClr val="1D9A78"/>
            </a:solidFill>
            <a:prstDash val="dash"/>
            <a:miter lim="800000"/>
            <a:headEnd len="sm" w="sm" type="none"/>
            <a:tailEnd len="sm" w="sm" type="none"/>
          </a:ln>
        </p:spPr>
      </p:cxnSp>
      <p:sp>
        <p:nvSpPr>
          <p:cNvPr id="2983" name="Google Shape;2983;p62"/>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fr-FR"/>
              <a:t>On passe à la deuxième question qui consiste à tracer le rayon incident.</a:t>
            </a:r>
            <a:endParaRPr/>
          </a:p>
        </p:txBody>
      </p:sp>
      <p:sp>
        <p:nvSpPr>
          <p:cNvPr id="2984" name="Google Shape;2984;p62"/>
          <p:cNvSpPr txBox="1"/>
          <p:nvPr>
            <p:ph idx="4294967295" type="body"/>
          </p:nvPr>
        </p:nvSpPr>
        <p:spPr>
          <a:xfrm>
            <a:off x="935304" y="621137"/>
            <a:ext cx="10372459" cy="299327"/>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90000"/>
              </a:lnSpc>
              <a:spcBef>
                <a:spcPts val="0"/>
              </a:spcBef>
              <a:spcAft>
                <a:spcPts val="0"/>
              </a:spcAft>
              <a:buClr>
                <a:schemeClr val="dk1"/>
              </a:buClr>
              <a:buSzPct val="100000"/>
              <a:buNone/>
            </a:pPr>
            <a:r>
              <a:rPr lang="fr-FR"/>
              <a:t>L’enseignant·e désigne des représentants de quelques binômes pour répondre et verbaliser le raisonnement avant d’afficher la réponse correcte.</a:t>
            </a:r>
            <a:endParaRPr/>
          </a:p>
        </p:txBody>
      </p:sp>
      <p:pic>
        <p:nvPicPr>
          <p:cNvPr descr="Une image contenant noir, texte, cercle, capture d’écran" id="2985" name="Google Shape;2985;p62"/>
          <p:cNvPicPr preferRelativeResize="0"/>
          <p:nvPr/>
        </p:nvPicPr>
        <p:blipFill rotWithShape="1">
          <a:blip r:embed="rId4">
            <a:alphaModFix amt="39000"/>
          </a:blip>
          <a:srcRect b="0" l="0" r="0" t="0"/>
          <a:stretch/>
        </p:blipFill>
        <p:spPr>
          <a:xfrm rot="-5400000">
            <a:off x="4094596" y="3189032"/>
            <a:ext cx="3416412" cy="1917721"/>
          </a:xfrm>
          <a:prstGeom prst="rect">
            <a:avLst/>
          </a:prstGeom>
          <a:noFill/>
          <a:ln>
            <a:noFill/>
          </a:ln>
        </p:spPr>
      </p:pic>
      <p:cxnSp>
        <p:nvCxnSpPr>
          <p:cNvPr id="2986" name="Google Shape;2986;p62"/>
          <p:cNvCxnSpPr/>
          <p:nvPr/>
        </p:nvCxnSpPr>
        <p:spPr>
          <a:xfrm rot="10800000">
            <a:off x="5187462" y="2985243"/>
            <a:ext cx="1178169" cy="1127118"/>
          </a:xfrm>
          <a:prstGeom prst="straightConnector1">
            <a:avLst/>
          </a:prstGeom>
          <a:noFill/>
          <a:ln cap="flat" cmpd="sng" w="38100">
            <a:solidFill>
              <a:schemeClr val="accent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0" name="Shape 2990"/>
        <p:cNvGrpSpPr/>
        <p:nvPr/>
      </p:nvGrpSpPr>
      <p:grpSpPr>
        <a:xfrm>
          <a:off x="0" y="0"/>
          <a:ext cx="0" cy="0"/>
          <a:chOff x="0" y="0"/>
          <a:chExt cx="0" cy="0"/>
        </a:xfrm>
      </p:grpSpPr>
      <p:pic>
        <p:nvPicPr>
          <p:cNvPr id="2991" name="Google Shape;2991;p63"/>
          <p:cNvPicPr preferRelativeResize="0"/>
          <p:nvPr/>
        </p:nvPicPr>
        <p:blipFill rotWithShape="1">
          <a:blip r:embed="rId3">
            <a:alphaModFix/>
          </a:blip>
          <a:srcRect b="21508" l="65465" r="22892" t="45531"/>
          <a:stretch/>
        </p:blipFill>
        <p:spPr>
          <a:xfrm>
            <a:off x="4243721" y="2733495"/>
            <a:ext cx="2674367" cy="3270478"/>
          </a:xfrm>
          <a:prstGeom prst="rect">
            <a:avLst/>
          </a:prstGeom>
          <a:noFill/>
          <a:ln>
            <a:noFill/>
          </a:ln>
        </p:spPr>
      </p:pic>
      <p:cxnSp>
        <p:nvCxnSpPr>
          <p:cNvPr id="2992" name="Google Shape;2992;p63"/>
          <p:cNvCxnSpPr/>
          <p:nvPr/>
        </p:nvCxnSpPr>
        <p:spPr>
          <a:xfrm>
            <a:off x="4656099" y="3711015"/>
            <a:ext cx="1584000" cy="0"/>
          </a:xfrm>
          <a:prstGeom prst="straightConnector1">
            <a:avLst/>
          </a:prstGeom>
          <a:noFill/>
          <a:ln cap="flat" cmpd="sng" w="38100">
            <a:solidFill>
              <a:srgbClr val="1D9A78"/>
            </a:solidFill>
            <a:prstDash val="dash"/>
            <a:miter lim="800000"/>
            <a:headEnd len="sm" w="sm" type="none"/>
            <a:tailEnd len="sm" w="sm" type="none"/>
          </a:ln>
        </p:spPr>
      </p:cxnSp>
      <p:sp>
        <p:nvSpPr>
          <p:cNvPr id="2993" name="Google Shape;2993;p63"/>
          <p:cNvSpPr txBox="1"/>
          <p:nvPr/>
        </p:nvSpPr>
        <p:spPr>
          <a:xfrm>
            <a:off x="4387754" y="3526349"/>
            <a:ext cx="5366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N</a:t>
            </a:r>
            <a:endParaRPr sz="1800">
              <a:solidFill>
                <a:schemeClr val="dk1"/>
              </a:solidFill>
              <a:latin typeface="Calibri"/>
              <a:ea typeface="Calibri"/>
              <a:cs typeface="Calibri"/>
              <a:sym typeface="Calibri"/>
            </a:endParaRPr>
          </a:p>
        </p:txBody>
      </p:sp>
      <p:cxnSp>
        <p:nvCxnSpPr>
          <p:cNvPr id="2994" name="Google Shape;2994;p63"/>
          <p:cNvCxnSpPr/>
          <p:nvPr/>
        </p:nvCxnSpPr>
        <p:spPr>
          <a:xfrm flipH="1" rot="10800000">
            <a:off x="3977111" y="3764032"/>
            <a:ext cx="1059518" cy="417970"/>
          </a:xfrm>
          <a:prstGeom prst="straightConnector1">
            <a:avLst/>
          </a:prstGeom>
          <a:noFill/>
          <a:ln cap="flat" cmpd="sng" w="28575">
            <a:solidFill>
              <a:schemeClr val="dk1"/>
            </a:solidFill>
            <a:prstDash val="solid"/>
            <a:miter lim="800000"/>
            <a:headEnd len="sm" w="sm" type="none"/>
            <a:tailEnd len="med" w="med" type="triangle"/>
          </a:ln>
        </p:spPr>
      </p:cxnSp>
      <p:sp>
        <p:nvSpPr>
          <p:cNvPr id="2995" name="Google Shape;2995;p63"/>
          <p:cNvSpPr txBox="1"/>
          <p:nvPr/>
        </p:nvSpPr>
        <p:spPr>
          <a:xfrm>
            <a:off x="2408274" y="3773253"/>
            <a:ext cx="2014764" cy="58907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1" lang="fr-FR" sz="2400">
                <a:solidFill>
                  <a:srgbClr val="FF0000"/>
                </a:solidFill>
                <a:latin typeface="Calibri"/>
                <a:ea typeface="Calibri"/>
                <a:cs typeface="Calibri"/>
                <a:sym typeface="Calibri"/>
              </a:rPr>
              <a:t>La normale</a:t>
            </a:r>
            <a:endParaRPr/>
          </a:p>
        </p:txBody>
      </p:sp>
      <p:sp>
        <p:nvSpPr>
          <p:cNvPr id="2996" name="Google Shape;2996;p63"/>
          <p:cNvSpPr txBox="1"/>
          <p:nvPr/>
        </p:nvSpPr>
        <p:spPr>
          <a:xfrm>
            <a:off x="2524295" y="1371213"/>
            <a:ext cx="8496000" cy="1200329"/>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None/>
            </a:pPr>
            <a:r>
              <a:rPr lang="fr-FR" sz="2400">
                <a:solidFill>
                  <a:schemeClr val="dk1"/>
                </a:solidFill>
                <a:latin typeface="Calibri"/>
                <a:ea typeface="Calibri"/>
                <a:cs typeface="Calibri"/>
                <a:sym typeface="Calibri"/>
              </a:rPr>
              <a:t>Après la mesure de l’angle , on trace </a:t>
            </a:r>
            <a:r>
              <a:rPr b="1" lang="fr-FR" sz="2400">
                <a:solidFill>
                  <a:schemeClr val="dk1"/>
                </a:solidFill>
                <a:latin typeface="Calibri"/>
                <a:ea typeface="Calibri"/>
                <a:cs typeface="Calibri"/>
                <a:sym typeface="Calibri"/>
              </a:rPr>
              <a:t>le rayon incident.</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997" name="Google Shape;2997;p63"/>
          <p:cNvSpPr/>
          <p:nvPr/>
        </p:nvSpPr>
        <p:spPr>
          <a:xfrm>
            <a:off x="1890572" y="2879942"/>
            <a:ext cx="245097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rayon incident </a:t>
            </a:r>
            <a:endParaRPr/>
          </a:p>
        </p:txBody>
      </p:sp>
      <p:cxnSp>
        <p:nvCxnSpPr>
          <p:cNvPr id="2998" name="Google Shape;2998;p63"/>
          <p:cNvCxnSpPr/>
          <p:nvPr/>
        </p:nvCxnSpPr>
        <p:spPr>
          <a:xfrm flipH="1" rot="10800000">
            <a:off x="4110416" y="3082506"/>
            <a:ext cx="1147384" cy="11462"/>
          </a:xfrm>
          <a:prstGeom prst="straightConnector1">
            <a:avLst/>
          </a:prstGeom>
          <a:noFill/>
          <a:ln cap="flat" cmpd="sng" w="28575">
            <a:solidFill>
              <a:schemeClr val="dk1"/>
            </a:solidFill>
            <a:prstDash val="solid"/>
            <a:miter lim="800000"/>
            <a:headEnd len="sm" w="sm" type="none"/>
            <a:tailEnd len="med" w="med" type="triangle"/>
          </a:ln>
        </p:spPr>
      </p:cxnSp>
      <p:sp>
        <p:nvSpPr>
          <p:cNvPr id="2999" name="Google Shape;2999;p63"/>
          <p:cNvSpPr txBox="1"/>
          <p:nvPr/>
        </p:nvSpPr>
        <p:spPr>
          <a:xfrm>
            <a:off x="5067968" y="3235846"/>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40°</a:t>
            </a:r>
            <a:endParaRPr/>
          </a:p>
        </p:txBody>
      </p:sp>
      <p:grpSp>
        <p:nvGrpSpPr>
          <p:cNvPr id="3000" name="Google Shape;3000;p63"/>
          <p:cNvGrpSpPr/>
          <p:nvPr/>
        </p:nvGrpSpPr>
        <p:grpSpPr>
          <a:xfrm rot="-8520280">
            <a:off x="4704775" y="3208041"/>
            <a:ext cx="1620000" cy="10633"/>
            <a:chOff x="8702048" y="4199860"/>
            <a:chExt cx="2238854" cy="10633"/>
          </a:xfrm>
        </p:grpSpPr>
        <p:cxnSp>
          <p:nvCxnSpPr>
            <p:cNvPr id="3001" name="Google Shape;3001;p63"/>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3002" name="Google Shape;3002;p63"/>
            <p:cNvCxnSpPr/>
            <p:nvPr/>
          </p:nvCxnSpPr>
          <p:spPr>
            <a:xfrm rot="10800000">
              <a:off x="9369329" y="4208709"/>
              <a:ext cx="540215" cy="0"/>
            </a:xfrm>
            <a:prstGeom prst="straightConnector1">
              <a:avLst/>
            </a:prstGeom>
            <a:noFill/>
            <a:ln cap="flat" cmpd="sng" w="38100">
              <a:solidFill>
                <a:schemeClr val="accent1"/>
              </a:solidFill>
              <a:prstDash val="solid"/>
              <a:miter lim="800000"/>
              <a:headEnd len="sm" w="sm" type="none"/>
              <a:tailEnd len="med" w="med" type="triangle"/>
            </a:ln>
          </p:spPr>
        </p:cxnSp>
      </p:grpSp>
      <p:sp>
        <p:nvSpPr>
          <p:cNvPr id="3003" name="Google Shape;3003;p63"/>
          <p:cNvSpPr/>
          <p:nvPr/>
        </p:nvSpPr>
        <p:spPr>
          <a:xfrm rot="-5400000">
            <a:off x="5536507" y="3346296"/>
            <a:ext cx="540000" cy="648000"/>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3004" name="Google Shape;3004;p63"/>
          <p:cNvPicPr preferRelativeResize="0"/>
          <p:nvPr/>
        </p:nvPicPr>
        <p:blipFill rotWithShape="1">
          <a:blip r:embed="rId3">
            <a:alphaModFix/>
          </a:blip>
          <a:srcRect b="37709" l="24024" r="34427" t="56844"/>
          <a:stretch/>
        </p:blipFill>
        <p:spPr>
          <a:xfrm>
            <a:off x="379901" y="1001901"/>
            <a:ext cx="11184570" cy="610027"/>
          </a:xfrm>
          <a:prstGeom prst="rect">
            <a:avLst/>
          </a:prstGeom>
          <a:noFill/>
          <a:ln>
            <a:noFill/>
          </a:ln>
        </p:spPr>
      </p:pic>
      <p:sp>
        <p:nvSpPr>
          <p:cNvPr id="3005" name="Google Shape;3005;p63"/>
          <p:cNvSpPr/>
          <p:nvPr/>
        </p:nvSpPr>
        <p:spPr>
          <a:xfrm>
            <a:off x="1262403" y="5890866"/>
            <a:ext cx="8371391" cy="413959"/>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fr-FR" sz="2000">
                <a:solidFill>
                  <a:srgbClr val="000000"/>
                </a:solidFill>
                <a:latin typeface="Calibri"/>
                <a:ea typeface="Calibri"/>
                <a:cs typeface="Calibri"/>
                <a:sym typeface="Calibri"/>
              </a:rPr>
              <a:t>Le rayon incident </a:t>
            </a:r>
            <a:r>
              <a:rPr lang="fr-FR" sz="2000">
                <a:solidFill>
                  <a:schemeClr val="dk1"/>
                </a:solidFill>
                <a:latin typeface="Calibri"/>
                <a:ea typeface="Calibri"/>
                <a:cs typeface="Calibri"/>
                <a:sym typeface="Calibri"/>
              </a:rPr>
              <a:t>forme un angle d’incidence i=……………avec la normale.</a:t>
            </a:r>
            <a:endParaRPr/>
          </a:p>
        </p:txBody>
      </p:sp>
      <p:sp>
        <p:nvSpPr>
          <p:cNvPr id="3006" name="Google Shape;3006;p63"/>
          <p:cNvSpPr txBox="1"/>
          <p:nvPr/>
        </p:nvSpPr>
        <p:spPr>
          <a:xfrm>
            <a:off x="6420669" y="5750359"/>
            <a:ext cx="630724" cy="58907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1" lang="fr-FR" sz="2400">
                <a:solidFill>
                  <a:srgbClr val="FF0000"/>
                </a:solidFill>
                <a:latin typeface="Calibri"/>
                <a:ea typeface="Calibri"/>
                <a:cs typeface="Calibri"/>
                <a:sym typeface="Calibri"/>
              </a:rPr>
              <a:t>40°</a:t>
            </a:r>
            <a:endParaRPr/>
          </a:p>
        </p:txBody>
      </p:sp>
      <p:sp>
        <p:nvSpPr>
          <p:cNvPr id="3007" name="Google Shape;3007;p63"/>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fr-FR"/>
              <a:t>On passe à la deuxième question qui consiste à tracer le rayon incident.</a:t>
            </a:r>
            <a:endParaRPr/>
          </a:p>
        </p:txBody>
      </p:sp>
      <p:sp>
        <p:nvSpPr>
          <p:cNvPr id="3008" name="Google Shape;3008;p63"/>
          <p:cNvSpPr txBox="1"/>
          <p:nvPr>
            <p:ph idx="4294967295" type="body"/>
          </p:nvPr>
        </p:nvSpPr>
        <p:spPr>
          <a:xfrm>
            <a:off x="935304" y="621137"/>
            <a:ext cx="10372459" cy="299327"/>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90000"/>
              </a:lnSpc>
              <a:spcBef>
                <a:spcPts val="0"/>
              </a:spcBef>
              <a:spcAft>
                <a:spcPts val="0"/>
              </a:spcAft>
              <a:buClr>
                <a:schemeClr val="dk1"/>
              </a:buClr>
              <a:buSzPct val="100000"/>
              <a:buNone/>
            </a:pPr>
            <a:r>
              <a:rPr lang="fr-FR"/>
              <a:t>L’enseignant·e désigne des représentants de quelques binômes pour répondre et verbaliser le raisonnement avant d’afficher la réponse correcte.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3"/>
                                        </p:tgtEl>
                                        <p:attrNameLst>
                                          <p:attrName>style.visibility</p:attrName>
                                        </p:attrNameLst>
                                      </p:cBhvr>
                                      <p:to>
                                        <p:strVal val="visible"/>
                                      </p:to>
                                    </p:set>
                                    <p:animEffect filter="fade" transition="in">
                                      <p:cBhvr>
                                        <p:cTn dur="500"/>
                                        <p:tgtEl>
                                          <p:spTgt spid="2993"/>
                                        </p:tgtEl>
                                      </p:cBhvr>
                                    </p:animEffect>
                                  </p:childTnLst>
                                </p:cTn>
                              </p:par>
                              <p:par>
                                <p:cTn fill="hold" nodeType="withEffect" presetClass="entr" presetID="1" presetSubtype="0">
                                  <p:stCondLst>
                                    <p:cond delay="0"/>
                                  </p:stCondLst>
                                  <p:childTnLst>
                                    <p:set>
                                      <p:cBhvr>
                                        <p:cTn dur="1" fill="hold">
                                          <p:stCondLst>
                                            <p:cond delay="0"/>
                                          </p:stCondLst>
                                        </p:cTn>
                                        <p:tgtEl>
                                          <p:spTgt spid="29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2" name="Shape 3012"/>
        <p:cNvGrpSpPr/>
        <p:nvPr/>
      </p:nvGrpSpPr>
      <p:grpSpPr>
        <a:xfrm>
          <a:off x="0" y="0"/>
          <a:ext cx="0" cy="0"/>
          <a:chOff x="0" y="0"/>
          <a:chExt cx="0" cy="0"/>
        </a:xfrm>
      </p:grpSpPr>
      <p:grpSp>
        <p:nvGrpSpPr>
          <p:cNvPr id="3013" name="Google Shape;3013;p64"/>
          <p:cNvGrpSpPr/>
          <p:nvPr/>
        </p:nvGrpSpPr>
        <p:grpSpPr>
          <a:xfrm>
            <a:off x="1801710" y="2809146"/>
            <a:ext cx="5125343" cy="3293439"/>
            <a:chOff x="1801710" y="2809146"/>
            <a:chExt cx="5125343" cy="3293439"/>
          </a:xfrm>
        </p:grpSpPr>
        <p:pic>
          <p:nvPicPr>
            <p:cNvPr id="3014" name="Google Shape;3014;p64"/>
            <p:cNvPicPr preferRelativeResize="0"/>
            <p:nvPr/>
          </p:nvPicPr>
          <p:blipFill rotWithShape="1">
            <a:blip r:embed="rId3">
              <a:alphaModFix/>
            </a:blip>
            <a:srcRect b="21508" l="65465" r="22892" t="45531"/>
            <a:stretch/>
          </p:blipFill>
          <p:spPr>
            <a:xfrm>
              <a:off x="4252686" y="2832107"/>
              <a:ext cx="2674367" cy="3270478"/>
            </a:xfrm>
            <a:prstGeom prst="rect">
              <a:avLst/>
            </a:prstGeom>
            <a:noFill/>
            <a:ln>
              <a:noFill/>
            </a:ln>
          </p:spPr>
        </p:pic>
        <p:cxnSp>
          <p:nvCxnSpPr>
            <p:cNvPr id="3015" name="Google Shape;3015;p64"/>
            <p:cNvCxnSpPr/>
            <p:nvPr/>
          </p:nvCxnSpPr>
          <p:spPr>
            <a:xfrm>
              <a:off x="4665064" y="3809627"/>
              <a:ext cx="1584000" cy="0"/>
            </a:xfrm>
            <a:prstGeom prst="straightConnector1">
              <a:avLst/>
            </a:prstGeom>
            <a:noFill/>
            <a:ln cap="flat" cmpd="sng" w="38100">
              <a:solidFill>
                <a:srgbClr val="1D9A78"/>
              </a:solidFill>
              <a:prstDash val="dash"/>
              <a:miter lim="800000"/>
              <a:headEnd len="sm" w="sm" type="none"/>
              <a:tailEnd len="sm" w="sm" type="none"/>
            </a:ln>
          </p:spPr>
        </p:cxnSp>
        <p:sp>
          <p:nvSpPr>
            <p:cNvPr id="3016" name="Google Shape;3016;p64"/>
            <p:cNvSpPr txBox="1"/>
            <p:nvPr/>
          </p:nvSpPr>
          <p:spPr>
            <a:xfrm>
              <a:off x="4396719" y="3624961"/>
              <a:ext cx="5366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N</a:t>
              </a:r>
              <a:endParaRPr sz="1800">
                <a:solidFill>
                  <a:schemeClr val="dk1"/>
                </a:solidFill>
                <a:latin typeface="Calibri"/>
                <a:ea typeface="Calibri"/>
                <a:cs typeface="Calibri"/>
                <a:sym typeface="Calibri"/>
              </a:endParaRPr>
            </a:p>
          </p:txBody>
        </p:sp>
        <p:cxnSp>
          <p:nvCxnSpPr>
            <p:cNvPr id="3017" name="Google Shape;3017;p64"/>
            <p:cNvCxnSpPr/>
            <p:nvPr/>
          </p:nvCxnSpPr>
          <p:spPr>
            <a:xfrm flipH="1" rot="10800000">
              <a:off x="3986076" y="3862644"/>
              <a:ext cx="1059518" cy="417970"/>
            </a:xfrm>
            <a:prstGeom prst="straightConnector1">
              <a:avLst/>
            </a:prstGeom>
            <a:noFill/>
            <a:ln cap="flat" cmpd="sng" w="38100">
              <a:solidFill>
                <a:schemeClr val="dk1"/>
              </a:solidFill>
              <a:prstDash val="solid"/>
              <a:miter lim="800000"/>
              <a:headEnd len="sm" w="sm" type="none"/>
              <a:tailEnd len="med" w="med" type="triangle"/>
            </a:ln>
          </p:spPr>
        </p:cxnSp>
        <p:sp>
          <p:nvSpPr>
            <p:cNvPr id="3018" name="Google Shape;3018;p64"/>
            <p:cNvSpPr txBox="1"/>
            <p:nvPr/>
          </p:nvSpPr>
          <p:spPr>
            <a:xfrm>
              <a:off x="2401100" y="3878274"/>
              <a:ext cx="2114735" cy="58907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1" lang="fr-FR" sz="2400">
                  <a:solidFill>
                    <a:srgbClr val="FF0000"/>
                  </a:solidFill>
                  <a:latin typeface="Calibri"/>
                  <a:ea typeface="Calibri"/>
                  <a:cs typeface="Calibri"/>
                  <a:sym typeface="Calibri"/>
                </a:rPr>
                <a:t>La normale</a:t>
              </a:r>
              <a:endParaRPr/>
            </a:p>
          </p:txBody>
        </p:sp>
        <p:sp>
          <p:nvSpPr>
            <p:cNvPr id="3019" name="Google Shape;3019;p64"/>
            <p:cNvSpPr/>
            <p:nvPr/>
          </p:nvSpPr>
          <p:spPr>
            <a:xfrm>
              <a:off x="1801710" y="2867465"/>
              <a:ext cx="245097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rayon incident </a:t>
              </a:r>
              <a:endParaRPr/>
            </a:p>
          </p:txBody>
        </p:sp>
        <p:cxnSp>
          <p:nvCxnSpPr>
            <p:cNvPr id="3020" name="Google Shape;3020;p64"/>
            <p:cNvCxnSpPr/>
            <p:nvPr/>
          </p:nvCxnSpPr>
          <p:spPr>
            <a:xfrm flipH="1" rot="10800000">
              <a:off x="4014136" y="3091325"/>
              <a:ext cx="1204378" cy="18367"/>
            </a:xfrm>
            <a:prstGeom prst="straightConnector1">
              <a:avLst/>
            </a:prstGeom>
            <a:noFill/>
            <a:ln cap="flat" cmpd="sng" w="28575">
              <a:solidFill>
                <a:schemeClr val="dk1"/>
              </a:solidFill>
              <a:prstDash val="solid"/>
              <a:miter lim="800000"/>
              <a:headEnd len="sm" w="sm" type="none"/>
              <a:tailEnd len="med" w="med" type="triangle"/>
            </a:ln>
          </p:spPr>
        </p:cxnSp>
        <p:sp>
          <p:nvSpPr>
            <p:cNvPr id="3021" name="Google Shape;3021;p64"/>
            <p:cNvSpPr txBox="1"/>
            <p:nvPr/>
          </p:nvSpPr>
          <p:spPr>
            <a:xfrm>
              <a:off x="5076933" y="3334458"/>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40°</a:t>
              </a:r>
              <a:endParaRPr/>
            </a:p>
          </p:txBody>
        </p:sp>
        <p:grpSp>
          <p:nvGrpSpPr>
            <p:cNvPr id="3022" name="Google Shape;3022;p64"/>
            <p:cNvGrpSpPr/>
            <p:nvPr/>
          </p:nvGrpSpPr>
          <p:grpSpPr>
            <a:xfrm rot="-8520280">
              <a:off x="4713740" y="3306653"/>
              <a:ext cx="1620000" cy="10633"/>
              <a:chOff x="8702048" y="4199860"/>
              <a:chExt cx="2238854" cy="10633"/>
            </a:xfrm>
          </p:grpSpPr>
          <p:cxnSp>
            <p:nvCxnSpPr>
              <p:cNvPr id="3023" name="Google Shape;3023;p64"/>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3024" name="Google Shape;3024;p64"/>
              <p:cNvCxnSpPr/>
              <p:nvPr/>
            </p:nvCxnSpPr>
            <p:spPr>
              <a:xfrm rot="10800000">
                <a:off x="9369329" y="4208709"/>
                <a:ext cx="540215" cy="0"/>
              </a:xfrm>
              <a:prstGeom prst="straightConnector1">
                <a:avLst/>
              </a:prstGeom>
              <a:noFill/>
              <a:ln cap="flat" cmpd="sng" w="38100">
                <a:solidFill>
                  <a:schemeClr val="accent1"/>
                </a:solidFill>
                <a:prstDash val="solid"/>
                <a:miter lim="800000"/>
                <a:headEnd len="sm" w="sm" type="none"/>
                <a:tailEnd len="med" w="med" type="triangle"/>
              </a:ln>
            </p:spPr>
          </p:cxnSp>
        </p:grpSp>
        <p:sp>
          <p:nvSpPr>
            <p:cNvPr id="3025" name="Google Shape;3025;p64"/>
            <p:cNvSpPr/>
            <p:nvPr/>
          </p:nvSpPr>
          <p:spPr>
            <a:xfrm rot="-5400000">
              <a:off x="5545472" y="3444908"/>
              <a:ext cx="540000" cy="648000"/>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3026" name="Google Shape;3026;p64"/>
          <p:cNvPicPr preferRelativeResize="0"/>
          <p:nvPr/>
        </p:nvPicPr>
        <p:blipFill rotWithShape="1">
          <a:blip r:embed="rId3">
            <a:alphaModFix/>
          </a:blip>
          <a:srcRect b="22346" l="23861" r="34002" t="72206"/>
          <a:stretch/>
        </p:blipFill>
        <p:spPr>
          <a:xfrm>
            <a:off x="427378" y="1010136"/>
            <a:ext cx="10712727" cy="651986"/>
          </a:xfrm>
          <a:prstGeom prst="rect">
            <a:avLst/>
          </a:prstGeom>
          <a:noFill/>
          <a:ln>
            <a:noFill/>
          </a:ln>
        </p:spPr>
      </p:pic>
      <p:sp>
        <p:nvSpPr>
          <p:cNvPr id="3027" name="Google Shape;3027;p64"/>
          <p:cNvSpPr txBox="1"/>
          <p:nvPr/>
        </p:nvSpPr>
        <p:spPr>
          <a:xfrm>
            <a:off x="1471835" y="1700059"/>
            <a:ext cx="9625736" cy="621709"/>
          </a:xfrm>
          <a:prstGeom prst="rect">
            <a:avLst/>
          </a:prstGeom>
          <a:noFill/>
          <a:ln>
            <a:noFill/>
          </a:ln>
        </p:spPr>
        <p:txBody>
          <a:bodyPr anchorCtr="0" anchor="t" bIns="45700" lIns="91425" spcFirstLastPara="1" rIns="91425" wrap="square" tIns="45700">
            <a:spAutoFit/>
          </a:bodyPr>
          <a:lstStyle/>
          <a:p>
            <a:pPr indent="-285750" lvl="0" marL="285750" marR="0" rtl="0" algn="l">
              <a:lnSpc>
                <a:spcPct val="200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Selon la loi de la réflexion </a:t>
            </a:r>
            <a:r>
              <a:rPr b="1" lang="fr-FR" sz="2000">
                <a:solidFill>
                  <a:schemeClr val="dk1"/>
                </a:solidFill>
                <a:latin typeface="Calibri"/>
                <a:ea typeface="Calibri"/>
                <a:cs typeface="Calibri"/>
                <a:sym typeface="Calibri"/>
              </a:rPr>
              <a:t>la valeur </a:t>
            </a:r>
            <a:r>
              <a:rPr lang="fr-FR" sz="2000">
                <a:solidFill>
                  <a:schemeClr val="dk1"/>
                </a:solidFill>
                <a:latin typeface="Calibri"/>
                <a:ea typeface="Calibri"/>
                <a:cs typeface="Calibri"/>
                <a:sym typeface="Calibri"/>
              </a:rPr>
              <a:t>de </a:t>
            </a:r>
            <a:r>
              <a:rPr b="1" lang="fr-FR" sz="2000">
                <a:solidFill>
                  <a:schemeClr val="dk1"/>
                </a:solidFill>
                <a:latin typeface="Calibri"/>
                <a:ea typeface="Calibri"/>
                <a:cs typeface="Calibri"/>
                <a:sym typeface="Calibri"/>
              </a:rPr>
              <a:t>l’angle de réflexion </a:t>
            </a:r>
            <a:r>
              <a:rPr lang="fr-FR" sz="2000">
                <a:solidFill>
                  <a:schemeClr val="dk1"/>
                </a:solidFill>
                <a:latin typeface="Calibri"/>
                <a:ea typeface="Calibri"/>
                <a:cs typeface="Calibri"/>
                <a:sym typeface="Calibri"/>
              </a:rPr>
              <a:t> </a:t>
            </a:r>
            <a:r>
              <a:rPr b="1" lang="fr-FR" sz="2000">
                <a:solidFill>
                  <a:srgbClr val="0070C0"/>
                </a:solidFill>
                <a:latin typeface="Calibri"/>
                <a:ea typeface="Calibri"/>
                <a:cs typeface="Calibri"/>
                <a:sym typeface="Calibri"/>
              </a:rPr>
              <a:t>r = i = 40° </a:t>
            </a:r>
            <a:r>
              <a:rPr lang="fr-FR" sz="2000">
                <a:solidFill>
                  <a:schemeClr val="dk1"/>
                </a:solidFill>
                <a:latin typeface="Calibri"/>
                <a:ea typeface="Calibri"/>
                <a:cs typeface="Calibri"/>
                <a:sym typeface="Calibri"/>
              </a:rPr>
              <a:t>.</a:t>
            </a:r>
            <a:endParaRPr/>
          </a:p>
        </p:txBody>
      </p:sp>
      <p:sp>
        <p:nvSpPr>
          <p:cNvPr id="3028" name="Google Shape;3028;p64"/>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fr-FR"/>
              <a:t>On passe à la troisième question qui consiste à tracer le rayon incident.</a:t>
            </a:r>
            <a:endParaRPr/>
          </a:p>
        </p:txBody>
      </p:sp>
      <p:sp>
        <p:nvSpPr>
          <p:cNvPr id="3029" name="Google Shape;3029;p64"/>
          <p:cNvSpPr txBox="1"/>
          <p:nvPr>
            <p:ph idx="4294967295" type="body"/>
          </p:nvPr>
        </p:nvSpPr>
        <p:spPr>
          <a:xfrm>
            <a:off x="935304" y="621137"/>
            <a:ext cx="10372459" cy="299327"/>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90000"/>
              </a:lnSpc>
              <a:spcBef>
                <a:spcPts val="0"/>
              </a:spcBef>
              <a:spcAft>
                <a:spcPts val="0"/>
              </a:spcAft>
              <a:buClr>
                <a:schemeClr val="dk1"/>
              </a:buClr>
              <a:buSzPct val="100000"/>
              <a:buNone/>
            </a:pPr>
            <a:r>
              <a:rPr lang="fr-FR"/>
              <a:t>L’enseignant·e désigne des représentants de quelques binômes pour répondre et verbaliser le raisonnement avant d’afficher la réponse correcte.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3" name="Shape 3033"/>
        <p:cNvGrpSpPr/>
        <p:nvPr/>
      </p:nvGrpSpPr>
      <p:grpSpPr>
        <a:xfrm>
          <a:off x="0" y="0"/>
          <a:ext cx="0" cy="0"/>
          <a:chOff x="0" y="0"/>
          <a:chExt cx="0" cy="0"/>
        </a:xfrm>
      </p:grpSpPr>
      <p:pic>
        <p:nvPicPr>
          <p:cNvPr id="3034" name="Google Shape;3034;p65"/>
          <p:cNvPicPr preferRelativeResize="0"/>
          <p:nvPr/>
        </p:nvPicPr>
        <p:blipFill rotWithShape="1">
          <a:blip r:embed="rId3">
            <a:alphaModFix/>
          </a:blip>
          <a:srcRect b="21508" l="65465" r="22892" t="45531"/>
          <a:stretch/>
        </p:blipFill>
        <p:spPr>
          <a:xfrm>
            <a:off x="4772691" y="2667553"/>
            <a:ext cx="2674367" cy="3270478"/>
          </a:xfrm>
          <a:prstGeom prst="rect">
            <a:avLst/>
          </a:prstGeom>
          <a:noFill/>
          <a:ln>
            <a:noFill/>
          </a:ln>
        </p:spPr>
      </p:pic>
      <p:pic>
        <p:nvPicPr>
          <p:cNvPr id="3035" name="Google Shape;3035;p65"/>
          <p:cNvPicPr preferRelativeResize="0"/>
          <p:nvPr/>
        </p:nvPicPr>
        <p:blipFill rotWithShape="1">
          <a:blip r:embed="rId4">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2745"/>
              </a:srgbClr>
            </a:outerShdw>
          </a:effectLst>
        </p:spPr>
      </p:pic>
      <p:pic>
        <p:nvPicPr>
          <p:cNvPr id="3036" name="Google Shape;3036;p65"/>
          <p:cNvPicPr preferRelativeResize="0"/>
          <p:nvPr/>
        </p:nvPicPr>
        <p:blipFill rotWithShape="1">
          <a:blip r:embed="rId5">
            <a:alphaModFix/>
          </a:blip>
          <a:srcRect b="453" l="2318" r="2288" t="72303"/>
          <a:stretch/>
        </p:blipFill>
        <p:spPr>
          <a:xfrm>
            <a:off x="10838371" y="243581"/>
            <a:ext cx="518400" cy="518400"/>
          </a:xfrm>
          <a:prstGeom prst="rect">
            <a:avLst/>
          </a:prstGeom>
          <a:noFill/>
          <a:ln>
            <a:noFill/>
          </a:ln>
        </p:spPr>
      </p:pic>
      <p:cxnSp>
        <p:nvCxnSpPr>
          <p:cNvPr id="3037" name="Google Shape;3037;p65"/>
          <p:cNvCxnSpPr/>
          <p:nvPr/>
        </p:nvCxnSpPr>
        <p:spPr>
          <a:xfrm>
            <a:off x="5202946" y="3656553"/>
            <a:ext cx="1584000" cy="0"/>
          </a:xfrm>
          <a:prstGeom prst="straightConnector1">
            <a:avLst/>
          </a:prstGeom>
          <a:noFill/>
          <a:ln cap="flat" cmpd="sng" w="38100">
            <a:solidFill>
              <a:srgbClr val="1D9A78"/>
            </a:solidFill>
            <a:prstDash val="dash"/>
            <a:miter lim="800000"/>
            <a:headEnd len="sm" w="sm" type="none"/>
            <a:tailEnd len="sm" w="sm" type="none"/>
          </a:ln>
        </p:spPr>
      </p:cxnSp>
      <p:sp>
        <p:nvSpPr>
          <p:cNvPr id="3038" name="Google Shape;3038;p65"/>
          <p:cNvSpPr txBox="1"/>
          <p:nvPr/>
        </p:nvSpPr>
        <p:spPr>
          <a:xfrm>
            <a:off x="4934601" y="3471887"/>
            <a:ext cx="53669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N</a:t>
            </a:r>
            <a:endParaRPr sz="1800">
              <a:solidFill>
                <a:schemeClr val="dk1"/>
              </a:solidFill>
              <a:latin typeface="Calibri"/>
              <a:ea typeface="Calibri"/>
              <a:cs typeface="Calibri"/>
              <a:sym typeface="Calibri"/>
            </a:endParaRPr>
          </a:p>
        </p:txBody>
      </p:sp>
      <p:sp>
        <p:nvSpPr>
          <p:cNvPr id="3039" name="Google Shape;3039;p65"/>
          <p:cNvSpPr/>
          <p:nvPr/>
        </p:nvSpPr>
        <p:spPr>
          <a:xfrm>
            <a:off x="2263998" y="2766380"/>
            <a:ext cx="245097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rayon incident </a:t>
            </a:r>
            <a:endParaRPr/>
          </a:p>
        </p:txBody>
      </p:sp>
      <p:cxnSp>
        <p:nvCxnSpPr>
          <p:cNvPr id="3040" name="Google Shape;3040;p65"/>
          <p:cNvCxnSpPr/>
          <p:nvPr/>
        </p:nvCxnSpPr>
        <p:spPr>
          <a:xfrm flipH="1" rot="10800000">
            <a:off x="4464188" y="2938401"/>
            <a:ext cx="1264335" cy="25290"/>
          </a:xfrm>
          <a:prstGeom prst="straightConnector1">
            <a:avLst/>
          </a:prstGeom>
          <a:noFill/>
          <a:ln cap="flat" cmpd="sng" w="28575">
            <a:solidFill>
              <a:schemeClr val="dk1"/>
            </a:solidFill>
            <a:prstDash val="solid"/>
            <a:miter lim="800000"/>
            <a:headEnd len="sm" w="sm" type="none"/>
            <a:tailEnd len="med" w="med" type="stealth"/>
          </a:ln>
        </p:spPr>
      </p:cxnSp>
      <p:sp>
        <p:nvSpPr>
          <p:cNvPr id="3041" name="Google Shape;3041;p65"/>
          <p:cNvSpPr txBox="1"/>
          <p:nvPr/>
        </p:nvSpPr>
        <p:spPr>
          <a:xfrm>
            <a:off x="5614815" y="3181384"/>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40°</a:t>
            </a:r>
            <a:endParaRPr/>
          </a:p>
        </p:txBody>
      </p:sp>
      <p:grpSp>
        <p:nvGrpSpPr>
          <p:cNvPr id="3042" name="Google Shape;3042;p65"/>
          <p:cNvGrpSpPr/>
          <p:nvPr/>
        </p:nvGrpSpPr>
        <p:grpSpPr>
          <a:xfrm rot="-8520280">
            <a:off x="5251622" y="3153579"/>
            <a:ext cx="1620000" cy="10633"/>
            <a:chOff x="8702048" y="4199860"/>
            <a:chExt cx="2238854" cy="10633"/>
          </a:xfrm>
        </p:grpSpPr>
        <p:cxnSp>
          <p:nvCxnSpPr>
            <p:cNvPr id="3043" name="Google Shape;3043;p65"/>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3044" name="Google Shape;3044;p65"/>
            <p:cNvCxnSpPr/>
            <p:nvPr/>
          </p:nvCxnSpPr>
          <p:spPr>
            <a:xfrm rot="10800000">
              <a:off x="9369329" y="4208709"/>
              <a:ext cx="540215" cy="0"/>
            </a:xfrm>
            <a:prstGeom prst="straightConnector1">
              <a:avLst/>
            </a:prstGeom>
            <a:noFill/>
            <a:ln cap="flat" cmpd="sng" w="38100">
              <a:solidFill>
                <a:schemeClr val="accent1"/>
              </a:solidFill>
              <a:prstDash val="solid"/>
              <a:miter lim="800000"/>
              <a:headEnd len="sm" w="sm" type="none"/>
              <a:tailEnd len="med" w="med" type="triangle"/>
            </a:ln>
          </p:spPr>
        </p:cxnSp>
      </p:grpSp>
      <p:sp>
        <p:nvSpPr>
          <p:cNvPr id="3045" name="Google Shape;3045;p65"/>
          <p:cNvSpPr/>
          <p:nvPr/>
        </p:nvSpPr>
        <p:spPr>
          <a:xfrm rot="-5400000">
            <a:off x="6083354" y="3291834"/>
            <a:ext cx="540000" cy="648000"/>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3046" name="Google Shape;3046;p65"/>
          <p:cNvPicPr preferRelativeResize="0"/>
          <p:nvPr/>
        </p:nvPicPr>
        <p:blipFill rotWithShape="1">
          <a:blip r:embed="rId3">
            <a:alphaModFix/>
          </a:blip>
          <a:srcRect b="22346" l="23861" r="34002" t="72206"/>
          <a:stretch/>
        </p:blipFill>
        <p:spPr>
          <a:xfrm>
            <a:off x="644044" y="922651"/>
            <a:ext cx="10712727" cy="651986"/>
          </a:xfrm>
          <a:prstGeom prst="rect">
            <a:avLst/>
          </a:prstGeom>
          <a:noFill/>
          <a:ln>
            <a:noFill/>
          </a:ln>
        </p:spPr>
      </p:pic>
      <p:sp>
        <p:nvSpPr>
          <p:cNvPr id="3047" name="Google Shape;3047;p65"/>
          <p:cNvSpPr/>
          <p:nvPr/>
        </p:nvSpPr>
        <p:spPr>
          <a:xfrm>
            <a:off x="919461" y="6116534"/>
            <a:ext cx="8371391" cy="413959"/>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fr-FR" sz="2000">
                <a:solidFill>
                  <a:srgbClr val="000000"/>
                </a:solidFill>
                <a:latin typeface="Calibri"/>
                <a:ea typeface="Calibri"/>
                <a:cs typeface="Calibri"/>
                <a:sym typeface="Calibri"/>
              </a:rPr>
              <a:t>Le rayon réfléchi </a:t>
            </a:r>
            <a:r>
              <a:rPr lang="fr-FR" sz="2000">
                <a:solidFill>
                  <a:schemeClr val="dk1"/>
                </a:solidFill>
                <a:latin typeface="Calibri"/>
                <a:ea typeface="Calibri"/>
                <a:cs typeface="Calibri"/>
                <a:sym typeface="Calibri"/>
              </a:rPr>
              <a:t>forme un angle de réflexion r = …….……………avec la normale.</a:t>
            </a:r>
            <a:endParaRPr/>
          </a:p>
        </p:txBody>
      </p:sp>
      <p:sp>
        <p:nvSpPr>
          <p:cNvPr id="3048" name="Google Shape;3048;p65"/>
          <p:cNvSpPr/>
          <p:nvPr/>
        </p:nvSpPr>
        <p:spPr>
          <a:xfrm>
            <a:off x="546847" y="1565721"/>
            <a:ext cx="10990729" cy="923330"/>
          </a:xfrm>
          <a:prstGeom prst="rect">
            <a:avLst/>
          </a:prstGeom>
          <a:noFill/>
          <a:ln>
            <a:noFill/>
          </a:ln>
        </p:spPr>
        <p:txBody>
          <a:bodyPr anchorCtr="0" anchor="t" bIns="0" lIns="0" spcFirstLastPara="1" rIns="0" wrap="square" tIns="0">
            <a:spAutoFit/>
          </a:bodyPr>
          <a:lstStyle/>
          <a:p>
            <a:pPr indent="-342900" lvl="0" marL="342900" marR="0" rtl="0" algn="l">
              <a:lnSpc>
                <a:spcPct val="150000"/>
              </a:lnSpc>
              <a:spcBef>
                <a:spcPts val="0"/>
              </a:spcBef>
              <a:spcAft>
                <a:spcPts val="0"/>
              </a:spcAft>
              <a:buClr>
                <a:schemeClr val="dk1"/>
              </a:buClr>
              <a:buSzPts val="2000"/>
              <a:buFont typeface="Noto Sans Symbols"/>
              <a:buChar char="✔"/>
            </a:pPr>
            <a:r>
              <a:rPr lang="fr-FR" sz="2000">
                <a:solidFill>
                  <a:schemeClr val="dk1"/>
                </a:solidFill>
                <a:latin typeface="Calibri"/>
                <a:ea typeface="Calibri"/>
                <a:cs typeface="Calibri"/>
                <a:sym typeface="Calibri"/>
              </a:rPr>
              <a:t>On reporte l’angle r = 40° </a:t>
            </a:r>
            <a:r>
              <a:rPr b="1" lang="fr-FR" sz="2000">
                <a:solidFill>
                  <a:schemeClr val="dk1"/>
                </a:solidFill>
                <a:latin typeface="Calibri"/>
                <a:ea typeface="Calibri"/>
                <a:cs typeface="Calibri"/>
                <a:sym typeface="Calibri"/>
              </a:rPr>
              <a:t>de l’autre côté de la normale </a:t>
            </a:r>
            <a:r>
              <a:rPr lang="fr-FR" sz="2000">
                <a:solidFill>
                  <a:schemeClr val="dk1"/>
                </a:solidFill>
                <a:latin typeface="Calibri"/>
                <a:ea typeface="Calibri"/>
                <a:cs typeface="Calibri"/>
                <a:sym typeface="Calibri"/>
              </a:rPr>
              <a:t>et on trace </a:t>
            </a:r>
            <a:r>
              <a:rPr b="1" lang="fr-FR" sz="2000">
                <a:solidFill>
                  <a:schemeClr val="dk1"/>
                </a:solidFill>
                <a:latin typeface="Calibri"/>
                <a:ea typeface="Calibri"/>
                <a:cs typeface="Calibri"/>
                <a:sym typeface="Calibri"/>
              </a:rPr>
              <a:t>le rayon réfléchi </a:t>
            </a:r>
            <a:r>
              <a:rPr lang="fr-FR" sz="2000">
                <a:solidFill>
                  <a:schemeClr val="dk1"/>
                </a:solidFill>
                <a:latin typeface="Calibri"/>
                <a:ea typeface="Calibri"/>
                <a:cs typeface="Calibri"/>
                <a:sym typeface="Calibri"/>
              </a:rPr>
              <a:t>selon la direction obtenue.</a:t>
            </a:r>
            <a:endParaRPr sz="2000">
              <a:solidFill>
                <a:schemeClr val="dk1"/>
              </a:solidFill>
              <a:latin typeface="Calibri"/>
              <a:ea typeface="Calibri"/>
              <a:cs typeface="Calibri"/>
              <a:sym typeface="Calibri"/>
            </a:endParaRPr>
          </a:p>
        </p:txBody>
      </p:sp>
      <p:grpSp>
        <p:nvGrpSpPr>
          <p:cNvPr id="3049" name="Google Shape;3049;p65"/>
          <p:cNvGrpSpPr/>
          <p:nvPr/>
        </p:nvGrpSpPr>
        <p:grpSpPr>
          <a:xfrm rot="-2400000">
            <a:off x="5285204" y="4197804"/>
            <a:ext cx="1620000" cy="10633"/>
            <a:chOff x="8702048" y="4199860"/>
            <a:chExt cx="2238854" cy="10633"/>
          </a:xfrm>
        </p:grpSpPr>
        <p:cxnSp>
          <p:nvCxnSpPr>
            <p:cNvPr id="3050" name="Google Shape;3050;p65"/>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3051" name="Google Shape;3051;p65"/>
            <p:cNvCxnSpPr/>
            <p:nvPr/>
          </p:nvCxnSpPr>
          <p:spPr>
            <a:xfrm rot="10800000">
              <a:off x="9369329" y="4208709"/>
              <a:ext cx="540215" cy="0"/>
            </a:xfrm>
            <a:prstGeom prst="straightConnector1">
              <a:avLst/>
            </a:prstGeom>
            <a:noFill/>
            <a:ln cap="flat" cmpd="sng" w="38100">
              <a:solidFill>
                <a:schemeClr val="accent1"/>
              </a:solidFill>
              <a:prstDash val="solid"/>
              <a:miter lim="800000"/>
              <a:headEnd len="sm" w="sm" type="none"/>
              <a:tailEnd len="med" w="med" type="triangle"/>
            </a:ln>
          </p:spPr>
        </p:cxnSp>
      </p:grpSp>
      <p:sp>
        <p:nvSpPr>
          <p:cNvPr id="3052" name="Google Shape;3052;p65"/>
          <p:cNvSpPr/>
          <p:nvPr/>
        </p:nvSpPr>
        <p:spPr>
          <a:xfrm rot="-7506057">
            <a:off x="6129424" y="3593096"/>
            <a:ext cx="540000" cy="648000"/>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053" name="Google Shape;3053;p65"/>
          <p:cNvSpPr txBox="1"/>
          <p:nvPr/>
        </p:nvSpPr>
        <p:spPr>
          <a:xfrm>
            <a:off x="5618358" y="3769716"/>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40°</a:t>
            </a:r>
            <a:endParaRPr/>
          </a:p>
        </p:txBody>
      </p:sp>
      <p:cxnSp>
        <p:nvCxnSpPr>
          <p:cNvPr id="3054" name="Google Shape;3054;p65"/>
          <p:cNvCxnSpPr/>
          <p:nvPr/>
        </p:nvCxnSpPr>
        <p:spPr>
          <a:xfrm flipH="1" rot="10800000">
            <a:off x="4304947" y="4631814"/>
            <a:ext cx="1166342" cy="7664"/>
          </a:xfrm>
          <a:prstGeom prst="straightConnector1">
            <a:avLst/>
          </a:prstGeom>
          <a:noFill/>
          <a:ln cap="flat" cmpd="sng" w="28575">
            <a:solidFill>
              <a:schemeClr val="dk1"/>
            </a:solidFill>
            <a:prstDash val="solid"/>
            <a:miter lim="800000"/>
            <a:headEnd len="sm" w="sm" type="none"/>
            <a:tailEnd len="med" w="med" type="stealth"/>
          </a:ln>
        </p:spPr>
      </p:cxnSp>
      <p:sp>
        <p:nvSpPr>
          <p:cNvPr id="3055" name="Google Shape;3055;p65"/>
          <p:cNvSpPr/>
          <p:nvPr/>
        </p:nvSpPr>
        <p:spPr>
          <a:xfrm>
            <a:off x="2221076" y="4416125"/>
            <a:ext cx="245097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rayon réfléchi </a:t>
            </a:r>
            <a:endParaRPr/>
          </a:p>
        </p:txBody>
      </p:sp>
      <p:sp>
        <p:nvSpPr>
          <p:cNvPr id="3056" name="Google Shape;3056;p65"/>
          <p:cNvSpPr txBox="1"/>
          <p:nvPr/>
        </p:nvSpPr>
        <p:spPr>
          <a:xfrm>
            <a:off x="6109874" y="5959866"/>
            <a:ext cx="630724" cy="58907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1" lang="fr-FR" sz="2400">
                <a:solidFill>
                  <a:srgbClr val="FF0000"/>
                </a:solidFill>
                <a:latin typeface="Calibri"/>
                <a:ea typeface="Calibri"/>
                <a:cs typeface="Calibri"/>
                <a:sym typeface="Calibri"/>
              </a:rPr>
              <a:t>40°</a:t>
            </a:r>
            <a:endParaRPr/>
          </a:p>
        </p:txBody>
      </p:sp>
      <p:sp>
        <p:nvSpPr>
          <p:cNvPr id="3057" name="Google Shape;3057;p65"/>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fr-FR"/>
              <a:t>On passe à la troisième question qui consiste à tracer le rayon incident.</a:t>
            </a:r>
            <a:endParaRPr/>
          </a:p>
        </p:txBody>
      </p:sp>
      <p:sp>
        <p:nvSpPr>
          <p:cNvPr id="3058" name="Google Shape;3058;p65"/>
          <p:cNvSpPr txBox="1"/>
          <p:nvPr>
            <p:ph idx="4294967295" type="body"/>
          </p:nvPr>
        </p:nvSpPr>
        <p:spPr>
          <a:xfrm>
            <a:off x="935304" y="621137"/>
            <a:ext cx="10372459" cy="299327"/>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90000"/>
              </a:lnSpc>
              <a:spcBef>
                <a:spcPts val="0"/>
              </a:spcBef>
              <a:spcAft>
                <a:spcPts val="0"/>
              </a:spcAft>
              <a:buClr>
                <a:schemeClr val="dk1"/>
              </a:buClr>
              <a:buSzPct val="100000"/>
              <a:buNone/>
            </a:pPr>
            <a:r>
              <a:rPr lang="fr-FR"/>
              <a:t>L’enseignant·e désigne des représentants de quelques binômes pour répondre et verbaliser le raisonnement avant d’afficher la réponse correcte.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2" name="Shape 3062"/>
        <p:cNvGrpSpPr/>
        <p:nvPr/>
      </p:nvGrpSpPr>
      <p:grpSpPr>
        <a:xfrm>
          <a:off x="0" y="0"/>
          <a:ext cx="0" cy="0"/>
          <a:chOff x="0" y="0"/>
          <a:chExt cx="0" cy="0"/>
        </a:xfrm>
      </p:grpSpPr>
      <p:sp>
        <p:nvSpPr>
          <p:cNvPr id="3063" name="Google Shape;3063;p66"/>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12 min</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7" name="Shape 3067"/>
        <p:cNvGrpSpPr/>
        <p:nvPr/>
      </p:nvGrpSpPr>
      <p:grpSpPr>
        <a:xfrm>
          <a:off x="0" y="0"/>
          <a:ext cx="0" cy="0"/>
          <a:chOff x="0" y="0"/>
          <a:chExt cx="0" cy="0"/>
        </a:xfrm>
      </p:grpSpPr>
      <p:grpSp>
        <p:nvGrpSpPr>
          <p:cNvPr id="3068" name="Google Shape;3068;p67"/>
          <p:cNvGrpSpPr/>
          <p:nvPr/>
        </p:nvGrpSpPr>
        <p:grpSpPr>
          <a:xfrm>
            <a:off x="10856170" y="111657"/>
            <a:ext cx="630930" cy="597556"/>
            <a:chOff x="582302" y="4447623"/>
            <a:chExt cx="630930" cy="597556"/>
          </a:xfrm>
        </p:grpSpPr>
        <p:pic>
          <p:nvPicPr>
            <p:cNvPr id="3069" name="Google Shape;3069;p67"/>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3070" name="Google Shape;3070;p67"/>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pic>
        <p:nvPicPr>
          <p:cNvPr id="3071" name="Google Shape;3071;p67"/>
          <p:cNvPicPr preferRelativeResize="0"/>
          <p:nvPr/>
        </p:nvPicPr>
        <p:blipFill rotWithShape="1">
          <a:blip r:embed="rId5">
            <a:alphaModFix/>
          </a:blip>
          <a:srcRect b="14652" l="22540" r="22060" t="28915"/>
          <a:stretch/>
        </p:blipFill>
        <p:spPr>
          <a:xfrm>
            <a:off x="927338" y="1256926"/>
            <a:ext cx="10861250" cy="5143874"/>
          </a:xfrm>
          <a:prstGeom prst="rect">
            <a:avLst/>
          </a:prstGeom>
          <a:noFill/>
          <a:ln>
            <a:noFill/>
          </a:ln>
        </p:spPr>
      </p:pic>
      <p:sp>
        <p:nvSpPr>
          <p:cNvPr id="3072" name="Google Shape;3072;p67"/>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c’est le moment de travailler tout seul. Voir le livret p 68 «je m’entraîne seul » .</a:t>
            </a:r>
            <a:endParaRPr/>
          </a:p>
        </p:txBody>
      </p:sp>
      <p:sp>
        <p:nvSpPr>
          <p:cNvPr id="3073" name="Google Shape;3073;p67"/>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circule dans la classe pour repérer les élèves en difficulté .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7" name="Shape 3077"/>
        <p:cNvGrpSpPr/>
        <p:nvPr/>
      </p:nvGrpSpPr>
      <p:grpSpPr>
        <a:xfrm>
          <a:off x="0" y="0"/>
          <a:ext cx="0" cy="0"/>
          <a:chOff x="0" y="0"/>
          <a:chExt cx="0" cy="0"/>
        </a:xfrm>
      </p:grpSpPr>
      <p:sp>
        <p:nvSpPr>
          <p:cNvPr id="3078" name="Google Shape;3078;p68"/>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3079" name="Google Shape;3079;p68"/>
          <p:cNvPicPr preferRelativeResize="0"/>
          <p:nvPr/>
        </p:nvPicPr>
        <p:blipFill rotWithShape="1">
          <a:blip r:embed="rId3">
            <a:alphaModFix/>
          </a:blip>
          <a:srcRect b="20982" l="10491" r="10044" t="15401"/>
          <a:stretch/>
        </p:blipFill>
        <p:spPr>
          <a:xfrm>
            <a:off x="4495800" y="2989489"/>
            <a:ext cx="3390900" cy="2714625"/>
          </a:xfrm>
          <a:prstGeom prst="rect">
            <a:avLst/>
          </a:prstGeom>
          <a:noFill/>
          <a:ln>
            <a:noFill/>
          </a:ln>
        </p:spPr>
      </p:pic>
      <p:grpSp>
        <p:nvGrpSpPr>
          <p:cNvPr id="3080" name="Google Shape;3080;p68"/>
          <p:cNvGrpSpPr/>
          <p:nvPr/>
        </p:nvGrpSpPr>
        <p:grpSpPr>
          <a:xfrm>
            <a:off x="10856170" y="111657"/>
            <a:ext cx="630930" cy="597556"/>
            <a:chOff x="582302" y="4447623"/>
            <a:chExt cx="630930" cy="597556"/>
          </a:xfrm>
        </p:grpSpPr>
        <p:pic>
          <p:nvPicPr>
            <p:cNvPr id="3081" name="Google Shape;3081;p68"/>
            <p:cNvPicPr preferRelativeResize="0"/>
            <p:nvPr/>
          </p:nvPicPr>
          <p:blipFill rotWithShape="1">
            <a:blip r:embed="rId4">
              <a:alphaModFix/>
            </a:blip>
            <a:srcRect b="30054" l="11664" r="25922" t="23325"/>
            <a:stretch/>
          </p:blipFill>
          <p:spPr>
            <a:xfrm>
              <a:off x="582302" y="4573906"/>
              <a:ext cx="630930" cy="471273"/>
            </a:xfrm>
            <a:prstGeom prst="rect">
              <a:avLst/>
            </a:prstGeom>
            <a:noFill/>
            <a:ln>
              <a:noFill/>
            </a:ln>
          </p:spPr>
        </p:pic>
        <p:pic>
          <p:nvPicPr>
            <p:cNvPr id="3082" name="Google Shape;3082;p68"/>
            <p:cNvPicPr preferRelativeResize="0"/>
            <p:nvPr/>
          </p:nvPicPr>
          <p:blipFill rotWithShape="1">
            <a:blip r:embed="rId5">
              <a:alphaModFix/>
            </a:blip>
            <a:srcRect b="30054" l="74744" r="10688" t="23325"/>
            <a:stretch/>
          </p:blipFill>
          <p:spPr>
            <a:xfrm rot="1461832">
              <a:off x="758368" y="4457015"/>
              <a:ext cx="147273" cy="471273"/>
            </a:xfrm>
            <a:prstGeom prst="rect">
              <a:avLst/>
            </a:prstGeom>
            <a:noFill/>
            <a:ln>
              <a:noFill/>
            </a:ln>
          </p:spPr>
        </p:pic>
      </p:grpSp>
      <p:sp>
        <p:nvSpPr>
          <p:cNvPr id="3083" name="Google Shape;3083;p68"/>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 temps est terminé. Corrigeons ensemble l’exercice.</a:t>
            </a:r>
            <a:endParaRPr/>
          </a:p>
        </p:txBody>
      </p:sp>
      <p:sp>
        <p:nvSpPr>
          <p:cNvPr id="3084" name="Google Shape;3084;p68"/>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à la correction en leur demandant de présenter leurs réponses et de les justifier.</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8" name="Shape 3088"/>
        <p:cNvGrpSpPr/>
        <p:nvPr/>
      </p:nvGrpSpPr>
      <p:grpSpPr>
        <a:xfrm>
          <a:off x="0" y="0"/>
          <a:ext cx="0" cy="0"/>
          <a:chOff x="0" y="0"/>
          <a:chExt cx="0" cy="0"/>
        </a:xfrm>
      </p:grpSpPr>
      <p:grpSp>
        <p:nvGrpSpPr>
          <p:cNvPr id="3089" name="Google Shape;3089;p69"/>
          <p:cNvGrpSpPr/>
          <p:nvPr/>
        </p:nvGrpSpPr>
        <p:grpSpPr>
          <a:xfrm>
            <a:off x="10856170" y="111657"/>
            <a:ext cx="630930" cy="597556"/>
            <a:chOff x="582302" y="4447623"/>
            <a:chExt cx="630930" cy="597556"/>
          </a:xfrm>
        </p:grpSpPr>
        <p:pic>
          <p:nvPicPr>
            <p:cNvPr id="3090" name="Google Shape;3090;p69"/>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3091" name="Google Shape;3091;p69"/>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pic>
        <p:nvPicPr>
          <p:cNvPr id="3092" name="Google Shape;3092;p69"/>
          <p:cNvPicPr preferRelativeResize="0"/>
          <p:nvPr/>
        </p:nvPicPr>
        <p:blipFill rotWithShape="1">
          <a:blip r:embed="rId5">
            <a:alphaModFix/>
          </a:blip>
          <a:srcRect b="0" l="0" r="0" t="0"/>
          <a:stretch/>
        </p:blipFill>
        <p:spPr>
          <a:xfrm>
            <a:off x="11488504" y="480778"/>
            <a:ext cx="533308" cy="533310"/>
          </a:xfrm>
          <a:prstGeom prst="rect">
            <a:avLst/>
          </a:prstGeom>
          <a:noFill/>
          <a:ln>
            <a:noFill/>
          </a:ln>
        </p:spPr>
      </p:pic>
      <p:pic>
        <p:nvPicPr>
          <p:cNvPr id="3093" name="Google Shape;3093;p69"/>
          <p:cNvPicPr preferRelativeResize="0"/>
          <p:nvPr/>
        </p:nvPicPr>
        <p:blipFill rotWithShape="1">
          <a:blip r:embed="rId6">
            <a:alphaModFix/>
          </a:blip>
          <a:srcRect b="14652" l="22540" r="22060" t="28915"/>
          <a:stretch/>
        </p:blipFill>
        <p:spPr>
          <a:xfrm>
            <a:off x="228600" y="1185511"/>
            <a:ext cx="11554374" cy="5415066"/>
          </a:xfrm>
          <a:prstGeom prst="rect">
            <a:avLst/>
          </a:prstGeom>
          <a:noFill/>
          <a:ln>
            <a:noFill/>
          </a:ln>
        </p:spPr>
      </p:pic>
      <p:sp>
        <p:nvSpPr>
          <p:cNvPr id="3094" name="Google Shape;3094;p69"/>
          <p:cNvSpPr txBox="1"/>
          <p:nvPr/>
        </p:nvSpPr>
        <p:spPr>
          <a:xfrm>
            <a:off x="2250342" y="3237972"/>
            <a:ext cx="248608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fr-FR" sz="2400">
                <a:solidFill>
                  <a:srgbClr val="FF0000"/>
                </a:solidFill>
                <a:latin typeface="Calibri"/>
                <a:ea typeface="Calibri"/>
                <a:cs typeface="Calibri"/>
                <a:sym typeface="Calibri"/>
              </a:rPr>
              <a:t>perpendiculaire</a:t>
            </a:r>
            <a:endParaRPr b="1" i="1" sz="2400">
              <a:solidFill>
                <a:srgbClr val="FF0000"/>
              </a:solidFill>
              <a:latin typeface="Calibri"/>
              <a:ea typeface="Calibri"/>
              <a:cs typeface="Calibri"/>
              <a:sym typeface="Calibri"/>
            </a:endParaRPr>
          </a:p>
        </p:txBody>
      </p:sp>
      <p:sp>
        <p:nvSpPr>
          <p:cNvPr id="3095" name="Google Shape;3095;p69"/>
          <p:cNvSpPr txBox="1"/>
          <p:nvPr/>
        </p:nvSpPr>
        <p:spPr>
          <a:xfrm>
            <a:off x="5671798" y="5942643"/>
            <a:ext cx="2039408"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fr-FR" sz="2400">
                <a:solidFill>
                  <a:srgbClr val="FF0000"/>
                </a:solidFill>
                <a:latin typeface="Calibri"/>
                <a:ea typeface="Calibri"/>
                <a:cs typeface="Calibri"/>
                <a:sym typeface="Calibri"/>
              </a:rPr>
              <a:t>r = i = 30°</a:t>
            </a:r>
            <a:endParaRPr b="1" i="1" sz="2400">
              <a:solidFill>
                <a:srgbClr val="FF0000"/>
              </a:solidFill>
              <a:latin typeface="Calibri"/>
              <a:ea typeface="Calibri"/>
              <a:cs typeface="Calibri"/>
              <a:sym typeface="Calibri"/>
            </a:endParaRPr>
          </a:p>
        </p:txBody>
      </p:sp>
      <p:sp>
        <p:nvSpPr>
          <p:cNvPr id="3096" name="Google Shape;3096;p69"/>
          <p:cNvSpPr txBox="1"/>
          <p:nvPr/>
        </p:nvSpPr>
        <p:spPr>
          <a:xfrm>
            <a:off x="5427244" y="4320036"/>
            <a:ext cx="2039408"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fr-FR" sz="2400">
                <a:solidFill>
                  <a:srgbClr val="FF0000"/>
                </a:solidFill>
                <a:latin typeface="Calibri"/>
                <a:ea typeface="Calibri"/>
                <a:cs typeface="Calibri"/>
                <a:sym typeface="Calibri"/>
              </a:rPr>
              <a:t>30°</a:t>
            </a:r>
            <a:endParaRPr b="1" i="1" sz="2400">
              <a:solidFill>
                <a:srgbClr val="FF0000"/>
              </a:solidFill>
              <a:latin typeface="Calibri"/>
              <a:ea typeface="Calibri"/>
              <a:cs typeface="Calibri"/>
              <a:sym typeface="Calibri"/>
            </a:endParaRPr>
          </a:p>
        </p:txBody>
      </p:sp>
      <p:grpSp>
        <p:nvGrpSpPr>
          <p:cNvPr id="3097" name="Google Shape;3097;p69"/>
          <p:cNvGrpSpPr/>
          <p:nvPr/>
        </p:nvGrpSpPr>
        <p:grpSpPr>
          <a:xfrm rot="-5280000">
            <a:off x="9882197" y="3562557"/>
            <a:ext cx="1620000" cy="10633"/>
            <a:chOff x="8702048" y="4199860"/>
            <a:chExt cx="2238854" cy="10633"/>
          </a:xfrm>
        </p:grpSpPr>
        <p:cxnSp>
          <p:nvCxnSpPr>
            <p:cNvPr id="3098" name="Google Shape;3098;p69"/>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3099" name="Google Shape;3099;p69"/>
            <p:cNvCxnSpPr/>
            <p:nvPr/>
          </p:nvCxnSpPr>
          <p:spPr>
            <a:xfrm rot="10800000">
              <a:off x="9369329" y="4208709"/>
              <a:ext cx="540215" cy="0"/>
            </a:xfrm>
            <a:prstGeom prst="straightConnector1">
              <a:avLst/>
            </a:prstGeom>
            <a:noFill/>
            <a:ln cap="flat" cmpd="sng" w="38100">
              <a:solidFill>
                <a:schemeClr val="accent1"/>
              </a:solidFill>
              <a:prstDash val="solid"/>
              <a:miter lim="800000"/>
              <a:headEnd len="sm" w="sm" type="none"/>
              <a:tailEnd len="med" w="med" type="triangle"/>
            </a:ln>
          </p:spPr>
        </p:cxnSp>
      </p:grpSp>
      <p:sp>
        <p:nvSpPr>
          <p:cNvPr id="3100" name="Google Shape;3100;p69"/>
          <p:cNvSpPr/>
          <p:nvPr/>
        </p:nvSpPr>
        <p:spPr>
          <a:xfrm rot="-5400000">
            <a:off x="10389167" y="3521201"/>
            <a:ext cx="540000" cy="648000"/>
          </a:xfrm>
          <a:prstGeom prst="arc">
            <a:avLst>
              <a:gd fmla="val 16200000" name="adj1"/>
              <a:gd fmla="val 0" name="adj2"/>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01" name="Google Shape;3101;p69"/>
          <p:cNvSpPr/>
          <p:nvPr/>
        </p:nvSpPr>
        <p:spPr>
          <a:xfrm rot="-7506057">
            <a:off x="10189178" y="3648152"/>
            <a:ext cx="540000" cy="648000"/>
          </a:xfrm>
          <a:prstGeom prst="arc">
            <a:avLst>
              <a:gd fmla="val 16200000" name="adj1"/>
              <a:gd fmla="val 0" name="adj2"/>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02" name="Google Shape;3102;p69"/>
          <p:cNvSpPr txBox="1"/>
          <p:nvPr/>
        </p:nvSpPr>
        <p:spPr>
          <a:xfrm>
            <a:off x="10178554" y="3223545"/>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a:p>
        </p:txBody>
      </p:sp>
      <p:sp>
        <p:nvSpPr>
          <p:cNvPr id="3103" name="Google Shape;3103;p69"/>
          <p:cNvSpPr txBox="1"/>
          <p:nvPr/>
        </p:nvSpPr>
        <p:spPr>
          <a:xfrm>
            <a:off x="9744558" y="3559255"/>
            <a:ext cx="53091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30°</a:t>
            </a:r>
            <a:endParaRPr/>
          </a:p>
        </p:txBody>
      </p:sp>
      <p:cxnSp>
        <p:nvCxnSpPr>
          <p:cNvPr id="3104" name="Google Shape;3104;p69"/>
          <p:cNvCxnSpPr/>
          <p:nvPr/>
        </p:nvCxnSpPr>
        <p:spPr>
          <a:xfrm>
            <a:off x="9951435" y="3152788"/>
            <a:ext cx="639848" cy="1231678"/>
          </a:xfrm>
          <a:prstGeom prst="straightConnector1">
            <a:avLst/>
          </a:prstGeom>
          <a:noFill/>
          <a:ln cap="flat" cmpd="sng" w="38100">
            <a:solidFill>
              <a:srgbClr val="1D9A78"/>
            </a:solidFill>
            <a:prstDash val="dash"/>
            <a:miter lim="800000"/>
            <a:headEnd len="sm" w="sm" type="none"/>
            <a:tailEnd len="sm" w="sm" type="none"/>
          </a:ln>
        </p:spPr>
      </p:cxnSp>
      <p:grpSp>
        <p:nvGrpSpPr>
          <p:cNvPr id="3105" name="Google Shape;3105;p69"/>
          <p:cNvGrpSpPr/>
          <p:nvPr/>
        </p:nvGrpSpPr>
        <p:grpSpPr>
          <a:xfrm rot="1971390">
            <a:off x="9148401" y="4015045"/>
            <a:ext cx="1620000" cy="10633"/>
            <a:chOff x="8702048" y="4199860"/>
            <a:chExt cx="2238854" cy="10633"/>
          </a:xfrm>
        </p:grpSpPr>
        <p:cxnSp>
          <p:nvCxnSpPr>
            <p:cNvPr id="3106" name="Google Shape;3106;p69"/>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3107" name="Google Shape;3107;p69"/>
            <p:cNvCxnSpPr/>
            <p:nvPr/>
          </p:nvCxnSpPr>
          <p:spPr>
            <a:xfrm rot="10800000">
              <a:off x="9369329" y="4208709"/>
              <a:ext cx="540215" cy="0"/>
            </a:xfrm>
            <a:prstGeom prst="straightConnector1">
              <a:avLst/>
            </a:prstGeom>
            <a:noFill/>
            <a:ln cap="flat" cmpd="sng" w="38100">
              <a:solidFill>
                <a:schemeClr val="accent1"/>
              </a:solidFill>
              <a:prstDash val="solid"/>
              <a:miter lim="800000"/>
              <a:headEnd len="sm" w="sm" type="none"/>
              <a:tailEnd len="med" w="med" type="triangle"/>
            </a:ln>
          </p:spPr>
        </p:cxnSp>
      </p:grpSp>
      <p:sp>
        <p:nvSpPr>
          <p:cNvPr id="3108" name="Google Shape;3108;p69"/>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 vous! Montrez-moi comment vous avez résolu cet exercice.</a:t>
            </a:r>
            <a:endParaRPr/>
          </a:p>
        </p:txBody>
      </p:sp>
      <p:sp>
        <p:nvSpPr>
          <p:cNvPr id="3109" name="Google Shape;3109;p69"/>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Faire passer un élève pour la correction. Associer le reste de la classe au feedback. Identifier les erreurs. Insister sur les étapes à respecter.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7"/>
                                        </p:tgtEl>
                                        <p:attrNameLst>
                                          <p:attrName>style.visibility</p:attrName>
                                        </p:attrNameLst>
                                      </p:cBhvr>
                                      <p:to>
                                        <p:strVal val="visible"/>
                                      </p:to>
                                    </p:set>
                                    <p:animEffect filter="fade" transition="in">
                                      <p:cBhvr>
                                        <p:cTn dur="500"/>
                                        <p:tgtEl>
                                          <p:spTgt spid="30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00"/>
                                        </p:tgtEl>
                                        <p:attrNameLst>
                                          <p:attrName>style.visibility</p:attrName>
                                        </p:attrNameLst>
                                      </p:cBhvr>
                                      <p:to>
                                        <p:strVal val="visible"/>
                                      </p:to>
                                    </p:set>
                                    <p:animEffect filter="fade" transition="in">
                                      <p:cBhvr>
                                        <p:cTn dur="500"/>
                                        <p:tgtEl>
                                          <p:spTgt spid="31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05"/>
                                        </p:tgtEl>
                                        <p:attrNameLst>
                                          <p:attrName>style.visibility</p:attrName>
                                        </p:attrNameLst>
                                      </p:cBhvr>
                                      <p:to>
                                        <p:strVal val="visible"/>
                                      </p:to>
                                    </p:set>
                                    <p:animEffect filter="fade" transition="in">
                                      <p:cBhvr>
                                        <p:cTn dur="500"/>
                                        <p:tgtEl>
                                          <p:spTgt spid="3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01"/>
                                        </p:tgtEl>
                                        <p:attrNameLst>
                                          <p:attrName>style.visibility</p:attrName>
                                        </p:attrNameLst>
                                      </p:cBhvr>
                                      <p:to>
                                        <p:strVal val="visible"/>
                                      </p:to>
                                    </p:set>
                                    <p:animEffect filter="fade" transition="in">
                                      <p:cBhvr>
                                        <p:cTn dur="500"/>
                                        <p:tgtEl>
                                          <p:spTgt spid="31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3" name="Shape 3113"/>
        <p:cNvGrpSpPr/>
        <p:nvPr/>
      </p:nvGrpSpPr>
      <p:grpSpPr>
        <a:xfrm>
          <a:off x="0" y="0"/>
          <a:ext cx="0" cy="0"/>
          <a:chOff x="0" y="0"/>
          <a:chExt cx="0" cy="0"/>
        </a:xfrm>
      </p:grpSpPr>
      <p:sp>
        <p:nvSpPr>
          <p:cNvPr id="3114" name="Google Shape;3114;p70"/>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8" name="Shape 3118"/>
        <p:cNvGrpSpPr/>
        <p:nvPr/>
      </p:nvGrpSpPr>
      <p:grpSpPr>
        <a:xfrm>
          <a:off x="0" y="0"/>
          <a:ext cx="0" cy="0"/>
          <a:chOff x="0" y="0"/>
          <a:chExt cx="0" cy="0"/>
        </a:xfrm>
      </p:grpSpPr>
      <p:sp>
        <p:nvSpPr>
          <p:cNvPr id="3119" name="Google Shape;3119;p7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Qui peut me dire ce que nous avons appris aujourd’hui? </a:t>
            </a:r>
            <a:br>
              <a:rPr lang="fr-FR"/>
            </a:br>
            <a:endParaRPr/>
          </a:p>
        </p:txBody>
      </p:sp>
      <p:sp>
        <p:nvSpPr>
          <p:cNvPr id="3120" name="Google Shape;3120;p71"/>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pic>
        <p:nvPicPr>
          <p:cNvPr descr="A cartoon character leaning on a question mark&#10;&#10;AI-generated content may be incorrect." id="3121" name="Google Shape;3121;p71"/>
          <p:cNvPicPr preferRelativeResize="0"/>
          <p:nvPr>
            <p:ph idx="4294967295" type="body"/>
          </p:nvPr>
        </p:nvPicPr>
        <p:blipFill rotWithShape="1">
          <a:blip r:embed="rId3">
            <a:alphaModFix/>
          </a:blip>
          <a:srcRect b="0" l="0" r="0" t="0"/>
          <a:stretch/>
        </p:blipFill>
        <p:spPr>
          <a:xfrm>
            <a:off x="3973115" y="1306115"/>
            <a:ext cx="4245769" cy="424576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53" name="Shape 2153"/>
        <p:cNvGrpSpPr/>
        <p:nvPr/>
      </p:nvGrpSpPr>
      <p:grpSpPr>
        <a:xfrm>
          <a:off x="0" y="0"/>
          <a:ext cx="0" cy="0"/>
          <a:chOff x="0" y="0"/>
          <a:chExt cx="0" cy="0"/>
        </a:xfrm>
      </p:grpSpPr>
      <p:sp>
        <p:nvSpPr>
          <p:cNvPr id="2154" name="Google Shape;2154;p7"/>
          <p:cNvSpPr txBox="1"/>
          <p:nvPr>
            <p:ph idx="1" type="body"/>
          </p:nvPr>
        </p:nvSpPr>
        <p:spPr>
          <a:xfrm>
            <a:off x="7879221" y="1447571"/>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t/>
            </a:r>
            <a:endParaRPr/>
          </a:p>
        </p:txBody>
      </p:sp>
      <p:sp>
        <p:nvSpPr>
          <p:cNvPr id="2155" name="Google Shape;2155;p7"/>
          <p:cNvSpPr txBox="1"/>
          <p:nvPr>
            <p:ph idx="2" type="body"/>
          </p:nvPr>
        </p:nvSpPr>
        <p:spPr>
          <a:xfrm>
            <a:off x="7879221" y="2277958"/>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t/>
            </a:r>
            <a:endParaRPr/>
          </a:p>
        </p:txBody>
      </p:sp>
      <p:sp>
        <p:nvSpPr>
          <p:cNvPr id="2156" name="Google Shape;2156;p7"/>
          <p:cNvSpPr txBox="1"/>
          <p:nvPr>
            <p:ph idx="3" type="body"/>
          </p:nvPr>
        </p:nvSpPr>
        <p:spPr>
          <a:xfrm>
            <a:off x="7879220" y="3104337"/>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t/>
            </a:r>
            <a:endParaRPr/>
          </a:p>
        </p:txBody>
      </p:sp>
      <p:sp>
        <p:nvSpPr>
          <p:cNvPr id="2157" name="Google Shape;2157;p7"/>
          <p:cNvSpPr txBox="1"/>
          <p:nvPr>
            <p:ph idx="4" type="body"/>
          </p:nvPr>
        </p:nvSpPr>
        <p:spPr>
          <a:xfrm>
            <a:off x="7879219" y="3928027"/>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rPr lang="fr-FR"/>
              <a:t>12 min</a:t>
            </a:r>
            <a:endParaRPr/>
          </a:p>
        </p:txBody>
      </p:sp>
      <p:sp>
        <p:nvSpPr>
          <p:cNvPr id="2158" name="Google Shape;2158;p7"/>
          <p:cNvSpPr txBox="1"/>
          <p:nvPr>
            <p:ph idx="5" type="body"/>
          </p:nvPr>
        </p:nvSpPr>
        <p:spPr>
          <a:xfrm>
            <a:off x="7879218" y="4757093"/>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rPr lang="fr-FR"/>
              <a:t>10 min</a:t>
            </a:r>
            <a:endParaRPr/>
          </a:p>
        </p:txBody>
      </p:sp>
      <p:sp>
        <p:nvSpPr>
          <p:cNvPr id="2159" name="Google Shape;2159;p7"/>
          <p:cNvSpPr txBox="1"/>
          <p:nvPr>
            <p:ph idx="6" type="body"/>
          </p:nvPr>
        </p:nvSpPr>
        <p:spPr>
          <a:xfrm>
            <a:off x="7879217" y="5583473"/>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rPr lang="fr-FR"/>
              <a:t>03 min</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5" name="Shape 3125"/>
        <p:cNvGrpSpPr/>
        <p:nvPr/>
      </p:nvGrpSpPr>
      <p:grpSpPr>
        <a:xfrm>
          <a:off x="0" y="0"/>
          <a:ext cx="0" cy="0"/>
          <a:chOff x="0" y="0"/>
          <a:chExt cx="0" cy="0"/>
        </a:xfrm>
      </p:grpSpPr>
      <p:sp>
        <p:nvSpPr>
          <p:cNvPr id="3126" name="Google Shape;3126;p72"/>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Avant de finir cette séance, c’était quoi notre tâche </a:t>
            </a:r>
            <a:endParaRPr/>
          </a:p>
        </p:txBody>
      </p:sp>
      <p:sp>
        <p:nvSpPr>
          <p:cNvPr id="3127" name="Google Shape;3127;p72"/>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donne un rappel de la séance.</a:t>
            </a:r>
            <a:endParaRPr/>
          </a:p>
        </p:txBody>
      </p:sp>
      <p:sp>
        <p:nvSpPr>
          <p:cNvPr id="3128" name="Google Shape;3128;p72"/>
          <p:cNvSpPr/>
          <p:nvPr/>
        </p:nvSpPr>
        <p:spPr>
          <a:xfrm>
            <a:off x="774699" y="3191193"/>
            <a:ext cx="10143498"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pic>
        <p:nvPicPr>
          <p:cNvPr id="3129" name="Google Shape;3129;p72"/>
          <p:cNvPicPr preferRelativeResize="0"/>
          <p:nvPr/>
        </p:nvPicPr>
        <p:blipFill rotWithShape="1">
          <a:blip r:embed="rId3">
            <a:alphaModFix/>
          </a:blip>
          <a:srcRect b="0" l="0" r="0" t="0"/>
          <a:stretch/>
        </p:blipFill>
        <p:spPr>
          <a:xfrm>
            <a:off x="468259" y="2907916"/>
            <a:ext cx="805544" cy="805544"/>
          </a:xfrm>
          <a:prstGeom prst="rect">
            <a:avLst/>
          </a:prstGeom>
          <a:noFill/>
          <a:ln>
            <a:noFill/>
          </a:ln>
        </p:spPr>
      </p:pic>
      <p:sp>
        <p:nvSpPr>
          <p:cNvPr id="3130" name="Google Shape;3130;p72"/>
          <p:cNvSpPr txBox="1"/>
          <p:nvPr/>
        </p:nvSpPr>
        <p:spPr>
          <a:xfrm>
            <a:off x="1273803" y="3283655"/>
            <a:ext cx="9952997" cy="461665"/>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Tracer</a:t>
            </a:r>
            <a:r>
              <a:rPr b="1" i="1" lang="fr-FR" sz="2400">
                <a:solidFill>
                  <a:schemeClr val="dk1"/>
                </a:solidFill>
                <a:latin typeface="Calibri"/>
                <a:ea typeface="Calibri"/>
                <a:cs typeface="Calibri"/>
                <a:sym typeface="Calibri"/>
              </a:rPr>
              <a:t> le rayon réfléchi ou incident en utilisant les lois de la réflexion.</a:t>
            </a:r>
            <a:endParaRPr/>
          </a:p>
        </p:txBody>
      </p:sp>
      <p:pic>
        <p:nvPicPr>
          <p:cNvPr id="3131" name="Google Shape;3131;p72"/>
          <p:cNvPicPr preferRelativeResize="0"/>
          <p:nvPr/>
        </p:nvPicPr>
        <p:blipFill rotWithShape="1">
          <a:blip r:embed="rId4">
            <a:alphaModFix/>
          </a:blip>
          <a:srcRect b="0" l="0" r="0" t="0"/>
          <a:stretch/>
        </p:blipFill>
        <p:spPr>
          <a:xfrm>
            <a:off x="11476390" y="434507"/>
            <a:ext cx="467661" cy="467661"/>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5" name="Shape 3135"/>
        <p:cNvGrpSpPr/>
        <p:nvPr/>
      </p:nvGrpSpPr>
      <p:grpSpPr>
        <a:xfrm>
          <a:off x="0" y="0"/>
          <a:ext cx="0" cy="0"/>
          <a:chOff x="0" y="0"/>
          <a:chExt cx="0" cy="0"/>
        </a:xfrm>
      </p:grpSpPr>
      <p:sp>
        <p:nvSpPr>
          <p:cNvPr id="3136" name="Google Shape;3136;p73"/>
          <p:cNvSpPr/>
          <p:nvPr/>
        </p:nvSpPr>
        <p:spPr>
          <a:xfrm>
            <a:off x="272011" y="1742525"/>
            <a:ext cx="3397923" cy="1569660"/>
          </a:xfrm>
          <a:prstGeom prst="rect">
            <a:avLst/>
          </a:prstGeom>
          <a:solidFill>
            <a:srgbClr val="BEF2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2060"/>
                </a:solidFill>
                <a:latin typeface="Calibri"/>
                <a:ea typeface="Calibri"/>
                <a:cs typeface="Calibri"/>
                <a:sym typeface="Calibri"/>
              </a:rPr>
              <a:t>Le rayon incident est le rayon qui arrive sur le miroir en un point appelé point d’incidence;</a:t>
            </a:r>
            <a:endParaRPr b="1" sz="2400">
              <a:solidFill>
                <a:srgbClr val="002060"/>
              </a:solidFill>
              <a:latin typeface="Calibri"/>
              <a:ea typeface="Calibri"/>
              <a:cs typeface="Calibri"/>
              <a:sym typeface="Calibri"/>
            </a:endParaRPr>
          </a:p>
        </p:txBody>
      </p:sp>
      <p:sp>
        <p:nvSpPr>
          <p:cNvPr id="3137" name="Google Shape;3137;p73"/>
          <p:cNvSpPr/>
          <p:nvPr/>
        </p:nvSpPr>
        <p:spPr>
          <a:xfrm>
            <a:off x="4041931" y="1742525"/>
            <a:ext cx="3868440" cy="1569660"/>
          </a:xfrm>
          <a:prstGeom prst="rect">
            <a:avLst/>
          </a:prstGeom>
          <a:solidFill>
            <a:srgbClr val="F2CDED"/>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2060"/>
                </a:solidFill>
                <a:latin typeface="Calibri"/>
                <a:ea typeface="Calibri"/>
                <a:cs typeface="Calibri"/>
                <a:sym typeface="Calibri"/>
              </a:rPr>
              <a:t>La normale au point d’incidence est la droite perpendiculaire au miroir en ce point.</a:t>
            </a:r>
            <a:endParaRPr b="1" sz="2400">
              <a:solidFill>
                <a:srgbClr val="002060"/>
              </a:solidFill>
              <a:latin typeface="Calibri"/>
              <a:ea typeface="Calibri"/>
              <a:cs typeface="Calibri"/>
              <a:sym typeface="Calibri"/>
            </a:endParaRPr>
          </a:p>
        </p:txBody>
      </p:sp>
      <p:sp>
        <p:nvSpPr>
          <p:cNvPr id="3138" name="Google Shape;3138;p73"/>
          <p:cNvSpPr/>
          <p:nvPr/>
        </p:nvSpPr>
        <p:spPr>
          <a:xfrm rot="-5400000">
            <a:off x="4903726" y="4486957"/>
            <a:ext cx="540000" cy="720000"/>
          </a:xfrm>
          <a:prstGeom prst="arc">
            <a:avLst>
              <a:gd fmla="val 16200000" name="adj1"/>
              <a:gd fmla="val 588461"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3139" name="Google Shape;3139;p73"/>
          <p:cNvGrpSpPr/>
          <p:nvPr/>
        </p:nvGrpSpPr>
        <p:grpSpPr>
          <a:xfrm rot="-7200000">
            <a:off x="3960597" y="4765160"/>
            <a:ext cx="1620000" cy="10633"/>
            <a:chOff x="8702048" y="4199860"/>
            <a:chExt cx="2238854" cy="10633"/>
          </a:xfrm>
        </p:grpSpPr>
        <p:cxnSp>
          <p:nvCxnSpPr>
            <p:cNvPr id="3140" name="Google Shape;3140;p73"/>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3141" name="Google Shape;3141;p73"/>
            <p:cNvCxnSpPr/>
            <p:nvPr/>
          </p:nvCxnSpPr>
          <p:spPr>
            <a:xfrm rot="10800000">
              <a:off x="9369329" y="4208709"/>
              <a:ext cx="540215" cy="0"/>
            </a:xfrm>
            <a:prstGeom prst="straightConnector1">
              <a:avLst/>
            </a:prstGeom>
            <a:noFill/>
            <a:ln cap="flat" cmpd="sng" w="38100">
              <a:solidFill>
                <a:schemeClr val="accent1"/>
              </a:solidFill>
              <a:prstDash val="solid"/>
              <a:miter lim="800000"/>
              <a:headEnd len="sm" w="sm" type="none"/>
              <a:tailEnd len="med" w="med" type="triangle"/>
            </a:ln>
          </p:spPr>
        </p:cxnSp>
      </p:grpSp>
      <p:pic>
        <p:nvPicPr>
          <p:cNvPr id="3142" name="Google Shape;3142;p73"/>
          <p:cNvPicPr preferRelativeResize="0"/>
          <p:nvPr/>
        </p:nvPicPr>
        <p:blipFill rotWithShape="1">
          <a:blip r:embed="rId3">
            <a:alphaModFix/>
          </a:blip>
          <a:srcRect b="0" l="0" r="0" t="71936"/>
          <a:stretch/>
        </p:blipFill>
        <p:spPr>
          <a:xfrm>
            <a:off x="3476945" y="5245310"/>
            <a:ext cx="2855043" cy="607970"/>
          </a:xfrm>
          <a:prstGeom prst="rect">
            <a:avLst/>
          </a:prstGeom>
          <a:noFill/>
          <a:ln>
            <a:noFill/>
          </a:ln>
        </p:spPr>
      </p:pic>
      <p:cxnSp>
        <p:nvCxnSpPr>
          <p:cNvPr id="3143" name="Google Shape;3143;p73"/>
          <p:cNvCxnSpPr/>
          <p:nvPr/>
        </p:nvCxnSpPr>
        <p:spPr>
          <a:xfrm rot="5400000">
            <a:off x="4230716" y="4527222"/>
            <a:ext cx="1962812" cy="0"/>
          </a:xfrm>
          <a:prstGeom prst="straightConnector1">
            <a:avLst/>
          </a:prstGeom>
          <a:noFill/>
          <a:ln cap="flat" cmpd="sng" w="38100">
            <a:solidFill>
              <a:srgbClr val="1D9A78"/>
            </a:solidFill>
            <a:prstDash val="dash"/>
            <a:miter lim="800000"/>
            <a:headEnd len="sm" w="sm" type="none"/>
            <a:tailEnd len="sm" w="sm" type="none"/>
          </a:ln>
        </p:spPr>
      </p:cxnSp>
      <p:grpSp>
        <p:nvGrpSpPr>
          <p:cNvPr id="3144" name="Google Shape;3144;p73"/>
          <p:cNvGrpSpPr/>
          <p:nvPr/>
        </p:nvGrpSpPr>
        <p:grpSpPr>
          <a:xfrm rot="7200000">
            <a:off x="4857561" y="4745471"/>
            <a:ext cx="1620000" cy="10633"/>
            <a:chOff x="8702048" y="4199860"/>
            <a:chExt cx="2238854" cy="10633"/>
          </a:xfrm>
        </p:grpSpPr>
        <p:cxnSp>
          <p:nvCxnSpPr>
            <p:cNvPr id="3145" name="Google Shape;3145;p73"/>
            <p:cNvCxnSpPr/>
            <p:nvPr/>
          </p:nvCxnSpPr>
          <p:spPr>
            <a:xfrm>
              <a:off x="8702048" y="4199860"/>
              <a:ext cx="2238854" cy="10633"/>
            </a:xfrm>
            <a:prstGeom prst="straightConnector1">
              <a:avLst/>
            </a:prstGeom>
            <a:noFill/>
            <a:ln cap="flat" cmpd="sng" w="38100">
              <a:solidFill>
                <a:schemeClr val="accent1"/>
              </a:solidFill>
              <a:prstDash val="solid"/>
              <a:miter lim="800000"/>
              <a:headEnd len="sm" w="sm" type="none"/>
              <a:tailEnd len="sm" w="sm" type="none"/>
            </a:ln>
          </p:spPr>
        </p:cxnSp>
        <p:cxnSp>
          <p:nvCxnSpPr>
            <p:cNvPr id="3146" name="Google Shape;3146;p73"/>
            <p:cNvCxnSpPr/>
            <p:nvPr/>
          </p:nvCxnSpPr>
          <p:spPr>
            <a:xfrm rot="10800000">
              <a:off x="9369329" y="4208709"/>
              <a:ext cx="540215" cy="0"/>
            </a:xfrm>
            <a:prstGeom prst="straightConnector1">
              <a:avLst/>
            </a:prstGeom>
            <a:noFill/>
            <a:ln cap="flat" cmpd="sng" w="38100">
              <a:solidFill>
                <a:schemeClr val="accent1"/>
              </a:solidFill>
              <a:prstDash val="solid"/>
              <a:miter lim="800000"/>
              <a:headEnd len="sm" w="sm" type="none"/>
              <a:tailEnd len="med" w="med" type="triangle"/>
            </a:ln>
          </p:spPr>
        </p:cxnSp>
      </p:grpSp>
      <p:sp>
        <p:nvSpPr>
          <p:cNvPr id="3147" name="Google Shape;3147;p73"/>
          <p:cNvSpPr txBox="1"/>
          <p:nvPr/>
        </p:nvSpPr>
        <p:spPr>
          <a:xfrm>
            <a:off x="5319040" y="4419895"/>
            <a:ext cx="27443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r</a:t>
            </a:r>
            <a:endParaRPr sz="2000">
              <a:solidFill>
                <a:srgbClr val="FF0000"/>
              </a:solidFill>
              <a:latin typeface="Calibri"/>
              <a:ea typeface="Calibri"/>
              <a:cs typeface="Calibri"/>
              <a:sym typeface="Calibri"/>
            </a:endParaRPr>
          </a:p>
        </p:txBody>
      </p:sp>
      <p:sp>
        <p:nvSpPr>
          <p:cNvPr id="3148" name="Google Shape;3148;p73"/>
          <p:cNvSpPr/>
          <p:nvPr/>
        </p:nvSpPr>
        <p:spPr>
          <a:xfrm flipH="1" rot="5400000">
            <a:off x="4784202" y="4569124"/>
            <a:ext cx="792000" cy="1080000"/>
          </a:xfrm>
          <a:prstGeom prst="arc">
            <a:avLst>
              <a:gd fmla="val 18150336"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49" name="Google Shape;3149;p73"/>
          <p:cNvSpPr txBox="1"/>
          <p:nvPr/>
        </p:nvSpPr>
        <p:spPr>
          <a:xfrm>
            <a:off x="4793739" y="4307713"/>
            <a:ext cx="24397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000">
                <a:solidFill>
                  <a:srgbClr val="FF0000"/>
                </a:solidFill>
                <a:latin typeface="Calibri"/>
                <a:ea typeface="Calibri"/>
                <a:cs typeface="Calibri"/>
                <a:sym typeface="Calibri"/>
              </a:rPr>
              <a:t>i</a:t>
            </a:r>
            <a:endParaRPr sz="2000">
              <a:solidFill>
                <a:srgbClr val="FF0000"/>
              </a:solidFill>
              <a:latin typeface="Calibri"/>
              <a:ea typeface="Calibri"/>
              <a:cs typeface="Calibri"/>
              <a:sym typeface="Calibri"/>
            </a:endParaRPr>
          </a:p>
        </p:txBody>
      </p:sp>
      <p:sp>
        <p:nvSpPr>
          <p:cNvPr id="3150" name="Google Shape;3150;p73"/>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 Il faut bien retenir : le rayon incident, la normale au miroir au point d’incidence, le rayon réfléchi, l’angle d’incidence et l’angle de réflexion. </a:t>
            </a:r>
            <a:endParaRPr/>
          </a:p>
        </p:txBody>
      </p:sp>
      <p:sp>
        <p:nvSpPr>
          <p:cNvPr id="3151" name="Google Shape;3151;p73"/>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fait participer les élèves pour rappeler la normale, le rayon incident et le rayon réfléchi.</a:t>
            </a:r>
            <a:endParaRPr/>
          </a:p>
        </p:txBody>
      </p:sp>
      <p:sp>
        <p:nvSpPr>
          <p:cNvPr id="3152" name="Google Shape;3152;p73"/>
          <p:cNvSpPr/>
          <p:nvPr/>
        </p:nvSpPr>
        <p:spPr>
          <a:xfrm>
            <a:off x="8595360" y="1569720"/>
            <a:ext cx="2956560" cy="1742465"/>
          </a:xfrm>
          <a:prstGeom prst="rect">
            <a:avLst/>
          </a:prstGeom>
          <a:solidFill>
            <a:srgbClr val="C7EDFC"/>
          </a:solidFill>
          <a:ln cap="flat" cmpd="sng" w="1270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rgbClr val="002060"/>
                </a:solidFill>
                <a:latin typeface="Calibri"/>
                <a:ea typeface="Calibri"/>
                <a:cs typeface="Calibri"/>
                <a:sym typeface="Calibri"/>
              </a:rPr>
              <a:t>Le rayon réfléchi et le rayon qui repart du miroir du point d’incidence.</a:t>
            </a:r>
            <a:endParaRPr b="1" sz="2400">
              <a:solidFill>
                <a:srgbClr val="00206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2"/>
                                        </p:tgtEl>
                                        <p:attrNameLst>
                                          <p:attrName>style.visibility</p:attrName>
                                        </p:attrNameLst>
                                      </p:cBhvr>
                                      <p:to>
                                        <p:strVal val="visible"/>
                                      </p:to>
                                    </p:set>
                                    <p:animEffect filter="fade" transition="in">
                                      <p:cBhvr>
                                        <p:cTn dur="500"/>
                                        <p:tgtEl>
                                          <p:spTgt spid="3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6" name="Shape 3156"/>
        <p:cNvGrpSpPr/>
        <p:nvPr/>
      </p:nvGrpSpPr>
      <p:grpSpPr>
        <a:xfrm>
          <a:off x="0" y="0"/>
          <a:ext cx="0" cy="0"/>
          <a:chOff x="0" y="0"/>
          <a:chExt cx="0" cy="0"/>
        </a:xfrm>
      </p:grpSpPr>
      <p:sp>
        <p:nvSpPr>
          <p:cNvPr id="3157" name="Google Shape;3157;p74"/>
          <p:cNvSpPr/>
          <p:nvPr/>
        </p:nvSpPr>
        <p:spPr>
          <a:xfrm>
            <a:off x="1173932" y="2006621"/>
            <a:ext cx="10499908" cy="2554545"/>
          </a:xfrm>
          <a:prstGeom prst="rect">
            <a:avLst/>
          </a:prstGeom>
          <a:noFill/>
          <a:ln>
            <a:noFill/>
          </a:ln>
        </p:spPr>
        <p:txBody>
          <a:bodyPr anchorCtr="0" anchor="t" bIns="45700" lIns="91425" spcFirstLastPara="1" rIns="91425" wrap="square" tIns="45700">
            <a:spAutoFit/>
          </a:bodyPr>
          <a:lstStyle/>
          <a:p>
            <a:pPr indent="-279400" lvl="0" marL="457200" marR="0" rtl="0" algn="ctr">
              <a:spcBef>
                <a:spcPts val="0"/>
              </a:spcBef>
              <a:spcAft>
                <a:spcPts val="0"/>
              </a:spcAft>
              <a:buClr>
                <a:schemeClr val="dk1"/>
              </a:buClr>
              <a:buSzPts val="2800"/>
              <a:buFont typeface="Noto Sans Symbols"/>
              <a:buNone/>
            </a:pPr>
            <a:r>
              <a:t/>
            </a:r>
            <a:endParaRPr sz="2800">
              <a:solidFill>
                <a:schemeClr val="dk1"/>
              </a:solidFill>
              <a:latin typeface="Calibri"/>
              <a:ea typeface="Calibri"/>
              <a:cs typeface="Calibri"/>
              <a:sym typeface="Calibri"/>
            </a:endParaRPr>
          </a:p>
          <a:p>
            <a:pPr indent="-279400" lvl="0" marL="457200" marR="0" rtl="0" algn="ctr">
              <a:spcBef>
                <a:spcPts val="0"/>
              </a:spcBef>
              <a:spcAft>
                <a:spcPts val="0"/>
              </a:spcAft>
              <a:buClr>
                <a:schemeClr val="dk1"/>
              </a:buClr>
              <a:buSzPts val="2800"/>
              <a:buFont typeface="Noto Sans Symbols"/>
              <a:buNone/>
            </a:pPr>
            <a:r>
              <a:t/>
            </a:r>
            <a:endParaRPr sz="2800">
              <a:solidFill>
                <a:schemeClr val="dk1"/>
              </a:solidFill>
              <a:latin typeface="Calibri"/>
              <a:ea typeface="Calibri"/>
              <a:cs typeface="Calibri"/>
              <a:sym typeface="Calibri"/>
            </a:endParaRPr>
          </a:p>
          <a:p>
            <a:pPr indent="-457200" lvl="0" marL="457200" marR="0" rtl="0" algn="l">
              <a:spcBef>
                <a:spcPts val="0"/>
              </a:spcBef>
              <a:spcAft>
                <a:spcPts val="0"/>
              </a:spcAft>
              <a:buClr>
                <a:srgbClr val="0070C0"/>
              </a:buClr>
              <a:buSzPts val="2400"/>
              <a:buFont typeface="Noto Sans Symbols"/>
              <a:buChar char="❑"/>
            </a:pPr>
            <a:r>
              <a:rPr b="1" lang="fr-FR" sz="2400">
                <a:solidFill>
                  <a:srgbClr val="0070C0"/>
                </a:solidFill>
                <a:latin typeface="Calibri"/>
                <a:ea typeface="Calibri"/>
                <a:cs typeface="Calibri"/>
                <a:sym typeface="Calibri"/>
              </a:rPr>
              <a:t>Les rayons incidents, réfléchis et la normale</a:t>
            </a:r>
            <a:r>
              <a:rPr lang="fr-FR" sz="2400">
                <a:solidFill>
                  <a:srgbClr val="0070C0"/>
                </a:solidFill>
                <a:latin typeface="Calibri"/>
                <a:ea typeface="Calibri"/>
                <a:cs typeface="Calibri"/>
                <a:sym typeface="Calibri"/>
              </a:rPr>
              <a:t> </a:t>
            </a:r>
            <a:r>
              <a:rPr b="1" lang="fr-FR" sz="2400">
                <a:solidFill>
                  <a:srgbClr val="FF0000"/>
                </a:solidFill>
                <a:latin typeface="Calibri"/>
                <a:ea typeface="Calibri"/>
                <a:cs typeface="Calibri"/>
                <a:sym typeface="Calibri"/>
              </a:rPr>
              <a:t>sont dans un même plan</a:t>
            </a:r>
            <a:r>
              <a:rPr lang="fr-FR" sz="2400">
                <a:solidFill>
                  <a:srgbClr val="0070C0"/>
                </a:solidFill>
                <a:latin typeface="Calibri"/>
                <a:ea typeface="Calibri"/>
                <a:cs typeface="Calibri"/>
                <a:sym typeface="Calibri"/>
              </a:rPr>
              <a:t>;</a:t>
            </a:r>
            <a:endParaRPr/>
          </a:p>
          <a:p>
            <a:pPr indent="-279400" lvl="0" marL="457200" marR="0" rtl="0" algn="ctr">
              <a:spcBef>
                <a:spcPts val="0"/>
              </a:spcBef>
              <a:spcAft>
                <a:spcPts val="0"/>
              </a:spcAft>
              <a:buClr>
                <a:schemeClr val="dk1"/>
              </a:buClr>
              <a:buSzPts val="2800"/>
              <a:buFont typeface="Noto Sans Symbols"/>
              <a:buNone/>
            </a:pPr>
            <a:r>
              <a:t/>
            </a:r>
            <a:endParaRPr sz="2800">
              <a:solidFill>
                <a:schemeClr val="dk1"/>
              </a:solidFill>
              <a:latin typeface="Calibri"/>
              <a:ea typeface="Calibri"/>
              <a:cs typeface="Calibri"/>
              <a:sym typeface="Calibri"/>
            </a:endParaRPr>
          </a:p>
          <a:p>
            <a:pPr indent="-279400" lvl="0" marL="457200" marR="0" rtl="0" algn="ctr">
              <a:spcBef>
                <a:spcPts val="0"/>
              </a:spcBef>
              <a:spcAft>
                <a:spcPts val="0"/>
              </a:spcAft>
              <a:buClr>
                <a:schemeClr val="dk1"/>
              </a:buClr>
              <a:buSzPts val="2800"/>
              <a:buFont typeface="Noto Sans Symbols"/>
              <a:buNone/>
            </a:pPr>
            <a:r>
              <a:t/>
            </a:r>
            <a:endParaRPr sz="2800">
              <a:solidFill>
                <a:schemeClr val="dk1"/>
              </a:solidFill>
              <a:latin typeface="Calibri"/>
              <a:ea typeface="Calibri"/>
              <a:cs typeface="Calibri"/>
              <a:sym typeface="Calibri"/>
            </a:endParaRPr>
          </a:p>
          <a:p>
            <a:pPr indent="-457200" lvl="0" marL="457200" marR="0" rtl="0" algn="l">
              <a:spcBef>
                <a:spcPts val="0"/>
              </a:spcBef>
              <a:spcAft>
                <a:spcPts val="0"/>
              </a:spcAft>
              <a:buClr>
                <a:srgbClr val="0070C0"/>
              </a:buClr>
              <a:buSzPts val="2400"/>
              <a:buFont typeface="Noto Sans Symbols"/>
              <a:buChar char="❑"/>
            </a:pPr>
            <a:r>
              <a:rPr b="1" lang="fr-FR" sz="2400">
                <a:solidFill>
                  <a:srgbClr val="0070C0"/>
                </a:solidFill>
                <a:latin typeface="Calibri"/>
                <a:ea typeface="Calibri"/>
                <a:cs typeface="Calibri"/>
                <a:sym typeface="Calibri"/>
              </a:rPr>
              <a:t>L’angle d’incidence i est égal à l’angle de réflexion r:</a:t>
            </a:r>
            <a:r>
              <a:rPr b="1" lang="fr-FR" sz="2400">
                <a:solidFill>
                  <a:srgbClr val="FF0000"/>
                </a:solidFill>
                <a:latin typeface="Calibri"/>
                <a:ea typeface="Calibri"/>
                <a:cs typeface="Calibri"/>
                <a:sym typeface="Calibri"/>
              </a:rPr>
              <a:t>   i = r</a:t>
            </a:r>
            <a:endParaRPr/>
          </a:p>
        </p:txBody>
      </p:sp>
      <p:sp>
        <p:nvSpPr>
          <p:cNvPr id="3158" name="Google Shape;3158;p74"/>
          <p:cNvSpPr txBox="1"/>
          <p:nvPr/>
        </p:nvSpPr>
        <p:spPr>
          <a:xfrm>
            <a:off x="1049216" y="1240790"/>
            <a:ext cx="504678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800" u="sng">
                <a:solidFill>
                  <a:srgbClr val="FF0000"/>
                </a:solidFill>
                <a:latin typeface="Calibri"/>
                <a:ea typeface="Calibri"/>
                <a:cs typeface="Calibri"/>
                <a:sym typeface="Calibri"/>
              </a:rPr>
              <a:t>Lois de la réflexion de la lumière:</a:t>
            </a:r>
            <a:endParaRPr/>
          </a:p>
        </p:txBody>
      </p:sp>
      <p:sp>
        <p:nvSpPr>
          <p:cNvPr id="3159" name="Google Shape;3159;p7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 retenir aussi les lois de la réflexion de la lumière:</a:t>
            </a:r>
            <a:endParaRPr/>
          </a:p>
        </p:txBody>
      </p:sp>
      <p:sp>
        <p:nvSpPr>
          <p:cNvPr id="3160" name="Google Shape;3160;p74"/>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fait participer les élèves pour rappeler les lois de la réflexion.</a:t>
            </a:r>
            <a:endParaRPr/>
          </a:p>
        </p:txBody>
      </p:sp>
      <p:pic>
        <p:nvPicPr>
          <p:cNvPr id="3161" name="Google Shape;3161;p74"/>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5" name="Shape 3165"/>
        <p:cNvGrpSpPr/>
        <p:nvPr/>
      </p:nvGrpSpPr>
      <p:grpSpPr>
        <a:xfrm>
          <a:off x="0" y="0"/>
          <a:ext cx="0" cy="0"/>
          <a:chOff x="0" y="0"/>
          <a:chExt cx="0" cy="0"/>
        </a:xfrm>
      </p:grpSpPr>
      <p:sp>
        <p:nvSpPr>
          <p:cNvPr id="3166" name="Google Shape;3166;p75"/>
          <p:cNvSpPr txBox="1"/>
          <p:nvPr/>
        </p:nvSpPr>
        <p:spPr>
          <a:xfrm>
            <a:off x="921697" y="1462792"/>
            <a:ext cx="1047421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70C0"/>
                </a:solidFill>
                <a:latin typeface="Calibri"/>
                <a:ea typeface="Calibri"/>
                <a:cs typeface="Calibri"/>
                <a:sym typeface="Calibri"/>
              </a:rPr>
              <a:t>Pour tracer  le rayon incident  qui arrive sur un miroir plan et le rayon réfléchi:</a:t>
            </a:r>
            <a:endParaRPr/>
          </a:p>
        </p:txBody>
      </p:sp>
      <p:pic>
        <p:nvPicPr>
          <p:cNvPr id="3167" name="Google Shape;3167;p75"/>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3168" name="Google Shape;3168;p7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Et pour tracer le rayon incident qui arrive sur un miroir plan et le rayon réfléchi je suis les étapes suivantes:</a:t>
            </a:r>
            <a:endParaRPr/>
          </a:p>
        </p:txBody>
      </p:sp>
      <p:sp>
        <p:nvSpPr>
          <p:cNvPr id="3169" name="Google Shape;3169;p75"/>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fait participer les élèves pour rappeler les lois de la réflexion.</a:t>
            </a:r>
            <a:endParaRPr/>
          </a:p>
        </p:txBody>
      </p:sp>
      <p:grpSp>
        <p:nvGrpSpPr>
          <p:cNvPr id="3170" name="Google Shape;3170;p75"/>
          <p:cNvGrpSpPr/>
          <p:nvPr/>
        </p:nvGrpSpPr>
        <p:grpSpPr>
          <a:xfrm>
            <a:off x="552450" y="2201243"/>
            <a:ext cx="9763839" cy="508684"/>
            <a:chOff x="552450" y="2201643"/>
            <a:chExt cx="9763839" cy="508684"/>
          </a:xfrm>
        </p:grpSpPr>
        <p:sp>
          <p:nvSpPr>
            <p:cNvPr id="3171" name="Google Shape;3171;p75"/>
            <p:cNvSpPr txBox="1"/>
            <p:nvPr/>
          </p:nvSpPr>
          <p:spPr>
            <a:xfrm>
              <a:off x="1030246" y="2248661"/>
              <a:ext cx="9286043"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Je trace la normale au miroir au point d’incidence.</a:t>
              </a:r>
              <a:endParaRPr/>
            </a:p>
          </p:txBody>
        </p:sp>
        <p:sp>
          <p:nvSpPr>
            <p:cNvPr id="3172" name="Google Shape;3172;p75"/>
            <p:cNvSpPr/>
            <p:nvPr/>
          </p:nvSpPr>
          <p:spPr>
            <a:xfrm>
              <a:off x="552450" y="2201643"/>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1</a:t>
              </a:r>
              <a:endParaRPr/>
            </a:p>
          </p:txBody>
        </p:sp>
      </p:grpSp>
      <p:grpSp>
        <p:nvGrpSpPr>
          <p:cNvPr id="3173" name="Google Shape;3173;p75"/>
          <p:cNvGrpSpPr/>
          <p:nvPr/>
        </p:nvGrpSpPr>
        <p:grpSpPr>
          <a:xfrm>
            <a:off x="552450" y="3227934"/>
            <a:ext cx="9763839" cy="508684"/>
            <a:chOff x="552450" y="3227934"/>
            <a:chExt cx="9763839" cy="508684"/>
          </a:xfrm>
        </p:grpSpPr>
        <p:sp>
          <p:nvSpPr>
            <p:cNvPr id="3174" name="Google Shape;3174;p75"/>
            <p:cNvSpPr txBox="1"/>
            <p:nvPr/>
          </p:nvSpPr>
          <p:spPr>
            <a:xfrm>
              <a:off x="1030246" y="3256305"/>
              <a:ext cx="9286043"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Je mesure l’angle  d’incidence entre le rayon incident et la normale.</a:t>
              </a:r>
              <a:endParaRPr/>
            </a:p>
          </p:txBody>
        </p:sp>
        <p:sp>
          <p:nvSpPr>
            <p:cNvPr id="3175" name="Google Shape;3175;p75"/>
            <p:cNvSpPr/>
            <p:nvPr/>
          </p:nvSpPr>
          <p:spPr>
            <a:xfrm>
              <a:off x="552450" y="3227934"/>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2</a:t>
              </a:r>
              <a:endParaRPr/>
            </a:p>
          </p:txBody>
        </p:sp>
      </p:grpSp>
      <p:grpSp>
        <p:nvGrpSpPr>
          <p:cNvPr id="3176" name="Google Shape;3176;p75"/>
          <p:cNvGrpSpPr/>
          <p:nvPr/>
        </p:nvGrpSpPr>
        <p:grpSpPr>
          <a:xfrm>
            <a:off x="552450" y="4226254"/>
            <a:ext cx="11017240" cy="508684"/>
            <a:chOff x="552450" y="4226254"/>
            <a:chExt cx="11017240" cy="508684"/>
          </a:xfrm>
        </p:grpSpPr>
        <p:sp>
          <p:nvSpPr>
            <p:cNvPr id="3177" name="Google Shape;3177;p75"/>
            <p:cNvSpPr txBox="1"/>
            <p:nvPr/>
          </p:nvSpPr>
          <p:spPr>
            <a:xfrm>
              <a:off x="1030246" y="4263949"/>
              <a:ext cx="10539444"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J’applique la loi de la réflexion : l’angle d’incidence est égal à l’angle de réflexion.</a:t>
              </a:r>
              <a:endParaRPr/>
            </a:p>
          </p:txBody>
        </p:sp>
        <p:sp>
          <p:nvSpPr>
            <p:cNvPr id="3178" name="Google Shape;3178;p75"/>
            <p:cNvSpPr/>
            <p:nvPr/>
          </p:nvSpPr>
          <p:spPr>
            <a:xfrm>
              <a:off x="552450" y="4226254"/>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3</a:t>
              </a:r>
              <a:endParaRPr/>
            </a:p>
          </p:txBody>
        </p:sp>
      </p:grpSp>
      <p:grpSp>
        <p:nvGrpSpPr>
          <p:cNvPr id="3179" name="Google Shape;3179;p75"/>
          <p:cNvGrpSpPr/>
          <p:nvPr/>
        </p:nvGrpSpPr>
        <p:grpSpPr>
          <a:xfrm>
            <a:off x="552450" y="5234099"/>
            <a:ext cx="11215702" cy="508684"/>
            <a:chOff x="552450" y="5234099"/>
            <a:chExt cx="11215702" cy="508684"/>
          </a:xfrm>
        </p:grpSpPr>
        <p:sp>
          <p:nvSpPr>
            <p:cNvPr id="3180" name="Google Shape;3180;p75"/>
            <p:cNvSpPr txBox="1"/>
            <p:nvPr/>
          </p:nvSpPr>
          <p:spPr>
            <a:xfrm>
              <a:off x="1030246" y="5271593"/>
              <a:ext cx="10737906"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Je trace le rayon réfléchi, symétrique du rayon incident par rapport à la normale. </a:t>
              </a:r>
              <a:endParaRPr/>
            </a:p>
          </p:txBody>
        </p:sp>
        <p:sp>
          <p:nvSpPr>
            <p:cNvPr id="3181" name="Google Shape;3181;p75"/>
            <p:cNvSpPr/>
            <p:nvPr/>
          </p:nvSpPr>
          <p:spPr>
            <a:xfrm>
              <a:off x="552450" y="5234099"/>
              <a:ext cx="555701" cy="508684"/>
            </a:xfrm>
            <a:prstGeom prst="ellipse">
              <a:avLst/>
            </a:prstGeom>
            <a:solidFill>
              <a:srgbClr val="893612"/>
            </a:solidFill>
            <a:ln cap="flat" cmpd="sng" w="28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4</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0"/>
                                        </p:tgtEl>
                                        <p:attrNameLst>
                                          <p:attrName>style.visibility</p:attrName>
                                        </p:attrNameLst>
                                      </p:cBhvr>
                                      <p:to>
                                        <p:strVal val="visible"/>
                                      </p:to>
                                    </p:set>
                                    <p:animEffect filter="fade" transition="in">
                                      <p:cBhvr>
                                        <p:cTn dur="500"/>
                                        <p:tgtEl>
                                          <p:spTgt spid="31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3"/>
                                        </p:tgtEl>
                                        <p:attrNameLst>
                                          <p:attrName>style.visibility</p:attrName>
                                        </p:attrNameLst>
                                      </p:cBhvr>
                                      <p:to>
                                        <p:strVal val="visible"/>
                                      </p:to>
                                    </p:set>
                                    <p:animEffect filter="fade" transition="in">
                                      <p:cBhvr>
                                        <p:cTn dur="500"/>
                                        <p:tgtEl>
                                          <p:spTgt spid="31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6"/>
                                        </p:tgtEl>
                                        <p:attrNameLst>
                                          <p:attrName>style.visibility</p:attrName>
                                        </p:attrNameLst>
                                      </p:cBhvr>
                                      <p:to>
                                        <p:strVal val="visible"/>
                                      </p:to>
                                    </p:set>
                                    <p:animEffect filter="fade" transition="in">
                                      <p:cBhvr>
                                        <p:cTn dur="500"/>
                                        <p:tgtEl>
                                          <p:spTgt spid="3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9"/>
                                        </p:tgtEl>
                                        <p:attrNameLst>
                                          <p:attrName>style.visibility</p:attrName>
                                        </p:attrNameLst>
                                      </p:cBhvr>
                                      <p:to>
                                        <p:strVal val="visible"/>
                                      </p:to>
                                    </p:set>
                                    <p:animEffect filter="fade" transition="in">
                                      <p:cBhvr>
                                        <p:cTn dur="500"/>
                                        <p:tgtEl>
                                          <p:spTgt spid="3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6" name="Shape 3186"/>
        <p:cNvGrpSpPr/>
        <p:nvPr/>
      </p:nvGrpSpPr>
      <p:grpSpPr>
        <a:xfrm>
          <a:off x="0" y="0"/>
          <a:ext cx="0" cy="0"/>
          <a:chOff x="0" y="0"/>
          <a:chExt cx="0" cy="0"/>
        </a:xfrm>
      </p:grpSpPr>
      <p:sp>
        <p:nvSpPr>
          <p:cNvPr id="3187" name="Google Shape;3187;p7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termine par la carte lexicale suivante.</a:t>
            </a:r>
            <a:endParaRPr/>
          </a:p>
        </p:txBody>
      </p:sp>
      <p:sp>
        <p:nvSpPr>
          <p:cNvPr id="3188" name="Google Shape;3188;p76"/>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1400"/>
              <a:buNone/>
            </a:pPr>
            <a:r>
              <a:rPr i="1" lang="fr-FR" sz="1400">
                <a:latin typeface="Calibri"/>
                <a:ea typeface="Calibri"/>
                <a:cs typeface="Calibri"/>
                <a:sym typeface="Calibri"/>
              </a:rPr>
              <a:t>Faire participer les élèves à la lecture de la carte.</a:t>
            </a:r>
            <a:endParaRPr/>
          </a:p>
        </p:txBody>
      </p:sp>
      <p:pic>
        <p:nvPicPr>
          <p:cNvPr id="3189" name="Google Shape;3189;p76"/>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grpSp>
        <p:nvGrpSpPr>
          <p:cNvPr id="3190" name="Google Shape;3190;p76"/>
          <p:cNvGrpSpPr/>
          <p:nvPr/>
        </p:nvGrpSpPr>
        <p:grpSpPr>
          <a:xfrm>
            <a:off x="477808" y="1205412"/>
            <a:ext cx="11428467" cy="4950534"/>
            <a:chOff x="415600" y="1645615"/>
            <a:chExt cx="11428467" cy="4950534"/>
          </a:xfrm>
        </p:grpSpPr>
        <p:sp>
          <p:nvSpPr>
            <p:cNvPr id="3191" name="Google Shape;3191;p76"/>
            <p:cNvSpPr/>
            <p:nvPr/>
          </p:nvSpPr>
          <p:spPr>
            <a:xfrm>
              <a:off x="415600" y="2064789"/>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3192" name="Google Shape;3192;p76"/>
            <p:cNvSpPr/>
            <p:nvPr/>
          </p:nvSpPr>
          <p:spPr>
            <a:xfrm>
              <a:off x="4673599" y="2922668"/>
              <a:ext cx="2866263" cy="1716575"/>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ctr">
                <a:spcBef>
                  <a:spcPts val="0"/>
                </a:spcBef>
                <a:spcAft>
                  <a:spcPts val="0"/>
                </a:spcAft>
                <a:buNone/>
              </a:pPr>
              <a:r>
                <a:rPr b="1" lang="fr-FR" sz="1800">
                  <a:solidFill>
                    <a:schemeClr val="dk1"/>
                  </a:solidFill>
                  <a:latin typeface="Calibri"/>
                  <a:ea typeface="Calibri"/>
                  <a:cs typeface="Calibri"/>
                  <a:sym typeface="Calibri"/>
                </a:rPr>
                <a:t>Tracer le rayon réfléchi ou incident en utilisant les lois de la réflexion</a:t>
              </a:r>
              <a:endParaRPr b="1" sz="1800">
                <a:solidFill>
                  <a:schemeClr val="dk1"/>
                </a:solidFill>
                <a:latin typeface="Calibri"/>
                <a:ea typeface="Calibri"/>
                <a:cs typeface="Calibri"/>
                <a:sym typeface="Calibri"/>
              </a:endParaRPr>
            </a:p>
          </p:txBody>
        </p:sp>
        <p:sp>
          <p:nvSpPr>
            <p:cNvPr id="3193" name="Google Shape;3193;p76"/>
            <p:cNvSpPr/>
            <p:nvPr/>
          </p:nvSpPr>
          <p:spPr>
            <a:xfrm>
              <a:off x="680393" y="2624586"/>
              <a:ext cx="2834967" cy="1742157"/>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3194" name="Google Shape;3194;p76"/>
            <p:cNvSpPr txBox="1"/>
            <p:nvPr/>
          </p:nvSpPr>
          <p:spPr>
            <a:xfrm>
              <a:off x="4881880" y="261081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a:t>
              </a:r>
              <a:r>
                <a:rPr i="1" lang="fr-FR" sz="1400">
                  <a:solidFill>
                    <a:srgbClr val="000000"/>
                  </a:solidFill>
                  <a:latin typeface="Arial"/>
                  <a:ea typeface="Arial"/>
                  <a:cs typeface="Arial"/>
                  <a:sym typeface="Arial"/>
                </a:rPr>
                <a:t>tâche</a:t>
              </a:r>
              <a:endParaRPr b="0" i="1" sz="1400" u="none" cap="none" strike="noStrike">
                <a:solidFill>
                  <a:srgbClr val="000000"/>
                </a:solidFill>
                <a:latin typeface="Arial"/>
                <a:ea typeface="Arial"/>
                <a:cs typeface="Arial"/>
                <a:sym typeface="Arial"/>
              </a:endParaRPr>
            </a:p>
          </p:txBody>
        </p:sp>
        <p:sp>
          <p:nvSpPr>
            <p:cNvPr id="3195" name="Google Shape;3195;p76"/>
            <p:cNvSpPr txBox="1"/>
            <p:nvPr/>
          </p:nvSpPr>
          <p:spPr>
            <a:xfrm>
              <a:off x="1021080" y="2308315"/>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i="1" lang="fr-FR" sz="1400">
                  <a:solidFill>
                    <a:srgbClr val="000000"/>
                  </a:solidFill>
                  <a:latin typeface="Arial"/>
                  <a:ea typeface="Arial"/>
                  <a:cs typeface="Arial"/>
                  <a:sym typeface="Arial"/>
                </a:rPr>
                <a:t>Termes thématiques</a:t>
              </a:r>
              <a:endParaRPr b="0" i="1" sz="1400" u="none" cap="none" strike="noStrike">
                <a:solidFill>
                  <a:srgbClr val="000000"/>
                </a:solidFill>
                <a:latin typeface="Arial"/>
                <a:ea typeface="Arial"/>
                <a:cs typeface="Arial"/>
                <a:sym typeface="Arial"/>
              </a:endParaRPr>
            </a:p>
          </p:txBody>
        </p:sp>
        <p:sp>
          <p:nvSpPr>
            <p:cNvPr id="3196" name="Google Shape;3196;p76"/>
            <p:cNvSpPr/>
            <p:nvPr/>
          </p:nvSpPr>
          <p:spPr>
            <a:xfrm>
              <a:off x="8415759" y="3696003"/>
              <a:ext cx="2824480" cy="670741"/>
            </a:xfrm>
            <a:prstGeom prst="roundRect">
              <a:avLst>
                <a:gd fmla="val 16667" name="adj"/>
              </a:avLst>
            </a:prstGeom>
            <a:solidFill>
              <a:srgbClr val="0097A7">
                <a:alpha val="29803"/>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3197" name="Google Shape;3197;p76"/>
            <p:cNvSpPr txBox="1"/>
            <p:nvPr/>
          </p:nvSpPr>
          <p:spPr>
            <a:xfrm>
              <a:off x="8605035" y="3301626"/>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b="0" i="1" sz="1400" u="none" cap="none" strike="noStrike">
                <a:solidFill>
                  <a:srgbClr val="000000"/>
                </a:solidFill>
                <a:latin typeface="Arial"/>
                <a:ea typeface="Arial"/>
                <a:cs typeface="Arial"/>
                <a:sym typeface="Arial"/>
              </a:endParaRPr>
            </a:p>
          </p:txBody>
        </p:sp>
        <p:sp>
          <p:nvSpPr>
            <p:cNvPr id="3198" name="Google Shape;3198;p76"/>
            <p:cNvSpPr/>
            <p:nvPr/>
          </p:nvSpPr>
          <p:spPr>
            <a:xfrm>
              <a:off x="904238" y="5461789"/>
              <a:ext cx="8951995" cy="913153"/>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3199" name="Google Shape;3199;p76"/>
            <p:cNvSpPr txBox="1"/>
            <p:nvPr/>
          </p:nvSpPr>
          <p:spPr>
            <a:xfrm>
              <a:off x="904240" y="5160584"/>
              <a:ext cx="33870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Structures pour répondre</a:t>
              </a:r>
              <a:endParaRPr b="0" i="1" sz="1400" u="none" cap="none" strike="noStrike">
                <a:solidFill>
                  <a:srgbClr val="000000"/>
                </a:solidFill>
                <a:latin typeface="Arial"/>
                <a:ea typeface="Arial"/>
                <a:cs typeface="Arial"/>
                <a:sym typeface="Arial"/>
              </a:endParaRPr>
            </a:p>
          </p:txBody>
        </p:sp>
        <p:cxnSp>
          <p:nvCxnSpPr>
            <p:cNvPr id="3200" name="Google Shape;3200;p76"/>
            <p:cNvCxnSpPr>
              <a:stCxn id="3193" idx="3"/>
              <a:endCxn id="3192" idx="1"/>
            </p:cNvCxnSpPr>
            <p:nvPr/>
          </p:nvCxnSpPr>
          <p:spPr>
            <a:xfrm>
              <a:off x="3515360" y="3495664"/>
              <a:ext cx="1158300" cy="2853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3201" name="Google Shape;3201;p76"/>
            <p:cNvSpPr txBox="1"/>
            <p:nvPr/>
          </p:nvSpPr>
          <p:spPr>
            <a:xfrm>
              <a:off x="996930" y="2764706"/>
              <a:ext cx="2402840" cy="181588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Réflexion</a:t>
              </a:r>
              <a:endParaRPr sz="1400">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Rayon incident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Rayon réfléchi</a:t>
              </a:r>
              <a:endParaRPr/>
            </a:p>
            <a:p>
              <a:pPr indent="-285750" lvl="0" marL="28575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Normale</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Angle d’incidence</a:t>
              </a:r>
              <a:endParaRPr/>
            </a:p>
            <a:p>
              <a:pPr indent="-285750" lvl="0" marL="28575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Angle réfléchi</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Lois de la réflexion</a:t>
              </a:r>
              <a:endParaRPr/>
            </a:p>
            <a:p>
              <a:pPr indent="-196850" lvl="0" marL="285750" marR="0" rtl="0" algn="l">
                <a:lnSpc>
                  <a:spcPct val="100000"/>
                </a:lnSpc>
                <a:spcBef>
                  <a:spcPts val="0"/>
                </a:spcBef>
                <a:spcAft>
                  <a:spcPts val="0"/>
                </a:spcAft>
                <a:buClr>
                  <a:schemeClr val="dk1"/>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2" name="Google Shape;3202;p76"/>
            <p:cNvSpPr txBox="1"/>
            <p:nvPr/>
          </p:nvSpPr>
          <p:spPr>
            <a:xfrm>
              <a:off x="8761199" y="3869203"/>
              <a:ext cx="2479040" cy="52322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Tracer</a:t>
              </a:r>
              <a:endParaRPr/>
            </a:p>
            <a:p>
              <a:pPr indent="-285750" lvl="0" marL="28575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Mesurer</a:t>
              </a:r>
              <a:endParaRPr b="0" i="0" sz="1400" u="none" cap="none" strike="noStrike">
                <a:solidFill>
                  <a:srgbClr val="000000"/>
                </a:solidFill>
                <a:latin typeface="Arial"/>
                <a:ea typeface="Arial"/>
                <a:cs typeface="Arial"/>
                <a:sym typeface="Arial"/>
              </a:endParaRPr>
            </a:p>
          </p:txBody>
        </p:sp>
        <p:cxnSp>
          <p:nvCxnSpPr>
            <p:cNvPr id="3203" name="Google Shape;3203;p76"/>
            <p:cNvCxnSpPr>
              <a:stCxn id="3192" idx="3"/>
              <a:endCxn id="3196" idx="1"/>
            </p:cNvCxnSpPr>
            <p:nvPr/>
          </p:nvCxnSpPr>
          <p:spPr>
            <a:xfrm>
              <a:off x="7539862" y="3780956"/>
              <a:ext cx="876000" cy="250500"/>
            </a:xfrm>
            <a:prstGeom prst="bentConnector3">
              <a:avLst>
                <a:gd fmla="val 42898" name="adj1"/>
              </a:avLst>
            </a:prstGeom>
            <a:noFill/>
            <a:ln cap="flat" cmpd="sng" w="9525">
              <a:solidFill>
                <a:srgbClr val="FFAB40"/>
              </a:solidFill>
              <a:prstDash val="solid"/>
              <a:round/>
              <a:headEnd len="sm" w="sm" type="none"/>
              <a:tailEnd len="sm" w="sm" type="none"/>
            </a:ln>
          </p:spPr>
        </p:cxnSp>
        <p:sp>
          <p:nvSpPr>
            <p:cNvPr id="3204" name="Google Shape;3204;p76"/>
            <p:cNvSpPr txBox="1"/>
            <p:nvPr/>
          </p:nvSpPr>
          <p:spPr>
            <a:xfrm>
              <a:off x="849783" y="5497122"/>
              <a:ext cx="9353208" cy="738664"/>
            </a:xfrm>
            <a:prstGeom prst="rect">
              <a:avLst/>
            </a:prstGeom>
            <a:noFill/>
            <a:ln>
              <a:noFill/>
            </a:ln>
          </p:spPr>
          <p:txBody>
            <a:bodyPr anchorCtr="0" anchor="t" bIns="45700" lIns="91425" spcFirstLastPara="1" rIns="91425" wrap="square" tIns="45700">
              <a:spAutoFit/>
            </a:bodyPr>
            <a:lstStyle/>
            <a:p>
              <a:pPr indent="-179388" lvl="0" marL="179388" marR="0" rtl="0" algn="l">
                <a:spcBef>
                  <a:spcPts val="0"/>
                </a:spcBef>
                <a:spcAft>
                  <a:spcPts val="0"/>
                </a:spcAft>
                <a:buClr>
                  <a:srgbClr val="000000"/>
                </a:buClr>
                <a:buSzPts val="1400"/>
                <a:buFont typeface="Arial"/>
                <a:buChar char="•"/>
              </a:pPr>
              <a:r>
                <a:rPr i="1" lang="fr-FR" sz="1400">
                  <a:solidFill>
                    <a:srgbClr val="000000"/>
                  </a:solidFill>
                  <a:latin typeface="Arial"/>
                  <a:ea typeface="Arial"/>
                  <a:cs typeface="Arial"/>
                  <a:sym typeface="Arial"/>
                </a:rPr>
                <a:t>La normale est………………………………..au miroir au point d’incidence.</a:t>
              </a:r>
              <a:endParaRPr/>
            </a:p>
            <a:p>
              <a:pPr indent="-179388" lvl="0" marL="179388" marR="0" rtl="0" algn="l">
                <a:spcBef>
                  <a:spcPts val="0"/>
                </a:spcBef>
                <a:spcAft>
                  <a:spcPts val="0"/>
                </a:spcAft>
                <a:buClr>
                  <a:srgbClr val="000000"/>
                </a:buClr>
                <a:buSzPts val="1400"/>
                <a:buFont typeface="Arial"/>
                <a:buChar char="•"/>
              </a:pPr>
              <a:r>
                <a:rPr i="1" lang="fr-FR" sz="1400">
                  <a:solidFill>
                    <a:srgbClr val="000000"/>
                  </a:solidFill>
                  <a:latin typeface="Arial"/>
                  <a:ea typeface="Arial"/>
                  <a:cs typeface="Arial"/>
                  <a:sym typeface="Arial"/>
                </a:rPr>
                <a:t>L’angle d’incidence est l’angle entre la………………………et le rayon………………</a:t>
              </a:r>
              <a:endParaRPr/>
            </a:p>
            <a:p>
              <a:pPr indent="-179388" lvl="0" marL="179388" marR="0" rtl="0" algn="l">
                <a:spcBef>
                  <a:spcPts val="0"/>
                </a:spcBef>
                <a:spcAft>
                  <a:spcPts val="0"/>
                </a:spcAft>
                <a:buClr>
                  <a:srgbClr val="000000"/>
                </a:buClr>
                <a:buSzPts val="1400"/>
                <a:buFont typeface="Arial"/>
                <a:buChar char="•"/>
              </a:pPr>
              <a:r>
                <a:rPr i="1" lang="fr-FR" sz="1400">
                  <a:solidFill>
                    <a:srgbClr val="000000"/>
                  </a:solidFill>
                  <a:latin typeface="Arial"/>
                  <a:ea typeface="Arial"/>
                  <a:cs typeface="Arial"/>
                  <a:sym typeface="Arial"/>
                </a:rPr>
                <a:t>L’angle de réflexion est l’angle entre la……………………….et le rayon…………………..</a:t>
              </a:r>
              <a:endParaRPr i="1" sz="1400">
                <a:solidFill>
                  <a:srgbClr val="000000"/>
                </a:solidFill>
                <a:latin typeface="Arial"/>
                <a:ea typeface="Arial"/>
                <a:cs typeface="Arial"/>
                <a:sym typeface="Arial"/>
              </a:endParaRPr>
            </a:p>
          </p:txBody>
        </p:sp>
        <p:cxnSp>
          <p:nvCxnSpPr>
            <p:cNvPr id="3205" name="Google Shape;3205;p76"/>
            <p:cNvCxnSpPr>
              <a:stCxn id="3192" idx="2"/>
              <a:endCxn id="3198" idx="0"/>
            </p:cNvCxnSpPr>
            <p:nvPr/>
          </p:nvCxnSpPr>
          <p:spPr>
            <a:xfrm rot="5400000">
              <a:off x="5332131" y="4687243"/>
              <a:ext cx="822600" cy="7266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3206" name="Google Shape;3206;p76"/>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0" name="Shape 3210"/>
        <p:cNvGrpSpPr/>
        <p:nvPr/>
      </p:nvGrpSpPr>
      <p:grpSpPr>
        <a:xfrm>
          <a:off x="0" y="0"/>
          <a:ext cx="0" cy="0"/>
          <a:chOff x="0" y="0"/>
          <a:chExt cx="0" cy="0"/>
        </a:xfrm>
      </p:grpSpPr>
      <p:pic>
        <p:nvPicPr>
          <p:cNvPr id="3211" name="Google Shape;3211;p77"/>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3212" name="Google Shape;3212;p77"/>
          <p:cNvSpPr txBox="1"/>
          <p:nvPr/>
        </p:nvSpPr>
        <p:spPr>
          <a:xfrm>
            <a:off x="3025608" y="2133924"/>
            <a:ext cx="6140784" cy="2232021"/>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1" lang="fr-FR" sz="3200">
                <a:solidFill>
                  <a:schemeClr val="dk1"/>
                </a:solidFill>
                <a:latin typeface="Calibri"/>
                <a:ea typeface="Calibri"/>
                <a:cs typeface="Calibri"/>
                <a:sym typeface="Calibri"/>
              </a:rPr>
              <a:t>Exercices 1 de la page 73</a:t>
            </a:r>
            <a:endParaRPr/>
          </a:p>
          <a:p>
            <a:pPr indent="0" lvl="0" marL="0" marR="0" rtl="0" algn="just">
              <a:lnSpc>
                <a:spcPct val="150000"/>
              </a:lnSpc>
              <a:spcBef>
                <a:spcPts val="0"/>
              </a:spcBef>
              <a:spcAft>
                <a:spcPts val="0"/>
              </a:spcAft>
              <a:buNone/>
            </a:pPr>
            <a:r>
              <a:rPr b="1" i="1" lang="fr-FR" sz="3200">
                <a:solidFill>
                  <a:schemeClr val="dk1"/>
                </a:solidFill>
                <a:latin typeface="Calibri"/>
                <a:ea typeface="Calibri"/>
                <a:cs typeface="Calibri"/>
                <a:sym typeface="Calibri"/>
              </a:rPr>
              <a:t>Exercices défis: 1 et 2 de la page 74</a:t>
            </a:r>
            <a:endParaRPr/>
          </a:p>
          <a:p>
            <a:pPr indent="0" lvl="0" marL="0" marR="0" rtl="0" algn="just">
              <a:lnSpc>
                <a:spcPct val="150000"/>
              </a:lnSpc>
              <a:spcBef>
                <a:spcPts val="0"/>
              </a:spcBef>
              <a:spcAft>
                <a:spcPts val="0"/>
              </a:spcAft>
              <a:buNone/>
            </a:pPr>
            <a:r>
              <a:rPr b="1" i="1" lang="fr-FR" sz="3200">
                <a:solidFill>
                  <a:schemeClr val="dk1"/>
                </a:solidFill>
                <a:latin typeface="Calibri"/>
                <a:ea typeface="Calibri"/>
                <a:cs typeface="Calibri"/>
                <a:sym typeface="Calibri"/>
              </a:rPr>
              <a:t>Exercice 1, devoir maison page 87</a:t>
            </a:r>
            <a:endParaRPr b="1" i="1" sz="3200">
              <a:solidFill>
                <a:schemeClr val="dk1"/>
              </a:solidFill>
              <a:latin typeface="Calibri"/>
              <a:ea typeface="Calibri"/>
              <a:cs typeface="Calibri"/>
              <a:sym typeface="Calibri"/>
            </a:endParaRPr>
          </a:p>
        </p:txBody>
      </p:sp>
      <p:sp>
        <p:nvSpPr>
          <p:cNvPr id="3213" name="Google Shape;3213;p7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Bravo à tous ! Révisez dans le livret  ce qu’on a vu aujourd'hui  et faire les exercices suivants: </a:t>
            </a:r>
            <a:endParaRPr/>
          </a:p>
        </p:txBody>
      </p:sp>
      <p:sp>
        <p:nvSpPr>
          <p:cNvPr id="3214" name="Google Shape;3214;p77"/>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incite les élèves à faire l’exercice à la maison et clore la séance.</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8" name="Shape 3218"/>
        <p:cNvGrpSpPr/>
        <p:nvPr/>
      </p:nvGrpSpPr>
      <p:grpSpPr>
        <a:xfrm>
          <a:off x="0" y="0"/>
          <a:ext cx="0" cy="0"/>
          <a:chOff x="0" y="0"/>
          <a:chExt cx="0" cy="0"/>
        </a:xfrm>
      </p:grpSpPr>
      <p:grpSp>
        <p:nvGrpSpPr>
          <p:cNvPr id="3219" name="Google Shape;3219;p78"/>
          <p:cNvGrpSpPr/>
          <p:nvPr/>
        </p:nvGrpSpPr>
        <p:grpSpPr>
          <a:xfrm>
            <a:off x="812158" y="844906"/>
            <a:ext cx="10567685" cy="5198169"/>
            <a:chOff x="2184399" y="1402024"/>
            <a:chExt cx="7823200" cy="4942038"/>
          </a:xfrm>
        </p:grpSpPr>
        <p:sp>
          <p:nvSpPr>
            <p:cNvPr id="3220" name="Google Shape;3220;p78"/>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221" name="Google Shape;3221;p7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3222" name="Google Shape;3222;p78"/>
          <p:cNvGrpSpPr/>
          <p:nvPr/>
        </p:nvGrpSpPr>
        <p:grpSpPr>
          <a:xfrm>
            <a:off x="812159" y="829917"/>
            <a:ext cx="10567685" cy="5198169"/>
            <a:chOff x="2184400" y="1402025"/>
            <a:chExt cx="7823200" cy="4942038"/>
          </a:xfrm>
        </p:grpSpPr>
        <p:sp>
          <p:nvSpPr>
            <p:cNvPr id="3223" name="Google Shape;3223;p78"/>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highlight>
                  <a:srgbClr val="FFFF00"/>
                </a:highlight>
                <a:latin typeface="Calibri"/>
                <a:ea typeface="Calibri"/>
                <a:cs typeface="Calibri"/>
                <a:sym typeface="Calibri"/>
              </a:endParaRPr>
            </a:p>
          </p:txBody>
        </p:sp>
        <p:sp>
          <p:nvSpPr>
            <p:cNvPr id="3224" name="Google Shape;3224;p7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i="1" sz="4800">
                <a:solidFill>
                  <a:srgbClr val="000000"/>
                </a:solidFill>
                <a:latin typeface="Calibri"/>
                <a:ea typeface="Calibri"/>
                <a:cs typeface="Calibri"/>
                <a:sym typeface="Calibri"/>
              </a:endParaRPr>
            </a:p>
            <a:p>
              <a:pPr indent="0" lvl="0" marL="0" marR="0" rtl="0" algn="ctr">
                <a:spcBef>
                  <a:spcPts val="0"/>
                </a:spcBef>
                <a:spcAft>
                  <a:spcPts val="0"/>
                </a:spcAft>
                <a:buNone/>
              </a:pPr>
              <a:r>
                <a:rPr i="1" lang="fr-FR" sz="4800">
                  <a:solidFill>
                    <a:srgbClr val="000000"/>
                  </a:solidFill>
                  <a:latin typeface="Calibri"/>
                  <a:ea typeface="Calibri"/>
                  <a:cs typeface="Calibri"/>
                  <a:sym typeface="Calibri"/>
                </a:rPr>
                <a:t>A la prochaine séance!</a:t>
              </a:r>
              <a:endParaRPr/>
            </a:p>
          </p:txBody>
        </p:sp>
      </p:grpSp>
      <p:pic>
        <p:nvPicPr>
          <p:cNvPr id="3225" name="Google Shape;3225;p78"/>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3" name="Shape 2163"/>
        <p:cNvGrpSpPr/>
        <p:nvPr/>
      </p:nvGrpSpPr>
      <p:grpSpPr>
        <a:xfrm>
          <a:off x="0" y="0"/>
          <a:ext cx="0" cy="0"/>
          <a:chOff x="0" y="0"/>
          <a:chExt cx="0" cy="0"/>
        </a:xfrm>
      </p:grpSpPr>
      <p:sp>
        <p:nvSpPr>
          <p:cNvPr id="2164" name="Google Shape;2164;p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10 min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8" name="Shape 2168"/>
        <p:cNvGrpSpPr/>
        <p:nvPr/>
      </p:nvGrpSpPr>
      <p:grpSpPr>
        <a:xfrm>
          <a:off x="0" y="0"/>
          <a:ext cx="0" cy="0"/>
          <a:chOff x="0" y="0"/>
          <a:chExt cx="0" cy="0"/>
        </a:xfrm>
      </p:grpSpPr>
      <p:sp>
        <p:nvSpPr>
          <p:cNvPr id="2169" name="Google Shape;2169;p9"/>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latin typeface="Calibri"/>
                <a:ea typeface="Calibri"/>
                <a:cs typeface="Calibri"/>
                <a:sym typeface="Calibri"/>
              </a:rPr>
              <a:t>Bonjour! Prêts pour démarrer notre séance? Allons-y!</a:t>
            </a:r>
            <a:endParaRPr/>
          </a:p>
        </p:txBody>
      </p:sp>
      <p:sp>
        <p:nvSpPr>
          <p:cNvPr id="2170" name="Google Shape;2170;p9"/>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pic>
        <p:nvPicPr>
          <p:cNvPr descr="Une fusée Soyouz décolle vers l'ISS avec un Russe et un Américain à bord, fusée  qui décolle - heartfeltfuneralcompany.co.uk" id="2171" name="Google Shape;2171;p9"/>
          <p:cNvPicPr preferRelativeResize="0"/>
          <p:nvPr/>
        </p:nvPicPr>
        <p:blipFill rotWithShape="1">
          <a:blip r:embed="rId3">
            <a:alphaModFix/>
          </a:blip>
          <a:srcRect b="0" l="12628" r="42945" t="0"/>
          <a:stretch/>
        </p:blipFill>
        <p:spPr>
          <a:xfrm>
            <a:off x="3948453" y="1699037"/>
            <a:ext cx="4295093" cy="3951537"/>
          </a:xfrm>
          <a:prstGeom prst="ellipse">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7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3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4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6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5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2024-05-28T10:13:00Z</dcterms:created>
  <dc:creator>D_Abdellah</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07BCFC6302C549B0B0C2BCAF22236F3C_12</vt:lpwstr>
  </property>
  <property fmtid="{D5CDD505-2E9C-101B-9397-08002B2CF9AE}" pid="3" name="KSOProductBuildVer">
    <vt:lpwstr>1036-12.9.0.21549</vt:lpwstr>
  </property>
</Properties>
</file>