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70" r:id="rId4"/>
    <p:sldMasterId id="2147483691" r:id="rId5"/>
    <p:sldMasterId id="2147483692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</p:sldIdLst>
  <p:sldSz cy="6858000" cx="12192000"/>
  <p:notesSz cx="6858000" cy="9144000"/>
  <p:embeddedFontLst>
    <p:embeddedFont>
      <p:font typeface="Dosis"/>
      <p:regular r:id="rId85"/>
      <p:bold r:id="rId86"/>
    </p:embeddedFont>
    <p:embeddedFont>
      <p:font typeface="Play"/>
      <p:regular r:id="rId87"/>
      <p:bold r:id="rId88"/>
    </p:embeddedFont>
    <p:embeddedFont>
      <p:font typeface="Arial Narrow"/>
      <p:regular r:id="rId89"/>
      <p:bold r:id="rId90"/>
      <p:italic r:id="rId91"/>
      <p:boldItalic r:id="rId92"/>
    </p:embeddedFont>
    <p:embeddedFont>
      <p:font typeface="Tahoma"/>
      <p:regular r:id="rId93"/>
      <p:bold r:id="rId94"/>
    </p:embeddedFont>
    <p:embeddedFont>
      <p:font typeface="Poppins ExtraBold"/>
      <p:bold r:id="rId95"/>
      <p:boldItalic r:id="rId96"/>
    </p:embeddedFont>
    <p:embeddedFont>
      <p:font typeface="Cambria Math"/>
      <p:regular r:id="rId9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98" roundtripDataSignature="AMtx7mjCQoVZYftpo0Qsez+oGUFYNnlk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95" Type="http://schemas.openxmlformats.org/officeDocument/2006/relationships/font" Target="fonts/PoppinsExtraBold-bold.fntdata"/><Relationship Id="rId94" Type="http://schemas.openxmlformats.org/officeDocument/2006/relationships/font" Target="fonts/Tahoma-bold.fntdata"/><Relationship Id="rId97" Type="http://schemas.openxmlformats.org/officeDocument/2006/relationships/font" Target="fonts/CambriaMath-regular.fntdata"/><Relationship Id="rId96" Type="http://schemas.openxmlformats.org/officeDocument/2006/relationships/font" Target="fonts/PoppinsExtraBold-boldItalic.fnt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98" Type="http://customschemas.google.com/relationships/presentationmetadata" Target="meta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91" Type="http://schemas.openxmlformats.org/officeDocument/2006/relationships/font" Target="fonts/ArialNarrow-italic.fntdata"/><Relationship Id="rId90" Type="http://schemas.openxmlformats.org/officeDocument/2006/relationships/font" Target="fonts/ArialNarrow-bold.fntdata"/><Relationship Id="rId93" Type="http://schemas.openxmlformats.org/officeDocument/2006/relationships/font" Target="fonts/Tahoma-regular.fntdata"/><Relationship Id="rId92" Type="http://schemas.openxmlformats.org/officeDocument/2006/relationships/font" Target="fonts/ArialNarrow-boldItalic.fntdata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84" Type="http://schemas.openxmlformats.org/officeDocument/2006/relationships/slide" Target="slides/slide77.xml"/><Relationship Id="rId83" Type="http://schemas.openxmlformats.org/officeDocument/2006/relationships/slide" Target="slides/slide76.xml"/><Relationship Id="rId86" Type="http://schemas.openxmlformats.org/officeDocument/2006/relationships/font" Target="fonts/Dosis-bold.fntdata"/><Relationship Id="rId85" Type="http://schemas.openxmlformats.org/officeDocument/2006/relationships/font" Target="fonts/Dosis-regular.fntdata"/><Relationship Id="rId88" Type="http://schemas.openxmlformats.org/officeDocument/2006/relationships/font" Target="fonts/Play-bold.fntdata"/><Relationship Id="rId87" Type="http://schemas.openxmlformats.org/officeDocument/2006/relationships/font" Target="fonts/Play-regular.fntdata"/><Relationship Id="rId89" Type="http://schemas.openxmlformats.org/officeDocument/2006/relationships/font" Target="fonts/ArialNarrow-regular.fntdata"/><Relationship Id="rId80" Type="http://schemas.openxmlformats.org/officeDocument/2006/relationships/slide" Target="slides/slide73.xml"/><Relationship Id="rId82" Type="http://schemas.openxmlformats.org/officeDocument/2006/relationships/slide" Target="slides/slide75.xml"/><Relationship Id="rId81" Type="http://schemas.openxmlformats.org/officeDocument/2006/relationships/slide" Target="slides/slide74.xml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73" Type="http://schemas.openxmlformats.org/officeDocument/2006/relationships/slide" Target="slides/slide66.xml"/><Relationship Id="rId72" Type="http://schemas.openxmlformats.org/officeDocument/2006/relationships/slide" Target="slides/slide65.xml"/><Relationship Id="rId75" Type="http://schemas.openxmlformats.org/officeDocument/2006/relationships/slide" Target="slides/slide68.xml"/><Relationship Id="rId74" Type="http://schemas.openxmlformats.org/officeDocument/2006/relationships/slide" Target="slides/slide67.xml"/><Relationship Id="rId77" Type="http://schemas.openxmlformats.org/officeDocument/2006/relationships/slide" Target="slides/slide70.xml"/><Relationship Id="rId76" Type="http://schemas.openxmlformats.org/officeDocument/2006/relationships/slide" Target="slides/slide69.xml"/><Relationship Id="rId79" Type="http://schemas.openxmlformats.org/officeDocument/2006/relationships/slide" Target="slides/slide72.xml"/><Relationship Id="rId78" Type="http://schemas.openxmlformats.org/officeDocument/2006/relationships/slide" Target="slides/slide71.xml"/><Relationship Id="rId71" Type="http://schemas.openxmlformats.org/officeDocument/2006/relationships/slide" Target="slides/slide64.xml"/><Relationship Id="rId70" Type="http://schemas.openxmlformats.org/officeDocument/2006/relationships/slide" Target="slides/slide63.xml"/><Relationship Id="rId62" Type="http://schemas.openxmlformats.org/officeDocument/2006/relationships/slide" Target="slides/slide55.xml"/><Relationship Id="rId61" Type="http://schemas.openxmlformats.org/officeDocument/2006/relationships/slide" Target="slides/slide54.xml"/><Relationship Id="rId64" Type="http://schemas.openxmlformats.org/officeDocument/2006/relationships/slide" Target="slides/slide57.xml"/><Relationship Id="rId63" Type="http://schemas.openxmlformats.org/officeDocument/2006/relationships/slide" Target="slides/slide56.xml"/><Relationship Id="rId66" Type="http://schemas.openxmlformats.org/officeDocument/2006/relationships/slide" Target="slides/slide59.xml"/><Relationship Id="rId65" Type="http://schemas.openxmlformats.org/officeDocument/2006/relationships/slide" Target="slides/slide58.xml"/><Relationship Id="rId68" Type="http://schemas.openxmlformats.org/officeDocument/2006/relationships/slide" Target="slides/slide61.xml"/><Relationship Id="rId67" Type="http://schemas.openxmlformats.org/officeDocument/2006/relationships/slide" Target="slides/slide60.xml"/><Relationship Id="rId60" Type="http://schemas.openxmlformats.org/officeDocument/2006/relationships/slide" Target="slides/slide53.xml"/><Relationship Id="rId69" Type="http://schemas.openxmlformats.org/officeDocument/2006/relationships/slide" Target="slides/slide6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55" Type="http://schemas.openxmlformats.org/officeDocument/2006/relationships/slide" Target="slides/slide48.xml"/><Relationship Id="rId54" Type="http://schemas.openxmlformats.org/officeDocument/2006/relationships/slide" Target="slides/slide47.xml"/><Relationship Id="rId57" Type="http://schemas.openxmlformats.org/officeDocument/2006/relationships/slide" Target="slides/slide50.xml"/><Relationship Id="rId56" Type="http://schemas.openxmlformats.org/officeDocument/2006/relationships/slide" Target="slides/slide49.xml"/><Relationship Id="rId59" Type="http://schemas.openxmlformats.org/officeDocument/2006/relationships/slide" Target="slides/slide52.xml"/><Relationship Id="rId58" Type="http://schemas.openxmlformats.org/officeDocument/2006/relationships/slide" Target="slides/slide5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" name="Google Shape;71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4" name="Google Shape;784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8" name="Google Shape;808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02" name="Google Shape;30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3" name="Google Shape;833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7" name="Google Shape;847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0" name="Google Shape;860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2" name="Google Shape;872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5" name="Google Shape;885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6" name="Google Shape;896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9" name="Google Shape;939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7" name="Google Shape;977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7" name="Google Shape;987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" name="Google Shape;1025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3" name="Google Shape;1063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8" name="Google Shape;1098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4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6" name="Google Shape;1136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7" name="Google Shape;1177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5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7" name="Google Shape;1217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9" name="Google Shape;1229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7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9" name="Google Shape;1249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2" name="Google Shape;1272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2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4" name="Google Shape;1294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3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5" name="Google Shape;1315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4" name="Google Shape;344;p4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4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7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9" name="Google Shape;1339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9" name="Google Shape;1359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7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Google Shape;1378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9" name="Google Shape;1379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3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5" name="Google Shape;1405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9" name="Google Shape;1429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8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Google Shape;1439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0" name="Google Shape;1440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3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5" name="Google Shape;1455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1" name="Google Shape;1471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4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Google Shape;1485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6" name="Google Shape;1486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0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Google Shape;1501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2" name="Google Shape;1502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3" name="Google Shape;1513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3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Google Shape;1524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5" name="Google Shape;1525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4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6" name="Google Shape;1536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6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" name="Google Shape;1547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8" name="Google Shape;1548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9" name="Google Shape;1559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9" name="Shape 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1" name="Google Shape;1571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6" name="Google Shape;1586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0" name="Shape 1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1" name="Google Shape;1601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2" name="Google Shape;1602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3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" name="Google Shape;1614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5" name="Google Shape;1615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0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2" name="Google Shape;1632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3" name="Google Shape;413;p6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6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3" name="Shape 1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4" name="Google Shape;1644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5" name="Google Shape;1645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0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1" name="Google Shape;1661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2" name="Google Shape;1662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1" name="Shape 1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2" name="Google Shape;1672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3" name="Google Shape;1673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1" name="Google Shape;1681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7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9" name="Google Shape;1699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8" name="Shape 1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p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0" name="Google Shape;1720;p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0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Google Shape;1741;p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2" name="Google Shape;1742;p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2" name="Google Shape;1752;p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3" name="Google Shape;1753;p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2" name="Shape 1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3" name="Google Shape;1813;p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4" name="Google Shape;1814;p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1" name="Shape 1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" name="Google Shape;1822;p6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3" name="Google Shape;1823;p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0" name="Shape 1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Google Shape;1881;p7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2" name="Google Shape;1882;p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3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4" name="Google Shape;1944;p7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5" name="Google Shape;1945;p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p7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6" name="Google Shape;1956;p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4" name="Shape 1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5" name="Google Shape;1965;p7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6" name="Google Shape;1966;p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5" name="Shape 1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" name="Google Shape;1976;p7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7" name="Google Shape;1977;p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8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9" name="Google Shape;1999;p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0" name="Google Shape;2000;p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1" name="Google Shape;2001;p7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4" name="Shape 2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5" name="Google Shape;2025;p7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6" name="Google Shape;2026;p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4" name="Shape 2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5" name="Google Shape;2035;p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6" name="Google Shape;2036;p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7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9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9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9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9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9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9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9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9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7" name="Google Shape;87;p9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9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9" name="Google Shape;89;p9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9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9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9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9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9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9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9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4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9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9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9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03" name="Google Shape;103;p94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94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94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94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9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9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11" name="Google Shape;111;p9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9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9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9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oogle Shape;116;p9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7" name="Google Shape;117;p9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8" name="Google Shape;118;p9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9" name="Google Shape;119;p9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0" name="Google Shape;120;p9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9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3" name="Google Shape;123;p9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4" name="Google Shape;124;p9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" name="Google Shape;125;p9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6" name="Google Shape;126;p9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9" name="Google Shape;129;p9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0" name="Google Shape;130;p9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1" name="Google Shape;131;p9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2" name="Google Shape;132;p9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9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5" name="Google Shape;135;p9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6" name="Google Shape;136;p9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7" name="Google Shape;137;p9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8" name="Google Shape;138;p9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10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1" name="Google Shape;141;p10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2" name="Google Shape;142;p10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3" name="Google Shape;143;p10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4" name="Google Shape;144;p10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0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80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80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80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80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80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80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0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80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0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80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0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0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7" name="Google Shape;147;p10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8" name="Google Shape;148;p10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9" name="Google Shape;149;p10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0" name="Google Shape;150;p10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oogle Shape;152;p10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3" name="Google Shape;153;p10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4" name="Google Shape;154;p10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5" name="Google Shape;155;p10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6" name="Google Shape;156;p10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3"/>
          <p:cNvSpPr txBox="1"/>
          <p:nvPr>
            <p:ph idx="10" type="dt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0" name="Google Shape;160;p83"/>
          <p:cNvSpPr txBox="1"/>
          <p:nvPr>
            <p:ph idx="11" type="ftr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1" name="Google Shape;161;p83"/>
          <p:cNvSpPr txBox="1"/>
          <p:nvPr>
            <p:ph idx="12" type="sldNum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5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4" name="Google Shape;164;p85"/>
          <p:cNvSpPr/>
          <p:nvPr/>
        </p:nvSpPr>
        <p:spPr>
          <a:xfrm flipH="1" rot="-10799991">
            <a:off x="495300" y="297925"/>
            <a:ext cx="457200" cy="31892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1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cript">
  <p:cSld name="1_script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03"/>
          <p:cNvSpPr/>
          <p:nvPr/>
        </p:nvSpPr>
        <p:spPr>
          <a:xfrm>
            <a:off x="83184" y="57571"/>
            <a:ext cx="12039799" cy="856831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7" name="Google Shape;167;p103"/>
          <p:cNvSpPr/>
          <p:nvPr/>
        </p:nvSpPr>
        <p:spPr>
          <a:xfrm>
            <a:off x="1" y="0"/>
            <a:ext cx="12122983" cy="6858000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68" name="Google Shape;168;p103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83185" y="76095"/>
            <a:ext cx="838193" cy="8383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4"/>
          <p:cNvSpPr txBox="1"/>
          <p:nvPr>
            <p:ph type="ctrTitle"/>
          </p:nvPr>
        </p:nvSpPr>
        <p:spPr>
          <a:xfrm>
            <a:off x="1524000" y="1122359"/>
            <a:ext cx="9144000" cy="2387595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1" name="Google Shape;171;p104"/>
          <p:cNvSpPr txBox="1"/>
          <p:nvPr>
            <p:ph idx="1" type="subTitle"/>
          </p:nvPr>
        </p:nvSpPr>
        <p:spPr>
          <a:xfrm>
            <a:off x="1524000" y="3602041"/>
            <a:ext cx="9144000" cy="165575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665"/>
              <a:buFont typeface="Arial"/>
              <a:buChar char="•"/>
              <a:defRPr b="0" i="0" sz="26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2" name="Google Shape;172;p104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3" name="Google Shape;173;p104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4" name="Google Shape;174;p104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0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65"/>
              <a:buFont typeface="Calibri"/>
              <a:buNone/>
              <a:defRPr b="0" i="0" sz="58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7" name="Google Shape;177;p105"/>
          <p:cNvSpPr txBox="1"/>
          <p:nvPr>
            <p:ph idx="1" type="body"/>
          </p:nvPr>
        </p:nvSpPr>
        <p:spPr>
          <a:xfrm>
            <a:off x="838200" y="1825629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65772" lvl="0" marL="457200" marR="0" rtl="0" algn="l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rgbClr val="000000"/>
              </a:buClr>
              <a:buSzPts val="3735"/>
              <a:buFont typeface="Arial"/>
              <a:buChar char="•"/>
              <a:defRPr b="0" i="0" sz="3734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827" lvl="2" marL="1371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665"/>
              <a:buFont typeface="Arial"/>
              <a:buChar char="•"/>
              <a:defRPr b="0" i="0" sz="26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8" name="Google Shape;178;p105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9" name="Google Shape;179;p105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0" name="Google Shape;180;p105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06"/>
          <p:cNvSpPr txBox="1"/>
          <p:nvPr>
            <p:ph type="title"/>
          </p:nvPr>
        </p:nvSpPr>
        <p:spPr>
          <a:xfrm>
            <a:off x="831847" y="1709733"/>
            <a:ext cx="10515600" cy="2852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3" name="Google Shape;183;p106"/>
          <p:cNvSpPr txBox="1"/>
          <p:nvPr>
            <p:ph idx="1" type="body"/>
          </p:nvPr>
        </p:nvSpPr>
        <p:spPr>
          <a:xfrm>
            <a:off x="831847" y="4589459"/>
            <a:ext cx="10515600" cy="1500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rgbClr val="898989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827" lvl="2" marL="1371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665"/>
              <a:buFont typeface="Arial"/>
              <a:buChar char="•"/>
              <a:defRPr b="0" i="0" sz="26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4" name="Google Shape;184;p106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5" name="Google Shape;185;p106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6" name="Google Shape;186;p106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0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65"/>
              <a:buFont typeface="Calibri"/>
              <a:buNone/>
              <a:defRPr b="0" i="0" sz="58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9" name="Google Shape;189;p107"/>
          <p:cNvSpPr txBox="1"/>
          <p:nvPr>
            <p:ph idx="1" type="body"/>
          </p:nvPr>
        </p:nvSpPr>
        <p:spPr>
          <a:xfrm>
            <a:off x="838200" y="1825629"/>
            <a:ext cx="5181600" cy="43513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65772" lvl="0" marL="457200" marR="0" rtl="0" algn="l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rgbClr val="000000"/>
              </a:buClr>
              <a:buSzPts val="3735"/>
              <a:buFont typeface="Arial"/>
              <a:buChar char="•"/>
              <a:defRPr b="0" i="0" sz="3734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827" lvl="2" marL="1371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665"/>
              <a:buFont typeface="Arial"/>
              <a:buChar char="•"/>
              <a:defRPr b="0" i="0" sz="26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0" name="Google Shape;190;p107"/>
          <p:cNvSpPr txBox="1"/>
          <p:nvPr>
            <p:ph idx="2" type="body"/>
          </p:nvPr>
        </p:nvSpPr>
        <p:spPr>
          <a:xfrm>
            <a:off x="6172199" y="1825629"/>
            <a:ext cx="5181600" cy="43513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65772" lvl="0" marL="457200" marR="0" rtl="0" algn="l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rgbClr val="000000"/>
              </a:buClr>
              <a:buSzPts val="3735"/>
              <a:buFont typeface="Arial"/>
              <a:buChar char="•"/>
              <a:defRPr b="0" i="0" sz="3734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827" lvl="2" marL="1371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665"/>
              <a:buFont typeface="Arial"/>
              <a:buChar char="•"/>
              <a:defRPr b="0" i="0" sz="26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1" name="Google Shape;191;p107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2" name="Google Shape;192;p107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3" name="Google Shape;193;p107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08"/>
          <p:cNvSpPr txBox="1"/>
          <p:nvPr>
            <p:ph type="title"/>
          </p:nvPr>
        </p:nvSpPr>
        <p:spPr>
          <a:xfrm>
            <a:off x="839784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65"/>
              <a:buFont typeface="Calibri"/>
              <a:buNone/>
              <a:defRPr b="0" i="0" sz="58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6" name="Google Shape;196;p108"/>
          <p:cNvSpPr txBox="1"/>
          <p:nvPr>
            <p:ph idx="1" type="body"/>
          </p:nvPr>
        </p:nvSpPr>
        <p:spPr>
          <a:xfrm>
            <a:off x="839785" y="1681167"/>
            <a:ext cx="5157788" cy="8239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827" lvl="2" marL="1371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665"/>
              <a:buFont typeface="Arial"/>
              <a:buChar char="•"/>
              <a:defRPr b="0" i="0" sz="26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7" name="Google Shape;197;p108"/>
          <p:cNvSpPr txBox="1"/>
          <p:nvPr>
            <p:ph idx="2" type="body"/>
          </p:nvPr>
        </p:nvSpPr>
        <p:spPr>
          <a:xfrm>
            <a:off x="839785" y="2505077"/>
            <a:ext cx="5157788" cy="368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65772" lvl="0" marL="457200" marR="0" rtl="0" algn="l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rgbClr val="000000"/>
              </a:buClr>
              <a:buSzPts val="3735"/>
              <a:buFont typeface="Arial"/>
              <a:buChar char="•"/>
              <a:defRPr b="0" i="0" sz="3734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827" lvl="2" marL="1371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665"/>
              <a:buFont typeface="Arial"/>
              <a:buChar char="•"/>
              <a:defRPr b="0" i="0" sz="26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8" name="Google Shape;198;p108"/>
          <p:cNvSpPr txBox="1"/>
          <p:nvPr>
            <p:ph idx="3" type="body"/>
          </p:nvPr>
        </p:nvSpPr>
        <p:spPr>
          <a:xfrm>
            <a:off x="6172199" y="1681167"/>
            <a:ext cx="5183184" cy="8239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827" lvl="2" marL="1371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665"/>
              <a:buFont typeface="Arial"/>
              <a:buChar char="•"/>
              <a:defRPr b="0" i="0" sz="26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9" name="Google Shape;199;p108"/>
          <p:cNvSpPr txBox="1"/>
          <p:nvPr>
            <p:ph idx="4" type="body"/>
          </p:nvPr>
        </p:nvSpPr>
        <p:spPr>
          <a:xfrm>
            <a:off x="6172199" y="2505077"/>
            <a:ext cx="5183184" cy="368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65772" lvl="0" marL="457200" marR="0" rtl="0" algn="l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rgbClr val="000000"/>
              </a:buClr>
              <a:buSzPts val="3735"/>
              <a:buFont typeface="Arial"/>
              <a:buChar char="•"/>
              <a:defRPr b="0" i="0" sz="3734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827" lvl="2" marL="1371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665"/>
              <a:buFont typeface="Arial"/>
              <a:buChar char="•"/>
              <a:defRPr b="0" i="0" sz="26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0" name="Google Shape;200;p108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1" name="Google Shape;201;p108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2" name="Google Shape;202;p108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8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5" name="Google Shape;35;p8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" name="Google Shape;36;p8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" name="Google Shape;37;p8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8" name="Google Shape;38;p8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0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65"/>
              <a:buFont typeface="Calibri"/>
              <a:buNone/>
              <a:defRPr b="0" i="0" sz="58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5" name="Google Shape;205;p109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6" name="Google Shape;206;p109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7" name="Google Shape;207;p109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>
  <p:cSld name="Vide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10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0" name="Google Shape;210;p110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1" name="Google Shape;211;p110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11"/>
          <p:cNvSpPr txBox="1"/>
          <p:nvPr>
            <p:ph type="title"/>
          </p:nvPr>
        </p:nvSpPr>
        <p:spPr>
          <a:xfrm>
            <a:off x="839785" y="457200"/>
            <a:ext cx="3932236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4" name="Google Shape;214;p111"/>
          <p:cNvSpPr txBox="1"/>
          <p:nvPr>
            <p:ph idx="1" type="body"/>
          </p:nvPr>
        </p:nvSpPr>
        <p:spPr>
          <a:xfrm>
            <a:off x="5183185" y="987430"/>
            <a:ext cx="6172199" cy="48736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5" name="Google Shape;215;p111"/>
          <p:cNvSpPr txBox="1"/>
          <p:nvPr>
            <p:ph idx="2" type="body"/>
          </p:nvPr>
        </p:nvSpPr>
        <p:spPr>
          <a:xfrm>
            <a:off x="839785" y="2057400"/>
            <a:ext cx="3932236" cy="38115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827" lvl="2" marL="1371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665"/>
              <a:buFont typeface="Arial"/>
              <a:buChar char="•"/>
              <a:defRPr b="0" i="0" sz="26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6" name="Google Shape;216;p111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7" name="Google Shape;217;p111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8" name="Google Shape;218;p111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2"/>
          <p:cNvSpPr txBox="1"/>
          <p:nvPr>
            <p:ph type="title"/>
          </p:nvPr>
        </p:nvSpPr>
        <p:spPr>
          <a:xfrm>
            <a:off x="839785" y="457200"/>
            <a:ext cx="3932236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1" name="Google Shape;221;p112"/>
          <p:cNvSpPr/>
          <p:nvPr>
            <p:ph idx="2" type="pic"/>
          </p:nvPr>
        </p:nvSpPr>
        <p:spPr>
          <a:xfrm>
            <a:off x="5183185" y="987430"/>
            <a:ext cx="6172199" cy="4873629"/>
          </a:xfrm>
          <a:prstGeom prst="rect">
            <a:avLst/>
          </a:prstGeom>
          <a:noFill/>
          <a:ln>
            <a:noFill/>
          </a:ln>
        </p:spPr>
      </p:sp>
      <p:sp>
        <p:nvSpPr>
          <p:cNvPr id="222" name="Google Shape;222;p112"/>
          <p:cNvSpPr txBox="1"/>
          <p:nvPr>
            <p:ph idx="1" type="body"/>
          </p:nvPr>
        </p:nvSpPr>
        <p:spPr>
          <a:xfrm>
            <a:off x="839785" y="2057400"/>
            <a:ext cx="3932236" cy="38115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827" lvl="2" marL="1371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665"/>
              <a:buFont typeface="Arial"/>
              <a:buChar char="•"/>
              <a:defRPr b="0" i="0" sz="26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3" name="Google Shape;223;p112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4" name="Google Shape;224;p112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5" name="Google Shape;225;p112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65"/>
              <a:buFont typeface="Calibri"/>
              <a:buNone/>
              <a:defRPr b="0" i="0" sz="58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8" name="Google Shape;228;p113"/>
          <p:cNvSpPr txBox="1"/>
          <p:nvPr>
            <p:ph idx="1" type="body"/>
          </p:nvPr>
        </p:nvSpPr>
        <p:spPr>
          <a:xfrm rot="5400000">
            <a:off x="3920332" y="-1256503"/>
            <a:ext cx="4351336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65772" lvl="0" marL="457200" marR="0" rtl="0" algn="l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rgbClr val="000000"/>
              </a:buClr>
              <a:buSzPts val="3735"/>
              <a:buFont typeface="Arial"/>
              <a:buChar char="•"/>
              <a:defRPr b="0" i="0" sz="3734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827" lvl="2" marL="1371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665"/>
              <a:buFont typeface="Arial"/>
              <a:buChar char="•"/>
              <a:defRPr b="0" i="0" sz="26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9" name="Google Shape;229;p113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0" name="Google Shape;230;p113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1" name="Google Shape;231;p113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14"/>
          <p:cNvSpPr txBox="1"/>
          <p:nvPr>
            <p:ph type="title"/>
          </p:nvPr>
        </p:nvSpPr>
        <p:spPr>
          <a:xfrm rot="5400000">
            <a:off x="7133430" y="1956596"/>
            <a:ext cx="5811840" cy="2628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65"/>
              <a:buFont typeface="Calibri"/>
              <a:buNone/>
              <a:defRPr b="0" i="0" sz="58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4" name="Google Shape;234;p114"/>
          <p:cNvSpPr txBox="1"/>
          <p:nvPr>
            <p:ph idx="1" type="body"/>
          </p:nvPr>
        </p:nvSpPr>
        <p:spPr>
          <a:xfrm rot="5400000">
            <a:off x="1799431" y="-596105"/>
            <a:ext cx="581184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65772" lvl="0" marL="457200" marR="0" rtl="0" algn="l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rgbClr val="000000"/>
              </a:buClr>
              <a:buSzPts val="3735"/>
              <a:buFont typeface="Arial"/>
              <a:buChar char="•"/>
              <a:defRPr b="0" i="0" sz="3734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827" lvl="2" marL="1371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665"/>
              <a:buFont typeface="Arial"/>
              <a:buChar char="•"/>
              <a:defRPr b="0" i="0" sz="26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5" name="Google Shape;235;p114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6" name="Google Shape;236;p114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7" name="Google Shape;237;p114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15"/>
          <p:cNvSpPr/>
          <p:nvPr/>
        </p:nvSpPr>
        <p:spPr>
          <a:xfrm>
            <a:off x="61795" y="57572"/>
            <a:ext cx="12108816" cy="90108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0" name="Google Shape;240;p1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241" name="Google Shape;241;p115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83185" y="64202"/>
            <a:ext cx="814283" cy="809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16"/>
          <p:cNvSpPr/>
          <p:nvPr/>
        </p:nvSpPr>
        <p:spPr>
          <a:xfrm>
            <a:off x="0" y="-38038"/>
            <a:ext cx="12192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4" name="Google Shape;244;p116"/>
          <p:cNvSpPr/>
          <p:nvPr/>
        </p:nvSpPr>
        <p:spPr>
          <a:xfrm flipH="1" rot="-10799991">
            <a:off x="586411" y="297910"/>
            <a:ext cx="366088" cy="224711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1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5" name="Google Shape;245;p116"/>
          <p:cNvSpPr txBox="1"/>
          <p:nvPr>
            <p:ph type="title"/>
          </p:nvPr>
        </p:nvSpPr>
        <p:spPr>
          <a:xfrm>
            <a:off x="1015448" y="195950"/>
            <a:ext cx="10161105" cy="4706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6" name="Google Shape;246;p116"/>
          <p:cNvSpPr txBox="1"/>
          <p:nvPr>
            <p:ph idx="1" type="body"/>
          </p:nvPr>
        </p:nvSpPr>
        <p:spPr>
          <a:xfrm>
            <a:off x="996952" y="685690"/>
            <a:ext cx="10179600" cy="292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rgbClr val="AFABAB"/>
              </a:buClr>
              <a:buSzPts val="1400"/>
              <a:buFont typeface="Arial"/>
              <a:buNone/>
              <a:defRPr b="0" i="1" sz="14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827" lvl="2" marL="1371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665"/>
              <a:buFont typeface="Arial"/>
              <a:buChar char="•"/>
              <a:defRPr b="0" i="0" sz="26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17"/>
          <p:cNvSpPr/>
          <p:nvPr/>
        </p:nvSpPr>
        <p:spPr>
          <a:xfrm>
            <a:off x="0" y="-38038"/>
            <a:ext cx="12192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9" name="Google Shape;249;p117"/>
          <p:cNvSpPr/>
          <p:nvPr/>
        </p:nvSpPr>
        <p:spPr>
          <a:xfrm flipH="1" rot="-10799991">
            <a:off x="586411" y="297910"/>
            <a:ext cx="366088" cy="224711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1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0" name="Google Shape;250;p117"/>
          <p:cNvSpPr txBox="1"/>
          <p:nvPr>
            <p:ph type="title"/>
          </p:nvPr>
        </p:nvSpPr>
        <p:spPr>
          <a:xfrm>
            <a:off x="1015448" y="195950"/>
            <a:ext cx="10161105" cy="4706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1" name="Google Shape;251;p117"/>
          <p:cNvSpPr txBox="1"/>
          <p:nvPr>
            <p:ph idx="1" type="body"/>
          </p:nvPr>
        </p:nvSpPr>
        <p:spPr>
          <a:xfrm>
            <a:off x="996952" y="685690"/>
            <a:ext cx="10179600" cy="292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rgbClr val="AFABAB"/>
              </a:buClr>
              <a:buSzPts val="1400"/>
              <a:buFont typeface="Arial"/>
              <a:buNone/>
              <a:defRPr b="0" i="1" sz="14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827" lvl="2" marL="1371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665"/>
              <a:buFont typeface="Arial"/>
              <a:buChar char="•"/>
              <a:defRPr b="0" i="0" sz="26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18"/>
          <p:cNvSpPr/>
          <p:nvPr/>
        </p:nvSpPr>
        <p:spPr>
          <a:xfrm>
            <a:off x="0" y="-38038"/>
            <a:ext cx="12192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4" name="Google Shape;254;p118"/>
          <p:cNvSpPr/>
          <p:nvPr/>
        </p:nvSpPr>
        <p:spPr>
          <a:xfrm flipH="1" rot="-10799991">
            <a:off x="586411" y="297910"/>
            <a:ext cx="366088" cy="224711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1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5" name="Google Shape;255;p118"/>
          <p:cNvSpPr txBox="1"/>
          <p:nvPr>
            <p:ph type="title"/>
          </p:nvPr>
        </p:nvSpPr>
        <p:spPr>
          <a:xfrm>
            <a:off x="1015448" y="195950"/>
            <a:ext cx="10161105" cy="4706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6" name="Google Shape;256;p118"/>
          <p:cNvSpPr txBox="1"/>
          <p:nvPr>
            <p:ph idx="1" type="body"/>
          </p:nvPr>
        </p:nvSpPr>
        <p:spPr>
          <a:xfrm>
            <a:off x="996952" y="685690"/>
            <a:ext cx="10179600" cy="292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Font typeface="Arial"/>
              <a:buNone/>
              <a:defRPr b="0" i="1" sz="14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827" lvl="2" marL="1371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665"/>
              <a:buFont typeface="Arial"/>
              <a:buChar char="•"/>
              <a:defRPr b="0" i="0" sz="26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Slide">
  <p:cSld name="12_Title Slide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84"/>
          <p:cNvGrpSpPr/>
          <p:nvPr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41" name="Google Shape;41;p8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2" name="Google Shape;42;p84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3" name="Google Shape;43;p84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4" name="Google Shape;44;p84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5" name="Google Shape;45;p84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b="1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84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i="1" sz="14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19"/>
          <p:cNvSpPr txBox="1"/>
          <p:nvPr>
            <p:ph idx="1" type="subTitle"/>
          </p:nvPr>
        </p:nvSpPr>
        <p:spPr>
          <a:xfrm>
            <a:off x="1524000" y="3602041"/>
            <a:ext cx="9144000" cy="165575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00" spcFirstLastPara="1" rIns="91400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665"/>
              <a:buFont typeface="Arial"/>
              <a:buChar char="•"/>
              <a:defRPr b="0" i="0" sz="26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9" name="Google Shape;259;p119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0" name="Google Shape;260;p119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1" name="Google Shape;261;p119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62" name="Google Shape;262;p119"/>
          <p:cNvSpPr/>
          <p:nvPr/>
        </p:nvSpPr>
        <p:spPr>
          <a:xfrm>
            <a:off x="0" y="-26505"/>
            <a:ext cx="12192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3" name="Google Shape;263;p119"/>
          <p:cNvSpPr/>
          <p:nvPr/>
        </p:nvSpPr>
        <p:spPr>
          <a:xfrm flipH="1">
            <a:off x="11353800" y="363225"/>
            <a:ext cx="366088" cy="224711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1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4" name="Google Shape;264;p119"/>
          <p:cNvSpPr txBox="1"/>
          <p:nvPr>
            <p:ph type="title"/>
          </p:nvPr>
        </p:nvSpPr>
        <p:spPr>
          <a:xfrm>
            <a:off x="1192694" y="523890"/>
            <a:ext cx="10161105" cy="4706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Calibri"/>
              <a:buNone/>
              <a:defRPr b="0" i="1" sz="18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Title Slide">
  <p:cSld name="17_Title Slide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20"/>
          <p:cNvGrpSpPr/>
          <p:nvPr/>
        </p:nvGrpSpPr>
        <p:grpSpPr>
          <a:xfrm>
            <a:off x="-1" y="-38041"/>
            <a:ext cx="12192000" cy="6858001"/>
            <a:chOff x="0" y="0"/>
            <a:chExt cx="13716000" cy="10287000"/>
          </a:xfrm>
        </p:grpSpPr>
        <p:sp>
          <p:nvSpPr>
            <p:cNvPr id="267" name="Google Shape;267;p12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68" name="Google Shape;268;p120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69" name="Google Shape;269;p120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70" name="Google Shape;270;p120"/>
          <p:cNvSpPr/>
          <p:nvPr/>
        </p:nvSpPr>
        <p:spPr>
          <a:xfrm flipH="1" rot="10800000">
            <a:off x="586409" y="297926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1" name="Google Shape;271;p120"/>
          <p:cNvSpPr txBox="1"/>
          <p:nvPr>
            <p:ph type="title"/>
          </p:nvPr>
        </p:nvSpPr>
        <p:spPr>
          <a:xfrm>
            <a:off x="1015448" y="195948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2000"/>
              <a:buFont typeface="Play"/>
              <a:buNone/>
              <a:defRPr b="1" i="0" sz="2000" u="none" cap="none" strike="noStrike">
                <a:solidFill>
                  <a:srgbClr val="747474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72" name="Google Shape;272;p120"/>
          <p:cNvSpPr txBox="1"/>
          <p:nvPr>
            <p:ph idx="1" type="body"/>
          </p:nvPr>
        </p:nvSpPr>
        <p:spPr>
          <a:xfrm>
            <a:off x="996949" y="685689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  <a:defRPr b="0" i="1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827" lvl="2" marL="1371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665"/>
              <a:buFont typeface="Arial"/>
              <a:buChar char="•"/>
              <a:defRPr b="0" i="0" sz="266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8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9" name="Google Shape;49;p8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" name="Google Shape;50;p8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1" name="Google Shape;51;p8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2" name="Google Shape;52;p8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8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5" name="Google Shape;55;p8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6" name="Google Shape;56;p8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7" name="Google Shape;57;p8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8" name="Google Shape;58;p8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8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1" name="Google Shape;61;p8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8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3" name="Google Shape;63;p8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4" name="Google Shape;64;p8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8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8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8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8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9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9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9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9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9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theme" Target="../theme/theme4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1.xml"/><Relationship Id="rId21" Type="http://schemas.openxmlformats.org/officeDocument/2006/relationships/theme" Target="../theme/theme1.xml"/><Relationship Id="rId13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40.xml"/><Relationship Id="rId6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7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7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7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7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7FBF4"/>
            </a:gs>
            <a:gs pos="74000">
              <a:srgbClr val="BDDCA8"/>
            </a:gs>
            <a:gs pos="83000">
              <a:srgbClr val="BDDCA8"/>
            </a:gs>
            <a:gs pos="100000">
              <a:srgbClr val="D3E7C5"/>
            </a:gs>
          </a:gsLst>
          <a:lin ang="5400000" scaled="0"/>
        </a:grad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/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EFBF1"/>
            </a:gs>
            <a:gs pos="74000">
              <a:srgbClr val="FFE28B"/>
            </a:gs>
            <a:gs pos="83000">
              <a:srgbClr val="FFE28B"/>
            </a:gs>
            <a:gs pos="100000">
              <a:srgbClr val="FEEBB2"/>
            </a:gs>
          </a:gsLst>
          <a:lin ang="5400000" scaled="0"/>
        </a:gra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/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5" Type="http://schemas.openxmlformats.org/officeDocument/2006/relationships/image" Target="../media/image1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9.png"/><Relationship Id="rId4" Type="http://schemas.openxmlformats.org/officeDocument/2006/relationships/image" Target="../media/image4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Relationship Id="rId4" Type="http://schemas.openxmlformats.org/officeDocument/2006/relationships/image" Target="../media/image3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Relationship Id="rId4" Type="http://schemas.openxmlformats.org/officeDocument/2006/relationships/image" Target="../media/image39.png"/><Relationship Id="rId5" Type="http://schemas.openxmlformats.org/officeDocument/2006/relationships/image" Target="../media/image4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Relationship Id="rId4" Type="http://schemas.openxmlformats.org/officeDocument/2006/relationships/image" Target="../media/image3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4.png"/><Relationship Id="rId4" Type="http://schemas.openxmlformats.org/officeDocument/2006/relationships/image" Target="../media/image39.png"/><Relationship Id="rId5" Type="http://schemas.openxmlformats.org/officeDocument/2006/relationships/image" Target="../media/image4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4.png"/><Relationship Id="rId4" Type="http://schemas.openxmlformats.org/officeDocument/2006/relationships/image" Target="../media/image4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4.png"/><Relationship Id="rId4" Type="http://schemas.openxmlformats.org/officeDocument/2006/relationships/image" Target="../media/image49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6.png"/><Relationship Id="rId10" Type="http://schemas.openxmlformats.org/officeDocument/2006/relationships/image" Target="../media/image16.png"/><Relationship Id="rId13" Type="http://schemas.openxmlformats.org/officeDocument/2006/relationships/image" Target="../media/image13.jpg"/><Relationship Id="rId1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png"/><Relationship Id="rId4" Type="http://schemas.openxmlformats.org/officeDocument/2006/relationships/image" Target="../media/image22.png"/><Relationship Id="rId9" Type="http://schemas.openxmlformats.org/officeDocument/2006/relationships/image" Target="../media/image17.png"/><Relationship Id="rId5" Type="http://schemas.openxmlformats.org/officeDocument/2006/relationships/image" Target="../media/image11.png"/><Relationship Id="rId6" Type="http://schemas.openxmlformats.org/officeDocument/2006/relationships/image" Target="../media/image18.png"/><Relationship Id="rId7" Type="http://schemas.openxmlformats.org/officeDocument/2006/relationships/image" Target="../media/image10.png"/><Relationship Id="rId8" Type="http://schemas.openxmlformats.org/officeDocument/2006/relationships/image" Target="../media/image1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3.png"/><Relationship Id="rId4" Type="http://schemas.openxmlformats.org/officeDocument/2006/relationships/image" Target="../media/image14.png"/><Relationship Id="rId5" Type="http://schemas.openxmlformats.org/officeDocument/2006/relationships/image" Target="../media/image5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4.png"/><Relationship Id="rId4" Type="http://schemas.openxmlformats.org/officeDocument/2006/relationships/image" Target="../media/image5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4.png"/><Relationship Id="rId4" Type="http://schemas.openxmlformats.org/officeDocument/2006/relationships/image" Target="../media/image5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4.png"/><Relationship Id="rId4" Type="http://schemas.openxmlformats.org/officeDocument/2006/relationships/image" Target="../media/image5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4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4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4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png"/><Relationship Id="rId4" Type="http://schemas.openxmlformats.org/officeDocument/2006/relationships/image" Target="../media/image26.gif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4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4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4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6.gif"/><Relationship Id="rId4" Type="http://schemas.openxmlformats.org/officeDocument/2006/relationships/image" Target="../media/image58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60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4.png"/><Relationship Id="rId4" Type="http://schemas.openxmlformats.org/officeDocument/2006/relationships/image" Target="../media/image49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60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4.png"/><Relationship Id="rId4" Type="http://schemas.openxmlformats.org/officeDocument/2006/relationships/image" Target="../media/image49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60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33.png"/><Relationship Id="rId10" Type="http://schemas.openxmlformats.org/officeDocument/2006/relationships/image" Target="../media/image42.png"/><Relationship Id="rId1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28.png"/><Relationship Id="rId9" Type="http://schemas.openxmlformats.org/officeDocument/2006/relationships/image" Target="../media/image30.png"/><Relationship Id="rId5" Type="http://schemas.openxmlformats.org/officeDocument/2006/relationships/image" Target="../media/image29.png"/><Relationship Id="rId6" Type="http://schemas.openxmlformats.org/officeDocument/2006/relationships/image" Target="../media/image31.jpg"/><Relationship Id="rId7" Type="http://schemas.openxmlformats.org/officeDocument/2006/relationships/image" Target="../media/image32.png"/><Relationship Id="rId8" Type="http://schemas.openxmlformats.org/officeDocument/2006/relationships/image" Target="../media/image27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4.png"/><Relationship Id="rId4" Type="http://schemas.openxmlformats.org/officeDocument/2006/relationships/image" Target="../media/image49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60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4.png"/><Relationship Id="rId4" Type="http://schemas.openxmlformats.org/officeDocument/2006/relationships/image" Target="../media/image49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60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4.png"/><Relationship Id="rId4" Type="http://schemas.openxmlformats.org/officeDocument/2006/relationships/image" Target="../media/image49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60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49.png"/><Relationship Id="rId4" Type="http://schemas.openxmlformats.org/officeDocument/2006/relationships/image" Target="../media/image14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60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60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6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5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60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26.gif"/><Relationship Id="rId4" Type="http://schemas.openxmlformats.org/officeDocument/2006/relationships/image" Target="../media/image64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62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62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62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26.gif"/><Relationship Id="rId4" Type="http://schemas.openxmlformats.org/officeDocument/2006/relationships/image" Target="../media/image18.png"/></Relationships>
</file>

<file path=ppt/slides/_rels/slide67.xml.rels><?xml version="1.0" encoding="UTF-8" standalone="yes"?><Relationships xmlns="http://schemas.openxmlformats.org/package/2006/relationships"><Relationship Id="rId11" Type="http://schemas.openxmlformats.org/officeDocument/2006/relationships/image" Target="../media/image66.png"/><Relationship Id="rId10" Type="http://schemas.openxmlformats.org/officeDocument/2006/relationships/image" Target="../media/image73.png"/><Relationship Id="rId13" Type="http://schemas.openxmlformats.org/officeDocument/2006/relationships/image" Target="../media/image67.png"/><Relationship Id="rId12" Type="http://schemas.openxmlformats.org/officeDocument/2006/relationships/image" Target="../media/image7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15.jpg"/><Relationship Id="rId4" Type="http://schemas.openxmlformats.org/officeDocument/2006/relationships/image" Target="../media/image13.jpg"/><Relationship Id="rId9" Type="http://schemas.openxmlformats.org/officeDocument/2006/relationships/image" Target="../media/image74.png"/><Relationship Id="rId14" Type="http://schemas.openxmlformats.org/officeDocument/2006/relationships/image" Target="../media/image78.png"/><Relationship Id="rId5" Type="http://schemas.openxmlformats.org/officeDocument/2006/relationships/image" Target="../media/image75.png"/><Relationship Id="rId6" Type="http://schemas.openxmlformats.org/officeDocument/2006/relationships/image" Target="../media/image70.png"/><Relationship Id="rId7" Type="http://schemas.openxmlformats.org/officeDocument/2006/relationships/image" Target="../media/image69.png"/><Relationship Id="rId8" Type="http://schemas.openxmlformats.org/officeDocument/2006/relationships/image" Target="../media/image71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81.png"/></Relationships>
</file>

<file path=ppt/slides/_rels/slide69.xml.rels><?xml version="1.0" encoding="UTF-8" standalone="yes"?><Relationships xmlns="http://schemas.openxmlformats.org/package/2006/relationships"><Relationship Id="rId11" Type="http://schemas.openxmlformats.org/officeDocument/2006/relationships/image" Target="../media/image66.png"/><Relationship Id="rId10" Type="http://schemas.openxmlformats.org/officeDocument/2006/relationships/image" Target="../media/image73.png"/><Relationship Id="rId13" Type="http://schemas.openxmlformats.org/officeDocument/2006/relationships/image" Target="../media/image67.png"/><Relationship Id="rId12" Type="http://schemas.openxmlformats.org/officeDocument/2006/relationships/image" Target="../media/image7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15.jpg"/><Relationship Id="rId4" Type="http://schemas.openxmlformats.org/officeDocument/2006/relationships/image" Target="../media/image13.jpg"/><Relationship Id="rId9" Type="http://schemas.openxmlformats.org/officeDocument/2006/relationships/image" Target="../media/image74.png"/><Relationship Id="rId14" Type="http://schemas.openxmlformats.org/officeDocument/2006/relationships/image" Target="../media/image78.png"/><Relationship Id="rId5" Type="http://schemas.openxmlformats.org/officeDocument/2006/relationships/image" Target="../media/image75.png"/><Relationship Id="rId6" Type="http://schemas.openxmlformats.org/officeDocument/2006/relationships/image" Target="../media/image70.png"/><Relationship Id="rId7" Type="http://schemas.openxmlformats.org/officeDocument/2006/relationships/image" Target="../media/image69.png"/><Relationship Id="rId8" Type="http://schemas.openxmlformats.org/officeDocument/2006/relationships/image" Target="../media/image7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6.gif"/><Relationship Id="rId4" Type="http://schemas.openxmlformats.org/officeDocument/2006/relationships/image" Target="../media/image34.png"/><Relationship Id="rId5" Type="http://schemas.openxmlformats.org/officeDocument/2006/relationships/image" Target="../media/image11.png"/></Relationships>
</file>

<file path=ppt/slides/_rels/slide70.xml.rels><?xml version="1.0" encoding="UTF-8" standalone="yes"?><Relationships xmlns="http://schemas.openxmlformats.org/package/2006/relationships"><Relationship Id="rId11" Type="http://schemas.openxmlformats.org/officeDocument/2006/relationships/image" Target="../media/image66.png"/><Relationship Id="rId10" Type="http://schemas.openxmlformats.org/officeDocument/2006/relationships/image" Target="../media/image73.png"/><Relationship Id="rId13" Type="http://schemas.openxmlformats.org/officeDocument/2006/relationships/image" Target="../media/image67.png"/><Relationship Id="rId12" Type="http://schemas.openxmlformats.org/officeDocument/2006/relationships/image" Target="../media/image7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15.jpg"/><Relationship Id="rId4" Type="http://schemas.openxmlformats.org/officeDocument/2006/relationships/image" Target="../media/image13.jpg"/><Relationship Id="rId9" Type="http://schemas.openxmlformats.org/officeDocument/2006/relationships/image" Target="../media/image74.png"/><Relationship Id="rId14" Type="http://schemas.openxmlformats.org/officeDocument/2006/relationships/image" Target="../media/image78.png"/><Relationship Id="rId5" Type="http://schemas.openxmlformats.org/officeDocument/2006/relationships/image" Target="../media/image75.png"/><Relationship Id="rId6" Type="http://schemas.openxmlformats.org/officeDocument/2006/relationships/image" Target="../media/image70.png"/><Relationship Id="rId7" Type="http://schemas.openxmlformats.org/officeDocument/2006/relationships/image" Target="../media/image69.png"/><Relationship Id="rId8" Type="http://schemas.openxmlformats.org/officeDocument/2006/relationships/image" Target="../media/image71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26.gif"/><Relationship Id="rId4" Type="http://schemas.openxmlformats.org/officeDocument/2006/relationships/image" Target="../media/image93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14.png"/><Relationship Id="rId4" Type="http://schemas.openxmlformats.org/officeDocument/2006/relationships/image" Target="../media/image51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14.png"/><Relationship Id="rId4" Type="http://schemas.openxmlformats.org/officeDocument/2006/relationships/image" Target="../media/image51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14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90.png"/><Relationship Id="rId4" Type="http://schemas.openxmlformats.org/officeDocument/2006/relationships/image" Target="../media/image14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14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9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"/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7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 b="0" i="0" sz="18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1"/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335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6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4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1" name="Google Shape;28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1"/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213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865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"/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>
            <a:noFill/>
          </a:ln>
        </p:spPr>
        <p:txBody>
          <a:bodyPr anchorCtr="1" anchor="t" bIns="45675" lIns="91425" spcFirstLastPara="1" rIns="91425" wrap="square" tIns="456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2AC</a:t>
            </a:r>
            <a:endParaRPr/>
          </a:p>
        </p:txBody>
      </p:sp>
      <p:pic>
        <p:nvPicPr>
          <p:cNvPr descr="الصفحة الرئيسية" id="284" name="Google Shape;28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92326" y="3453664"/>
            <a:ext cx="3524244" cy="2609033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"/>
          <p:cNvSpPr/>
          <p:nvPr/>
        </p:nvSpPr>
        <p:spPr>
          <a:xfrm>
            <a:off x="283992" y="2977858"/>
            <a:ext cx="4226283" cy="5096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 1</a:t>
            </a:r>
            <a:endParaRPr b="1" i="1" sz="32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7" name="Google Shape;287;p1"/>
          <p:cNvGrpSpPr/>
          <p:nvPr/>
        </p:nvGrpSpPr>
        <p:grpSpPr>
          <a:xfrm>
            <a:off x="283992" y="4452145"/>
            <a:ext cx="6797528" cy="696796"/>
            <a:chOff x="253512" y="3710465"/>
            <a:chExt cx="5990003" cy="696796"/>
          </a:xfrm>
        </p:grpSpPr>
        <p:sp>
          <p:nvSpPr>
            <p:cNvPr id="288" name="Google Shape;288;p1"/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667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Chapitre 2</a:t>
              </a:r>
              <a:endParaRPr/>
            </a:p>
          </p:txBody>
        </p:sp>
        <p:sp>
          <p:nvSpPr>
            <p:cNvPr id="289" name="Google Shape;289;p1"/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6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0" name="Google Shape;290;p1"/>
          <p:cNvGrpSpPr/>
          <p:nvPr/>
        </p:nvGrpSpPr>
        <p:grpSpPr>
          <a:xfrm>
            <a:off x="304312" y="3623958"/>
            <a:ext cx="6777208" cy="696796"/>
            <a:chOff x="304312" y="4531839"/>
            <a:chExt cx="5990003" cy="696796"/>
          </a:xfrm>
        </p:grpSpPr>
        <p:sp>
          <p:nvSpPr>
            <p:cNvPr id="291" name="Google Shape;291;p1"/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rgbClr val="26849C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667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Thème 1</a:t>
              </a:r>
              <a:endParaRPr/>
            </a:p>
          </p:txBody>
        </p:sp>
        <p:sp>
          <p:nvSpPr>
            <p:cNvPr id="292" name="Google Shape;292;p1"/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rgbClr val="26849C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6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3" name="Google Shape;293;p1"/>
          <p:cNvGrpSpPr/>
          <p:nvPr/>
        </p:nvGrpSpPr>
        <p:grpSpPr>
          <a:xfrm>
            <a:off x="304311" y="5324134"/>
            <a:ext cx="6777209" cy="696796"/>
            <a:chOff x="304312" y="5304657"/>
            <a:chExt cx="5990003" cy="696796"/>
          </a:xfrm>
        </p:grpSpPr>
        <p:sp>
          <p:nvSpPr>
            <p:cNvPr id="294" name="Google Shape;294;p1"/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6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1"/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6" name="Google Shape;296;p1"/>
          <p:cNvSpPr txBox="1"/>
          <p:nvPr/>
        </p:nvSpPr>
        <p:spPr>
          <a:xfrm>
            <a:off x="2117595" y="4631816"/>
            <a:ext cx="478536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Structure de l’atome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"/>
          <p:cNvSpPr txBox="1"/>
          <p:nvPr/>
        </p:nvSpPr>
        <p:spPr>
          <a:xfrm>
            <a:off x="1912975" y="3788649"/>
            <a:ext cx="514678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Matière: structure et transformations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"/>
          <p:cNvSpPr txBox="1"/>
          <p:nvPr/>
        </p:nvSpPr>
        <p:spPr>
          <a:xfrm>
            <a:off x="2195061" y="5512301"/>
            <a:ext cx="43130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Déterminer la charge électrique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"/>
          <p:cNvSpPr txBox="1"/>
          <p:nvPr/>
        </p:nvSpPr>
        <p:spPr>
          <a:xfrm>
            <a:off x="387469" y="5398814"/>
            <a:ext cx="1383711" cy="395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2 </a:t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5" name="Google Shape;465;p10"/>
          <p:cNvGrpSpPr/>
          <p:nvPr/>
        </p:nvGrpSpPr>
        <p:grpSpPr>
          <a:xfrm>
            <a:off x="11700219" y="64504"/>
            <a:ext cx="309819" cy="492443"/>
            <a:chOff x="3292012" y="1262085"/>
            <a:chExt cx="867138" cy="465572"/>
          </a:xfrm>
        </p:grpSpPr>
        <p:sp>
          <p:nvSpPr>
            <p:cNvPr id="466" name="Google Shape;466;p10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7C475"/>
            </a:solidFill>
            <a:ln cap="flat" cmpd="sng" w="25400">
              <a:solidFill>
                <a:srgbClr val="F7C4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10"/>
            <p:cNvSpPr/>
            <p:nvPr/>
          </p:nvSpPr>
          <p:spPr>
            <a:xfrm>
              <a:off x="3369403" y="1262085"/>
              <a:ext cx="789747" cy="465572"/>
            </a:xfrm>
            <a:prstGeom prst="rect">
              <a:avLst/>
            </a:prstGeom>
            <a:solidFill>
              <a:srgbClr val="F7C475"/>
            </a:solidFill>
            <a:ln cap="flat" cmpd="sng" w="9525">
              <a:solidFill>
                <a:srgbClr val="F7C4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60950" lIns="121900" spcFirstLastPara="1" rIns="121900" wrap="square" tIns="6095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8" name="Google Shape;468;p10"/>
          <p:cNvSpPr/>
          <p:nvPr/>
        </p:nvSpPr>
        <p:spPr>
          <a:xfrm>
            <a:off x="857062" y="310725"/>
            <a:ext cx="9763137" cy="602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Ecouter et être attentif, est un bon comportement attendu surtout pendant la phase du modelage.</a:t>
            </a:r>
            <a:endParaRPr b="1" sz="18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oche avec un remplissage uni" id="469" name="Google Shape;46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3876" y="4799625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coute : résultats (1,6 millier) d'images libres de droits, de photos de  stock et d'illustrations | Shutterstock" id="470" name="Google Shape;470;p10"/>
          <p:cNvPicPr preferRelativeResize="0"/>
          <p:nvPr/>
        </p:nvPicPr>
        <p:blipFill rotWithShape="1">
          <a:blip r:embed="rId4">
            <a:alphaModFix/>
          </a:blip>
          <a:srcRect b="10410" l="0" r="0" t="0"/>
          <a:stretch/>
        </p:blipFill>
        <p:spPr>
          <a:xfrm>
            <a:off x="4077490" y="1295353"/>
            <a:ext cx="2952575" cy="3206309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10"/>
          <p:cNvSpPr txBox="1"/>
          <p:nvPr/>
        </p:nvSpPr>
        <p:spPr>
          <a:xfrm flipH="1">
            <a:off x="2395936" y="4842948"/>
            <a:ext cx="1290712" cy="5311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472" name="Google Shape;472;p10"/>
          <p:cNvSpPr txBox="1"/>
          <p:nvPr/>
        </p:nvSpPr>
        <p:spPr>
          <a:xfrm flipH="1">
            <a:off x="8290214" y="4850872"/>
            <a:ext cx="1290712" cy="523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dessin humoristique, mammifère, illustration, clipart&#10;&#10;Le contenu généré par l’IA peut être incorrect." id="477" name="Google Shape;47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072" y="105620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8" name="Google Shape;478;p11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479" name="Google Shape;479;p11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1" name="Google Shape;481;p11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1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11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11"/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Réactivation des prérequis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(6 min)</a:t>
            </a:r>
            <a:endParaRPr b="1" i="0" sz="4800" u="none" cap="none" strike="noStrik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2"/>
          <p:cNvSpPr txBox="1"/>
          <p:nvPr>
            <p:ph type="title"/>
          </p:nvPr>
        </p:nvSpPr>
        <p:spPr>
          <a:xfrm>
            <a:off x="1015448" y="195946"/>
            <a:ext cx="10698744" cy="380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700"/>
              <a:buFont typeface="Calibri"/>
              <a:buNone/>
            </a:pPr>
            <a:r>
              <a:rPr lang="fr-FR" sz="1700"/>
              <a:t>Faisons tout d’abord un rappel de ce que nous avons besoin de la première séance. Choisissez la proposition correcte.</a:t>
            </a:r>
            <a:endParaRPr/>
          </a:p>
        </p:txBody>
      </p:sp>
      <p:sp>
        <p:nvSpPr>
          <p:cNvPr id="490" name="Google Shape;490;p12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lang="fr-FR">
                <a:solidFill>
                  <a:srgbClr val="A5A5A5"/>
                </a:solidFill>
              </a:rPr>
              <a:t>Sur leur ardoise, les élèves répondent par </a:t>
            </a:r>
            <a:r>
              <a:rPr b="1" lang="fr-FR">
                <a:solidFill>
                  <a:srgbClr val="A5A5A5"/>
                </a:solidFill>
              </a:rPr>
              <a:t>A, B ou C </a:t>
            </a:r>
            <a:endParaRPr>
              <a:solidFill>
                <a:srgbClr val="A5A5A5"/>
              </a:solidFill>
            </a:endParaRPr>
          </a:p>
        </p:txBody>
      </p:sp>
      <p:pic>
        <p:nvPicPr>
          <p:cNvPr id="491" name="Google Shape;49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15146" y="482386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12"/>
          <p:cNvSpPr txBox="1"/>
          <p:nvPr/>
        </p:nvSpPr>
        <p:spPr>
          <a:xfrm>
            <a:off x="2164193" y="1997790"/>
            <a:ext cx="708338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Sur le modèle atomique ci-contre, la flèche indique: </a:t>
            </a:r>
            <a:endParaRPr/>
          </a:p>
        </p:txBody>
      </p:sp>
      <p:sp>
        <p:nvSpPr>
          <p:cNvPr id="493" name="Google Shape;493;p12"/>
          <p:cNvSpPr/>
          <p:nvPr/>
        </p:nvSpPr>
        <p:spPr>
          <a:xfrm>
            <a:off x="7815493" y="2933485"/>
            <a:ext cx="3533590" cy="3302088"/>
          </a:xfrm>
          <a:custGeom>
            <a:rect b="b" l="l" r="r" t="t"/>
            <a:pathLst>
              <a:path extrusionOk="0" h="2009355" w="1942541">
                <a:moveTo>
                  <a:pt x="66713" y="0"/>
                </a:moveTo>
                <a:cubicBezTo>
                  <a:pt x="29871" y="0"/>
                  <a:pt x="0" y="29870"/>
                  <a:pt x="0" y="66713"/>
                </a:cubicBezTo>
                <a:lnTo>
                  <a:pt x="0" y="1942630"/>
                </a:lnTo>
                <a:cubicBezTo>
                  <a:pt x="0" y="1979485"/>
                  <a:pt x="29871" y="2009355"/>
                  <a:pt x="66713" y="2009355"/>
                </a:cubicBezTo>
                <a:lnTo>
                  <a:pt x="1875827" y="2009355"/>
                </a:lnTo>
                <a:cubicBezTo>
                  <a:pt x="1912670" y="2009355"/>
                  <a:pt x="1942541" y="1979485"/>
                  <a:pt x="1942541" y="1942630"/>
                </a:cubicBezTo>
                <a:lnTo>
                  <a:pt x="1942541" y="66713"/>
                </a:lnTo>
                <a:cubicBezTo>
                  <a:pt x="1942541" y="29870"/>
                  <a:pt x="1912670" y="0"/>
                  <a:pt x="1875827" y="0"/>
                </a:cubicBezTo>
                <a:close/>
                <a:moveTo>
                  <a:pt x="66713" y="0"/>
                </a:move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4" name="Google Shape;494;p12"/>
          <p:cNvGrpSpPr/>
          <p:nvPr/>
        </p:nvGrpSpPr>
        <p:grpSpPr>
          <a:xfrm>
            <a:off x="7271878" y="2745902"/>
            <a:ext cx="3743268" cy="3822523"/>
            <a:chOff x="4211625" y="1959024"/>
            <a:chExt cx="3743268" cy="3822523"/>
          </a:xfrm>
        </p:grpSpPr>
        <p:pic>
          <p:nvPicPr>
            <p:cNvPr id="495" name="Google Shape;495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211625" y="1959024"/>
              <a:ext cx="3743268" cy="38225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6" name="Google Shape;496;p12"/>
            <p:cNvSpPr/>
            <p:nvPr/>
          </p:nvSpPr>
          <p:spPr>
            <a:xfrm>
              <a:off x="5588842" y="3255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12"/>
            <p:cNvSpPr/>
            <p:nvPr/>
          </p:nvSpPr>
          <p:spPr>
            <a:xfrm>
              <a:off x="5588842" y="3255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12"/>
            <p:cNvSpPr/>
            <p:nvPr/>
          </p:nvSpPr>
          <p:spPr>
            <a:xfrm>
              <a:off x="5901506" y="371936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12"/>
            <p:cNvSpPr/>
            <p:nvPr/>
          </p:nvSpPr>
          <p:spPr>
            <a:xfrm>
              <a:off x="5901506" y="371936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12"/>
            <p:cNvSpPr/>
            <p:nvPr/>
          </p:nvSpPr>
          <p:spPr>
            <a:xfrm>
              <a:off x="6233243" y="3396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12"/>
            <p:cNvSpPr/>
            <p:nvPr/>
          </p:nvSpPr>
          <p:spPr>
            <a:xfrm>
              <a:off x="6233243" y="3396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12"/>
            <p:cNvSpPr/>
            <p:nvPr/>
          </p:nvSpPr>
          <p:spPr>
            <a:xfrm>
              <a:off x="6342951" y="3499631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12"/>
            <p:cNvSpPr/>
            <p:nvPr/>
          </p:nvSpPr>
          <p:spPr>
            <a:xfrm>
              <a:off x="6203155" y="365049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12"/>
            <p:cNvSpPr/>
            <p:nvPr/>
          </p:nvSpPr>
          <p:spPr>
            <a:xfrm>
              <a:off x="6203155" y="365049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12"/>
            <p:cNvSpPr/>
            <p:nvPr/>
          </p:nvSpPr>
          <p:spPr>
            <a:xfrm>
              <a:off x="6312864" y="3753955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21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21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12"/>
            <p:cNvSpPr/>
            <p:nvPr/>
          </p:nvSpPr>
          <p:spPr>
            <a:xfrm>
              <a:off x="6009391" y="3966409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12"/>
            <p:cNvSpPr/>
            <p:nvPr/>
          </p:nvSpPr>
          <p:spPr>
            <a:xfrm>
              <a:off x="6009391" y="3966409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12"/>
            <p:cNvSpPr/>
            <p:nvPr/>
          </p:nvSpPr>
          <p:spPr>
            <a:xfrm>
              <a:off x="6119100" y="4069860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12"/>
            <p:cNvSpPr/>
            <p:nvPr/>
          </p:nvSpPr>
          <p:spPr>
            <a:xfrm>
              <a:off x="5534842" y="388523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12"/>
            <p:cNvSpPr/>
            <p:nvPr/>
          </p:nvSpPr>
          <p:spPr>
            <a:xfrm>
              <a:off x="5521718" y="3873072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12"/>
            <p:cNvSpPr/>
            <p:nvPr/>
          </p:nvSpPr>
          <p:spPr>
            <a:xfrm>
              <a:off x="5644551" y="3988693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12"/>
            <p:cNvSpPr/>
            <p:nvPr/>
          </p:nvSpPr>
          <p:spPr>
            <a:xfrm>
              <a:off x="5467424" y="3479865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12"/>
            <p:cNvSpPr/>
            <p:nvPr/>
          </p:nvSpPr>
          <p:spPr>
            <a:xfrm>
              <a:off x="5467424" y="3479865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12"/>
            <p:cNvSpPr/>
            <p:nvPr/>
          </p:nvSpPr>
          <p:spPr>
            <a:xfrm>
              <a:off x="5650042" y="3639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12"/>
            <p:cNvSpPr/>
            <p:nvPr/>
          </p:nvSpPr>
          <p:spPr>
            <a:xfrm>
              <a:off x="5650042" y="3639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12"/>
            <p:cNvSpPr/>
            <p:nvPr/>
          </p:nvSpPr>
          <p:spPr>
            <a:xfrm>
              <a:off x="5858776" y="3625179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12"/>
            <p:cNvSpPr/>
            <p:nvPr/>
          </p:nvSpPr>
          <p:spPr>
            <a:xfrm>
              <a:off x="5866579" y="358470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12"/>
            <p:cNvSpPr/>
            <p:nvPr/>
          </p:nvSpPr>
          <p:spPr>
            <a:xfrm>
              <a:off x="5829506" y="3201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12"/>
            <p:cNvSpPr/>
            <p:nvPr/>
          </p:nvSpPr>
          <p:spPr>
            <a:xfrm>
              <a:off x="5829506" y="3201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12"/>
            <p:cNvSpPr/>
            <p:nvPr/>
          </p:nvSpPr>
          <p:spPr>
            <a:xfrm>
              <a:off x="5939215" y="3304695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10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10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79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12"/>
            <p:cNvSpPr/>
            <p:nvPr/>
          </p:nvSpPr>
          <p:spPr>
            <a:xfrm>
              <a:off x="5757506" y="394697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12"/>
            <p:cNvSpPr/>
            <p:nvPr/>
          </p:nvSpPr>
          <p:spPr>
            <a:xfrm>
              <a:off x="5757506" y="394697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12"/>
            <p:cNvSpPr/>
            <p:nvPr/>
          </p:nvSpPr>
          <p:spPr>
            <a:xfrm>
              <a:off x="5422974" y="368904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12"/>
            <p:cNvSpPr/>
            <p:nvPr/>
          </p:nvSpPr>
          <p:spPr>
            <a:xfrm>
              <a:off x="5422974" y="368904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12"/>
            <p:cNvSpPr/>
            <p:nvPr/>
          </p:nvSpPr>
          <p:spPr>
            <a:xfrm>
              <a:off x="5754711" y="3407918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12"/>
            <p:cNvSpPr/>
            <p:nvPr/>
          </p:nvSpPr>
          <p:spPr>
            <a:xfrm>
              <a:off x="5754711" y="3407918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12"/>
            <p:cNvSpPr/>
            <p:nvPr/>
          </p:nvSpPr>
          <p:spPr>
            <a:xfrm>
              <a:off x="6046288" y="318116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12"/>
            <p:cNvSpPr/>
            <p:nvPr/>
          </p:nvSpPr>
          <p:spPr>
            <a:xfrm>
              <a:off x="6046288" y="318116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12"/>
            <p:cNvSpPr/>
            <p:nvPr/>
          </p:nvSpPr>
          <p:spPr>
            <a:xfrm>
              <a:off x="6027773" y="346350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12"/>
            <p:cNvSpPr/>
            <p:nvPr/>
          </p:nvSpPr>
          <p:spPr>
            <a:xfrm>
              <a:off x="6027773" y="346350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12"/>
            <p:cNvSpPr/>
            <p:nvPr/>
          </p:nvSpPr>
          <p:spPr>
            <a:xfrm>
              <a:off x="6193643" y="3795232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12"/>
            <p:cNvSpPr/>
            <p:nvPr/>
          </p:nvSpPr>
          <p:spPr>
            <a:xfrm>
              <a:off x="6193643" y="3795232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12"/>
            <p:cNvSpPr/>
            <p:nvPr/>
          </p:nvSpPr>
          <p:spPr>
            <a:xfrm>
              <a:off x="6304179" y="3617328"/>
              <a:ext cx="126492" cy="33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</p:txBody>
        </p:sp>
        <p:sp>
          <p:nvSpPr>
            <p:cNvPr id="534" name="Google Shape;534;p12"/>
            <p:cNvSpPr/>
            <p:nvPr/>
          </p:nvSpPr>
          <p:spPr>
            <a:xfrm>
              <a:off x="5585241" y="3472080"/>
              <a:ext cx="525646" cy="4991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r>
                <a:rPr b="0" baseline="-25000" i="0" lang="fr-FR" sz="303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++</a:t>
              </a:r>
              <a:endParaRPr/>
            </a:p>
          </p:txBody>
        </p:sp>
      </p:grpSp>
      <p:sp>
        <p:nvSpPr>
          <p:cNvPr id="535" name="Google Shape;535;p12"/>
          <p:cNvSpPr/>
          <p:nvPr/>
        </p:nvSpPr>
        <p:spPr>
          <a:xfrm>
            <a:off x="2604945" y="3098709"/>
            <a:ext cx="21913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noyau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12"/>
          <p:cNvSpPr/>
          <p:nvPr/>
        </p:nvSpPr>
        <p:spPr>
          <a:xfrm>
            <a:off x="2604945" y="4278128"/>
            <a:ext cx="21913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électron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12"/>
          <p:cNvSpPr/>
          <p:nvPr/>
        </p:nvSpPr>
        <p:spPr>
          <a:xfrm>
            <a:off x="2604944" y="5419467"/>
            <a:ext cx="21913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proton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12"/>
          <p:cNvSpPr/>
          <p:nvPr/>
        </p:nvSpPr>
        <p:spPr>
          <a:xfrm>
            <a:off x="2164194" y="3098709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539" name="Google Shape;539;p12"/>
          <p:cNvSpPr/>
          <p:nvPr/>
        </p:nvSpPr>
        <p:spPr>
          <a:xfrm>
            <a:off x="2164194" y="4276083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540" name="Google Shape;540;p12"/>
          <p:cNvSpPr/>
          <p:nvPr/>
        </p:nvSpPr>
        <p:spPr>
          <a:xfrm>
            <a:off x="2164194" y="5419467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cxnSp>
        <p:nvCxnSpPr>
          <p:cNvPr id="541" name="Google Shape;541;p12"/>
          <p:cNvCxnSpPr/>
          <p:nvPr/>
        </p:nvCxnSpPr>
        <p:spPr>
          <a:xfrm>
            <a:off x="6466114" y="2933485"/>
            <a:ext cx="1082351" cy="425535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3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L’électron porte un signe ‘-’. </a:t>
            </a:r>
            <a:endParaRPr/>
          </a:p>
        </p:txBody>
      </p:sp>
      <p:sp>
        <p:nvSpPr>
          <p:cNvPr id="547" name="Google Shape;547;p13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lang="fr-FR">
                <a:solidFill>
                  <a:srgbClr val="A5A5A5"/>
                </a:solidFill>
              </a:rPr>
              <a:t>L’enseignant.e donne un feedback  adéquat.</a:t>
            </a:r>
            <a:endParaRPr/>
          </a:p>
        </p:txBody>
      </p:sp>
      <p:pic>
        <p:nvPicPr>
          <p:cNvPr id="548" name="Google Shape;54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15146" y="482386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13"/>
          <p:cNvSpPr/>
          <p:nvPr/>
        </p:nvSpPr>
        <p:spPr>
          <a:xfrm>
            <a:off x="7815493" y="2933485"/>
            <a:ext cx="3533590" cy="3302088"/>
          </a:xfrm>
          <a:custGeom>
            <a:rect b="b" l="l" r="r" t="t"/>
            <a:pathLst>
              <a:path extrusionOk="0" h="2009355" w="1942541">
                <a:moveTo>
                  <a:pt x="66713" y="0"/>
                </a:moveTo>
                <a:cubicBezTo>
                  <a:pt x="29871" y="0"/>
                  <a:pt x="0" y="29870"/>
                  <a:pt x="0" y="66713"/>
                </a:cubicBezTo>
                <a:lnTo>
                  <a:pt x="0" y="1942630"/>
                </a:lnTo>
                <a:cubicBezTo>
                  <a:pt x="0" y="1979485"/>
                  <a:pt x="29871" y="2009355"/>
                  <a:pt x="66713" y="2009355"/>
                </a:cubicBezTo>
                <a:lnTo>
                  <a:pt x="1875827" y="2009355"/>
                </a:lnTo>
                <a:cubicBezTo>
                  <a:pt x="1912670" y="2009355"/>
                  <a:pt x="1942541" y="1979485"/>
                  <a:pt x="1942541" y="1942630"/>
                </a:cubicBezTo>
                <a:lnTo>
                  <a:pt x="1942541" y="66713"/>
                </a:lnTo>
                <a:cubicBezTo>
                  <a:pt x="1942541" y="29870"/>
                  <a:pt x="1912670" y="0"/>
                  <a:pt x="1875827" y="0"/>
                </a:cubicBezTo>
                <a:close/>
                <a:moveTo>
                  <a:pt x="66713" y="0"/>
                </a:move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0" name="Google Shape;550;p13"/>
          <p:cNvGrpSpPr/>
          <p:nvPr/>
        </p:nvGrpSpPr>
        <p:grpSpPr>
          <a:xfrm>
            <a:off x="7271878" y="2745902"/>
            <a:ext cx="3743268" cy="3822523"/>
            <a:chOff x="4211625" y="1959024"/>
            <a:chExt cx="3743268" cy="3822523"/>
          </a:xfrm>
        </p:grpSpPr>
        <p:pic>
          <p:nvPicPr>
            <p:cNvPr id="551" name="Google Shape;551;p1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211625" y="1959024"/>
              <a:ext cx="3743268" cy="38225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2" name="Google Shape;552;p13"/>
            <p:cNvSpPr/>
            <p:nvPr/>
          </p:nvSpPr>
          <p:spPr>
            <a:xfrm>
              <a:off x="5588842" y="3255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5588842" y="3255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5901506" y="371936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5901506" y="371936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6233243" y="3396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6233243" y="3396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6342951" y="3499631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13"/>
            <p:cNvSpPr/>
            <p:nvPr/>
          </p:nvSpPr>
          <p:spPr>
            <a:xfrm>
              <a:off x="6203155" y="365049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6203155" y="365049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6312864" y="3753955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21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21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6009391" y="3966409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6009391" y="3966409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6119100" y="4069860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5534842" y="388523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5521718" y="3873072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5644551" y="3988693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5467424" y="3479865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5467424" y="3479865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5650042" y="3639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13"/>
            <p:cNvSpPr/>
            <p:nvPr/>
          </p:nvSpPr>
          <p:spPr>
            <a:xfrm>
              <a:off x="5650042" y="3639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13"/>
            <p:cNvSpPr/>
            <p:nvPr/>
          </p:nvSpPr>
          <p:spPr>
            <a:xfrm>
              <a:off x="5858776" y="3625179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13"/>
            <p:cNvSpPr/>
            <p:nvPr/>
          </p:nvSpPr>
          <p:spPr>
            <a:xfrm>
              <a:off x="5866579" y="358470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13"/>
            <p:cNvSpPr/>
            <p:nvPr/>
          </p:nvSpPr>
          <p:spPr>
            <a:xfrm>
              <a:off x="5829506" y="3201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13"/>
            <p:cNvSpPr/>
            <p:nvPr/>
          </p:nvSpPr>
          <p:spPr>
            <a:xfrm>
              <a:off x="5829506" y="3201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13"/>
            <p:cNvSpPr/>
            <p:nvPr/>
          </p:nvSpPr>
          <p:spPr>
            <a:xfrm>
              <a:off x="5939215" y="3304695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10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10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79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5757506" y="394697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13"/>
            <p:cNvSpPr/>
            <p:nvPr/>
          </p:nvSpPr>
          <p:spPr>
            <a:xfrm>
              <a:off x="5757506" y="394697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13"/>
            <p:cNvSpPr/>
            <p:nvPr/>
          </p:nvSpPr>
          <p:spPr>
            <a:xfrm>
              <a:off x="5422974" y="368904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13"/>
            <p:cNvSpPr/>
            <p:nvPr/>
          </p:nvSpPr>
          <p:spPr>
            <a:xfrm>
              <a:off x="5422974" y="368904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13"/>
            <p:cNvSpPr/>
            <p:nvPr/>
          </p:nvSpPr>
          <p:spPr>
            <a:xfrm>
              <a:off x="5754711" y="3407918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13"/>
            <p:cNvSpPr/>
            <p:nvPr/>
          </p:nvSpPr>
          <p:spPr>
            <a:xfrm>
              <a:off x="5754711" y="3407918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13"/>
            <p:cNvSpPr/>
            <p:nvPr/>
          </p:nvSpPr>
          <p:spPr>
            <a:xfrm>
              <a:off x="6046288" y="318116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13"/>
            <p:cNvSpPr/>
            <p:nvPr/>
          </p:nvSpPr>
          <p:spPr>
            <a:xfrm>
              <a:off x="6046288" y="318116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"/>
            <p:cNvSpPr/>
            <p:nvPr/>
          </p:nvSpPr>
          <p:spPr>
            <a:xfrm>
              <a:off x="6027773" y="346350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13"/>
            <p:cNvSpPr/>
            <p:nvPr/>
          </p:nvSpPr>
          <p:spPr>
            <a:xfrm>
              <a:off x="6027773" y="346350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13"/>
            <p:cNvSpPr/>
            <p:nvPr/>
          </p:nvSpPr>
          <p:spPr>
            <a:xfrm>
              <a:off x="6193643" y="3795232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13"/>
            <p:cNvSpPr/>
            <p:nvPr/>
          </p:nvSpPr>
          <p:spPr>
            <a:xfrm>
              <a:off x="6193643" y="3795232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13"/>
            <p:cNvSpPr/>
            <p:nvPr/>
          </p:nvSpPr>
          <p:spPr>
            <a:xfrm>
              <a:off x="6304179" y="3617328"/>
              <a:ext cx="126492" cy="33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</p:txBody>
        </p:sp>
        <p:sp>
          <p:nvSpPr>
            <p:cNvPr id="590" name="Google Shape;590;p13"/>
            <p:cNvSpPr/>
            <p:nvPr/>
          </p:nvSpPr>
          <p:spPr>
            <a:xfrm>
              <a:off x="5585241" y="3472080"/>
              <a:ext cx="525646" cy="4991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r>
                <a:rPr b="0" baseline="-25000" i="0" lang="fr-FR" sz="303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++</a:t>
              </a:r>
              <a:endParaRPr/>
            </a:p>
          </p:txBody>
        </p:sp>
      </p:grpSp>
      <p:sp>
        <p:nvSpPr>
          <p:cNvPr id="591" name="Google Shape;591;p13"/>
          <p:cNvSpPr/>
          <p:nvPr/>
        </p:nvSpPr>
        <p:spPr>
          <a:xfrm>
            <a:off x="2604945" y="3098709"/>
            <a:ext cx="21913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noyau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13"/>
          <p:cNvSpPr/>
          <p:nvPr/>
        </p:nvSpPr>
        <p:spPr>
          <a:xfrm>
            <a:off x="2604945" y="4278128"/>
            <a:ext cx="21913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électron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13"/>
          <p:cNvSpPr/>
          <p:nvPr/>
        </p:nvSpPr>
        <p:spPr>
          <a:xfrm>
            <a:off x="2604944" y="5419467"/>
            <a:ext cx="21913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proton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13"/>
          <p:cNvSpPr/>
          <p:nvPr/>
        </p:nvSpPr>
        <p:spPr>
          <a:xfrm>
            <a:off x="2164194" y="3098709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595" name="Google Shape;595;p13"/>
          <p:cNvSpPr/>
          <p:nvPr/>
        </p:nvSpPr>
        <p:spPr>
          <a:xfrm>
            <a:off x="2164194" y="4276083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596" name="Google Shape;596;p13"/>
          <p:cNvSpPr/>
          <p:nvPr/>
        </p:nvSpPr>
        <p:spPr>
          <a:xfrm>
            <a:off x="2164194" y="5419467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597" name="Google Shape;597;p13"/>
          <p:cNvSpPr txBox="1"/>
          <p:nvPr/>
        </p:nvSpPr>
        <p:spPr>
          <a:xfrm>
            <a:off x="2164193" y="1997790"/>
            <a:ext cx="6874649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Sur le modèle atomique  ci-contre, la flèche indique: </a:t>
            </a:r>
            <a:endParaRPr/>
          </a:p>
        </p:txBody>
      </p:sp>
      <p:pic>
        <p:nvPicPr>
          <p:cNvPr descr="Coche avec un remplissage uni" id="598" name="Google Shape;598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67420" y="4258425"/>
            <a:ext cx="550773" cy="5507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9" name="Google Shape;599;p13"/>
          <p:cNvCxnSpPr/>
          <p:nvPr/>
        </p:nvCxnSpPr>
        <p:spPr>
          <a:xfrm>
            <a:off x="6466114" y="2933485"/>
            <a:ext cx="1082351" cy="425535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4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Choisissez la proposition correcte.</a:t>
            </a:r>
            <a:endParaRPr/>
          </a:p>
        </p:txBody>
      </p:sp>
      <p:sp>
        <p:nvSpPr>
          <p:cNvPr id="605" name="Google Shape;605;p14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lang="fr-FR">
                <a:solidFill>
                  <a:srgbClr val="A5A5A5"/>
                </a:solidFill>
              </a:rPr>
              <a:t>Sur leur ardoise, les élèves répondent par </a:t>
            </a:r>
            <a:r>
              <a:rPr b="1" lang="fr-FR">
                <a:solidFill>
                  <a:srgbClr val="A5A5A5"/>
                </a:solidFill>
              </a:rPr>
              <a:t>A, B ou C </a:t>
            </a:r>
            <a:endParaRPr>
              <a:solidFill>
                <a:srgbClr val="A5A5A5"/>
              </a:solidFill>
            </a:endParaRPr>
          </a:p>
        </p:txBody>
      </p:sp>
      <p:pic>
        <p:nvPicPr>
          <p:cNvPr id="606" name="Google Shape;60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15146" y="482386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14"/>
          <p:cNvSpPr txBox="1"/>
          <p:nvPr/>
        </p:nvSpPr>
        <p:spPr>
          <a:xfrm>
            <a:off x="2154968" y="1997790"/>
            <a:ext cx="7209464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L’atome représenté par le modèle ci-dessous, possède: </a:t>
            </a:r>
            <a:endParaRPr/>
          </a:p>
        </p:txBody>
      </p:sp>
      <p:sp>
        <p:nvSpPr>
          <p:cNvPr id="608" name="Google Shape;608;p14"/>
          <p:cNvSpPr/>
          <p:nvPr/>
        </p:nvSpPr>
        <p:spPr>
          <a:xfrm>
            <a:off x="7815493" y="2933485"/>
            <a:ext cx="3533590" cy="3302088"/>
          </a:xfrm>
          <a:custGeom>
            <a:rect b="b" l="l" r="r" t="t"/>
            <a:pathLst>
              <a:path extrusionOk="0" h="2009355" w="1942541">
                <a:moveTo>
                  <a:pt x="66713" y="0"/>
                </a:moveTo>
                <a:cubicBezTo>
                  <a:pt x="29871" y="0"/>
                  <a:pt x="0" y="29870"/>
                  <a:pt x="0" y="66713"/>
                </a:cubicBezTo>
                <a:lnTo>
                  <a:pt x="0" y="1942630"/>
                </a:lnTo>
                <a:cubicBezTo>
                  <a:pt x="0" y="1979485"/>
                  <a:pt x="29871" y="2009355"/>
                  <a:pt x="66713" y="2009355"/>
                </a:cubicBezTo>
                <a:lnTo>
                  <a:pt x="1875827" y="2009355"/>
                </a:lnTo>
                <a:cubicBezTo>
                  <a:pt x="1912670" y="2009355"/>
                  <a:pt x="1942541" y="1979485"/>
                  <a:pt x="1942541" y="1942630"/>
                </a:cubicBezTo>
                <a:lnTo>
                  <a:pt x="1942541" y="66713"/>
                </a:lnTo>
                <a:cubicBezTo>
                  <a:pt x="1942541" y="29870"/>
                  <a:pt x="1912670" y="0"/>
                  <a:pt x="1875827" y="0"/>
                </a:cubicBezTo>
                <a:close/>
                <a:moveTo>
                  <a:pt x="66713" y="0"/>
                </a:move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09" name="Google Shape;609;p14"/>
          <p:cNvGrpSpPr/>
          <p:nvPr/>
        </p:nvGrpSpPr>
        <p:grpSpPr>
          <a:xfrm>
            <a:off x="7271878" y="2745902"/>
            <a:ext cx="3743268" cy="3822523"/>
            <a:chOff x="4211625" y="1959024"/>
            <a:chExt cx="3743268" cy="3822523"/>
          </a:xfrm>
        </p:grpSpPr>
        <p:pic>
          <p:nvPicPr>
            <p:cNvPr id="610" name="Google Shape;610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211625" y="1959024"/>
              <a:ext cx="3743268" cy="38225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1" name="Google Shape;611;p14"/>
            <p:cNvSpPr/>
            <p:nvPr/>
          </p:nvSpPr>
          <p:spPr>
            <a:xfrm>
              <a:off x="5588842" y="3255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5588842" y="3255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5901506" y="371936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5901506" y="371936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6233243" y="3396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14"/>
            <p:cNvSpPr/>
            <p:nvPr/>
          </p:nvSpPr>
          <p:spPr>
            <a:xfrm>
              <a:off x="6233243" y="3396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14"/>
            <p:cNvSpPr/>
            <p:nvPr/>
          </p:nvSpPr>
          <p:spPr>
            <a:xfrm>
              <a:off x="6342951" y="3499631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14"/>
            <p:cNvSpPr/>
            <p:nvPr/>
          </p:nvSpPr>
          <p:spPr>
            <a:xfrm>
              <a:off x="6203155" y="365049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14"/>
            <p:cNvSpPr/>
            <p:nvPr/>
          </p:nvSpPr>
          <p:spPr>
            <a:xfrm>
              <a:off x="6203155" y="365049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14"/>
            <p:cNvSpPr/>
            <p:nvPr/>
          </p:nvSpPr>
          <p:spPr>
            <a:xfrm>
              <a:off x="6312864" y="3753955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21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21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14"/>
            <p:cNvSpPr/>
            <p:nvPr/>
          </p:nvSpPr>
          <p:spPr>
            <a:xfrm>
              <a:off x="6009391" y="3966409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14"/>
            <p:cNvSpPr/>
            <p:nvPr/>
          </p:nvSpPr>
          <p:spPr>
            <a:xfrm>
              <a:off x="6009391" y="3966409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14"/>
            <p:cNvSpPr/>
            <p:nvPr/>
          </p:nvSpPr>
          <p:spPr>
            <a:xfrm>
              <a:off x="6119100" y="4069860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14"/>
            <p:cNvSpPr/>
            <p:nvPr/>
          </p:nvSpPr>
          <p:spPr>
            <a:xfrm>
              <a:off x="5534842" y="388523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14"/>
            <p:cNvSpPr/>
            <p:nvPr/>
          </p:nvSpPr>
          <p:spPr>
            <a:xfrm>
              <a:off x="5521718" y="3873072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14"/>
            <p:cNvSpPr/>
            <p:nvPr/>
          </p:nvSpPr>
          <p:spPr>
            <a:xfrm>
              <a:off x="5644551" y="3988693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14"/>
            <p:cNvSpPr/>
            <p:nvPr/>
          </p:nvSpPr>
          <p:spPr>
            <a:xfrm>
              <a:off x="5467424" y="3479865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5467424" y="3479865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5650042" y="3639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5650042" y="3639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5858776" y="3625179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14"/>
            <p:cNvSpPr/>
            <p:nvPr/>
          </p:nvSpPr>
          <p:spPr>
            <a:xfrm>
              <a:off x="5866579" y="358470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14"/>
            <p:cNvSpPr/>
            <p:nvPr/>
          </p:nvSpPr>
          <p:spPr>
            <a:xfrm>
              <a:off x="5829506" y="3201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14"/>
            <p:cNvSpPr/>
            <p:nvPr/>
          </p:nvSpPr>
          <p:spPr>
            <a:xfrm>
              <a:off x="5829506" y="3201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14"/>
            <p:cNvSpPr/>
            <p:nvPr/>
          </p:nvSpPr>
          <p:spPr>
            <a:xfrm>
              <a:off x="5939215" y="3304695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10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10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79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14"/>
            <p:cNvSpPr/>
            <p:nvPr/>
          </p:nvSpPr>
          <p:spPr>
            <a:xfrm>
              <a:off x="5757506" y="394697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14"/>
            <p:cNvSpPr/>
            <p:nvPr/>
          </p:nvSpPr>
          <p:spPr>
            <a:xfrm>
              <a:off x="5757506" y="394697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14"/>
            <p:cNvSpPr/>
            <p:nvPr/>
          </p:nvSpPr>
          <p:spPr>
            <a:xfrm>
              <a:off x="5422974" y="368904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14"/>
            <p:cNvSpPr/>
            <p:nvPr/>
          </p:nvSpPr>
          <p:spPr>
            <a:xfrm>
              <a:off x="5422974" y="368904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14"/>
            <p:cNvSpPr/>
            <p:nvPr/>
          </p:nvSpPr>
          <p:spPr>
            <a:xfrm>
              <a:off x="5754711" y="3407918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14"/>
            <p:cNvSpPr/>
            <p:nvPr/>
          </p:nvSpPr>
          <p:spPr>
            <a:xfrm>
              <a:off x="5754711" y="3407918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14"/>
            <p:cNvSpPr/>
            <p:nvPr/>
          </p:nvSpPr>
          <p:spPr>
            <a:xfrm>
              <a:off x="6046288" y="318116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14"/>
            <p:cNvSpPr/>
            <p:nvPr/>
          </p:nvSpPr>
          <p:spPr>
            <a:xfrm>
              <a:off x="6046288" y="318116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14"/>
            <p:cNvSpPr/>
            <p:nvPr/>
          </p:nvSpPr>
          <p:spPr>
            <a:xfrm>
              <a:off x="6027773" y="346350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14"/>
            <p:cNvSpPr/>
            <p:nvPr/>
          </p:nvSpPr>
          <p:spPr>
            <a:xfrm>
              <a:off x="6027773" y="346350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14"/>
            <p:cNvSpPr/>
            <p:nvPr/>
          </p:nvSpPr>
          <p:spPr>
            <a:xfrm>
              <a:off x="6193643" y="3795232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14"/>
            <p:cNvSpPr/>
            <p:nvPr/>
          </p:nvSpPr>
          <p:spPr>
            <a:xfrm>
              <a:off x="6193643" y="3795232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14"/>
            <p:cNvSpPr/>
            <p:nvPr/>
          </p:nvSpPr>
          <p:spPr>
            <a:xfrm>
              <a:off x="6304179" y="3617328"/>
              <a:ext cx="126492" cy="33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</p:txBody>
        </p:sp>
        <p:sp>
          <p:nvSpPr>
            <p:cNvPr id="649" name="Google Shape;649;p14"/>
            <p:cNvSpPr/>
            <p:nvPr/>
          </p:nvSpPr>
          <p:spPr>
            <a:xfrm>
              <a:off x="5585241" y="3472080"/>
              <a:ext cx="525646" cy="4991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r>
                <a:rPr b="0" baseline="-25000" i="0" lang="fr-FR" sz="303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++</a:t>
              </a:r>
              <a:endParaRPr/>
            </a:p>
          </p:txBody>
        </p:sp>
      </p:grpSp>
      <p:sp>
        <p:nvSpPr>
          <p:cNvPr id="650" name="Google Shape;650;p14"/>
          <p:cNvSpPr/>
          <p:nvPr/>
        </p:nvSpPr>
        <p:spPr>
          <a:xfrm>
            <a:off x="2604945" y="3098709"/>
            <a:ext cx="21913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électrons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14"/>
          <p:cNvSpPr/>
          <p:nvPr/>
        </p:nvSpPr>
        <p:spPr>
          <a:xfrm>
            <a:off x="2604945" y="4278128"/>
            <a:ext cx="21913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 électrons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14"/>
          <p:cNvSpPr/>
          <p:nvPr/>
        </p:nvSpPr>
        <p:spPr>
          <a:xfrm>
            <a:off x="2604944" y="5419467"/>
            <a:ext cx="21913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 électrons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14"/>
          <p:cNvSpPr/>
          <p:nvPr/>
        </p:nvSpPr>
        <p:spPr>
          <a:xfrm>
            <a:off x="2164194" y="3098709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654" name="Google Shape;654;p14"/>
          <p:cNvSpPr/>
          <p:nvPr/>
        </p:nvSpPr>
        <p:spPr>
          <a:xfrm>
            <a:off x="2164194" y="4276083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655" name="Google Shape;655;p14"/>
          <p:cNvSpPr/>
          <p:nvPr/>
        </p:nvSpPr>
        <p:spPr>
          <a:xfrm>
            <a:off x="2164194" y="5419467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15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C’est l’atome d’oxygène, elle a 8 électrons.</a:t>
            </a:r>
            <a:endParaRPr/>
          </a:p>
        </p:txBody>
      </p:sp>
      <p:sp>
        <p:nvSpPr>
          <p:cNvPr id="661" name="Google Shape;661;p15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lang="fr-FR">
                <a:solidFill>
                  <a:srgbClr val="A5A5A5"/>
                </a:solidFill>
              </a:rPr>
              <a:t>L’enseignant.e donne un feedback  adéquat.</a:t>
            </a:r>
            <a:endParaRPr/>
          </a:p>
        </p:txBody>
      </p:sp>
      <p:pic>
        <p:nvPicPr>
          <p:cNvPr descr="Lever la main - Icônes mains et gestes gratuites" id="662" name="Google Shape;66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35342" y="225433"/>
            <a:ext cx="837558" cy="837558"/>
          </a:xfrm>
          <a:prstGeom prst="rect">
            <a:avLst/>
          </a:prstGeom>
          <a:noFill/>
          <a:ln>
            <a:noFill/>
          </a:ln>
        </p:spPr>
      </p:pic>
      <p:sp>
        <p:nvSpPr>
          <p:cNvPr id="663" name="Google Shape;663;p15"/>
          <p:cNvSpPr/>
          <p:nvPr/>
        </p:nvSpPr>
        <p:spPr>
          <a:xfrm>
            <a:off x="7815493" y="2933485"/>
            <a:ext cx="3533590" cy="3302088"/>
          </a:xfrm>
          <a:custGeom>
            <a:rect b="b" l="l" r="r" t="t"/>
            <a:pathLst>
              <a:path extrusionOk="0" h="2009355" w="1942541">
                <a:moveTo>
                  <a:pt x="66713" y="0"/>
                </a:moveTo>
                <a:cubicBezTo>
                  <a:pt x="29871" y="0"/>
                  <a:pt x="0" y="29870"/>
                  <a:pt x="0" y="66713"/>
                </a:cubicBezTo>
                <a:lnTo>
                  <a:pt x="0" y="1942630"/>
                </a:lnTo>
                <a:cubicBezTo>
                  <a:pt x="0" y="1979485"/>
                  <a:pt x="29871" y="2009355"/>
                  <a:pt x="66713" y="2009355"/>
                </a:cubicBezTo>
                <a:lnTo>
                  <a:pt x="1875827" y="2009355"/>
                </a:lnTo>
                <a:cubicBezTo>
                  <a:pt x="1912670" y="2009355"/>
                  <a:pt x="1942541" y="1979485"/>
                  <a:pt x="1942541" y="1942630"/>
                </a:cubicBezTo>
                <a:lnTo>
                  <a:pt x="1942541" y="66713"/>
                </a:lnTo>
                <a:cubicBezTo>
                  <a:pt x="1942541" y="29870"/>
                  <a:pt x="1912670" y="0"/>
                  <a:pt x="1875827" y="0"/>
                </a:cubicBezTo>
                <a:close/>
                <a:moveTo>
                  <a:pt x="66713" y="0"/>
                </a:move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64" name="Google Shape;664;p15"/>
          <p:cNvGrpSpPr/>
          <p:nvPr/>
        </p:nvGrpSpPr>
        <p:grpSpPr>
          <a:xfrm>
            <a:off x="7271878" y="2745902"/>
            <a:ext cx="3743268" cy="3822523"/>
            <a:chOff x="4211625" y="1959024"/>
            <a:chExt cx="3743268" cy="3822523"/>
          </a:xfrm>
        </p:grpSpPr>
        <p:pic>
          <p:nvPicPr>
            <p:cNvPr id="665" name="Google Shape;665;p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211625" y="1959024"/>
              <a:ext cx="3743268" cy="38225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6" name="Google Shape;666;p15"/>
            <p:cNvSpPr/>
            <p:nvPr/>
          </p:nvSpPr>
          <p:spPr>
            <a:xfrm>
              <a:off x="5588842" y="3255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5588842" y="3255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5901506" y="371936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5901506" y="371936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6233243" y="3396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6233243" y="3396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6342951" y="3499631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6203155" y="365049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15"/>
            <p:cNvSpPr/>
            <p:nvPr/>
          </p:nvSpPr>
          <p:spPr>
            <a:xfrm>
              <a:off x="6203155" y="365049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15"/>
            <p:cNvSpPr/>
            <p:nvPr/>
          </p:nvSpPr>
          <p:spPr>
            <a:xfrm>
              <a:off x="6312864" y="3753955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21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21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6009391" y="3966409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6009391" y="3966409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6119100" y="4069860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5534842" y="388523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15"/>
            <p:cNvSpPr/>
            <p:nvPr/>
          </p:nvSpPr>
          <p:spPr>
            <a:xfrm>
              <a:off x="5521718" y="3873072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15"/>
            <p:cNvSpPr/>
            <p:nvPr/>
          </p:nvSpPr>
          <p:spPr>
            <a:xfrm>
              <a:off x="5644551" y="3988693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15"/>
            <p:cNvSpPr/>
            <p:nvPr/>
          </p:nvSpPr>
          <p:spPr>
            <a:xfrm>
              <a:off x="5467424" y="3479865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15"/>
            <p:cNvSpPr/>
            <p:nvPr/>
          </p:nvSpPr>
          <p:spPr>
            <a:xfrm>
              <a:off x="5467424" y="3479865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15"/>
            <p:cNvSpPr/>
            <p:nvPr/>
          </p:nvSpPr>
          <p:spPr>
            <a:xfrm>
              <a:off x="5650042" y="3639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15"/>
            <p:cNvSpPr/>
            <p:nvPr/>
          </p:nvSpPr>
          <p:spPr>
            <a:xfrm>
              <a:off x="5650042" y="3639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15"/>
            <p:cNvSpPr/>
            <p:nvPr/>
          </p:nvSpPr>
          <p:spPr>
            <a:xfrm>
              <a:off x="5858776" y="3625179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15"/>
            <p:cNvSpPr/>
            <p:nvPr/>
          </p:nvSpPr>
          <p:spPr>
            <a:xfrm>
              <a:off x="5866579" y="358470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15"/>
            <p:cNvSpPr/>
            <p:nvPr/>
          </p:nvSpPr>
          <p:spPr>
            <a:xfrm>
              <a:off x="5829506" y="3201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15"/>
            <p:cNvSpPr/>
            <p:nvPr/>
          </p:nvSpPr>
          <p:spPr>
            <a:xfrm>
              <a:off x="5829506" y="3201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5939215" y="3304695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10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10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79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15"/>
            <p:cNvSpPr/>
            <p:nvPr/>
          </p:nvSpPr>
          <p:spPr>
            <a:xfrm>
              <a:off x="5757506" y="394697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15"/>
            <p:cNvSpPr/>
            <p:nvPr/>
          </p:nvSpPr>
          <p:spPr>
            <a:xfrm>
              <a:off x="5757506" y="394697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15"/>
            <p:cNvSpPr/>
            <p:nvPr/>
          </p:nvSpPr>
          <p:spPr>
            <a:xfrm>
              <a:off x="5422974" y="368904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15"/>
            <p:cNvSpPr/>
            <p:nvPr/>
          </p:nvSpPr>
          <p:spPr>
            <a:xfrm>
              <a:off x="5422974" y="368904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15"/>
            <p:cNvSpPr/>
            <p:nvPr/>
          </p:nvSpPr>
          <p:spPr>
            <a:xfrm>
              <a:off x="5754711" y="3407918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15"/>
            <p:cNvSpPr/>
            <p:nvPr/>
          </p:nvSpPr>
          <p:spPr>
            <a:xfrm>
              <a:off x="5754711" y="3407918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15"/>
            <p:cNvSpPr/>
            <p:nvPr/>
          </p:nvSpPr>
          <p:spPr>
            <a:xfrm>
              <a:off x="6046288" y="318116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15"/>
            <p:cNvSpPr/>
            <p:nvPr/>
          </p:nvSpPr>
          <p:spPr>
            <a:xfrm>
              <a:off x="6046288" y="318116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15"/>
            <p:cNvSpPr/>
            <p:nvPr/>
          </p:nvSpPr>
          <p:spPr>
            <a:xfrm>
              <a:off x="6027773" y="346350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15"/>
            <p:cNvSpPr/>
            <p:nvPr/>
          </p:nvSpPr>
          <p:spPr>
            <a:xfrm>
              <a:off x="6027773" y="346350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15"/>
            <p:cNvSpPr/>
            <p:nvPr/>
          </p:nvSpPr>
          <p:spPr>
            <a:xfrm>
              <a:off x="6193643" y="3795232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15"/>
            <p:cNvSpPr/>
            <p:nvPr/>
          </p:nvSpPr>
          <p:spPr>
            <a:xfrm>
              <a:off x="6193643" y="3795232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15"/>
            <p:cNvSpPr/>
            <p:nvPr/>
          </p:nvSpPr>
          <p:spPr>
            <a:xfrm>
              <a:off x="6304179" y="3617328"/>
              <a:ext cx="126492" cy="33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</p:txBody>
        </p:sp>
        <p:sp>
          <p:nvSpPr>
            <p:cNvPr id="704" name="Google Shape;704;p15"/>
            <p:cNvSpPr/>
            <p:nvPr/>
          </p:nvSpPr>
          <p:spPr>
            <a:xfrm>
              <a:off x="5585241" y="3472080"/>
              <a:ext cx="525646" cy="4991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r>
                <a:rPr b="0" baseline="-25000" i="0" lang="fr-FR" sz="303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++</a:t>
              </a:r>
              <a:endParaRPr/>
            </a:p>
          </p:txBody>
        </p:sp>
      </p:grpSp>
      <p:pic>
        <p:nvPicPr>
          <p:cNvPr descr="Coche avec un remplissage uni" id="705" name="Google Shape;70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06977" y="5374912"/>
            <a:ext cx="550773" cy="550773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15"/>
          <p:cNvSpPr/>
          <p:nvPr/>
        </p:nvSpPr>
        <p:spPr>
          <a:xfrm>
            <a:off x="2604945" y="3098709"/>
            <a:ext cx="21913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électrons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15"/>
          <p:cNvSpPr/>
          <p:nvPr/>
        </p:nvSpPr>
        <p:spPr>
          <a:xfrm>
            <a:off x="2604945" y="4278128"/>
            <a:ext cx="21913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 électrons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15"/>
          <p:cNvSpPr/>
          <p:nvPr/>
        </p:nvSpPr>
        <p:spPr>
          <a:xfrm>
            <a:off x="2604944" y="5419467"/>
            <a:ext cx="21913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 électrons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15"/>
          <p:cNvSpPr/>
          <p:nvPr/>
        </p:nvSpPr>
        <p:spPr>
          <a:xfrm>
            <a:off x="2164194" y="3098709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710" name="Google Shape;710;p15"/>
          <p:cNvSpPr/>
          <p:nvPr/>
        </p:nvSpPr>
        <p:spPr>
          <a:xfrm>
            <a:off x="2164194" y="4276083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711" name="Google Shape;711;p15"/>
          <p:cNvSpPr/>
          <p:nvPr/>
        </p:nvSpPr>
        <p:spPr>
          <a:xfrm>
            <a:off x="2164194" y="5419467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712" name="Google Shape;712;p15"/>
          <p:cNvSpPr txBox="1"/>
          <p:nvPr/>
        </p:nvSpPr>
        <p:spPr>
          <a:xfrm>
            <a:off x="2154968" y="1997790"/>
            <a:ext cx="7209464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L’atome représenté par le modèle ci-dessous, possède: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6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Choisissez la proposition correcte.</a:t>
            </a:r>
            <a:endParaRPr/>
          </a:p>
        </p:txBody>
      </p:sp>
      <p:sp>
        <p:nvSpPr>
          <p:cNvPr id="718" name="Google Shape;718;p16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lang="fr-FR">
                <a:solidFill>
                  <a:srgbClr val="A5A5A5"/>
                </a:solidFill>
              </a:rPr>
              <a:t>Sur leur ardoise, les élèves répondent par </a:t>
            </a:r>
            <a:r>
              <a:rPr b="1" lang="fr-FR">
                <a:solidFill>
                  <a:srgbClr val="A5A5A5"/>
                </a:solidFill>
              </a:rPr>
              <a:t>A, B ou C </a:t>
            </a:r>
            <a:endParaRPr>
              <a:solidFill>
                <a:srgbClr val="A5A5A5"/>
              </a:solidFill>
            </a:endParaRPr>
          </a:p>
        </p:txBody>
      </p:sp>
      <p:pic>
        <p:nvPicPr>
          <p:cNvPr id="719" name="Google Shape;71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15146" y="482386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720" name="Google Shape;720;p16"/>
          <p:cNvSpPr txBox="1"/>
          <p:nvPr/>
        </p:nvSpPr>
        <p:spPr>
          <a:xfrm>
            <a:off x="991108" y="1504557"/>
            <a:ext cx="1018544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Sur le modèle ci-contre, la flèche indique: </a:t>
            </a:r>
            <a:endParaRPr/>
          </a:p>
        </p:txBody>
      </p:sp>
      <p:sp>
        <p:nvSpPr>
          <p:cNvPr id="721" name="Google Shape;721;p16"/>
          <p:cNvSpPr/>
          <p:nvPr/>
        </p:nvSpPr>
        <p:spPr>
          <a:xfrm>
            <a:off x="2268799" y="3852704"/>
            <a:ext cx="216479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proton.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16"/>
          <p:cNvSpPr/>
          <p:nvPr/>
        </p:nvSpPr>
        <p:spPr>
          <a:xfrm>
            <a:off x="2268799" y="2652252"/>
            <a:ext cx="216479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électron.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16"/>
          <p:cNvSpPr/>
          <p:nvPr/>
        </p:nvSpPr>
        <p:spPr>
          <a:xfrm>
            <a:off x="2268799" y="5053155"/>
            <a:ext cx="216479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neutron.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24" name="Google Shape;724;p16"/>
          <p:cNvGrpSpPr/>
          <p:nvPr/>
        </p:nvGrpSpPr>
        <p:grpSpPr>
          <a:xfrm>
            <a:off x="6880424" y="2694202"/>
            <a:ext cx="2975124" cy="2396881"/>
            <a:chOff x="4681821" y="2441087"/>
            <a:chExt cx="2975124" cy="2396881"/>
          </a:xfrm>
        </p:grpSpPr>
        <p:grpSp>
          <p:nvGrpSpPr>
            <p:cNvPr id="725" name="Google Shape;725;p16"/>
            <p:cNvGrpSpPr/>
            <p:nvPr/>
          </p:nvGrpSpPr>
          <p:grpSpPr>
            <a:xfrm>
              <a:off x="4681821" y="2441087"/>
              <a:ext cx="2634396" cy="2396881"/>
              <a:chOff x="4492190" y="2350145"/>
              <a:chExt cx="2634396" cy="2396881"/>
            </a:xfrm>
          </p:grpSpPr>
          <p:sp>
            <p:nvSpPr>
              <p:cNvPr id="726" name="Google Shape;726;p16"/>
              <p:cNvSpPr/>
              <p:nvPr/>
            </p:nvSpPr>
            <p:spPr>
              <a:xfrm>
                <a:off x="4615390" y="2350145"/>
                <a:ext cx="2376000" cy="2396881"/>
              </a:xfrm>
              <a:custGeom>
                <a:rect b="b" l="l" r="r" t="t"/>
                <a:pathLst>
                  <a:path extrusionOk="0" h="1478838" w="1529332">
                    <a:moveTo>
                      <a:pt x="764666" y="1478838"/>
                    </a:moveTo>
                    <a:cubicBezTo>
                      <a:pt x="1186979" y="1478838"/>
                      <a:pt x="1529332" y="1147788"/>
                      <a:pt x="1529332" y="739419"/>
                    </a:cubicBezTo>
                    <a:cubicBezTo>
                      <a:pt x="1529332" y="331051"/>
                      <a:pt x="1186979" y="0"/>
                      <a:pt x="764666" y="0"/>
                    </a:cubicBezTo>
                    <a:cubicBezTo>
                      <a:pt x="342353" y="0"/>
                      <a:pt x="0" y="331051"/>
                      <a:pt x="0" y="739419"/>
                    </a:cubicBezTo>
                    <a:cubicBezTo>
                      <a:pt x="0" y="1147788"/>
                      <a:pt x="342353" y="1478838"/>
                      <a:pt x="764666" y="1478838"/>
                    </a:cubicBezTo>
                    <a:close/>
                    <a:moveTo>
                      <a:pt x="764666" y="1478838"/>
                    </a:moveTo>
                  </a:path>
                </a:pathLst>
              </a:custGeom>
              <a:noFill/>
              <a:ln cap="flat" cmpd="sng" w="12000">
                <a:solidFill>
                  <a:srgbClr val="3A8D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27" name="Google Shape;727;p16"/>
              <p:cNvGrpSpPr/>
              <p:nvPr/>
            </p:nvGrpSpPr>
            <p:grpSpPr>
              <a:xfrm>
                <a:off x="4492190" y="3507648"/>
                <a:ext cx="291152" cy="282329"/>
                <a:chOff x="4492190" y="3507648"/>
                <a:chExt cx="291152" cy="282329"/>
              </a:xfrm>
            </p:grpSpPr>
            <p:sp>
              <p:nvSpPr>
                <p:cNvPr id="728" name="Google Shape;728;p16"/>
                <p:cNvSpPr/>
                <p:nvPr/>
              </p:nvSpPr>
              <p:spPr>
                <a:xfrm>
                  <a:off x="4492190" y="3507648"/>
                  <a:ext cx="291152" cy="282329"/>
                </a:xfrm>
                <a:custGeom>
                  <a:rect b="b" l="l" r="r" t="t"/>
                  <a:pathLst>
                    <a:path extrusionOk="0" h="180352" w="180338">
                      <a:moveTo>
                        <a:pt x="90169" y="180352"/>
                      </a:moveTo>
                      <a:cubicBezTo>
                        <a:pt x="139965" y="180352"/>
                        <a:pt x="180338" y="139979"/>
                        <a:pt x="180338" y="90183"/>
                      </a:cubicBezTo>
                      <a:cubicBezTo>
                        <a:pt x="180338" y="40373"/>
                        <a:pt x="139965" y="0"/>
                        <a:pt x="90169" y="0"/>
                      </a:cubicBezTo>
                      <a:cubicBezTo>
                        <a:pt x="40373" y="0"/>
                        <a:pt x="0" y="40373"/>
                        <a:pt x="0" y="90183"/>
                      </a:cubicBezTo>
                      <a:cubicBezTo>
                        <a:pt x="0" y="139979"/>
                        <a:pt x="40373" y="180352"/>
                        <a:pt x="90169" y="180352"/>
                      </a:cubicBezTo>
                    </a:path>
                  </a:pathLst>
                </a:custGeom>
                <a:solidFill>
                  <a:srgbClr val="3A8DBE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9" name="Google Shape;729;p16"/>
                <p:cNvSpPr/>
                <p:nvPr/>
              </p:nvSpPr>
              <p:spPr>
                <a:xfrm>
                  <a:off x="4583940" y="3635053"/>
                  <a:ext cx="107663" cy="29263"/>
                </a:xfrm>
                <a:custGeom>
                  <a:rect b="b" l="l" r="r" t="t"/>
                  <a:pathLst>
                    <a:path extrusionOk="0" h="18693" w="66686">
                      <a:moveTo>
                        <a:pt x="66344" y="4914"/>
                      </a:moveTo>
                      <a:cubicBezTo>
                        <a:pt x="66116" y="3733"/>
                        <a:pt x="65798" y="2755"/>
                        <a:pt x="65392" y="1981"/>
                      </a:cubicBezTo>
                      <a:cubicBezTo>
                        <a:pt x="64986" y="1206"/>
                        <a:pt x="64478" y="685"/>
                        <a:pt x="63893" y="419"/>
                      </a:cubicBezTo>
                      <a:cubicBezTo>
                        <a:pt x="63297" y="139"/>
                        <a:pt x="62636" y="0"/>
                        <a:pt x="61912" y="0"/>
                      </a:cubicBezTo>
                      <a:lnTo>
                        <a:pt x="4902" y="0"/>
                      </a:lnTo>
                      <a:cubicBezTo>
                        <a:pt x="3264" y="0"/>
                        <a:pt x="2044" y="685"/>
                        <a:pt x="1219" y="2057"/>
                      </a:cubicBezTo>
                      <a:cubicBezTo>
                        <a:pt x="406" y="3416"/>
                        <a:pt x="0" y="5828"/>
                        <a:pt x="0" y="9282"/>
                      </a:cubicBezTo>
                      <a:cubicBezTo>
                        <a:pt x="0" y="12737"/>
                        <a:pt x="406" y="15162"/>
                        <a:pt x="1219" y="16572"/>
                      </a:cubicBezTo>
                      <a:cubicBezTo>
                        <a:pt x="2044" y="17982"/>
                        <a:pt x="3264" y="18693"/>
                        <a:pt x="4902" y="18693"/>
                      </a:cubicBezTo>
                      <a:lnTo>
                        <a:pt x="61912" y="18693"/>
                      </a:lnTo>
                      <a:cubicBezTo>
                        <a:pt x="63462" y="18693"/>
                        <a:pt x="64643" y="18007"/>
                        <a:pt x="65455" y="16648"/>
                      </a:cubicBezTo>
                      <a:cubicBezTo>
                        <a:pt x="66281" y="15277"/>
                        <a:pt x="66686" y="12826"/>
                        <a:pt x="66686" y="9282"/>
                      </a:cubicBezTo>
                      <a:cubicBezTo>
                        <a:pt x="66686" y="7555"/>
                        <a:pt x="66572" y="6095"/>
                        <a:pt x="66344" y="4914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30" name="Google Shape;730;p16"/>
              <p:cNvGrpSpPr/>
              <p:nvPr/>
            </p:nvGrpSpPr>
            <p:grpSpPr>
              <a:xfrm>
                <a:off x="5573598" y="3211456"/>
                <a:ext cx="358818" cy="347918"/>
                <a:chOff x="5670520" y="3333707"/>
                <a:chExt cx="358818" cy="347918"/>
              </a:xfrm>
            </p:grpSpPr>
            <p:sp>
              <p:nvSpPr>
                <p:cNvPr id="731" name="Google Shape;731;p16"/>
                <p:cNvSpPr/>
                <p:nvPr/>
              </p:nvSpPr>
              <p:spPr>
                <a:xfrm>
                  <a:off x="5670520" y="3333707"/>
                  <a:ext cx="358818" cy="347918"/>
                </a:xfrm>
                <a:custGeom>
                  <a:rect b="b" l="l" r="r" t="t"/>
                  <a:pathLst>
                    <a:path extrusionOk="0" h="222250" w="222250">
                      <a:moveTo>
                        <a:pt x="111125" y="222250"/>
                      </a:moveTo>
                      <a:cubicBezTo>
                        <a:pt x="172504" y="222250"/>
                        <a:pt x="222250" y="172492"/>
                        <a:pt x="222250" y="111125"/>
                      </a:cubicBezTo>
                      <a:cubicBezTo>
                        <a:pt x="222250" y="49746"/>
                        <a:pt x="172504" y="0"/>
                        <a:pt x="111125" y="0"/>
                      </a:cubicBezTo>
                      <a:cubicBezTo>
                        <a:pt x="49746" y="0"/>
                        <a:pt x="0" y="49746"/>
                        <a:pt x="0" y="111125"/>
                      </a:cubicBezTo>
                      <a:cubicBezTo>
                        <a:pt x="0" y="172492"/>
                        <a:pt x="49746" y="222250"/>
                        <a:pt x="111125" y="222250"/>
                      </a:cubicBezTo>
                    </a:path>
                  </a:pathLst>
                </a:custGeom>
                <a:solidFill>
                  <a:srgbClr val="4DB858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2" name="Google Shape;732;p16"/>
                <p:cNvSpPr/>
                <p:nvPr/>
              </p:nvSpPr>
              <p:spPr>
                <a:xfrm>
                  <a:off x="5670520" y="3333707"/>
                  <a:ext cx="358818" cy="347918"/>
                </a:xfrm>
                <a:custGeom>
                  <a:rect b="b" l="l" r="r" t="t"/>
                  <a:pathLst>
                    <a:path extrusionOk="0" h="222250" w="222250">
                      <a:moveTo>
                        <a:pt x="111125" y="222250"/>
                      </a:moveTo>
                      <a:cubicBezTo>
                        <a:pt x="172504" y="222250"/>
                        <a:pt x="222250" y="172492"/>
                        <a:pt x="222250" y="111125"/>
                      </a:cubicBezTo>
                      <a:cubicBezTo>
                        <a:pt x="222250" y="49746"/>
                        <a:pt x="172504" y="0"/>
                        <a:pt x="111125" y="0"/>
                      </a:cubicBezTo>
                      <a:cubicBezTo>
                        <a:pt x="49746" y="0"/>
                        <a:pt x="0" y="49746"/>
                        <a:pt x="0" y="111125"/>
                      </a:cubicBezTo>
                      <a:cubicBezTo>
                        <a:pt x="0" y="172492"/>
                        <a:pt x="49746" y="222250"/>
                        <a:pt x="111125" y="222250"/>
                      </a:cubicBezTo>
                      <a:close/>
                      <a:moveTo>
                        <a:pt x="111125" y="222250"/>
                      </a:moveTo>
                    </a:path>
                  </a:pathLst>
                </a:custGeom>
                <a:noFill/>
                <a:ln cap="flat" cmpd="sng" w="9525">
                  <a:solidFill>
                    <a:srgbClr val="417C3C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3" name="Google Shape;733;p16"/>
                <p:cNvSpPr/>
                <p:nvPr/>
              </p:nvSpPr>
              <p:spPr>
                <a:xfrm>
                  <a:off x="5800686" y="3456749"/>
                  <a:ext cx="98498" cy="101808"/>
                </a:xfrm>
                <a:custGeom>
                  <a:rect b="b" l="l" r="r" t="t"/>
                  <a:pathLst>
                    <a:path extrusionOk="0" h="65035" w="61009">
                      <a:moveTo>
                        <a:pt x="60832" y="30403"/>
                      </a:moveTo>
                      <a:cubicBezTo>
                        <a:pt x="60718" y="29781"/>
                        <a:pt x="60528" y="29260"/>
                        <a:pt x="60274" y="28841"/>
                      </a:cubicBezTo>
                      <a:cubicBezTo>
                        <a:pt x="60020" y="28422"/>
                        <a:pt x="59740" y="28130"/>
                        <a:pt x="59448" y="27940"/>
                      </a:cubicBezTo>
                      <a:cubicBezTo>
                        <a:pt x="59143" y="27762"/>
                        <a:pt x="58813" y="27660"/>
                        <a:pt x="58445" y="27660"/>
                      </a:cubicBezTo>
                      <a:lnTo>
                        <a:pt x="35636" y="27660"/>
                      </a:lnTo>
                      <a:lnTo>
                        <a:pt x="35636" y="2425"/>
                      </a:lnTo>
                      <a:cubicBezTo>
                        <a:pt x="35636" y="2057"/>
                        <a:pt x="35534" y="1727"/>
                        <a:pt x="35356" y="1422"/>
                      </a:cubicBezTo>
                      <a:cubicBezTo>
                        <a:pt x="35166" y="1130"/>
                        <a:pt x="34874" y="863"/>
                        <a:pt x="34493" y="660"/>
                      </a:cubicBezTo>
                      <a:cubicBezTo>
                        <a:pt x="34099" y="457"/>
                        <a:pt x="33578" y="292"/>
                        <a:pt x="32931" y="177"/>
                      </a:cubicBezTo>
                      <a:cubicBezTo>
                        <a:pt x="32283" y="63"/>
                        <a:pt x="31470" y="0"/>
                        <a:pt x="30505" y="0"/>
                      </a:cubicBezTo>
                      <a:cubicBezTo>
                        <a:pt x="29578" y="0"/>
                        <a:pt x="28778" y="63"/>
                        <a:pt x="28105" y="177"/>
                      </a:cubicBezTo>
                      <a:cubicBezTo>
                        <a:pt x="27444" y="292"/>
                        <a:pt x="26911" y="457"/>
                        <a:pt x="26517" y="660"/>
                      </a:cubicBezTo>
                      <a:cubicBezTo>
                        <a:pt x="26123" y="863"/>
                        <a:pt x="25831" y="1130"/>
                        <a:pt x="25654" y="1422"/>
                      </a:cubicBezTo>
                      <a:cubicBezTo>
                        <a:pt x="25463" y="1727"/>
                        <a:pt x="25374" y="2057"/>
                        <a:pt x="25374" y="2425"/>
                      </a:cubicBezTo>
                      <a:lnTo>
                        <a:pt x="25374" y="27660"/>
                      </a:lnTo>
                      <a:lnTo>
                        <a:pt x="2565" y="27660"/>
                      </a:lnTo>
                      <a:cubicBezTo>
                        <a:pt x="2197" y="27660"/>
                        <a:pt x="1854" y="27762"/>
                        <a:pt x="1562" y="27940"/>
                      </a:cubicBezTo>
                      <a:cubicBezTo>
                        <a:pt x="1257" y="28130"/>
                        <a:pt x="990" y="28422"/>
                        <a:pt x="761" y="28841"/>
                      </a:cubicBezTo>
                      <a:cubicBezTo>
                        <a:pt x="533" y="29260"/>
                        <a:pt x="342" y="29781"/>
                        <a:pt x="203" y="30403"/>
                      </a:cubicBezTo>
                      <a:cubicBezTo>
                        <a:pt x="63" y="31025"/>
                        <a:pt x="0" y="31749"/>
                        <a:pt x="0" y="32587"/>
                      </a:cubicBezTo>
                      <a:cubicBezTo>
                        <a:pt x="0" y="33463"/>
                        <a:pt x="63" y="34213"/>
                        <a:pt x="203" y="34835"/>
                      </a:cubicBezTo>
                      <a:cubicBezTo>
                        <a:pt x="342" y="35470"/>
                        <a:pt x="533" y="35978"/>
                        <a:pt x="761" y="36397"/>
                      </a:cubicBezTo>
                      <a:cubicBezTo>
                        <a:pt x="990" y="36816"/>
                        <a:pt x="1257" y="37121"/>
                        <a:pt x="1562" y="37299"/>
                      </a:cubicBezTo>
                      <a:cubicBezTo>
                        <a:pt x="1854" y="37489"/>
                        <a:pt x="2209" y="37578"/>
                        <a:pt x="2628" y="37578"/>
                      </a:cubicBezTo>
                      <a:lnTo>
                        <a:pt x="25374" y="37578"/>
                      </a:lnTo>
                      <a:lnTo>
                        <a:pt x="25374" y="62813"/>
                      </a:lnTo>
                      <a:cubicBezTo>
                        <a:pt x="25374" y="63181"/>
                        <a:pt x="25463" y="63499"/>
                        <a:pt x="25654" y="63753"/>
                      </a:cubicBezTo>
                      <a:cubicBezTo>
                        <a:pt x="25831" y="64007"/>
                        <a:pt x="26123" y="64223"/>
                        <a:pt x="26517" y="64413"/>
                      </a:cubicBezTo>
                      <a:cubicBezTo>
                        <a:pt x="26911" y="64591"/>
                        <a:pt x="27444" y="64743"/>
                        <a:pt x="28105" y="64858"/>
                      </a:cubicBezTo>
                      <a:cubicBezTo>
                        <a:pt x="28778" y="64972"/>
                        <a:pt x="29578" y="65035"/>
                        <a:pt x="30505" y="65035"/>
                      </a:cubicBezTo>
                      <a:cubicBezTo>
                        <a:pt x="31470" y="65035"/>
                        <a:pt x="32283" y="64972"/>
                        <a:pt x="32931" y="64858"/>
                      </a:cubicBezTo>
                      <a:cubicBezTo>
                        <a:pt x="33578" y="64743"/>
                        <a:pt x="34099" y="64591"/>
                        <a:pt x="34493" y="64413"/>
                      </a:cubicBezTo>
                      <a:cubicBezTo>
                        <a:pt x="34874" y="64223"/>
                        <a:pt x="35166" y="64007"/>
                        <a:pt x="35356" y="63753"/>
                      </a:cubicBezTo>
                      <a:cubicBezTo>
                        <a:pt x="35534" y="63499"/>
                        <a:pt x="35636" y="63181"/>
                        <a:pt x="35636" y="62813"/>
                      </a:cubicBezTo>
                      <a:lnTo>
                        <a:pt x="35636" y="37578"/>
                      </a:lnTo>
                      <a:lnTo>
                        <a:pt x="58369" y="37578"/>
                      </a:lnTo>
                      <a:cubicBezTo>
                        <a:pt x="58737" y="37578"/>
                        <a:pt x="59093" y="37489"/>
                        <a:pt x="59410" y="37299"/>
                      </a:cubicBezTo>
                      <a:cubicBezTo>
                        <a:pt x="59740" y="37121"/>
                        <a:pt x="60007" y="36816"/>
                        <a:pt x="60248" y="36397"/>
                      </a:cubicBezTo>
                      <a:cubicBezTo>
                        <a:pt x="60477" y="35978"/>
                        <a:pt x="60655" y="35470"/>
                        <a:pt x="60794" y="34835"/>
                      </a:cubicBezTo>
                      <a:cubicBezTo>
                        <a:pt x="60933" y="34213"/>
                        <a:pt x="61009" y="33463"/>
                        <a:pt x="61009" y="32587"/>
                      </a:cubicBezTo>
                      <a:cubicBezTo>
                        <a:pt x="61009" y="31749"/>
                        <a:pt x="60946" y="31025"/>
                        <a:pt x="60832" y="30403"/>
                      </a:cubicBezTo>
                    </a:path>
                  </a:pathLst>
                </a:custGeom>
                <a:solidFill>
                  <a:srgbClr val="37353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34" name="Google Shape;734;p16"/>
              <p:cNvSpPr/>
              <p:nvPr/>
            </p:nvSpPr>
            <p:spPr>
              <a:xfrm>
                <a:off x="5531788" y="3421086"/>
                <a:ext cx="360000" cy="363164"/>
              </a:xfrm>
              <a:custGeom>
                <a:rect b="b" l="l" r="r" t="t"/>
                <a:pathLst>
                  <a:path extrusionOk="0" h="328561" w="328548">
                    <a:moveTo>
                      <a:pt x="164274" y="328561"/>
                    </a:moveTo>
                    <a:cubicBezTo>
                      <a:pt x="255002" y="328561"/>
                      <a:pt x="328548" y="255003"/>
                      <a:pt x="328548" y="164274"/>
                    </a:cubicBezTo>
                    <a:cubicBezTo>
                      <a:pt x="328548" y="73546"/>
                      <a:pt x="255002" y="0"/>
                      <a:pt x="164274" y="0"/>
                    </a:cubicBezTo>
                    <a:cubicBezTo>
                      <a:pt x="73546" y="0"/>
                      <a:pt x="0" y="73546"/>
                      <a:pt x="0" y="164274"/>
                    </a:cubicBezTo>
                    <a:cubicBezTo>
                      <a:pt x="0" y="255003"/>
                      <a:pt x="73546" y="328561"/>
                      <a:pt x="164274" y="328561"/>
                    </a:cubicBezTo>
                  </a:path>
                </a:pathLst>
              </a:custGeom>
              <a:solidFill>
                <a:srgbClr val="CDD6DE"/>
              </a:solidFill>
              <a:ln cap="flat" cmpd="sng" w="9525">
                <a:solidFill>
                  <a:srgbClr val="92C8E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35" name="Google Shape;735;p16"/>
              <p:cNvGrpSpPr/>
              <p:nvPr/>
            </p:nvGrpSpPr>
            <p:grpSpPr>
              <a:xfrm>
                <a:off x="5744380" y="3447633"/>
                <a:ext cx="358818" cy="347918"/>
                <a:chOff x="5670520" y="3333707"/>
                <a:chExt cx="358818" cy="347918"/>
              </a:xfrm>
            </p:grpSpPr>
            <p:sp>
              <p:nvSpPr>
                <p:cNvPr id="736" name="Google Shape;736;p16"/>
                <p:cNvSpPr/>
                <p:nvPr/>
              </p:nvSpPr>
              <p:spPr>
                <a:xfrm>
                  <a:off x="5670520" y="3333707"/>
                  <a:ext cx="358818" cy="347918"/>
                </a:xfrm>
                <a:custGeom>
                  <a:rect b="b" l="l" r="r" t="t"/>
                  <a:pathLst>
                    <a:path extrusionOk="0" h="222250" w="222250">
                      <a:moveTo>
                        <a:pt x="111125" y="222250"/>
                      </a:moveTo>
                      <a:cubicBezTo>
                        <a:pt x="172504" y="222250"/>
                        <a:pt x="222250" y="172492"/>
                        <a:pt x="222250" y="111125"/>
                      </a:cubicBezTo>
                      <a:cubicBezTo>
                        <a:pt x="222250" y="49746"/>
                        <a:pt x="172504" y="0"/>
                        <a:pt x="111125" y="0"/>
                      </a:cubicBezTo>
                      <a:cubicBezTo>
                        <a:pt x="49746" y="0"/>
                        <a:pt x="0" y="49746"/>
                        <a:pt x="0" y="111125"/>
                      </a:cubicBezTo>
                      <a:cubicBezTo>
                        <a:pt x="0" y="172492"/>
                        <a:pt x="49746" y="222250"/>
                        <a:pt x="111125" y="222250"/>
                      </a:cubicBezTo>
                    </a:path>
                  </a:pathLst>
                </a:custGeom>
                <a:solidFill>
                  <a:srgbClr val="4DB858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7" name="Google Shape;737;p16"/>
                <p:cNvSpPr/>
                <p:nvPr/>
              </p:nvSpPr>
              <p:spPr>
                <a:xfrm>
                  <a:off x="5670520" y="3333707"/>
                  <a:ext cx="358818" cy="347918"/>
                </a:xfrm>
                <a:custGeom>
                  <a:rect b="b" l="l" r="r" t="t"/>
                  <a:pathLst>
                    <a:path extrusionOk="0" h="222250" w="222250">
                      <a:moveTo>
                        <a:pt x="111125" y="222250"/>
                      </a:moveTo>
                      <a:cubicBezTo>
                        <a:pt x="172504" y="222250"/>
                        <a:pt x="222250" y="172492"/>
                        <a:pt x="222250" y="111125"/>
                      </a:cubicBezTo>
                      <a:cubicBezTo>
                        <a:pt x="222250" y="49746"/>
                        <a:pt x="172504" y="0"/>
                        <a:pt x="111125" y="0"/>
                      </a:cubicBezTo>
                      <a:cubicBezTo>
                        <a:pt x="49746" y="0"/>
                        <a:pt x="0" y="49746"/>
                        <a:pt x="0" y="111125"/>
                      </a:cubicBezTo>
                      <a:cubicBezTo>
                        <a:pt x="0" y="172492"/>
                        <a:pt x="49746" y="222250"/>
                        <a:pt x="111125" y="222250"/>
                      </a:cubicBezTo>
                      <a:close/>
                      <a:moveTo>
                        <a:pt x="111125" y="222250"/>
                      </a:moveTo>
                    </a:path>
                  </a:pathLst>
                </a:custGeom>
                <a:noFill/>
                <a:ln cap="flat" cmpd="sng" w="9525">
                  <a:solidFill>
                    <a:srgbClr val="417C3C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8" name="Google Shape;738;p16"/>
                <p:cNvSpPr/>
                <p:nvPr/>
              </p:nvSpPr>
              <p:spPr>
                <a:xfrm>
                  <a:off x="5800686" y="3456749"/>
                  <a:ext cx="98498" cy="101808"/>
                </a:xfrm>
                <a:custGeom>
                  <a:rect b="b" l="l" r="r" t="t"/>
                  <a:pathLst>
                    <a:path extrusionOk="0" h="65035" w="61009">
                      <a:moveTo>
                        <a:pt x="60832" y="30403"/>
                      </a:moveTo>
                      <a:cubicBezTo>
                        <a:pt x="60718" y="29781"/>
                        <a:pt x="60528" y="29260"/>
                        <a:pt x="60274" y="28841"/>
                      </a:cubicBezTo>
                      <a:cubicBezTo>
                        <a:pt x="60020" y="28422"/>
                        <a:pt x="59740" y="28130"/>
                        <a:pt x="59448" y="27940"/>
                      </a:cubicBezTo>
                      <a:cubicBezTo>
                        <a:pt x="59143" y="27762"/>
                        <a:pt x="58813" y="27660"/>
                        <a:pt x="58445" y="27660"/>
                      </a:cubicBezTo>
                      <a:lnTo>
                        <a:pt x="35636" y="27660"/>
                      </a:lnTo>
                      <a:lnTo>
                        <a:pt x="35636" y="2425"/>
                      </a:lnTo>
                      <a:cubicBezTo>
                        <a:pt x="35636" y="2057"/>
                        <a:pt x="35534" y="1727"/>
                        <a:pt x="35356" y="1422"/>
                      </a:cubicBezTo>
                      <a:cubicBezTo>
                        <a:pt x="35166" y="1130"/>
                        <a:pt x="34874" y="863"/>
                        <a:pt x="34493" y="660"/>
                      </a:cubicBezTo>
                      <a:cubicBezTo>
                        <a:pt x="34099" y="457"/>
                        <a:pt x="33578" y="292"/>
                        <a:pt x="32931" y="177"/>
                      </a:cubicBezTo>
                      <a:cubicBezTo>
                        <a:pt x="32283" y="63"/>
                        <a:pt x="31470" y="0"/>
                        <a:pt x="30505" y="0"/>
                      </a:cubicBezTo>
                      <a:cubicBezTo>
                        <a:pt x="29578" y="0"/>
                        <a:pt x="28778" y="63"/>
                        <a:pt x="28105" y="177"/>
                      </a:cubicBezTo>
                      <a:cubicBezTo>
                        <a:pt x="27444" y="292"/>
                        <a:pt x="26911" y="457"/>
                        <a:pt x="26517" y="660"/>
                      </a:cubicBezTo>
                      <a:cubicBezTo>
                        <a:pt x="26123" y="863"/>
                        <a:pt x="25831" y="1130"/>
                        <a:pt x="25654" y="1422"/>
                      </a:cubicBezTo>
                      <a:cubicBezTo>
                        <a:pt x="25463" y="1727"/>
                        <a:pt x="25374" y="2057"/>
                        <a:pt x="25374" y="2425"/>
                      </a:cubicBezTo>
                      <a:lnTo>
                        <a:pt x="25374" y="27660"/>
                      </a:lnTo>
                      <a:lnTo>
                        <a:pt x="2565" y="27660"/>
                      </a:lnTo>
                      <a:cubicBezTo>
                        <a:pt x="2197" y="27660"/>
                        <a:pt x="1854" y="27762"/>
                        <a:pt x="1562" y="27940"/>
                      </a:cubicBezTo>
                      <a:cubicBezTo>
                        <a:pt x="1257" y="28130"/>
                        <a:pt x="990" y="28422"/>
                        <a:pt x="761" y="28841"/>
                      </a:cubicBezTo>
                      <a:cubicBezTo>
                        <a:pt x="533" y="29260"/>
                        <a:pt x="342" y="29781"/>
                        <a:pt x="203" y="30403"/>
                      </a:cubicBezTo>
                      <a:cubicBezTo>
                        <a:pt x="63" y="31025"/>
                        <a:pt x="0" y="31749"/>
                        <a:pt x="0" y="32587"/>
                      </a:cubicBezTo>
                      <a:cubicBezTo>
                        <a:pt x="0" y="33463"/>
                        <a:pt x="63" y="34213"/>
                        <a:pt x="203" y="34835"/>
                      </a:cubicBezTo>
                      <a:cubicBezTo>
                        <a:pt x="342" y="35470"/>
                        <a:pt x="533" y="35978"/>
                        <a:pt x="761" y="36397"/>
                      </a:cubicBezTo>
                      <a:cubicBezTo>
                        <a:pt x="990" y="36816"/>
                        <a:pt x="1257" y="37121"/>
                        <a:pt x="1562" y="37299"/>
                      </a:cubicBezTo>
                      <a:cubicBezTo>
                        <a:pt x="1854" y="37489"/>
                        <a:pt x="2209" y="37578"/>
                        <a:pt x="2628" y="37578"/>
                      </a:cubicBezTo>
                      <a:lnTo>
                        <a:pt x="25374" y="37578"/>
                      </a:lnTo>
                      <a:lnTo>
                        <a:pt x="25374" y="62813"/>
                      </a:lnTo>
                      <a:cubicBezTo>
                        <a:pt x="25374" y="63181"/>
                        <a:pt x="25463" y="63499"/>
                        <a:pt x="25654" y="63753"/>
                      </a:cubicBezTo>
                      <a:cubicBezTo>
                        <a:pt x="25831" y="64007"/>
                        <a:pt x="26123" y="64223"/>
                        <a:pt x="26517" y="64413"/>
                      </a:cubicBezTo>
                      <a:cubicBezTo>
                        <a:pt x="26911" y="64591"/>
                        <a:pt x="27444" y="64743"/>
                        <a:pt x="28105" y="64858"/>
                      </a:cubicBezTo>
                      <a:cubicBezTo>
                        <a:pt x="28778" y="64972"/>
                        <a:pt x="29578" y="65035"/>
                        <a:pt x="30505" y="65035"/>
                      </a:cubicBezTo>
                      <a:cubicBezTo>
                        <a:pt x="31470" y="65035"/>
                        <a:pt x="32283" y="64972"/>
                        <a:pt x="32931" y="64858"/>
                      </a:cubicBezTo>
                      <a:cubicBezTo>
                        <a:pt x="33578" y="64743"/>
                        <a:pt x="34099" y="64591"/>
                        <a:pt x="34493" y="64413"/>
                      </a:cubicBezTo>
                      <a:cubicBezTo>
                        <a:pt x="34874" y="64223"/>
                        <a:pt x="35166" y="64007"/>
                        <a:pt x="35356" y="63753"/>
                      </a:cubicBezTo>
                      <a:cubicBezTo>
                        <a:pt x="35534" y="63499"/>
                        <a:pt x="35636" y="63181"/>
                        <a:pt x="35636" y="62813"/>
                      </a:cubicBezTo>
                      <a:lnTo>
                        <a:pt x="35636" y="37578"/>
                      </a:lnTo>
                      <a:lnTo>
                        <a:pt x="58369" y="37578"/>
                      </a:lnTo>
                      <a:cubicBezTo>
                        <a:pt x="58737" y="37578"/>
                        <a:pt x="59093" y="37489"/>
                        <a:pt x="59410" y="37299"/>
                      </a:cubicBezTo>
                      <a:cubicBezTo>
                        <a:pt x="59740" y="37121"/>
                        <a:pt x="60007" y="36816"/>
                        <a:pt x="60248" y="36397"/>
                      </a:cubicBezTo>
                      <a:cubicBezTo>
                        <a:pt x="60477" y="35978"/>
                        <a:pt x="60655" y="35470"/>
                        <a:pt x="60794" y="34835"/>
                      </a:cubicBezTo>
                      <a:cubicBezTo>
                        <a:pt x="60933" y="34213"/>
                        <a:pt x="61009" y="33463"/>
                        <a:pt x="61009" y="32587"/>
                      </a:cubicBezTo>
                      <a:cubicBezTo>
                        <a:pt x="61009" y="31749"/>
                        <a:pt x="60946" y="31025"/>
                        <a:pt x="60832" y="30403"/>
                      </a:cubicBezTo>
                    </a:path>
                  </a:pathLst>
                </a:custGeom>
                <a:solidFill>
                  <a:srgbClr val="37353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39" name="Google Shape;739;p16"/>
              <p:cNvSpPr/>
              <p:nvPr/>
            </p:nvSpPr>
            <p:spPr>
              <a:xfrm>
                <a:off x="5803390" y="3258893"/>
                <a:ext cx="360000" cy="363164"/>
              </a:xfrm>
              <a:custGeom>
                <a:rect b="b" l="l" r="r" t="t"/>
                <a:pathLst>
                  <a:path extrusionOk="0" h="328561" w="328548">
                    <a:moveTo>
                      <a:pt x="164274" y="328561"/>
                    </a:moveTo>
                    <a:cubicBezTo>
                      <a:pt x="255002" y="328561"/>
                      <a:pt x="328548" y="255003"/>
                      <a:pt x="328548" y="164274"/>
                    </a:cubicBezTo>
                    <a:cubicBezTo>
                      <a:pt x="328548" y="73546"/>
                      <a:pt x="255002" y="0"/>
                      <a:pt x="164274" y="0"/>
                    </a:cubicBezTo>
                    <a:cubicBezTo>
                      <a:pt x="73546" y="0"/>
                      <a:pt x="0" y="73546"/>
                      <a:pt x="0" y="164274"/>
                    </a:cubicBezTo>
                    <a:cubicBezTo>
                      <a:pt x="0" y="255003"/>
                      <a:pt x="73546" y="328561"/>
                      <a:pt x="164274" y="328561"/>
                    </a:cubicBezTo>
                  </a:path>
                </a:pathLst>
              </a:custGeom>
              <a:solidFill>
                <a:srgbClr val="CDD6DE"/>
              </a:solidFill>
              <a:ln cap="flat" cmpd="sng" w="9525">
                <a:solidFill>
                  <a:srgbClr val="92C8E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40" name="Google Shape;740;p16"/>
              <p:cNvGrpSpPr/>
              <p:nvPr/>
            </p:nvGrpSpPr>
            <p:grpSpPr>
              <a:xfrm>
                <a:off x="6835434" y="3334498"/>
                <a:ext cx="291152" cy="282329"/>
                <a:chOff x="4492190" y="3507648"/>
                <a:chExt cx="291152" cy="282329"/>
              </a:xfrm>
            </p:grpSpPr>
            <p:sp>
              <p:nvSpPr>
                <p:cNvPr id="741" name="Google Shape;741;p16"/>
                <p:cNvSpPr/>
                <p:nvPr/>
              </p:nvSpPr>
              <p:spPr>
                <a:xfrm>
                  <a:off x="4492190" y="3507648"/>
                  <a:ext cx="291152" cy="282329"/>
                </a:xfrm>
                <a:custGeom>
                  <a:rect b="b" l="l" r="r" t="t"/>
                  <a:pathLst>
                    <a:path extrusionOk="0" h="180352" w="180338">
                      <a:moveTo>
                        <a:pt x="90169" y="180352"/>
                      </a:moveTo>
                      <a:cubicBezTo>
                        <a:pt x="139965" y="180352"/>
                        <a:pt x="180338" y="139979"/>
                        <a:pt x="180338" y="90183"/>
                      </a:cubicBezTo>
                      <a:cubicBezTo>
                        <a:pt x="180338" y="40373"/>
                        <a:pt x="139965" y="0"/>
                        <a:pt x="90169" y="0"/>
                      </a:cubicBezTo>
                      <a:cubicBezTo>
                        <a:pt x="40373" y="0"/>
                        <a:pt x="0" y="40373"/>
                        <a:pt x="0" y="90183"/>
                      </a:cubicBezTo>
                      <a:cubicBezTo>
                        <a:pt x="0" y="139979"/>
                        <a:pt x="40373" y="180352"/>
                        <a:pt x="90169" y="180352"/>
                      </a:cubicBezTo>
                    </a:path>
                  </a:pathLst>
                </a:custGeom>
                <a:solidFill>
                  <a:srgbClr val="3A8DBE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2" name="Google Shape;742;p16"/>
                <p:cNvSpPr/>
                <p:nvPr/>
              </p:nvSpPr>
              <p:spPr>
                <a:xfrm>
                  <a:off x="4583940" y="3635053"/>
                  <a:ext cx="107663" cy="29263"/>
                </a:xfrm>
                <a:custGeom>
                  <a:rect b="b" l="l" r="r" t="t"/>
                  <a:pathLst>
                    <a:path extrusionOk="0" h="18693" w="66686">
                      <a:moveTo>
                        <a:pt x="66344" y="4914"/>
                      </a:moveTo>
                      <a:cubicBezTo>
                        <a:pt x="66116" y="3733"/>
                        <a:pt x="65798" y="2755"/>
                        <a:pt x="65392" y="1981"/>
                      </a:cubicBezTo>
                      <a:cubicBezTo>
                        <a:pt x="64986" y="1206"/>
                        <a:pt x="64478" y="685"/>
                        <a:pt x="63893" y="419"/>
                      </a:cubicBezTo>
                      <a:cubicBezTo>
                        <a:pt x="63297" y="139"/>
                        <a:pt x="62636" y="0"/>
                        <a:pt x="61912" y="0"/>
                      </a:cubicBezTo>
                      <a:lnTo>
                        <a:pt x="4902" y="0"/>
                      </a:lnTo>
                      <a:cubicBezTo>
                        <a:pt x="3264" y="0"/>
                        <a:pt x="2044" y="685"/>
                        <a:pt x="1219" y="2057"/>
                      </a:cubicBezTo>
                      <a:cubicBezTo>
                        <a:pt x="406" y="3416"/>
                        <a:pt x="0" y="5828"/>
                        <a:pt x="0" y="9282"/>
                      </a:cubicBezTo>
                      <a:cubicBezTo>
                        <a:pt x="0" y="12737"/>
                        <a:pt x="406" y="15162"/>
                        <a:pt x="1219" y="16572"/>
                      </a:cubicBezTo>
                      <a:cubicBezTo>
                        <a:pt x="2044" y="17982"/>
                        <a:pt x="3264" y="18693"/>
                        <a:pt x="4902" y="18693"/>
                      </a:cubicBezTo>
                      <a:lnTo>
                        <a:pt x="61912" y="18693"/>
                      </a:lnTo>
                      <a:cubicBezTo>
                        <a:pt x="63462" y="18693"/>
                        <a:pt x="64643" y="18007"/>
                        <a:pt x="65455" y="16648"/>
                      </a:cubicBezTo>
                      <a:cubicBezTo>
                        <a:pt x="66281" y="15277"/>
                        <a:pt x="66686" y="12826"/>
                        <a:pt x="66686" y="9282"/>
                      </a:cubicBezTo>
                      <a:cubicBezTo>
                        <a:pt x="66686" y="7555"/>
                        <a:pt x="66572" y="6095"/>
                        <a:pt x="66344" y="4914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cxnSp>
          <p:nvCxnSpPr>
            <p:cNvPr id="743" name="Google Shape;743;p16"/>
            <p:cNvCxnSpPr/>
            <p:nvPr/>
          </p:nvCxnSpPr>
          <p:spPr>
            <a:xfrm flipH="1">
              <a:off x="6292829" y="3057024"/>
              <a:ext cx="1364116" cy="455004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</p:grpSp>
      <p:sp>
        <p:nvSpPr>
          <p:cNvPr id="744" name="Google Shape;744;p16"/>
          <p:cNvSpPr/>
          <p:nvPr/>
        </p:nvSpPr>
        <p:spPr>
          <a:xfrm>
            <a:off x="1823463" y="2652253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745" name="Google Shape;745;p16"/>
          <p:cNvSpPr/>
          <p:nvPr/>
        </p:nvSpPr>
        <p:spPr>
          <a:xfrm>
            <a:off x="1823463" y="3847220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746" name="Google Shape;746;p16"/>
          <p:cNvSpPr/>
          <p:nvPr/>
        </p:nvSpPr>
        <p:spPr>
          <a:xfrm>
            <a:off x="1837575" y="5044547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7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Le neutron ne porte pas de signe.</a:t>
            </a:r>
            <a:endParaRPr/>
          </a:p>
        </p:txBody>
      </p:sp>
      <p:sp>
        <p:nvSpPr>
          <p:cNvPr id="752" name="Google Shape;752;p17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lang="fr-FR">
                <a:solidFill>
                  <a:srgbClr val="A5A5A5"/>
                </a:solidFill>
              </a:rPr>
              <a:t>L’enseignant.e donne un feedback  adéquat.</a:t>
            </a:r>
            <a:endParaRPr/>
          </a:p>
        </p:txBody>
      </p:sp>
      <p:pic>
        <p:nvPicPr>
          <p:cNvPr descr="Lever la main - Icônes mains et gestes gratuites" id="753" name="Google Shape;75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35342" y="225433"/>
            <a:ext cx="837558" cy="837558"/>
          </a:xfrm>
          <a:prstGeom prst="rect">
            <a:avLst/>
          </a:prstGeom>
          <a:noFill/>
          <a:ln>
            <a:noFill/>
          </a:ln>
        </p:spPr>
      </p:pic>
      <p:sp>
        <p:nvSpPr>
          <p:cNvPr id="754" name="Google Shape;754;p17"/>
          <p:cNvSpPr txBox="1"/>
          <p:nvPr/>
        </p:nvSpPr>
        <p:spPr>
          <a:xfrm>
            <a:off x="991108" y="1504557"/>
            <a:ext cx="1018544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Sur le modèle ci-contre, la flèche indique: </a:t>
            </a:r>
            <a:endParaRPr/>
          </a:p>
        </p:txBody>
      </p:sp>
      <p:sp>
        <p:nvSpPr>
          <p:cNvPr id="755" name="Google Shape;755;p17"/>
          <p:cNvSpPr/>
          <p:nvPr/>
        </p:nvSpPr>
        <p:spPr>
          <a:xfrm>
            <a:off x="2268799" y="3852704"/>
            <a:ext cx="216479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proton.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17"/>
          <p:cNvSpPr/>
          <p:nvPr/>
        </p:nvSpPr>
        <p:spPr>
          <a:xfrm>
            <a:off x="2268799" y="2652252"/>
            <a:ext cx="216479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électron.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" name="Google Shape;757;p17"/>
          <p:cNvSpPr/>
          <p:nvPr/>
        </p:nvSpPr>
        <p:spPr>
          <a:xfrm>
            <a:off x="2268799" y="5053155"/>
            <a:ext cx="216479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neutron.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58" name="Google Shape;758;p17"/>
          <p:cNvGrpSpPr/>
          <p:nvPr/>
        </p:nvGrpSpPr>
        <p:grpSpPr>
          <a:xfrm>
            <a:off x="6880424" y="2694202"/>
            <a:ext cx="2975124" cy="2396881"/>
            <a:chOff x="4681821" y="2441087"/>
            <a:chExt cx="2975124" cy="2396881"/>
          </a:xfrm>
        </p:grpSpPr>
        <p:grpSp>
          <p:nvGrpSpPr>
            <p:cNvPr id="759" name="Google Shape;759;p17"/>
            <p:cNvGrpSpPr/>
            <p:nvPr/>
          </p:nvGrpSpPr>
          <p:grpSpPr>
            <a:xfrm>
              <a:off x="4681821" y="2441087"/>
              <a:ext cx="2634396" cy="2396881"/>
              <a:chOff x="4492190" y="2350145"/>
              <a:chExt cx="2634396" cy="2396881"/>
            </a:xfrm>
          </p:grpSpPr>
          <p:sp>
            <p:nvSpPr>
              <p:cNvPr id="760" name="Google Shape;760;p17"/>
              <p:cNvSpPr/>
              <p:nvPr/>
            </p:nvSpPr>
            <p:spPr>
              <a:xfrm>
                <a:off x="4615390" y="2350145"/>
                <a:ext cx="2376000" cy="2396881"/>
              </a:xfrm>
              <a:custGeom>
                <a:rect b="b" l="l" r="r" t="t"/>
                <a:pathLst>
                  <a:path extrusionOk="0" h="1478838" w="1529332">
                    <a:moveTo>
                      <a:pt x="764666" y="1478838"/>
                    </a:moveTo>
                    <a:cubicBezTo>
                      <a:pt x="1186979" y="1478838"/>
                      <a:pt x="1529332" y="1147788"/>
                      <a:pt x="1529332" y="739419"/>
                    </a:cubicBezTo>
                    <a:cubicBezTo>
                      <a:pt x="1529332" y="331051"/>
                      <a:pt x="1186979" y="0"/>
                      <a:pt x="764666" y="0"/>
                    </a:cubicBezTo>
                    <a:cubicBezTo>
                      <a:pt x="342353" y="0"/>
                      <a:pt x="0" y="331051"/>
                      <a:pt x="0" y="739419"/>
                    </a:cubicBezTo>
                    <a:cubicBezTo>
                      <a:pt x="0" y="1147788"/>
                      <a:pt x="342353" y="1478838"/>
                      <a:pt x="764666" y="1478838"/>
                    </a:cubicBezTo>
                    <a:close/>
                    <a:moveTo>
                      <a:pt x="764666" y="1478838"/>
                    </a:moveTo>
                  </a:path>
                </a:pathLst>
              </a:custGeom>
              <a:noFill/>
              <a:ln cap="flat" cmpd="sng" w="12000">
                <a:solidFill>
                  <a:srgbClr val="3A8D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61" name="Google Shape;761;p17"/>
              <p:cNvGrpSpPr/>
              <p:nvPr/>
            </p:nvGrpSpPr>
            <p:grpSpPr>
              <a:xfrm>
                <a:off x="4492190" y="3507648"/>
                <a:ext cx="291152" cy="282329"/>
                <a:chOff x="4492190" y="3507648"/>
                <a:chExt cx="291152" cy="282329"/>
              </a:xfrm>
            </p:grpSpPr>
            <p:sp>
              <p:nvSpPr>
                <p:cNvPr id="762" name="Google Shape;762;p17"/>
                <p:cNvSpPr/>
                <p:nvPr/>
              </p:nvSpPr>
              <p:spPr>
                <a:xfrm>
                  <a:off x="4492190" y="3507648"/>
                  <a:ext cx="291152" cy="282329"/>
                </a:xfrm>
                <a:custGeom>
                  <a:rect b="b" l="l" r="r" t="t"/>
                  <a:pathLst>
                    <a:path extrusionOk="0" h="180352" w="180338">
                      <a:moveTo>
                        <a:pt x="90169" y="180352"/>
                      </a:moveTo>
                      <a:cubicBezTo>
                        <a:pt x="139965" y="180352"/>
                        <a:pt x="180338" y="139979"/>
                        <a:pt x="180338" y="90183"/>
                      </a:cubicBezTo>
                      <a:cubicBezTo>
                        <a:pt x="180338" y="40373"/>
                        <a:pt x="139965" y="0"/>
                        <a:pt x="90169" y="0"/>
                      </a:cubicBezTo>
                      <a:cubicBezTo>
                        <a:pt x="40373" y="0"/>
                        <a:pt x="0" y="40373"/>
                        <a:pt x="0" y="90183"/>
                      </a:cubicBezTo>
                      <a:cubicBezTo>
                        <a:pt x="0" y="139979"/>
                        <a:pt x="40373" y="180352"/>
                        <a:pt x="90169" y="180352"/>
                      </a:cubicBezTo>
                    </a:path>
                  </a:pathLst>
                </a:custGeom>
                <a:solidFill>
                  <a:srgbClr val="3A8DBE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3" name="Google Shape;763;p17"/>
                <p:cNvSpPr/>
                <p:nvPr/>
              </p:nvSpPr>
              <p:spPr>
                <a:xfrm>
                  <a:off x="4583940" y="3635053"/>
                  <a:ext cx="107663" cy="29263"/>
                </a:xfrm>
                <a:custGeom>
                  <a:rect b="b" l="l" r="r" t="t"/>
                  <a:pathLst>
                    <a:path extrusionOk="0" h="18693" w="66686">
                      <a:moveTo>
                        <a:pt x="66344" y="4914"/>
                      </a:moveTo>
                      <a:cubicBezTo>
                        <a:pt x="66116" y="3733"/>
                        <a:pt x="65798" y="2755"/>
                        <a:pt x="65392" y="1981"/>
                      </a:cubicBezTo>
                      <a:cubicBezTo>
                        <a:pt x="64986" y="1206"/>
                        <a:pt x="64478" y="685"/>
                        <a:pt x="63893" y="419"/>
                      </a:cubicBezTo>
                      <a:cubicBezTo>
                        <a:pt x="63297" y="139"/>
                        <a:pt x="62636" y="0"/>
                        <a:pt x="61912" y="0"/>
                      </a:cubicBezTo>
                      <a:lnTo>
                        <a:pt x="4902" y="0"/>
                      </a:lnTo>
                      <a:cubicBezTo>
                        <a:pt x="3264" y="0"/>
                        <a:pt x="2044" y="685"/>
                        <a:pt x="1219" y="2057"/>
                      </a:cubicBezTo>
                      <a:cubicBezTo>
                        <a:pt x="406" y="3416"/>
                        <a:pt x="0" y="5828"/>
                        <a:pt x="0" y="9282"/>
                      </a:cubicBezTo>
                      <a:cubicBezTo>
                        <a:pt x="0" y="12737"/>
                        <a:pt x="406" y="15162"/>
                        <a:pt x="1219" y="16572"/>
                      </a:cubicBezTo>
                      <a:cubicBezTo>
                        <a:pt x="2044" y="17982"/>
                        <a:pt x="3264" y="18693"/>
                        <a:pt x="4902" y="18693"/>
                      </a:cubicBezTo>
                      <a:lnTo>
                        <a:pt x="61912" y="18693"/>
                      </a:lnTo>
                      <a:cubicBezTo>
                        <a:pt x="63462" y="18693"/>
                        <a:pt x="64643" y="18007"/>
                        <a:pt x="65455" y="16648"/>
                      </a:cubicBezTo>
                      <a:cubicBezTo>
                        <a:pt x="66281" y="15277"/>
                        <a:pt x="66686" y="12826"/>
                        <a:pt x="66686" y="9282"/>
                      </a:cubicBezTo>
                      <a:cubicBezTo>
                        <a:pt x="66686" y="7555"/>
                        <a:pt x="66572" y="6095"/>
                        <a:pt x="66344" y="4914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64" name="Google Shape;764;p17"/>
              <p:cNvGrpSpPr/>
              <p:nvPr/>
            </p:nvGrpSpPr>
            <p:grpSpPr>
              <a:xfrm>
                <a:off x="5573598" y="3211456"/>
                <a:ext cx="358818" cy="347918"/>
                <a:chOff x="5670520" y="3333707"/>
                <a:chExt cx="358818" cy="347918"/>
              </a:xfrm>
            </p:grpSpPr>
            <p:sp>
              <p:nvSpPr>
                <p:cNvPr id="765" name="Google Shape;765;p17"/>
                <p:cNvSpPr/>
                <p:nvPr/>
              </p:nvSpPr>
              <p:spPr>
                <a:xfrm>
                  <a:off x="5670520" y="3333707"/>
                  <a:ext cx="358818" cy="347918"/>
                </a:xfrm>
                <a:custGeom>
                  <a:rect b="b" l="l" r="r" t="t"/>
                  <a:pathLst>
                    <a:path extrusionOk="0" h="222250" w="222250">
                      <a:moveTo>
                        <a:pt x="111125" y="222250"/>
                      </a:moveTo>
                      <a:cubicBezTo>
                        <a:pt x="172504" y="222250"/>
                        <a:pt x="222250" y="172492"/>
                        <a:pt x="222250" y="111125"/>
                      </a:cubicBezTo>
                      <a:cubicBezTo>
                        <a:pt x="222250" y="49746"/>
                        <a:pt x="172504" y="0"/>
                        <a:pt x="111125" y="0"/>
                      </a:cubicBezTo>
                      <a:cubicBezTo>
                        <a:pt x="49746" y="0"/>
                        <a:pt x="0" y="49746"/>
                        <a:pt x="0" y="111125"/>
                      </a:cubicBezTo>
                      <a:cubicBezTo>
                        <a:pt x="0" y="172492"/>
                        <a:pt x="49746" y="222250"/>
                        <a:pt x="111125" y="222250"/>
                      </a:cubicBezTo>
                    </a:path>
                  </a:pathLst>
                </a:custGeom>
                <a:solidFill>
                  <a:srgbClr val="4DB858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6" name="Google Shape;766;p17"/>
                <p:cNvSpPr/>
                <p:nvPr/>
              </p:nvSpPr>
              <p:spPr>
                <a:xfrm>
                  <a:off x="5670520" y="3333707"/>
                  <a:ext cx="358818" cy="347918"/>
                </a:xfrm>
                <a:custGeom>
                  <a:rect b="b" l="l" r="r" t="t"/>
                  <a:pathLst>
                    <a:path extrusionOk="0" h="222250" w="222250">
                      <a:moveTo>
                        <a:pt x="111125" y="222250"/>
                      </a:moveTo>
                      <a:cubicBezTo>
                        <a:pt x="172504" y="222250"/>
                        <a:pt x="222250" y="172492"/>
                        <a:pt x="222250" y="111125"/>
                      </a:cubicBezTo>
                      <a:cubicBezTo>
                        <a:pt x="222250" y="49746"/>
                        <a:pt x="172504" y="0"/>
                        <a:pt x="111125" y="0"/>
                      </a:cubicBezTo>
                      <a:cubicBezTo>
                        <a:pt x="49746" y="0"/>
                        <a:pt x="0" y="49746"/>
                        <a:pt x="0" y="111125"/>
                      </a:cubicBezTo>
                      <a:cubicBezTo>
                        <a:pt x="0" y="172492"/>
                        <a:pt x="49746" y="222250"/>
                        <a:pt x="111125" y="222250"/>
                      </a:cubicBezTo>
                      <a:close/>
                      <a:moveTo>
                        <a:pt x="111125" y="222250"/>
                      </a:moveTo>
                    </a:path>
                  </a:pathLst>
                </a:custGeom>
                <a:noFill/>
                <a:ln cap="flat" cmpd="sng" w="9525">
                  <a:solidFill>
                    <a:srgbClr val="417C3C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7" name="Google Shape;767;p17"/>
                <p:cNvSpPr/>
                <p:nvPr/>
              </p:nvSpPr>
              <p:spPr>
                <a:xfrm>
                  <a:off x="5800686" y="3456749"/>
                  <a:ext cx="98498" cy="101808"/>
                </a:xfrm>
                <a:custGeom>
                  <a:rect b="b" l="l" r="r" t="t"/>
                  <a:pathLst>
                    <a:path extrusionOk="0" h="65035" w="61009">
                      <a:moveTo>
                        <a:pt x="60832" y="30403"/>
                      </a:moveTo>
                      <a:cubicBezTo>
                        <a:pt x="60718" y="29781"/>
                        <a:pt x="60528" y="29260"/>
                        <a:pt x="60274" y="28841"/>
                      </a:cubicBezTo>
                      <a:cubicBezTo>
                        <a:pt x="60020" y="28422"/>
                        <a:pt x="59740" y="28130"/>
                        <a:pt x="59448" y="27940"/>
                      </a:cubicBezTo>
                      <a:cubicBezTo>
                        <a:pt x="59143" y="27762"/>
                        <a:pt x="58813" y="27660"/>
                        <a:pt x="58445" y="27660"/>
                      </a:cubicBezTo>
                      <a:lnTo>
                        <a:pt x="35636" y="27660"/>
                      </a:lnTo>
                      <a:lnTo>
                        <a:pt x="35636" y="2425"/>
                      </a:lnTo>
                      <a:cubicBezTo>
                        <a:pt x="35636" y="2057"/>
                        <a:pt x="35534" y="1727"/>
                        <a:pt x="35356" y="1422"/>
                      </a:cubicBezTo>
                      <a:cubicBezTo>
                        <a:pt x="35166" y="1130"/>
                        <a:pt x="34874" y="863"/>
                        <a:pt x="34493" y="660"/>
                      </a:cubicBezTo>
                      <a:cubicBezTo>
                        <a:pt x="34099" y="457"/>
                        <a:pt x="33578" y="292"/>
                        <a:pt x="32931" y="177"/>
                      </a:cubicBezTo>
                      <a:cubicBezTo>
                        <a:pt x="32283" y="63"/>
                        <a:pt x="31470" y="0"/>
                        <a:pt x="30505" y="0"/>
                      </a:cubicBezTo>
                      <a:cubicBezTo>
                        <a:pt x="29578" y="0"/>
                        <a:pt x="28778" y="63"/>
                        <a:pt x="28105" y="177"/>
                      </a:cubicBezTo>
                      <a:cubicBezTo>
                        <a:pt x="27444" y="292"/>
                        <a:pt x="26911" y="457"/>
                        <a:pt x="26517" y="660"/>
                      </a:cubicBezTo>
                      <a:cubicBezTo>
                        <a:pt x="26123" y="863"/>
                        <a:pt x="25831" y="1130"/>
                        <a:pt x="25654" y="1422"/>
                      </a:cubicBezTo>
                      <a:cubicBezTo>
                        <a:pt x="25463" y="1727"/>
                        <a:pt x="25374" y="2057"/>
                        <a:pt x="25374" y="2425"/>
                      </a:cubicBezTo>
                      <a:lnTo>
                        <a:pt x="25374" y="27660"/>
                      </a:lnTo>
                      <a:lnTo>
                        <a:pt x="2565" y="27660"/>
                      </a:lnTo>
                      <a:cubicBezTo>
                        <a:pt x="2197" y="27660"/>
                        <a:pt x="1854" y="27762"/>
                        <a:pt x="1562" y="27940"/>
                      </a:cubicBezTo>
                      <a:cubicBezTo>
                        <a:pt x="1257" y="28130"/>
                        <a:pt x="990" y="28422"/>
                        <a:pt x="761" y="28841"/>
                      </a:cubicBezTo>
                      <a:cubicBezTo>
                        <a:pt x="533" y="29260"/>
                        <a:pt x="342" y="29781"/>
                        <a:pt x="203" y="30403"/>
                      </a:cubicBezTo>
                      <a:cubicBezTo>
                        <a:pt x="63" y="31025"/>
                        <a:pt x="0" y="31749"/>
                        <a:pt x="0" y="32587"/>
                      </a:cubicBezTo>
                      <a:cubicBezTo>
                        <a:pt x="0" y="33463"/>
                        <a:pt x="63" y="34213"/>
                        <a:pt x="203" y="34835"/>
                      </a:cubicBezTo>
                      <a:cubicBezTo>
                        <a:pt x="342" y="35470"/>
                        <a:pt x="533" y="35978"/>
                        <a:pt x="761" y="36397"/>
                      </a:cubicBezTo>
                      <a:cubicBezTo>
                        <a:pt x="990" y="36816"/>
                        <a:pt x="1257" y="37121"/>
                        <a:pt x="1562" y="37299"/>
                      </a:cubicBezTo>
                      <a:cubicBezTo>
                        <a:pt x="1854" y="37489"/>
                        <a:pt x="2209" y="37578"/>
                        <a:pt x="2628" y="37578"/>
                      </a:cubicBezTo>
                      <a:lnTo>
                        <a:pt x="25374" y="37578"/>
                      </a:lnTo>
                      <a:lnTo>
                        <a:pt x="25374" y="62813"/>
                      </a:lnTo>
                      <a:cubicBezTo>
                        <a:pt x="25374" y="63181"/>
                        <a:pt x="25463" y="63499"/>
                        <a:pt x="25654" y="63753"/>
                      </a:cubicBezTo>
                      <a:cubicBezTo>
                        <a:pt x="25831" y="64007"/>
                        <a:pt x="26123" y="64223"/>
                        <a:pt x="26517" y="64413"/>
                      </a:cubicBezTo>
                      <a:cubicBezTo>
                        <a:pt x="26911" y="64591"/>
                        <a:pt x="27444" y="64743"/>
                        <a:pt x="28105" y="64858"/>
                      </a:cubicBezTo>
                      <a:cubicBezTo>
                        <a:pt x="28778" y="64972"/>
                        <a:pt x="29578" y="65035"/>
                        <a:pt x="30505" y="65035"/>
                      </a:cubicBezTo>
                      <a:cubicBezTo>
                        <a:pt x="31470" y="65035"/>
                        <a:pt x="32283" y="64972"/>
                        <a:pt x="32931" y="64858"/>
                      </a:cubicBezTo>
                      <a:cubicBezTo>
                        <a:pt x="33578" y="64743"/>
                        <a:pt x="34099" y="64591"/>
                        <a:pt x="34493" y="64413"/>
                      </a:cubicBezTo>
                      <a:cubicBezTo>
                        <a:pt x="34874" y="64223"/>
                        <a:pt x="35166" y="64007"/>
                        <a:pt x="35356" y="63753"/>
                      </a:cubicBezTo>
                      <a:cubicBezTo>
                        <a:pt x="35534" y="63499"/>
                        <a:pt x="35636" y="63181"/>
                        <a:pt x="35636" y="62813"/>
                      </a:cubicBezTo>
                      <a:lnTo>
                        <a:pt x="35636" y="37578"/>
                      </a:lnTo>
                      <a:lnTo>
                        <a:pt x="58369" y="37578"/>
                      </a:lnTo>
                      <a:cubicBezTo>
                        <a:pt x="58737" y="37578"/>
                        <a:pt x="59093" y="37489"/>
                        <a:pt x="59410" y="37299"/>
                      </a:cubicBezTo>
                      <a:cubicBezTo>
                        <a:pt x="59740" y="37121"/>
                        <a:pt x="60007" y="36816"/>
                        <a:pt x="60248" y="36397"/>
                      </a:cubicBezTo>
                      <a:cubicBezTo>
                        <a:pt x="60477" y="35978"/>
                        <a:pt x="60655" y="35470"/>
                        <a:pt x="60794" y="34835"/>
                      </a:cubicBezTo>
                      <a:cubicBezTo>
                        <a:pt x="60933" y="34213"/>
                        <a:pt x="61009" y="33463"/>
                        <a:pt x="61009" y="32587"/>
                      </a:cubicBezTo>
                      <a:cubicBezTo>
                        <a:pt x="61009" y="31749"/>
                        <a:pt x="60946" y="31025"/>
                        <a:pt x="60832" y="30403"/>
                      </a:cubicBezTo>
                    </a:path>
                  </a:pathLst>
                </a:custGeom>
                <a:solidFill>
                  <a:srgbClr val="37353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68" name="Google Shape;768;p17"/>
              <p:cNvSpPr/>
              <p:nvPr/>
            </p:nvSpPr>
            <p:spPr>
              <a:xfrm>
                <a:off x="5531788" y="3421086"/>
                <a:ext cx="360000" cy="363164"/>
              </a:xfrm>
              <a:custGeom>
                <a:rect b="b" l="l" r="r" t="t"/>
                <a:pathLst>
                  <a:path extrusionOk="0" h="328561" w="328548">
                    <a:moveTo>
                      <a:pt x="164274" y="328561"/>
                    </a:moveTo>
                    <a:cubicBezTo>
                      <a:pt x="255002" y="328561"/>
                      <a:pt x="328548" y="255003"/>
                      <a:pt x="328548" y="164274"/>
                    </a:cubicBezTo>
                    <a:cubicBezTo>
                      <a:pt x="328548" y="73546"/>
                      <a:pt x="255002" y="0"/>
                      <a:pt x="164274" y="0"/>
                    </a:cubicBezTo>
                    <a:cubicBezTo>
                      <a:pt x="73546" y="0"/>
                      <a:pt x="0" y="73546"/>
                      <a:pt x="0" y="164274"/>
                    </a:cubicBezTo>
                    <a:cubicBezTo>
                      <a:pt x="0" y="255003"/>
                      <a:pt x="73546" y="328561"/>
                      <a:pt x="164274" y="328561"/>
                    </a:cubicBezTo>
                  </a:path>
                </a:pathLst>
              </a:custGeom>
              <a:solidFill>
                <a:srgbClr val="CDD6DE"/>
              </a:solidFill>
              <a:ln cap="flat" cmpd="sng" w="9525">
                <a:solidFill>
                  <a:srgbClr val="92C8E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69" name="Google Shape;769;p17"/>
              <p:cNvGrpSpPr/>
              <p:nvPr/>
            </p:nvGrpSpPr>
            <p:grpSpPr>
              <a:xfrm>
                <a:off x="5744380" y="3447633"/>
                <a:ext cx="358818" cy="347918"/>
                <a:chOff x="5670520" y="3333707"/>
                <a:chExt cx="358818" cy="347918"/>
              </a:xfrm>
            </p:grpSpPr>
            <p:sp>
              <p:nvSpPr>
                <p:cNvPr id="770" name="Google Shape;770;p17"/>
                <p:cNvSpPr/>
                <p:nvPr/>
              </p:nvSpPr>
              <p:spPr>
                <a:xfrm>
                  <a:off x="5670520" y="3333707"/>
                  <a:ext cx="358818" cy="347918"/>
                </a:xfrm>
                <a:custGeom>
                  <a:rect b="b" l="l" r="r" t="t"/>
                  <a:pathLst>
                    <a:path extrusionOk="0" h="222250" w="222250">
                      <a:moveTo>
                        <a:pt x="111125" y="222250"/>
                      </a:moveTo>
                      <a:cubicBezTo>
                        <a:pt x="172504" y="222250"/>
                        <a:pt x="222250" y="172492"/>
                        <a:pt x="222250" y="111125"/>
                      </a:cubicBezTo>
                      <a:cubicBezTo>
                        <a:pt x="222250" y="49746"/>
                        <a:pt x="172504" y="0"/>
                        <a:pt x="111125" y="0"/>
                      </a:cubicBezTo>
                      <a:cubicBezTo>
                        <a:pt x="49746" y="0"/>
                        <a:pt x="0" y="49746"/>
                        <a:pt x="0" y="111125"/>
                      </a:cubicBezTo>
                      <a:cubicBezTo>
                        <a:pt x="0" y="172492"/>
                        <a:pt x="49746" y="222250"/>
                        <a:pt x="111125" y="222250"/>
                      </a:cubicBezTo>
                    </a:path>
                  </a:pathLst>
                </a:custGeom>
                <a:solidFill>
                  <a:srgbClr val="4DB858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1" name="Google Shape;771;p17"/>
                <p:cNvSpPr/>
                <p:nvPr/>
              </p:nvSpPr>
              <p:spPr>
                <a:xfrm>
                  <a:off x="5670520" y="3333707"/>
                  <a:ext cx="358818" cy="347918"/>
                </a:xfrm>
                <a:custGeom>
                  <a:rect b="b" l="l" r="r" t="t"/>
                  <a:pathLst>
                    <a:path extrusionOk="0" h="222250" w="222250">
                      <a:moveTo>
                        <a:pt x="111125" y="222250"/>
                      </a:moveTo>
                      <a:cubicBezTo>
                        <a:pt x="172504" y="222250"/>
                        <a:pt x="222250" y="172492"/>
                        <a:pt x="222250" y="111125"/>
                      </a:cubicBezTo>
                      <a:cubicBezTo>
                        <a:pt x="222250" y="49746"/>
                        <a:pt x="172504" y="0"/>
                        <a:pt x="111125" y="0"/>
                      </a:cubicBezTo>
                      <a:cubicBezTo>
                        <a:pt x="49746" y="0"/>
                        <a:pt x="0" y="49746"/>
                        <a:pt x="0" y="111125"/>
                      </a:cubicBezTo>
                      <a:cubicBezTo>
                        <a:pt x="0" y="172492"/>
                        <a:pt x="49746" y="222250"/>
                        <a:pt x="111125" y="222250"/>
                      </a:cubicBezTo>
                      <a:close/>
                      <a:moveTo>
                        <a:pt x="111125" y="222250"/>
                      </a:moveTo>
                    </a:path>
                  </a:pathLst>
                </a:custGeom>
                <a:noFill/>
                <a:ln cap="flat" cmpd="sng" w="9525">
                  <a:solidFill>
                    <a:srgbClr val="417C3C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2" name="Google Shape;772;p17"/>
                <p:cNvSpPr/>
                <p:nvPr/>
              </p:nvSpPr>
              <p:spPr>
                <a:xfrm>
                  <a:off x="5800686" y="3456749"/>
                  <a:ext cx="98498" cy="101808"/>
                </a:xfrm>
                <a:custGeom>
                  <a:rect b="b" l="l" r="r" t="t"/>
                  <a:pathLst>
                    <a:path extrusionOk="0" h="65035" w="61009">
                      <a:moveTo>
                        <a:pt x="60832" y="30403"/>
                      </a:moveTo>
                      <a:cubicBezTo>
                        <a:pt x="60718" y="29781"/>
                        <a:pt x="60528" y="29260"/>
                        <a:pt x="60274" y="28841"/>
                      </a:cubicBezTo>
                      <a:cubicBezTo>
                        <a:pt x="60020" y="28422"/>
                        <a:pt x="59740" y="28130"/>
                        <a:pt x="59448" y="27940"/>
                      </a:cubicBezTo>
                      <a:cubicBezTo>
                        <a:pt x="59143" y="27762"/>
                        <a:pt x="58813" y="27660"/>
                        <a:pt x="58445" y="27660"/>
                      </a:cubicBezTo>
                      <a:lnTo>
                        <a:pt x="35636" y="27660"/>
                      </a:lnTo>
                      <a:lnTo>
                        <a:pt x="35636" y="2425"/>
                      </a:lnTo>
                      <a:cubicBezTo>
                        <a:pt x="35636" y="2057"/>
                        <a:pt x="35534" y="1727"/>
                        <a:pt x="35356" y="1422"/>
                      </a:cubicBezTo>
                      <a:cubicBezTo>
                        <a:pt x="35166" y="1130"/>
                        <a:pt x="34874" y="863"/>
                        <a:pt x="34493" y="660"/>
                      </a:cubicBezTo>
                      <a:cubicBezTo>
                        <a:pt x="34099" y="457"/>
                        <a:pt x="33578" y="292"/>
                        <a:pt x="32931" y="177"/>
                      </a:cubicBezTo>
                      <a:cubicBezTo>
                        <a:pt x="32283" y="63"/>
                        <a:pt x="31470" y="0"/>
                        <a:pt x="30505" y="0"/>
                      </a:cubicBezTo>
                      <a:cubicBezTo>
                        <a:pt x="29578" y="0"/>
                        <a:pt x="28778" y="63"/>
                        <a:pt x="28105" y="177"/>
                      </a:cubicBezTo>
                      <a:cubicBezTo>
                        <a:pt x="27444" y="292"/>
                        <a:pt x="26911" y="457"/>
                        <a:pt x="26517" y="660"/>
                      </a:cubicBezTo>
                      <a:cubicBezTo>
                        <a:pt x="26123" y="863"/>
                        <a:pt x="25831" y="1130"/>
                        <a:pt x="25654" y="1422"/>
                      </a:cubicBezTo>
                      <a:cubicBezTo>
                        <a:pt x="25463" y="1727"/>
                        <a:pt x="25374" y="2057"/>
                        <a:pt x="25374" y="2425"/>
                      </a:cubicBezTo>
                      <a:lnTo>
                        <a:pt x="25374" y="27660"/>
                      </a:lnTo>
                      <a:lnTo>
                        <a:pt x="2565" y="27660"/>
                      </a:lnTo>
                      <a:cubicBezTo>
                        <a:pt x="2197" y="27660"/>
                        <a:pt x="1854" y="27762"/>
                        <a:pt x="1562" y="27940"/>
                      </a:cubicBezTo>
                      <a:cubicBezTo>
                        <a:pt x="1257" y="28130"/>
                        <a:pt x="990" y="28422"/>
                        <a:pt x="761" y="28841"/>
                      </a:cubicBezTo>
                      <a:cubicBezTo>
                        <a:pt x="533" y="29260"/>
                        <a:pt x="342" y="29781"/>
                        <a:pt x="203" y="30403"/>
                      </a:cubicBezTo>
                      <a:cubicBezTo>
                        <a:pt x="63" y="31025"/>
                        <a:pt x="0" y="31749"/>
                        <a:pt x="0" y="32587"/>
                      </a:cubicBezTo>
                      <a:cubicBezTo>
                        <a:pt x="0" y="33463"/>
                        <a:pt x="63" y="34213"/>
                        <a:pt x="203" y="34835"/>
                      </a:cubicBezTo>
                      <a:cubicBezTo>
                        <a:pt x="342" y="35470"/>
                        <a:pt x="533" y="35978"/>
                        <a:pt x="761" y="36397"/>
                      </a:cubicBezTo>
                      <a:cubicBezTo>
                        <a:pt x="990" y="36816"/>
                        <a:pt x="1257" y="37121"/>
                        <a:pt x="1562" y="37299"/>
                      </a:cubicBezTo>
                      <a:cubicBezTo>
                        <a:pt x="1854" y="37489"/>
                        <a:pt x="2209" y="37578"/>
                        <a:pt x="2628" y="37578"/>
                      </a:cubicBezTo>
                      <a:lnTo>
                        <a:pt x="25374" y="37578"/>
                      </a:lnTo>
                      <a:lnTo>
                        <a:pt x="25374" y="62813"/>
                      </a:lnTo>
                      <a:cubicBezTo>
                        <a:pt x="25374" y="63181"/>
                        <a:pt x="25463" y="63499"/>
                        <a:pt x="25654" y="63753"/>
                      </a:cubicBezTo>
                      <a:cubicBezTo>
                        <a:pt x="25831" y="64007"/>
                        <a:pt x="26123" y="64223"/>
                        <a:pt x="26517" y="64413"/>
                      </a:cubicBezTo>
                      <a:cubicBezTo>
                        <a:pt x="26911" y="64591"/>
                        <a:pt x="27444" y="64743"/>
                        <a:pt x="28105" y="64858"/>
                      </a:cubicBezTo>
                      <a:cubicBezTo>
                        <a:pt x="28778" y="64972"/>
                        <a:pt x="29578" y="65035"/>
                        <a:pt x="30505" y="65035"/>
                      </a:cubicBezTo>
                      <a:cubicBezTo>
                        <a:pt x="31470" y="65035"/>
                        <a:pt x="32283" y="64972"/>
                        <a:pt x="32931" y="64858"/>
                      </a:cubicBezTo>
                      <a:cubicBezTo>
                        <a:pt x="33578" y="64743"/>
                        <a:pt x="34099" y="64591"/>
                        <a:pt x="34493" y="64413"/>
                      </a:cubicBezTo>
                      <a:cubicBezTo>
                        <a:pt x="34874" y="64223"/>
                        <a:pt x="35166" y="64007"/>
                        <a:pt x="35356" y="63753"/>
                      </a:cubicBezTo>
                      <a:cubicBezTo>
                        <a:pt x="35534" y="63499"/>
                        <a:pt x="35636" y="63181"/>
                        <a:pt x="35636" y="62813"/>
                      </a:cubicBezTo>
                      <a:lnTo>
                        <a:pt x="35636" y="37578"/>
                      </a:lnTo>
                      <a:lnTo>
                        <a:pt x="58369" y="37578"/>
                      </a:lnTo>
                      <a:cubicBezTo>
                        <a:pt x="58737" y="37578"/>
                        <a:pt x="59093" y="37489"/>
                        <a:pt x="59410" y="37299"/>
                      </a:cubicBezTo>
                      <a:cubicBezTo>
                        <a:pt x="59740" y="37121"/>
                        <a:pt x="60007" y="36816"/>
                        <a:pt x="60248" y="36397"/>
                      </a:cubicBezTo>
                      <a:cubicBezTo>
                        <a:pt x="60477" y="35978"/>
                        <a:pt x="60655" y="35470"/>
                        <a:pt x="60794" y="34835"/>
                      </a:cubicBezTo>
                      <a:cubicBezTo>
                        <a:pt x="60933" y="34213"/>
                        <a:pt x="61009" y="33463"/>
                        <a:pt x="61009" y="32587"/>
                      </a:cubicBezTo>
                      <a:cubicBezTo>
                        <a:pt x="61009" y="31749"/>
                        <a:pt x="60946" y="31025"/>
                        <a:pt x="60832" y="30403"/>
                      </a:cubicBezTo>
                    </a:path>
                  </a:pathLst>
                </a:custGeom>
                <a:solidFill>
                  <a:srgbClr val="37353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73" name="Google Shape;773;p17"/>
              <p:cNvSpPr/>
              <p:nvPr/>
            </p:nvSpPr>
            <p:spPr>
              <a:xfrm>
                <a:off x="5803390" y="3258893"/>
                <a:ext cx="360000" cy="363164"/>
              </a:xfrm>
              <a:custGeom>
                <a:rect b="b" l="l" r="r" t="t"/>
                <a:pathLst>
                  <a:path extrusionOk="0" h="328561" w="328548">
                    <a:moveTo>
                      <a:pt x="164274" y="328561"/>
                    </a:moveTo>
                    <a:cubicBezTo>
                      <a:pt x="255002" y="328561"/>
                      <a:pt x="328548" y="255003"/>
                      <a:pt x="328548" y="164274"/>
                    </a:cubicBezTo>
                    <a:cubicBezTo>
                      <a:pt x="328548" y="73546"/>
                      <a:pt x="255002" y="0"/>
                      <a:pt x="164274" y="0"/>
                    </a:cubicBezTo>
                    <a:cubicBezTo>
                      <a:pt x="73546" y="0"/>
                      <a:pt x="0" y="73546"/>
                      <a:pt x="0" y="164274"/>
                    </a:cubicBezTo>
                    <a:cubicBezTo>
                      <a:pt x="0" y="255003"/>
                      <a:pt x="73546" y="328561"/>
                      <a:pt x="164274" y="328561"/>
                    </a:cubicBezTo>
                  </a:path>
                </a:pathLst>
              </a:custGeom>
              <a:solidFill>
                <a:srgbClr val="CDD6DE"/>
              </a:solidFill>
              <a:ln cap="flat" cmpd="sng" w="9525">
                <a:solidFill>
                  <a:srgbClr val="92C8E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74" name="Google Shape;774;p17"/>
              <p:cNvGrpSpPr/>
              <p:nvPr/>
            </p:nvGrpSpPr>
            <p:grpSpPr>
              <a:xfrm>
                <a:off x="6835434" y="3334498"/>
                <a:ext cx="291152" cy="282329"/>
                <a:chOff x="4492190" y="3507648"/>
                <a:chExt cx="291152" cy="282329"/>
              </a:xfrm>
            </p:grpSpPr>
            <p:sp>
              <p:nvSpPr>
                <p:cNvPr id="775" name="Google Shape;775;p17"/>
                <p:cNvSpPr/>
                <p:nvPr/>
              </p:nvSpPr>
              <p:spPr>
                <a:xfrm>
                  <a:off x="4492190" y="3507648"/>
                  <a:ext cx="291152" cy="282329"/>
                </a:xfrm>
                <a:custGeom>
                  <a:rect b="b" l="l" r="r" t="t"/>
                  <a:pathLst>
                    <a:path extrusionOk="0" h="180352" w="180338">
                      <a:moveTo>
                        <a:pt x="90169" y="180352"/>
                      </a:moveTo>
                      <a:cubicBezTo>
                        <a:pt x="139965" y="180352"/>
                        <a:pt x="180338" y="139979"/>
                        <a:pt x="180338" y="90183"/>
                      </a:cubicBezTo>
                      <a:cubicBezTo>
                        <a:pt x="180338" y="40373"/>
                        <a:pt x="139965" y="0"/>
                        <a:pt x="90169" y="0"/>
                      </a:cubicBezTo>
                      <a:cubicBezTo>
                        <a:pt x="40373" y="0"/>
                        <a:pt x="0" y="40373"/>
                        <a:pt x="0" y="90183"/>
                      </a:cubicBezTo>
                      <a:cubicBezTo>
                        <a:pt x="0" y="139979"/>
                        <a:pt x="40373" y="180352"/>
                        <a:pt x="90169" y="180352"/>
                      </a:cubicBezTo>
                    </a:path>
                  </a:pathLst>
                </a:custGeom>
                <a:solidFill>
                  <a:srgbClr val="3A8DBE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6" name="Google Shape;776;p17"/>
                <p:cNvSpPr/>
                <p:nvPr/>
              </p:nvSpPr>
              <p:spPr>
                <a:xfrm>
                  <a:off x="4583940" y="3635053"/>
                  <a:ext cx="107663" cy="29263"/>
                </a:xfrm>
                <a:custGeom>
                  <a:rect b="b" l="l" r="r" t="t"/>
                  <a:pathLst>
                    <a:path extrusionOk="0" h="18693" w="66686">
                      <a:moveTo>
                        <a:pt x="66344" y="4914"/>
                      </a:moveTo>
                      <a:cubicBezTo>
                        <a:pt x="66116" y="3733"/>
                        <a:pt x="65798" y="2755"/>
                        <a:pt x="65392" y="1981"/>
                      </a:cubicBezTo>
                      <a:cubicBezTo>
                        <a:pt x="64986" y="1206"/>
                        <a:pt x="64478" y="685"/>
                        <a:pt x="63893" y="419"/>
                      </a:cubicBezTo>
                      <a:cubicBezTo>
                        <a:pt x="63297" y="139"/>
                        <a:pt x="62636" y="0"/>
                        <a:pt x="61912" y="0"/>
                      </a:cubicBezTo>
                      <a:lnTo>
                        <a:pt x="4902" y="0"/>
                      </a:lnTo>
                      <a:cubicBezTo>
                        <a:pt x="3264" y="0"/>
                        <a:pt x="2044" y="685"/>
                        <a:pt x="1219" y="2057"/>
                      </a:cubicBezTo>
                      <a:cubicBezTo>
                        <a:pt x="406" y="3416"/>
                        <a:pt x="0" y="5828"/>
                        <a:pt x="0" y="9282"/>
                      </a:cubicBezTo>
                      <a:cubicBezTo>
                        <a:pt x="0" y="12737"/>
                        <a:pt x="406" y="15162"/>
                        <a:pt x="1219" y="16572"/>
                      </a:cubicBezTo>
                      <a:cubicBezTo>
                        <a:pt x="2044" y="17982"/>
                        <a:pt x="3264" y="18693"/>
                        <a:pt x="4902" y="18693"/>
                      </a:cubicBezTo>
                      <a:lnTo>
                        <a:pt x="61912" y="18693"/>
                      </a:lnTo>
                      <a:cubicBezTo>
                        <a:pt x="63462" y="18693"/>
                        <a:pt x="64643" y="18007"/>
                        <a:pt x="65455" y="16648"/>
                      </a:cubicBezTo>
                      <a:cubicBezTo>
                        <a:pt x="66281" y="15277"/>
                        <a:pt x="66686" y="12826"/>
                        <a:pt x="66686" y="9282"/>
                      </a:cubicBezTo>
                      <a:cubicBezTo>
                        <a:pt x="66686" y="7555"/>
                        <a:pt x="66572" y="6095"/>
                        <a:pt x="66344" y="4914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cxnSp>
          <p:nvCxnSpPr>
            <p:cNvPr id="777" name="Google Shape;777;p17"/>
            <p:cNvCxnSpPr/>
            <p:nvPr/>
          </p:nvCxnSpPr>
          <p:spPr>
            <a:xfrm flipH="1">
              <a:off x="6292829" y="3057024"/>
              <a:ext cx="1364116" cy="455004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</p:grpSp>
      <p:sp>
        <p:nvSpPr>
          <p:cNvPr id="778" name="Google Shape;778;p17"/>
          <p:cNvSpPr/>
          <p:nvPr/>
        </p:nvSpPr>
        <p:spPr>
          <a:xfrm>
            <a:off x="1823463" y="2652253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779" name="Google Shape;779;p17"/>
          <p:cNvSpPr/>
          <p:nvPr/>
        </p:nvSpPr>
        <p:spPr>
          <a:xfrm>
            <a:off x="1823463" y="3847220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780" name="Google Shape;780;p17"/>
          <p:cNvSpPr/>
          <p:nvPr/>
        </p:nvSpPr>
        <p:spPr>
          <a:xfrm>
            <a:off x="1837575" y="5044547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descr="Coche avec un remplissage uni" id="781" name="Google Shape;78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1606" y="5008600"/>
            <a:ext cx="550773" cy="5507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6" name="Google Shape;786;p18"/>
          <p:cNvGrpSpPr/>
          <p:nvPr/>
        </p:nvGrpSpPr>
        <p:grpSpPr>
          <a:xfrm>
            <a:off x="7276072" y="2652254"/>
            <a:ext cx="3020291" cy="2623126"/>
            <a:chOff x="8037652" y="3414908"/>
            <a:chExt cx="3020291" cy="2600274"/>
          </a:xfrm>
        </p:grpSpPr>
        <p:sp>
          <p:nvSpPr>
            <p:cNvPr id="787" name="Google Shape;787;p18"/>
            <p:cNvSpPr/>
            <p:nvPr/>
          </p:nvSpPr>
          <p:spPr>
            <a:xfrm>
              <a:off x="8037652" y="3414908"/>
              <a:ext cx="3020291" cy="2600274"/>
            </a:xfrm>
            <a:custGeom>
              <a:rect b="b" l="l" r="r" t="t"/>
              <a:pathLst>
                <a:path extrusionOk="0" h="2009355" w="1942541">
                  <a:moveTo>
                    <a:pt x="66713" y="0"/>
                  </a:moveTo>
                  <a:cubicBezTo>
                    <a:pt x="29871" y="0"/>
                    <a:pt x="0" y="29870"/>
                    <a:pt x="0" y="66713"/>
                  </a:cubicBezTo>
                  <a:lnTo>
                    <a:pt x="0" y="1942630"/>
                  </a:lnTo>
                  <a:cubicBezTo>
                    <a:pt x="0" y="1979485"/>
                    <a:pt x="29871" y="2009355"/>
                    <a:pt x="66713" y="2009355"/>
                  </a:cubicBezTo>
                  <a:lnTo>
                    <a:pt x="1875827" y="2009355"/>
                  </a:lnTo>
                  <a:cubicBezTo>
                    <a:pt x="1912670" y="2009355"/>
                    <a:pt x="1942541" y="1979485"/>
                    <a:pt x="1942541" y="1942630"/>
                  </a:cubicBezTo>
                  <a:lnTo>
                    <a:pt x="1942541" y="66713"/>
                  </a:lnTo>
                  <a:cubicBezTo>
                    <a:pt x="1942541" y="29870"/>
                    <a:pt x="1912670" y="0"/>
                    <a:pt x="1875827" y="0"/>
                  </a:cubicBezTo>
                  <a:close/>
                  <a:moveTo>
                    <a:pt x="66713" y="0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88" name="Google Shape;788;p18"/>
            <p:cNvGrpSpPr/>
            <p:nvPr/>
          </p:nvGrpSpPr>
          <p:grpSpPr>
            <a:xfrm>
              <a:off x="8234518" y="3508405"/>
              <a:ext cx="2499200" cy="2376000"/>
              <a:chOff x="8234518" y="3508405"/>
              <a:chExt cx="2499200" cy="2376000"/>
            </a:xfrm>
          </p:grpSpPr>
          <p:sp>
            <p:nvSpPr>
              <p:cNvPr id="789" name="Google Shape;789;p18"/>
              <p:cNvSpPr/>
              <p:nvPr/>
            </p:nvSpPr>
            <p:spPr>
              <a:xfrm>
                <a:off x="8357718" y="3508405"/>
                <a:ext cx="2376000" cy="2376000"/>
              </a:xfrm>
              <a:custGeom>
                <a:rect b="b" l="l" r="r" t="t"/>
                <a:pathLst>
                  <a:path extrusionOk="0" h="1478838" w="1529332">
                    <a:moveTo>
                      <a:pt x="764666" y="1478838"/>
                    </a:moveTo>
                    <a:cubicBezTo>
                      <a:pt x="1186979" y="1478838"/>
                      <a:pt x="1529332" y="1147788"/>
                      <a:pt x="1529332" y="739419"/>
                    </a:cubicBezTo>
                    <a:cubicBezTo>
                      <a:pt x="1529332" y="331051"/>
                      <a:pt x="1186979" y="0"/>
                      <a:pt x="764666" y="0"/>
                    </a:cubicBezTo>
                    <a:cubicBezTo>
                      <a:pt x="342353" y="0"/>
                      <a:pt x="0" y="331051"/>
                      <a:pt x="0" y="739419"/>
                    </a:cubicBezTo>
                    <a:cubicBezTo>
                      <a:pt x="0" y="1147788"/>
                      <a:pt x="342353" y="1478838"/>
                      <a:pt x="764666" y="1478838"/>
                    </a:cubicBezTo>
                    <a:close/>
                    <a:moveTo>
                      <a:pt x="764666" y="1478838"/>
                    </a:moveTo>
                  </a:path>
                </a:pathLst>
              </a:custGeom>
              <a:noFill/>
              <a:ln cap="flat" cmpd="sng" w="12000">
                <a:solidFill>
                  <a:srgbClr val="3A8D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18"/>
              <p:cNvSpPr/>
              <p:nvPr/>
            </p:nvSpPr>
            <p:spPr>
              <a:xfrm>
                <a:off x="8234518" y="4655824"/>
                <a:ext cx="291152" cy="279869"/>
              </a:xfrm>
              <a:custGeom>
                <a:rect b="b" l="l" r="r" t="t"/>
                <a:pathLst>
                  <a:path extrusionOk="0" h="180352" w="180338">
                    <a:moveTo>
                      <a:pt x="90169" y="180352"/>
                    </a:moveTo>
                    <a:cubicBezTo>
                      <a:pt x="139965" y="180352"/>
                      <a:pt x="180338" y="139979"/>
                      <a:pt x="180338" y="90183"/>
                    </a:cubicBezTo>
                    <a:cubicBezTo>
                      <a:pt x="180338" y="40373"/>
                      <a:pt x="139965" y="0"/>
                      <a:pt x="90169" y="0"/>
                    </a:cubicBezTo>
                    <a:cubicBezTo>
                      <a:pt x="40373" y="0"/>
                      <a:pt x="0" y="40373"/>
                      <a:pt x="0" y="90183"/>
                    </a:cubicBezTo>
                    <a:cubicBezTo>
                      <a:pt x="0" y="139979"/>
                      <a:pt x="40373" y="180352"/>
                      <a:pt x="90169" y="180352"/>
                    </a:cubicBezTo>
                  </a:path>
                </a:pathLst>
              </a:custGeom>
              <a:solidFill>
                <a:srgbClr val="3A8D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1" name="Google Shape;791;p18"/>
              <p:cNvSpPr/>
              <p:nvPr/>
            </p:nvSpPr>
            <p:spPr>
              <a:xfrm>
                <a:off x="8326268" y="4782119"/>
                <a:ext cx="107663" cy="29008"/>
              </a:xfrm>
              <a:custGeom>
                <a:rect b="b" l="l" r="r" t="t"/>
                <a:pathLst>
                  <a:path extrusionOk="0" h="18693" w="66686">
                    <a:moveTo>
                      <a:pt x="66344" y="4914"/>
                    </a:moveTo>
                    <a:cubicBezTo>
                      <a:pt x="66116" y="3733"/>
                      <a:pt x="65798" y="2755"/>
                      <a:pt x="65392" y="1981"/>
                    </a:cubicBezTo>
                    <a:cubicBezTo>
                      <a:pt x="64986" y="1206"/>
                      <a:pt x="64478" y="685"/>
                      <a:pt x="63893" y="419"/>
                    </a:cubicBezTo>
                    <a:cubicBezTo>
                      <a:pt x="63297" y="139"/>
                      <a:pt x="62636" y="0"/>
                      <a:pt x="61912" y="0"/>
                    </a:cubicBezTo>
                    <a:lnTo>
                      <a:pt x="4902" y="0"/>
                    </a:lnTo>
                    <a:cubicBezTo>
                      <a:pt x="3264" y="0"/>
                      <a:pt x="2044" y="685"/>
                      <a:pt x="1219" y="2057"/>
                    </a:cubicBezTo>
                    <a:cubicBezTo>
                      <a:pt x="406" y="3416"/>
                      <a:pt x="0" y="5828"/>
                      <a:pt x="0" y="9282"/>
                    </a:cubicBezTo>
                    <a:cubicBezTo>
                      <a:pt x="0" y="12737"/>
                      <a:pt x="406" y="15162"/>
                      <a:pt x="1219" y="16572"/>
                    </a:cubicBezTo>
                    <a:cubicBezTo>
                      <a:pt x="2044" y="17982"/>
                      <a:pt x="3264" y="18693"/>
                      <a:pt x="4902" y="18693"/>
                    </a:cubicBezTo>
                    <a:lnTo>
                      <a:pt x="61912" y="18693"/>
                    </a:lnTo>
                    <a:cubicBezTo>
                      <a:pt x="63462" y="18693"/>
                      <a:pt x="64643" y="18007"/>
                      <a:pt x="65455" y="16648"/>
                    </a:cubicBezTo>
                    <a:cubicBezTo>
                      <a:pt x="66281" y="15277"/>
                      <a:pt x="66686" y="12826"/>
                      <a:pt x="66686" y="9282"/>
                    </a:cubicBezTo>
                    <a:cubicBezTo>
                      <a:pt x="66686" y="7555"/>
                      <a:pt x="66572" y="6095"/>
                      <a:pt x="66344" y="491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2" name="Google Shape;792;p18"/>
              <p:cNvSpPr/>
              <p:nvPr/>
            </p:nvSpPr>
            <p:spPr>
              <a:xfrm>
                <a:off x="9412848" y="4483398"/>
                <a:ext cx="358818" cy="344887"/>
              </a:xfrm>
              <a:custGeom>
                <a:rect b="b" l="l" r="r" t="t"/>
                <a:pathLst>
                  <a:path extrusionOk="0" h="222250" w="222250">
                    <a:moveTo>
                      <a:pt x="111125" y="222250"/>
                    </a:moveTo>
                    <a:cubicBezTo>
                      <a:pt x="172504" y="222250"/>
                      <a:pt x="222250" y="172492"/>
                      <a:pt x="222250" y="111125"/>
                    </a:cubicBezTo>
                    <a:cubicBezTo>
                      <a:pt x="222250" y="49746"/>
                      <a:pt x="172504" y="0"/>
                      <a:pt x="111125" y="0"/>
                    </a:cubicBezTo>
                    <a:cubicBezTo>
                      <a:pt x="49746" y="0"/>
                      <a:pt x="0" y="49746"/>
                      <a:pt x="0" y="111125"/>
                    </a:cubicBezTo>
                    <a:cubicBezTo>
                      <a:pt x="0" y="172492"/>
                      <a:pt x="49746" y="222250"/>
                      <a:pt x="111125" y="222250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3" name="Google Shape;793;p18"/>
              <p:cNvSpPr/>
              <p:nvPr/>
            </p:nvSpPr>
            <p:spPr>
              <a:xfrm>
                <a:off x="9412848" y="4483398"/>
                <a:ext cx="358818" cy="344887"/>
              </a:xfrm>
              <a:custGeom>
                <a:rect b="b" l="l" r="r" t="t"/>
                <a:pathLst>
                  <a:path extrusionOk="0" h="222250" w="222250">
                    <a:moveTo>
                      <a:pt x="111125" y="222250"/>
                    </a:moveTo>
                    <a:cubicBezTo>
                      <a:pt x="172504" y="222250"/>
                      <a:pt x="222250" y="172492"/>
                      <a:pt x="222250" y="111125"/>
                    </a:cubicBezTo>
                    <a:cubicBezTo>
                      <a:pt x="222250" y="49746"/>
                      <a:pt x="172504" y="0"/>
                      <a:pt x="111125" y="0"/>
                    </a:cubicBezTo>
                    <a:cubicBezTo>
                      <a:pt x="49746" y="0"/>
                      <a:pt x="0" y="49746"/>
                      <a:pt x="0" y="111125"/>
                    </a:cubicBezTo>
                    <a:cubicBezTo>
                      <a:pt x="0" y="172492"/>
                      <a:pt x="49746" y="222250"/>
                      <a:pt x="111125" y="222250"/>
                    </a:cubicBezTo>
                    <a:close/>
                    <a:moveTo>
                      <a:pt x="111125" y="222250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4" name="Google Shape;794;p18"/>
              <p:cNvSpPr/>
              <p:nvPr/>
            </p:nvSpPr>
            <p:spPr>
              <a:xfrm>
                <a:off x="9543014" y="4605369"/>
                <a:ext cx="98498" cy="100921"/>
              </a:xfrm>
              <a:custGeom>
                <a:rect b="b" l="l" r="r" t="t"/>
                <a:pathLst>
                  <a:path extrusionOk="0" h="65035" w="61009">
                    <a:moveTo>
                      <a:pt x="60832" y="30403"/>
                    </a:moveTo>
                    <a:cubicBezTo>
                      <a:pt x="60718" y="29781"/>
                      <a:pt x="60528" y="29260"/>
                      <a:pt x="60274" y="28841"/>
                    </a:cubicBezTo>
                    <a:cubicBezTo>
                      <a:pt x="60020" y="28422"/>
                      <a:pt x="59740" y="28130"/>
                      <a:pt x="59448" y="27940"/>
                    </a:cubicBezTo>
                    <a:cubicBezTo>
                      <a:pt x="59143" y="27762"/>
                      <a:pt x="58813" y="27660"/>
                      <a:pt x="58445" y="27660"/>
                    </a:cubicBezTo>
                    <a:lnTo>
                      <a:pt x="35636" y="27660"/>
                    </a:lnTo>
                    <a:lnTo>
                      <a:pt x="35636" y="2425"/>
                    </a:lnTo>
                    <a:cubicBezTo>
                      <a:pt x="35636" y="2057"/>
                      <a:pt x="35534" y="1727"/>
                      <a:pt x="35356" y="1422"/>
                    </a:cubicBezTo>
                    <a:cubicBezTo>
                      <a:pt x="35166" y="1130"/>
                      <a:pt x="34874" y="863"/>
                      <a:pt x="34493" y="660"/>
                    </a:cubicBezTo>
                    <a:cubicBezTo>
                      <a:pt x="34099" y="457"/>
                      <a:pt x="33578" y="292"/>
                      <a:pt x="32931" y="177"/>
                    </a:cubicBezTo>
                    <a:cubicBezTo>
                      <a:pt x="32283" y="63"/>
                      <a:pt x="31470" y="0"/>
                      <a:pt x="30505" y="0"/>
                    </a:cubicBezTo>
                    <a:cubicBezTo>
                      <a:pt x="29578" y="0"/>
                      <a:pt x="28778" y="63"/>
                      <a:pt x="28105" y="177"/>
                    </a:cubicBezTo>
                    <a:cubicBezTo>
                      <a:pt x="27444" y="292"/>
                      <a:pt x="26911" y="457"/>
                      <a:pt x="26517" y="660"/>
                    </a:cubicBezTo>
                    <a:cubicBezTo>
                      <a:pt x="26123" y="863"/>
                      <a:pt x="25831" y="1130"/>
                      <a:pt x="25654" y="1422"/>
                    </a:cubicBezTo>
                    <a:cubicBezTo>
                      <a:pt x="25463" y="1727"/>
                      <a:pt x="25374" y="2057"/>
                      <a:pt x="25374" y="2425"/>
                    </a:cubicBezTo>
                    <a:lnTo>
                      <a:pt x="25374" y="27660"/>
                    </a:lnTo>
                    <a:lnTo>
                      <a:pt x="2565" y="27660"/>
                    </a:lnTo>
                    <a:cubicBezTo>
                      <a:pt x="2197" y="27660"/>
                      <a:pt x="1854" y="27762"/>
                      <a:pt x="1562" y="27940"/>
                    </a:cubicBezTo>
                    <a:cubicBezTo>
                      <a:pt x="1257" y="28130"/>
                      <a:pt x="990" y="28422"/>
                      <a:pt x="761" y="28841"/>
                    </a:cubicBezTo>
                    <a:cubicBezTo>
                      <a:pt x="533" y="29260"/>
                      <a:pt x="342" y="29781"/>
                      <a:pt x="203" y="30403"/>
                    </a:cubicBezTo>
                    <a:cubicBezTo>
                      <a:pt x="63" y="31025"/>
                      <a:pt x="0" y="31749"/>
                      <a:pt x="0" y="32587"/>
                    </a:cubicBezTo>
                    <a:cubicBezTo>
                      <a:pt x="0" y="33463"/>
                      <a:pt x="63" y="34213"/>
                      <a:pt x="203" y="34835"/>
                    </a:cubicBezTo>
                    <a:cubicBezTo>
                      <a:pt x="342" y="35470"/>
                      <a:pt x="533" y="35978"/>
                      <a:pt x="761" y="36397"/>
                    </a:cubicBezTo>
                    <a:cubicBezTo>
                      <a:pt x="990" y="36816"/>
                      <a:pt x="1257" y="37121"/>
                      <a:pt x="1562" y="37299"/>
                    </a:cubicBezTo>
                    <a:cubicBezTo>
                      <a:pt x="1854" y="37489"/>
                      <a:pt x="2209" y="37578"/>
                      <a:pt x="2628" y="37578"/>
                    </a:cubicBezTo>
                    <a:lnTo>
                      <a:pt x="25374" y="37578"/>
                    </a:lnTo>
                    <a:lnTo>
                      <a:pt x="25374" y="62813"/>
                    </a:lnTo>
                    <a:cubicBezTo>
                      <a:pt x="25374" y="63181"/>
                      <a:pt x="25463" y="63499"/>
                      <a:pt x="25654" y="63753"/>
                    </a:cubicBezTo>
                    <a:cubicBezTo>
                      <a:pt x="25831" y="64007"/>
                      <a:pt x="26123" y="64223"/>
                      <a:pt x="26517" y="64413"/>
                    </a:cubicBezTo>
                    <a:cubicBezTo>
                      <a:pt x="26911" y="64591"/>
                      <a:pt x="27444" y="64743"/>
                      <a:pt x="28105" y="64858"/>
                    </a:cubicBezTo>
                    <a:cubicBezTo>
                      <a:pt x="28778" y="64972"/>
                      <a:pt x="29578" y="65035"/>
                      <a:pt x="30505" y="65035"/>
                    </a:cubicBezTo>
                    <a:cubicBezTo>
                      <a:pt x="31470" y="65035"/>
                      <a:pt x="32283" y="64972"/>
                      <a:pt x="32931" y="64858"/>
                    </a:cubicBezTo>
                    <a:cubicBezTo>
                      <a:pt x="33578" y="64743"/>
                      <a:pt x="34099" y="64591"/>
                      <a:pt x="34493" y="64413"/>
                    </a:cubicBezTo>
                    <a:cubicBezTo>
                      <a:pt x="34874" y="64223"/>
                      <a:pt x="35166" y="64007"/>
                      <a:pt x="35356" y="63753"/>
                    </a:cubicBezTo>
                    <a:cubicBezTo>
                      <a:pt x="35534" y="63499"/>
                      <a:pt x="35636" y="63181"/>
                      <a:pt x="35636" y="62813"/>
                    </a:cubicBezTo>
                    <a:lnTo>
                      <a:pt x="35636" y="37578"/>
                    </a:lnTo>
                    <a:lnTo>
                      <a:pt x="58369" y="37578"/>
                    </a:lnTo>
                    <a:cubicBezTo>
                      <a:pt x="58737" y="37578"/>
                      <a:pt x="59093" y="37489"/>
                      <a:pt x="59410" y="37299"/>
                    </a:cubicBezTo>
                    <a:cubicBezTo>
                      <a:pt x="59740" y="37121"/>
                      <a:pt x="60007" y="36816"/>
                      <a:pt x="60248" y="36397"/>
                    </a:cubicBezTo>
                    <a:cubicBezTo>
                      <a:pt x="60477" y="35978"/>
                      <a:pt x="60655" y="35470"/>
                      <a:pt x="60794" y="34835"/>
                    </a:cubicBezTo>
                    <a:cubicBezTo>
                      <a:pt x="60933" y="34213"/>
                      <a:pt x="61009" y="33463"/>
                      <a:pt x="61009" y="32587"/>
                    </a:cubicBezTo>
                    <a:cubicBezTo>
                      <a:pt x="61009" y="31749"/>
                      <a:pt x="60946" y="31025"/>
                      <a:pt x="60832" y="30403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95" name="Google Shape;795;p18"/>
            <p:cNvSpPr/>
            <p:nvPr/>
          </p:nvSpPr>
          <p:spPr>
            <a:xfrm>
              <a:off x="9641512" y="4511117"/>
              <a:ext cx="360000" cy="360000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 cap="flat" cmpd="sng" w="9525">
              <a:solidFill>
                <a:srgbClr val="92C8E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6" name="Google Shape;796;p18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Choisissez la proposition correcte.</a:t>
            </a:r>
            <a:endParaRPr/>
          </a:p>
        </p:txBody>
      </p:sp>
      <p:sp>
        <p:nvSpPr>
          <p:cNvPr id="797" name="Google Shape;797;p18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lang="fr-FR">
                <a:solidFill>
                  <a:srgbClr val="A5A5A5"/>
                </a:solidFill>
              </a:rPr>
              <a:t>Sur leur ardoise, les élèves répondent par </a:t>
            </a:r>
            <a:r>
              <a:rPr b="1" lang="fr-FR">
                <a:solidFill>
                  <a:srgbClr val="A5A5A5"/>
                </a:solidFill>
              </a:rPr>
              <a:t>A, B ou C </a:t>
            </a:r>
            <a:endParaRPr>
              <a:solidFill>
                <a:srgbClr val="A5A5A5"/>
              </a:solidFill>
            </a:endParaRPr>
          </a:p>
        </p:txBody>
      </p:sp>
      <p:pic>
        <p:nvPicPr>
          <p:cNvPr id="798" name="Google Shape;79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15146" y="482386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8"/>
          <p:cNvSpPr/>
          <p:nvPr/>
        </p:nvSpPr>
        <p:spPr>
          <a:xfrm>
            <a:off x="2278187" y="3852939"/>
            <a:ext cx="1386529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0" name="Google Shape;800;p18"/>
          <p:cNvSpPr/>
          <p:nvPr/>
        </p:nvSpPr>
        <p:spPr>
          <a:xfrm>
            <a:off x="2278187" y="2652254"/>
            <a:ext cx="1386529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1" name="Google Shape;801;p18"/>
          <p:cNvSpPr/>
          <p:nvPr/>
        </p:nvSpPr>
        <p:spPr>
          <a:xfrm>
            <a:off x="2278187" y="5053624"/>
            <a:ext cx="1381789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2" name="Google Shape;802;p18"/>
          <p:cNvSpPr txBox="1"/>
          <p:nvPr/>
        </p:nvSpPr>
        <p:spPr>
          <a:xfrm>
            <a:off x="1015448" y="1527990"/>
            <a:ext cx="985257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nombre de protons dans l’atome représenté ci-dessous est:</a:t>
            </a:r>
            <a:endParaRPr/>
          </a:p>
        </p:txBody>
      </p:sp>
      <p:sp>
        <p:nvSpPr>
          <p:cNvPr id="803" name="Google Shape;803;p18"/>
          <p:cNvSpPr/>
          <p:nvPr/>
        </p:nvSpPr>
        <p:spPr>
          <a:xfrm>
            <a:off x="1823463" y="2652253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804" name="Google Shape;804;p18"/>
          <p:cNvSpPr/>
          <p:nvPr/>
        </p:nvSpPr>
        <p:spPr>
          <a:xfrm>
            <a:off x="1823463" y="3847220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805" name="Google Shape;805;p18"/>
          <p:cNvSpPr/>
          <p:nvPr/>
        </p:nvSpPr>
        <p:spPr>
          <a:xfrm>
            <a:off x="1837575" y="5044547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9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Dans ce noyau il n’y a qu’un seul proton.</a:t>
            </a:r>
            <a:endParaRPr/>
          </a:p>
        </p:txBody>
      </p:sp>
      <p:sp>
        <p:nvSpPr>
          <p:cNvPr id="811" name="Google Shape;811;p19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lang="fr-FR">
                <a:solidFill>
                  <a:srgbClr val="A5A5A5"/>
                </a:solidFill>
              </a:rPr>
              <a:t>L’enseignant.e donne un feedback  adéquat.</a:t>
            </a:r>
            <a:endParaRPr/>
          </a:p>
        </p:txBody>
      </p:sp>
      <p:pic>
        <p:nvPicPr>
          <p:cNvPr descr="Lever la main - Icônes mains et gestes gratuites" id="812" name="Google Shape;81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35342" y="225433"/>
            <a:ext cx="837558" cy="8375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3" name="Google Shape;813;p19"/>
          <p:cNvGrpSpPr/>
          <p:nvPr/>
        </p:nvGrpSpPr>
        <p:grpSpPr>
          <a:xfrm>
            <a:off x="7276072" y="2652254"/>
            <a:ext cx="3020291" cy="2623126"/>
            <a:chOff x="8037652" y="3414908"/>
            <a:chExt cx="3020291" cy="2600274"/>
          </a:xfrm>
        </p:grpSpPr>
        <p:sp>
          <p:nvSpPr>
            <p:cNvPr id="814" name="Google Shape;814;p19"/>
            <p:cNvSpPr/>
            <p:nvPr/>
          </p:nvSpPr>
          <p:spPr>
            <a:xfrm>
              <a:off x="8037652" y="3414908"/>
              <a:ext cx="3020291" cy="2600274"/>
            </a:xfrm>
            <a:custGeom>
              <a:rect b="b" l="l" r="r" t="t"/>
              <a:pathLst>
                <a:path extrusionOk="0" h="2009355" w="1942541">
                  <a:moveTo>
                    <a:pt x="66713" y="0"/>
                  </a:moveTo>
                  <a:cubicBezTo>
                    <a:pt x="29871" y="0"/>
                    <a:pt x="0" y="29870"/>
                    <a:pt x="0" y="66713"/>
                  </a:cubicBezTo>
                  <a:lnTo>
                    <a:pt x="0" y="1942630"/>
                  </a:lnTo>
                  <a:cubicBezTo>
                    <a:pt x="0" y="1979485"/>
                    <a:pt x="29871" y="2009355"/>
                    <a:pt x="66713" y="2009355"/>
                  </a:cubicBezTo>
                  <a:lnTo>
                    <a:pt x="1875827" y="2009355"/>
                  </a:lnTo>
                  <a:cubicBezTo>
                    <a:pt x="1912670" y="2009355"/>
                    <a:pt x="1942541" y="1979485"/>
                    <a:pt x="1942541" y="1942630"/>
                  </a:cubicBezTo>
                  <a:lnTo>
                    <a:pt x="1942541" y="66713"/>
                  </a:lnTo>
                  <a:cubicBezTo>
                    <a:pt x="1942541" y="29870"/>
                    <a:pt x="1912670" y="0"/>
                    <a:pt x="1875827" y="0"/>
                  </a:cubicBezTo>
                  <a:close/>
                  <a:moveTo>
                    <a:pt x="66713" y="0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15" name="Google Shape;815;p19"/>
            <p:cNvGrpSpPr/>
            <p:nvPr/>
          </p:nvGrpSpPr>
          <p:grpSpPr>
            <a:xfrm>
              <a:off x="8234518" y="3508405"/>
              <a:ext cx="2499200" cy="2376000"/>
              <a:chOff x="8234518" y="3508405"/>
              <a:chExt cx="2499200" cy="2376000"/>
            </a:xfrm>
          </p:grpSpPr>
          <p:sp>
            <p:nvSpPr>
              <p:cNvPr id="816" name="Google Shape;816;p19"/>
              <p:cNvSpPr/>
              <p:nvPr/>
            </p:nvSpPr>
            <p:spPr>
              <a:xfrm>
                <a:off x="8357718" y="3508405"/>
                <a:ext cx="2376000" cy="2376000"/>
              </a:xfrm>
              <a:custGeom>
                <a:rect b="b" l="l" r="r" t="t"/>
                <a:pathLst>
                  <a:path extrusionOk="0" h="1478838" w="1529332">
                    <a:moveTo>
                      <a:pt x="764666" y="1478838"/>
                    </a:moveTo>
                    <a:cubicBezTo>
                      <a:pt x="1186979" y="1478838"/>
                      <a:pt x="1529332" y="1147788"/>
                      <a:pt x="1529332" y="739419"/>
                    </a:cubicBezTo>
                    <a:cubicBezTo>
                      <a:pt x="1529332" y="331051"/>
                      <a:pt x="1186979" y="0"/>
                      <a:pt x="764666" y="0"/>
                    </a:cubicBezTo>
                    <a:cubicBezTo>
                      <a:pt x="342353" y="0"/>
                      <a:pt x="0" y="331051"/>
                      <a:pt x="0" y="739419"/>
                    </a:cubicBezTo>
                    <a:cubicBezTo>
                      <a:pt x="0" y="1147788"/>
                      <a:pt x="342353" y="1478838"/>
                      <a:pt x="764666" y="1478838"/>
                    </a:cubicBezTo>
                    <a:close/>
                    <a:moveTo>
                      <a:pt x="764666" y="1478838"/>
                    </a:moveTo>
                  </a:path>
                </a:pathLst>
              </a:custGeom>
              <a:noFill/>
              <a:ln cap="flat" cmpd="sng" w="12000">
                <a:solidFill>
                  <a:srgbClr val="3A8D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7" name="Google Shape;817;p19"/>
              <p:cNvSpPr/>
              <p:nvPr/>
            </p:nvSpPr>
            <p:spPr>
              <a:xfrm>
                <a:off x="8234518" y="4655824"/>
                <a:ext cx="291152" cy="279869"/>
              </a:xfrm>
              <a:custGeom>
                <a:rect b="b" l="l" r="r" t="t"/>
                <a:pathLst>
                  <a:path extrusionOk="0" h="180352" w="180338">
                    <a:moveTo>
                      <a:pt x="90169" y="180352"/>
                    </a:moveTo>
                    <a:cubicBezTo>
                      <a:pt x="139965" y="180352"/>
                      <a:pt x="180338" y="139979"/>
                      <a:pt x="180338" y="90183"/>
                    </a:cubicBezTo>
                    <a:cubicBezTo>
                      <a:pt x="180338" y="40373"/>
                      <a:pt x="139965" y="0"/>
                      <a:pt x="90169" y="0"/>
                    </a:cubicBezTo>
                    <a:cubicBezTo>
                      <a:pt x="40373" y="0"/>
                      <a:pt x="0" y="40373"/>
                      <a:pt x="0" y="90183"/>
                    </a:cubicBezTo>
                    <a:cubicBezTo>
                      <a:pt x="0" y="139979"/>
                      <a:pt x="40373" y="180352"/>
                      <a:pt x="90169" y="180352"/>
                    </a:cubicBezTo>
                  </a:path>
                </a:pathLst>
              </a:custGeom>
              <a:solidFill>
                <a:srgbClr val="3A8D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8" name="Google Shape;818;p19"/>
              <p:cNvSpPr/>
              <p:nvPr/>
            </p:nvSpPr>
            <p:spPr>
              <a:xfrm>
                <a:off x="8326268" y="4782119"/>
                <a:ext cx="107663" cy="29008"/>
              </a:xfrm>
              <a:custGeom>
                <a:rect b="b" l="l" r="r" t="t"/>
                <a:pathLst>
                  <a:path extrusionOk="0" h="18693" w="66686">
                    <a:moveTo>
                      <a:pt x="66344" y="4914"/>
                    </a:moveTo>
                    <a:cubicBezTo>
                      <a:pt x="66116" y="3733"/>
                      <a:pt x="65798" y="2755"/>
                      <a:pt x="65392" y="1981"/>
                    </a:cubicBezTo>
                    <a:cubicBezTo>
                      <a:pt x="64986" y="1206"/>
                      <a:pt x="64478" y="685"/>
                      <a:pt x="63893" y="419"/>
                    </a:cubicBezTo>
                    <a:cubicBezTo>
                      <a:pt x="63297" y="139"/>
                      <a:pt x="62636" y="0"/>
                      <a:pt x="61912" y="0"/>
                    </a:cubicBezTo>
                    <a:lnTo>
                      <a:pt x="4902" y="0"/>
                    </a:lnTo>
                    <a:cubicBezTo>
                      <a:pt x="3264" y="0"/>
                      <a:pt x="2044" y="685"/>
                      <a:pt x="1219" y="2057"/>
                    </a:cubicBezTo>
                    <a:cubicBezTo>
                      <a:pt x="406" y="3416"/>
                      <a:pt x="0" y="5828"/>
                      <a:pt x="0" y="9282"/>
                    </a:cubicBezTo>
                    <a:cubicBezTo>
                      <a:pt x="0" y="12737"/>
                      <a:pt x="406" y="15162"/>
                      <a:pt x="1219" y="16572"/>
                    </a:cubicBezTo>
                    <a:cubicBezTo>
                      <a:pt x="2044" y="17982"/>
                      <a:pt x="3264" y="18693"/>
                      <a:pt x="4902" y="18693"/>
                    </a:cubicBezTo>
                    <a:lnTo>
                      <a:pt x="61912" y="18693"/>
                    </a:lnTo>
                    <a:cubicBezTo>
                      <a:pt x="63462" y="18693"/>
                      <a:pt x="64643" y="18007"/>
                      <a:pt x="65455" y="16648"/>
                    </a:cubicBezTo>
                    <a:cubicBezTo>
                      <a:pt x="66281" y="15277"/>
                      <a:pt x="66686" y="12826"/>
                      <a:pt x="66686" y="9282"/>
                    </a:cubicBezTo>
                    <a:cubicBezTo>
                      <a:pt x="66686" y="7555"/>
                      <a:pt x="66572" y="6095"/>
                      <a:pt x="66344" y="491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9" name="Google Shape;819;p19"/>
              <p:cNvSpPr/>
              <p:nvPr/>
            </p:nvSpPr>
            <p:spPr>
              <a:xfrm>
                <a:off x="9412848" y="4483398"/>
                <a:ext cx="358818" cy="344887"/>
              </a:xfrm>
              <a:custGeom>
                <a:rect b="b" l="l" r="r" t="t"/>
                <a:pathLst>
                  <a:path extrusionOk="0" h="222250" w="222250">
                    <a:moveTo>
                      <a:pt x="111125" y="222250"/>
                    </a:moveTo>
                    <a:cubicBezTo>
                      <a:pt x="172504" y="222250"/>
                      <a:pt x="222250" y="172492"/>
                      <a:pt x="222250" y="111125"/>
                    </a:cubicBezTo>
                    <a:cubicBezTo>
                      <a:pt x="222250" y="49746"/>
                      <a:pt x="172504" y="0"/>
                      <a:pt x="111125" y="0"/>
                    </a:cubicBezTo>
                    <a:cubicBezTo>
                      <a:pt x="49746" y="0"/>
                      <a:pt x="0" y="49746"/>
                      <a:pt x="0" y="111125"/>
                    </a:cubicBezTo>
                    <a:cubicBezTo>
                      <a:pt x="0" y="172492"/>
                      <a:pt x="49746" y="222250"/>
                      <a:pt x="111125" y="222250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0" name="Google Shape;820;p19"/>
              <p:cNvSpPr/>
              <p:nvPr/>
            </p:nvSpPr>
            <p:spPr>
              <a:xfrm>
                <a:off x="9412848" y="4483398"/>
                <a:ext cx="358818" cy="344887"/>
              </a:xfrm>
              <a:custGeom>
                <a:rect b="b" l="l" r="r" t="t"/>
                <a:pathLst>
                  <a:path extrusionOk="0" h="222250" w="222250">
                    <a:moveTo>
                      <a:pt x="111125" y="222250"/>
                    </a:moveTo>
                    <a:cubicBezTo>
                      <a:pt x="172504" y="222250"/>
                      <a:pt x="222250" y="172492"/>
                      <a:pt x="222250" y="111125"/>
                    </a:cubicBezTo>
                    <a:cubicBezTo>
                      <a:pt x="222250" y="49746"/>
                      <a:pt x="172504" y="0"/>
                      <a:pt x="111125" y="0"/>
                    </a:cubicBezTo>
                    <a:cubicBezTo>
                      <a:pt x="49746" y="0"/>
                      <a:pt x="0" y="49746"/>
                      <a:pt x="0" y="111125"/>
                    </a:cubicBezTo>
                    <a:cubicBezTo>
                      <a:pt x="0" y="172492"/>
                      <a:pt x="49746" y="222250"/>
                      <a:pt x="111125" y="222250"/>
                    </a:cubicBezTo>
                    <a:close/>
                    <a:moveTo>
                      <a:pt x="111125" y="222250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1" name="Google Shape;821;p19"/>
              <p:cNvSpPr/>
              <p:nvPr/>
            </p:nvSpPr>
            <p:spPr>
              <a:xfrm>
                <a:off x="9543014" y="4605369"/>
                <a:ext cx="98498" cy="100921"/>
              </a:xfrm>
              <a:custGeom>
                <a:rect b="b" l="l" r="r" t="t"/>
                <a:pathLst>
                  <a:path extrusionOk="0" h="65035" w="61009">
                    <a:moveTo>
                      <a:pt x="60832" y="30403"/>
                    </a:moveTo>
                    <a:cubicBezTo>
                      <a:pt x="60718" y="29781"/>
                      <a:pt x="60528" y="29260"/>
                      <a:pt x="60274" y="28841"/>
                    </a:cubicBezTo>
                    <a:cubicBezTo>
                      <a:pt x="60020" y="28422"/>
                      <a:pt x="59740" y="28130"/>
                      <a:pt x="59448" y="27940"/>
                    </a:cubicBezTo>
                    <a:cubicBezTo>
                      <a:pt x="59143" y="27762"/>
                      <a:pt x="58813" y="27660"/>
                      <a:pt x="58445" y="27660"/>
                    </a:cubicBezTo>
                    <a:lnTo>
                      <a:pt x="35636" y="27660"/>
                    </a:lnTo>
                    <a:lnTo>
                      <a:pt x="35636" y="2425"/>
                    </a:lnTo>
                    <a:cubicBezTo>
                      <a:pt x="35636" y="2057"/>
                      <a:pt x="35534" y="1727"/>
                      <a:pt x="35356" y="1422"/>
                    </a:cubicBezTo>
                    <a:cubicBezTo>
                      <a:pt x="35166" y="1130"/>
                      <a:pt x="34874" y="863"/>
                      <a:pt x="34493" y="660"/>
                    </a:cubicBezTo>
                    <a:cubicBezTo>
                      <a:pt x="34099" y="457"/>
                      <a:pt x="33578" y="292"/>
                      <a:pt x="32931" y="177"/>
                    </a:cubicBezTo>
                    <a:cubicBezTo>
                      <a:pt x="32283" y="63"/>
                      <a:pt x="31470" y="0"/>
                      <a:pt x="30505" y="0"/>
                    </a:cubicBezTo>
                    <a:cubicBezTo>
                      <a:pt x="29578" y="0"/>
                      <a:pt x="28778" y="63"/>
                      <a:pt x="28105" y="177"/>
                    </a:cubicBezTo>
                    <a:cubicBezTo>
                      <a:pt x="27444" y="292"/>
                      <a:pt x="26911" y="457"/>
                      <a:pt x="26517" y="660"/>
                    </a:cubicBezTo>
                    <a:cubicBezTo>
                      <a:pt x="26123" y="863"/>
                      <a:pt x="25831" y="1130"/>
                      <a:pt x="25654" y="1422"/>
                    </a:cubicBezTo>
                    <a:cubicBezTo>
                      <a:pt x="25463" y="1727"/>
                      <a:pt x="25374" y="2057"/>
                      <a:pt x="25374" y="2425"/>
                    </a:cubicBezTo>
                    <a:lnTo>
                      <a:pt x="25374" y="27660"/>
                    </a:lnTo>
                    <a:lnTo>
                      <a:pt x="2565" y="27660"/>
                    </a:lnTo>
                    <a:cubicBezTo>
                      <a:pt x="2197" y="27660"/>
                      <a:pt x="1854" y="27762"/>
                      <a:pt x="1562" y="27940"/>
                    </a:cubicBezTo>
                    <a:cubicBezTo>
                      <a:pt x="1257" y="28130"/>
                      <a:pt x="990" y="28422"/>
                      <a:pt x="761" y="28841"/>
                    </a:cubicBezTo>
                    <a:cubicBezTo>
                      <a:pt x="533" y="29260"/>
                      <a:pt x="342" y="29781"/>
                      <a:pt x="203" y="30403"/>
                    </a:cubicBezTo>
                    <a:cubicBezTo>
                      <a:pt x="63" y="31025"/>
                      <a:pt x="0" y="31749"/>
                      <a:pt x="0" y="32587"/>
                    </a:cubicBezTo>
                    <a:cubicBezTo>
                      <a:pt x="0" y="33463"/>
                      <a:pt x="63" y="34213"/>
                      <a:pt x="203" y="34835"/>
                    </a:cubicBezTo>
                    <a:cubicBezTo>
                      <a:pt x="342" y="35470"/>
                      <a:pt x="533" y="35978"/>
                      <a:pt x="761" y="36397"/>
                    </a:cubicBezTo>
                    <a:cubicBezTo>
                      <a:pt x="990" y="36816"/>
                      <a:pt x="1257" y="37121"/>
                      <a:pt x="1562" y="37299"/>
                    </a:cubicBezTo>
                    <a:cubicBezTo>
                      <a:pt x="1854" y="37489"/>
                      <a:pt x="2209" y="37578"/>
                      <a:pt x="2628" y="37578"/>
                    </a:cubicBezTo>
                    <a:lnTo>
                      <a:pt x="25374" y="37578"/>
                    </a:lnTo>
                    <a:lnTo>
                      <a:pt x="25374" y="62813"/>
                    </a:lnTo>
                    <a:cubicBezTo>
                      <a:pt x="25374" y="63181"/>
                      <a:pt x="25463" y="63499"/>
                      <a:pt x="25654" y="63753"/>
                    </a:cubicBezTo>
                    <a:cubicBezTo>
                      <a:pt x="25831" y="64007"/>
                      <a:pt x="26123" y="64223"/>
                      <a:pt x="26517" y="64413"/>
                    </a:cubicBezTo>
                    <a:cubicBezTo>
                      <a:pt x="26911" y="64591"/>
                      <a:pt x="27444" y="64743"/>
                      <a:pt x="28105" y="64858"/>
                    </a:cubicBezTo>
                    <a:cubicBezTo>
                      <a:pt x="28778" y="64972"/>
                      <a:pt x="29578" y="65035"/>
                      <a:pt x="30505" y="65035"/>
                    </a:cubicBezTo>
                    <a:cubicBezTo>
                      <a:pt x="31470" y="65035"/>
                      <a:pt x="32283" y="64972"/>
                      <a:pt x="32931" y="64858"/>
                    </a:cubicBezTo>
                    <a:cubicBezTo>
                      <a:pt x="33578" y="64743"/>
                      <a:pt x="34099" y="64591"/>
                      <a:pt x="34493" y="64413"/>
                    </a:cubicBezTo>
                    <a:cubicBezTo>
                      <a:pt x="34874" y="64223"/>
                      <a:pt x="35166" y="64007"/>
                      <a:pt x="35356" y="63753"/>
                    </a:cubicBezTo>
                    <a:cubicBezTo>
                      <a:pt x="35534" y="63499"/>
                      <a:pt x="35636" y="63181"/>
                      <a:pt x="35636" y="62813"/>
                    </a:cubicBezTo>
                    <a:lnTo>
                      <a:pt x="35636" y="37578"/>
                    </a:lnTo>
                    <a:lnTo>
                      <a:pt x="58369" y="37578"/>
                    </a:lnTo>
                    <a:cubicBezTo>
                      <a:pt x="58737" y="37578"/>
                      <a:pt x="59093" y="37489"/>
                      <a:pt x="59410" y="37299"/>
                    </a:cubicBezTo>
                    <a:cubicBezTo>
                      <a:pt x="59740" y="37121"/>
                      <a:pt x="60007" y="36816"/>
                      <a:pt x="60248" y="36397"/>
                    </a:cubicBezTo>
                    <a:cubicBezTo>
                      <a:pt x="60477" y="35978"/>
                      <a:pt x="60655" y="35470"/>
                      <a:pt x="60794" y="34835"/>
                    </a:cubicBezTo>
                    <a:cubicBezTo>
                      <a:pt x="60933" y="34213"/>
                      <a:pt x="61009" y="33463"/>
                      <a:pt x="61009" y="32587"/>
                    </a:cubicBezTo>
                    <a:cubicBezTo>
                      <a:pt x="61009" y="31749"/>
                      <a:pt x="60946" y="31025"/>
                      <a:pt x="60832" y="30403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22" name="Google Shape;822;p19"/>
            <p:cNvSpPr/>
            <p:nvPr/>
          </p:nvSpPr>
          <p:spPr>
            <a:xfrm>
              <a:off x="9641512" y="4511117"/>
              <a:ext cx="360000" cy="360000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 cap="flat" cmpd="sng" w="9525">
              <a:solidFill>
                <a:srgbClr val="92C8E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3" name="Google Shape;823;p19"/>
          <p:cNvSpPr/>
          <p:nvPr/>
        </p:nvSpPr>
        <p:spPr>
          <a:xfrm>
            <a:off x="2278187" y="3852939"/>
            <a:ext cx="1386529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p19"/>
          <p:cNvSpPr/>
          <p:nvPr/>
        </p:nvSpPr>
        <p:spPr>
          <a:xfrm>
            <a:off x="2278187" y="2652254"/>
            <a:ext cx="1386529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19"/>
          <p:cNvSpPr/>
          <p:nvPr/>
        </p:nvSpPr>
        <p:spPr>
          <a:xfrm>
            <a:off x="2278187" y="5053624"/>
            <a:ext cx="1381789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19"/>
          <p:cNvSpPr txBox="1"/>
          <p:nvPr/>
        </p:nvSpPr>
        <p:spPr>
          <a:xfrm>
            <a:off x="1015448" y="1527990"/>
            <a:ext cx="985257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nombre de protons dans l’atome représenté ci-dessous est:</a:t>
            </a:r>
            <a:endParaRPr/>
          </a:p>
        </p:txBody>
      </p:sp>
      <p:sp>
        <p:nvSpPr>
          <p:cNvPr id="827" name="Google Shape;827;p19"/>
          <p:cNvSpPr/>
          <p:nvPr/>
        </p:nvSpPr>
        <p:spPr>
          <a:xfrm>
            <a:off x="1823463" y="2652253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828" name="Google Shape;828;p19"/>
          <p:cNvSpPr/>
          <p:nvPr/>
        </p:nvSpPr>
        <p:spPr>
          <a:xfrm>
            <a:off x="1823463" y="3847220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829" name="Google Shape;829;p19"/>
          <p:cNvSpPr/>
          <p:nvPr/>
        </p:nvSpPr>
        <p:spPr>
          <a:xfrm>
            <a:off x="1837575" y="5044547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descr="Coche avec un remplissage uni" id="830" name="Google Shape;83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2657" y="2690941"/>
            <a:ext cx="550773" cy="5507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"/>
          <p:cNvSpPr/>
          <p:nvPr/>
        </p:nvSpPr>
        <p:spPr>
          <a:xfrm>
            <a:off x="576785" y="782392"/>
            <a:ext cx="5265217" cy="6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b="0" i="0" sz="18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"/>
          <p:cNvSpPr txBox="1"/>
          <p:nvPr/>
        </p:nvSpPr>
        <p:spPr>
          <a:xfrm>
            <a:off x="1571489" y="1948976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</a:t>
            </a:r>
            <a:endParaRPr b="0" i="0" sz="14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"/>
          <p:cNvSpPr txBox="1"/>
          <p:nvPr/>
        </p:nvSpPr>
        <p:spPr>
          <a:xfrm>
            <a:off x="1571489" y="2941729"/>
            <a:ext cx="4239248" cy="707779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b="0" i="0" sz="14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307" name="Google Shape;307;p2"/>
          <p:cNvPicPr preferRelativeResize="0"/>
          <p:nvPr/>
        </p:nvPicPr>
        <p:blipFill rotWithShape="1">
          <a:blip r:embed="rId3">
            <a:alphaModFix/>
          </a:blip>
          <a:srcRect b="10673" l="0" r="0" t="11065"/>
          <a:stretch/>
        </p:blipFill>
        <p:spPr>
          <a:xfrm>
            <a:off x="704975" y="1609562"/>
            <a:ext cx="765800" cy="8989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308" name="Google Shape;308;p2"/>
          <p:cNvPicPr preferRelativeResize="0"/>
          <p:nvPr/>
        </p:nvPicPr>
        <p:blipFill rotWithShape="1">
          <a:blip r:embed="rId4">
            <a:alphaModFix/>
          </a:blip>
          <a:srcRect b="60699" l="0" r="71114" t="23545"/>
          <a:stretch/>
        </p:blipFill>
        <p:spPr>
          <a:xfrm>
            <a:off x="444662" y="3923292"/>
            <a:ext cx="1264015" cy="1034144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"/>
          <p:cNvSpPr txBox="1"/>
          <p:nvPr/>
        </p:nvSpPr>
        <p:spPr>
          <a:xfrm>
            <a:off x="1571489" y="4197037"/>
            <a:ext cx="4239248" cy="1015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b="0" i="0" sz="14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2"/>
          <p:cNvSpPr txBox="1"/>
          <p:nvPr/>
        </p:nvSpPr>
        <p:spPr>
          <a:xfrm>
            <a:off x="1839127" y="5574830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5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b="0" i="0" sz="18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1" name="Google Shape;311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8937" y="5231181"/>
            <a:ext cx="991300" cy="99130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"/>
          <p:cNvSpPr txBox="1"/>
          <p:nvPr/>
        </p:nvSpPr>
        <p:spPr>
          <a:xfrm>
            <a:off x="7064817" y="1609561"/>
            <a:ext cx="5018415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5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J’utilise l’ardoise pour répondre </a:t>
            </a:r>
            <a:endParaRPr b="0" i="0" sz="18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"/>
          <p:cNvSpPr txBox="1"/>
          <p:nvPr/>
        </p:nvSpPr>
        <p:spPr>
          <a:xfrm>
            <a:off x="7064817" y="2623405"/>
            <a:ext cx="4793732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5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 b="0" i="0" sz="18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"/>
          <p:cNvSpPr txBox="1"/>
          <p:nvPr/>
        </p:nvSpPr>
        <p:spPr>
          <a:xfrm>
            <a:off x="7090675" y="3480017"/>
            <a:ext cx="4867240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5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</a:t>
            </a:r>
            <a:endParaRPr b="0" i="0" sz="18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5" name="Google Shape;315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96000" y="2371840"/>
            <a:ext cx="768000" cy="89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21857" y="3220281"/>
            <a:ext cx="768000" cy="89760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"/>
          <p:cNvSpPr/>
          <p:nvPr/>
        </p:nvSpPr>
        <p:spPr>
          <a:xfrm>
            <a:off x="6062931" y="789644"/>
            <a:ext cx="5762548" cy="6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b="0" i="0" sz="18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8" name="Google Shape;318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06302" y="5472534"/>
            <a:ext cx="599111" cy="463077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2"/>
          <p:cNvSpPr txBox="1"/>
          <p:nvPr/>
        </p:nvSpPr>
        <p:spPr>
          <a:xfrm>
            <a:off x="7090675" y="5504071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L’élève écoute l’enseignant avec attention</a:t>
            </a:r>
            <a:endParaRPr b="0" i="0" sz="14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2"/>
          <p:cNvSpPr txBox="1"/>
          <p:nvPr/>
        </p:nvSpPr>
        <p:spPr>
          <a:xfrm>
            <a:off x="7090673" y="4595624"/>
            <a:ext cx="4793732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lèvent la main pour participer</a:t>
            </a:r>
            <a:endParaRPr b="0" i="0" sz="14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321" name="Google Shape;321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21857" y="4510690"/>
            <a:ext cx="768000" cy="5698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2" name="Google Shape;322;p2"/>
          <p:cNvGrpSpPr/>
          <p:nvPr/>
        </p:nvGrpSpPr>
        <p:grpSpPr>
          <a:xfrm>
            <a:off x="6096000" y="1446467"/>
            <a:ext cx="750984" cy="767789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323" name="Google Shape;323;p2"/>
            <p:cNvPicPr preferRelativeResize="0"/>
            <p:nvPr/>
          </p:nvPicPr>
          <p:blipFill rotWithShape="1">
            <a:blip r:embed="rId10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4" name="Google Shape;324;p2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Une image contenant cœur, Saint-Valentin, dessin, rose&#10;&#10;Le contenu généré par l’IA peut être incorrect." id="325" name="Google Shape;325;p2"/>
          <p:cNvPicPr preferRelativeResize="0"/>
          <p:nvPr/>
        </p:nvPicPr>
        <p:blipFill rotWithShape="1">
          <a:blip r:embed="rId11">
            <a:alphaModFix/>
          </a:blip>
          <a:srcRect b="58915" l="0" r="72069" t="6732"/>
          <a:stretch/>
        </p:blipFill>
        <p:spPr>
          <a:xfrm>
            <a:off x="528937" y="2871185"/>
            <a:ext cx="987599" cy="848865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2"/>
          <p:cNvSpPr txBox="1"/>
          <p:nvPr/>
        </p:nvSpPr>
        <p:spPr>
          <a:xfrm>
            <a:off x="7090672" y="6101495"/>
            <a:ext cx="4681381" cy="707779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L’élève garde des traces écrites sur le livret ou son cahier</a:t>
            </a:r>
            <a:endParaRPr b="0" i="0" sz="14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7" name="Google Shape;327;p2"/>
          <p:cNvGrpSpPr/>
          <p:nvPr/>
        </p:nvGrpSpPr>
        <p:grpSpPr>
          <a:xfrm>
            <a:off x="6228710" y="6091906"/>
            <a:ext cx="644132" cy="610060"/>
            <a:chOff x="10280460" y="4841540"/>
            <a:chExt cx="630930" cy="597556"/>
          </a:xfrm>
        </p:grpSpPr>
        <p:pic>
          <p:nvPicPr>
            <p:cNvPr id="328" name="Google Shape;328;p2"/>
            <p:cNvPicPr preferRelativeResize="0"/>
            <p:nvPr/>
          </p:nvPicPr>
          <p:blipFill rotWithShape="1">
            <a:blip r:embed="rId12">
              <a:alphaModFix/>
            </a:blip>
            <a:srcRect b="30054" l="11664" r="25922" t="23325"/>
            <a:stretch/>
          </p:blipFill>
          <p:spPr>
            <a:xfrm>
              <a:off x="10280460" y="4967823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9" name="Google Shape;329;p2"/>
            <p:cNvPicPr preferRelativeResize="0"/>
            <p:nvPr/>
          </p:nvPicPr>
          <p:blipFill rotWithShape="1">
            <a:blip r:embed="rId13">
              <a:alphaModFix/>
            </a:blip>
            <a:srcRect b="30054" l="74744" r="10688" t="23325"/>
            <a:stretch/>
          </p:blipFill>
          <p:spPr>
            <a:xfrm rot="1461832">
              <a:off x="10456526" y="4850932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0" name="Google Shape;330;p2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Banque des icones utilisées dans les slides</a:t>
            </a:r>
            <a:endParaRPr b="0" i="0" sz="18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5" name="Google Shape;835;p2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836" name="Google Shape;836;p2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8" name="Google Shape;838;p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2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2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20"/>
          <p:cNvSpPr txBox="1"/>
          <p:nvPr/>
        </p:nvSpPr>
        <p:spPr>
          <a:xfrm>
            <a:off x="5103228" y="1686972"/>
            <a:ext cx="5869201" cy="317003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265"/>
              <a:buFont typeface="Arial"/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Déclaration de la tâche </a:t>
            </a:r>
            <a:b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de la séance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265"/>
              <a:buFont typeface="Arial"/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b="1" i="0" sz="4265" u="none" cap="none" strike="noStrik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2" name="Google Shape;842;p20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843" name="Google Shape;843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4" name="Google Shape;844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21"/>
          <p:cNvSpPr txBox="1"/>
          <p:nvPr/>
        </p:nvSpPr>
        <p:spPr>
          <a:xfrm>
            <a:off x="964168" y="186939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Regardez cette situation.</a:t>
            </a:r>
            <a:endParaRPr/>
          </a:p>
        </p:txBody>
      </p:sp>
      <p:sp>
        <p:nvSpPr>
          <p:cNvPr id="850" name="Google Shape;850;p21"/>
          <p:cNvSpPr txBox="1"/>
          <p:nvPr/>
        </p:nvSpPr>
        <p:spPr>
          <a:xfrm>
            <a:off x="508000" y="688378"/>
            <a:ext cx="10426698" cy="322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L’enseignant·e peut réaliser l’expérience devant les élèves, ou bien les élèves peuvent la faire eux-mêmes avec des stylos. </a:t>
            </a:r>
            <a:endParaRPr/>
          </a:p>
        </p:txBody>
      </p:sp>
      <p:pic>
        <p:nvPicPr>
          <p:cNvPr id="851" name="Google Shape;85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8194" y="1111848"/>
            <a:ext cx="1407669" cy="121398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2" name="Google Shape;852;p21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</p:grpSpPr>
        <p:sp>
          <p:nvSpPr>
            <p:cNvPr id="853" name="Google Shape;853;p21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7C475"/>
            </a:solidFill>
            <a:ln cap="flat" cmpd="sng" w="25400">
              <a:solidFill>
                <a:srgbClr val="F7C4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21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7C475"/>
            </a:solidFill>
            <a:ln cap="flat" cmpd="sng" w="9525">
              <a:solidFill>
                <a:srgbClr val="F7C4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55" name="Google Shape;85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6" name="Google Shape;856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32121" y="2427058"/>
            <a:ext cx="4071685" cy="2677656"/>
          </a:xfrm>
          <a:prstGeom prst="rect">
            <a:avLst/>
          </a:prstGeom>
          <a:noFill/>
          <a:ln>
            <a:noFill/>
          </a:ln>
        </p:spPr>
      </p:pic>
      <p:sp>
        <p:nvSpPr>
          <p:cNvPr id="857" name="Google Shape;857;p21"/>
          <p:cNvSpPr txBox="1"/>
          <p:nvPr/>
        </p:nvSpPr>
        <p:spPr>
          <a:xfrm>
            <a:off x="700260" y="2427058"/>
            <a:ext cx="7031861" cy="267765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Quand on frotte une règle en plastique avec un tissu ou des cheveux, elle attire des petits morceaux de papier.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 frottement fait apparaître des charges électriques sur la règle.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D’où viennent ces charges?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22"/>
          <p:cNvSpPr txBox="1"/>
          <p:nvPr/>
        </p:nvSpPr>
        <p:spPr>
          <a:xfrm>
            <a:off x="964168" y="186939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Regardez cette situation.</a:t>
            </a:r>
            <a:endParaRPr/>
          </a:p>
        </p:txBody>
      </p:sp>
      <p:sp>
        <p:nvSpPr>
          <p:cNvPr id="863" name="Google Shape;863;p22"/>
          <p:cNvSpPr txBox="1"/>
          <p:nvPr/>
        </p:nvSpPr>
        <p:spPr>
          <a:xfrm>
            <a:off x="508000" y="688378"/>
            <a:ext cx="10426698" cy="322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L’enseignant·e peut réaliser l’expérience devant les élèves, ou bien les élèves peuvent la faire eux-mêmes avec des stylos. </a:t>
            </a:r>
            <a:endParaRPr/>
          </a:p>
        </p:txBody>
      </p:sp>
      <p:grpSp>
        <p:nvGrpSpPr>
          <p:cNvPr id="864" name="Google Shape;864;p22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</p:grpSpPr>
        <p:sp>
          <p:nvSpPr>
            <p:cNvPr id="865" name="Google Shape;865;p2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7C475"/>
            </a:solidFill>
            <a:ln cap="flat" cmpd="sng" w="25400">
              <a:solidFill>
                <a:srgbClr val="F7C4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2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7C475"/>
            </a:solidFill>
            <a:ln cap="flat" cmpd="sng" w="9525">
              <a:solidFill>
                <a:srgbClr val="F7C4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67" name="Google Shape;86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8" name="Google Shape;868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32121" y="2427058"/>
            <a:ext cx="4071685" cy="2677656"/>
          </a:xfrm>
          <a:prstGeom prst="rect">
            <a:avLst/>
          </a:prstGeom>
          <a:noFill/>
          <a:ln>
            <a:noFill/>
          </a:ln>
        </p:spPr>
      </p:pic>
      <p:sp>
        <p:nvSpPr>
          <p:cNvPr id="869" name="Google Shape;869;p22"/>
          <p:cNvSpPr txBox="1"/>
          <p:nvPr/>
        </p:nvSpPr>
        <p:spPr>
          <a:xfrm>
            <a:off x="700260" y="2427058"/>
            <a:ext cx="7031861" cy="181588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règle frottée peut perdre ou gagner des </a:t>
            </a:r>
            <a:r>
              <a:rPr lang="fr-FR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électrons</a:t>
            </a:r>
            <a:r>
              <a:rPr lang="fr-F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de charge </a:t>
            </a:r>
            <a:r>
              <a:rPr lang="fr-FR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« - »</a:t>
            </a:r>
            <a:r>
              <a:rPr lang="fr-F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 qui se trouvent à la périphérie de l’atome.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23"/>
          <p:cNvSpPr txBox="1"/>
          <p:nvPr/>
        </p:nvSpPr>
        <p:spPr>
          <a:xfrm>
            <a:off x="973451" y="134490"/>
            <a:ext cx="10553700" cy="8055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À la fin de cette séance, vous serez capables de déterminer la charge électrique du noyau d’un atome et celle de ses électrons.</a:t>
            </a:r>
            <a:endParaRPr/>
          </a:p>
        </p:txBody>
      </p:sp>
      <p:sp>
        <p:nvSpPr>
          <p:cNvPr id="875" name="Google Shape;875;p23"/>
          <p:cNvSpPr/>
          <p:nvPr/>
        </p:nvSpPr>
        <p:spPr>
          <a:xfrm>
            <a:off x="355507" y="687304"/>
            <a:ext cx="11327767" cy="375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Expliquer l’objectif . Expliquer les nouveaux termes.. Possible d’avoir recours à l’alternance codique.</a:t>
            </a:r>
            <a:endParaRPr/>
          </a:p>
        </p:txBody>
      </p:sp>
      <p:grpSp>
        <p:nvGrpSpPr>
          <p:cNvPr id="876" name="Google Shape;876;p23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</p:grpSpPr>
        <p:sp>
          <p:nvSpPr>
            <p:cNvPr id="877" name="Google Shape;877;p2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7C475"/>
            </a:solidFill>
            <a:ln cap="flat" cmpd="sng" w="25400">
              <a:solidFill>
                <a:srgbClr val="F7C4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3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7C475"/>
            </a:solidFill>
            <a:ln cap="flat" cmpd="sng" w="9525">
              <a:solidFill>
                <a:srgbClr val="F7C4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79" name="Google Shape;87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880" name="Google Shape;880;p23"/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23"/>
          <p:cNvSpPr txBox="1"/>
          <p:nvPr/>
        </p:nvSpPr>
        <p:spPr>
          <a:xfrm>
            <a:off x="1157691" y="3312552"/>
            <a:ext cx="10541297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Déterminer </a:t>
            </a:r>
            <a:r>
              <a:rPr b="1" lang="fr-FR" sz="2400">
                <a:solidFill>
                  <a:srgbClr val="0040C0"/>
                </a:solidFill>
                <a:latin typeface="Arial"/>
                <a:ea typeface="Arial"/>
                <a:cs typeface="Arial"/>
                <a:sym typeface="Arial"/>
              </a:rPr>
              <a:t>la charge électrique du noyau d’un atome et celle de ses électrons.</a:t>
            </a:r>
            <a:endParaRPr/>
          </a:p>
        </p:txBody>
      </p:sp>
      <p:pic>
        <p:nvPicPr>
          <p:cNvPr id="882" name="Google Shape;88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259" y="2907916"/>
            <a:ext cx="805544" cy="805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oogle Shape;887;p24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888" name="Google Shape;888;p2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2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0" name="Google Shape;890;p24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24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24"/>
          <p:cNvSpPr txBox="1"/>
          <p:nvPr/>
        </p:nvSpPr>
        <p:spPr>
          <a:xfrm>
            <a:off x="6187944" y="2153900"/>
            <a:ext cx="4040772" cy="2490169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267"/>
              <a:buFont typeface="Arial"/>
              <a:buNone/>
            </a:pPr>
            <a:r>
              <a:rPr b="1" i="0" lang="fr-FR" sz="4267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Introduction à la tâche</a:t>
            </a:r>
            <a:endParaRPr/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267"/>
              <a:buFont typeface="Arial"/>
              <a:buNone/>
            </a:pPr>
            <a:r>
              <a:rPr b="1" i="0" lang="fr-FR" sz="4267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(2min)</a:t>
            </a:r>
            <a:endParaRPr b="1" i="0" sz="4267" u="none" cap="none" strike="noStrik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3" name="Google Shape;89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0808" y="2076641"/>
            <a:ext cx="2675209" cy="26752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25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je vous présente la charge électrique de chaque constituant de l’atome:  Prenons l’exemple de l’atome du Lithium:</a:t>
            </a:r>
            <a:endParaRPr/>
          </a:p>
        </p:txBody>
      </p:sp>
      <p:sp>
        <p:nvSpPr>
          <p:cNvPr id="899" name="Google Shape;899;p25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900" name="Google Shape;90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901" name="Google Shape;901;p25"/>
          <p:cNvSpPr txBox="1"/>
          <p:nvPr/>
        </p:nvSpPr>
        <p:spPr>
          <a:xfrm>
            <a:off x="182880" y="673100"/>
            <a:ext cx="7651237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veille à ce que les élèves soient attentifs.</a:t>
            </a:r>
            <a:endParaRPr/>
          </a:p>
        </p:txBody>
      </p:sp>
      <p:grpSp>
        <p:nvGrpSpPr>
          <p:cNvPr id="902" name="Google Shape;902;p25"/>
          <p:cNvGrpSpPr/>
          <p:nvPr/>
        </p:nvGrpSpPr>
        <p:grpSpPr>
          <a:xfrm>
            <a:off x="2312040" y="2227301"/>
            <a:ext cx="2723551" cy="2528633"/>
            <a:chOff x="5419686" y="2635550"/>
            <a:chExt cx="1671240" cy="1620532"/>
          </a:xfrm>
        </p:grpSpPr>
        <p:sp>
          <p:nvSpPr>
            <p:cNvPr id="903" name="Google Shape;903;p25"/>
            <p:cNvSpPr/>
            <p:nvPr/>
          </p:nvSpPr>
          <p:spPr>
            <a:xfrm>
              <a:off x="5467054" y="2635550"/>
              <a:ext cx="1623872" cy="1620532"/>
            </a:xfrm>
            <a:custGeom>
              <a:rect b="b" l="l" r="r" t="t"/>
              <a:pathLst>
                <a:path extrusionOk="0" h="1620532" w="1623872">
                  <a:moveTo>
                    <a:pt x="811936" y="1620532"/>
                  </a:moveTo>
                  <a:cubicBezTo>
                    <a:pt x="1260360" y="1620532"/>
                    <a:pt x="1623872" y="1257770"/>
                    <a:pt x="1623872" y="810273"/>
                  </a:cubicBezTo>
                  <a:cubicBezTo>
                    <a:pt x="1623872" y="362775"/>
                    <a:pt x="1260360" y="0"/>
                    <a:pt x="811936" y="0"/>
                  </a:cubicBezTo>
                  <a:cubicBezTo>
                    <a:pt x="363512" y="0"/>
                    <a:pt x="0" y="362775"/>
                    <a:pt x="0" y="810273"/>
                  </a:cubicBezTo>
                  <a:cubicBezTo>
                    <a:pt x="0" y="1257770"/>
                    <a:pt x="363512" y="1620532"/>
                    <a:pt x="811936" y="1620532"/>
                  </a:cubicBezTo>
                  <a:close/>
                  <a:moveTo>
                    <a:pt x="811936" y="1620532"/>
                  </a:moveTo>
                </a:path>
              </a:pathLst>
            </a:custGeom>
            <a:noFill/>
            <a:ln cap="flat" cmpd="sng" w="10900">
              <a:solidFill>
                <a:srgbClr val="3A8D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25"/>
            <p:cNvSpPr/>
            <p:nvPr/>
          </p:nvSpPr>
          <p:spPr>
            <a:xfrm>
              <a:off x="5810662" y="2961231"/>
              <a:ext cx="944218" cy="973797"/>
            </a:xfrm>
            <a:custGeom>
              <a:rect b="b" l="l" r="r" t="t"/>
              <a:pathLst>
                <a:path extrusionOk="0" h="973797" w="944218">
                  <a:moveTo>
                    <a:pt x="472109" y="973797"/>
                  </a:moveTo>
                  <a:cubicBezTo>
                    <a:pt x="732852" y="973797"/>
                    <a:pt x="944218" y="755802"/>
                    <a:pt x="944218" y="486905"/>
                  </a:cubicBezTo>
                  <a:cubicBezTo>
                    <a:pt x="944218" y="217995"/>
                    <a:pt x="732852" y="0"/>
                    <a:pt x="472109" y="0"/>
                  </a:cubicBezTo>
                  <a:cubicBezTo>
                    <a:pt x="211366" y="0"/>
                    <a:pt x="0" y="217995"/>
                    <a:pt x="0" y="486905"/>
                  </a:cubicBezTo>
                  <a:cubicBezTo>
                    <a:pt x="0" y="755802"/>
                    <a:pt x="211366" y="973797"/>
                    <a:pt x="472109" y="973797"/>
                  </a:cubicBezTo>
                  <a:close/>
                  <a:moveTo>
                    <a:pt x="472109" y="973797"/>
                  </a:moveTo>
                </a:path>
              </a:pathLst>
            </a:custGeom>
            <a:noFill/>
            <a:ln cap="flat" cmpd="sng" w="10900">
              <a:solidFill>
                <a:srgbClr val="3A8D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25"/>
            <p:cNvSpPr/>
            <p:nvPr/>
          </p:nvSpPr>
          <p:spPr>
            <a:xfrm>
              <a:off x="5990426" y="3816470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25"/>
            <p:cNvSpPr/>
            <p:nvPr/>
          </p:nvSpPr>
          <p:spPr>
            <a:xfrm>
              <a:off x="6042139" y="3890534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25"/>
            <p:cNvSpPr/>
            <p:nvPr/>
          </p:nvSpPr>
          <p:spPr>
            <a:xfrm>
              <a:off x="6346189" y="2902000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25"/>
            <p:cNvSpPr/>
            <p:nvPr/>
          </p:nvSpPr>
          <p:spPr>
            <a:xfrm>
              <a:off x="6397903" y="2976063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9" name="Google Shape;909;p25"/>
            <p:cNvGrpSpPr/>
            <p:nvPr/>
          </p:nvGrpSpPr>
          <p:grpSpPr>
            <a:xfrm>
              <a:off x="6044049" y="3222425"/>
              <a:ext cx="477445" cy="451423"/>
              <a:chOff x="6044049" y="3222425"/>
              <a:chExt cx="477445" cy="451423"/>
            </a:xfrm>
          </p:grpSpPr>
          <p:sp>
            <p:nvSpPr>
              <p:cNvPr id="910" name="Google Shape;910;p25"/>
              <p:cNvSpPr/>
              <p:nvPr/>
            </p:nvSpPr>
            <p:spPr>
              <a:xfrm>
                <a:off x="6175048" y="32224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1" name="Google Shape;911;p25"/>
              <p:cNvSpPr/>
              <p:nvPr/>
            </p:nvSpPr>
            <p:spPr>
              <a:xfrm>
                <a:off x="6175048" y="32224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2" name="Google Shape;912;p25"/>
              <p:cNvSpPr/>
              <p:nvPr/>
            </p:nvSpPr>
            <p:spPr>
              <a:xfrm>
                <a:off x="6319234" y="3342039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3" name="Google Shape;913;p25"/>
              <p:cNvSpPr/>
              <p:nvPr/>
            </p:nvSpPr>
            <p:spPr>
              <a:xfrm>
                <a:off x="6319234" y="3342039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4" name="Google Shape;914;p25"/>
              <p:cNvSpPr/>
              <p:nvPr/>
            </p:nvSpPr>
            <p:spPr>
              <a:xfrm>
                <a:off x="6224230" y="3471601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5" name="Google Shape;915;p25"/>
              <p:cNvSpPr/>
              <p:nvPr/>
            </p:nvSpPr>
            <p:spPr>
              <a:xfrm>
                <a:off x="6224230" y="3471601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6" name="Google Shape;916;p25"/>
              <p:cNvSpPr/>
              <p:nvPr/>
            </p:nvSpPr>
            <p:spPr>
              <a:xfrm>
                <a:off x="6044049" y="3368252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7" name="Google Shape;917;p25"/>
              <p:cNvSpPr/>
              <p:nvPr/>
            </p:nvSpPr>
            <p:spPr>
              <a:xfrm>
                <a:off x="6044049" y="3368252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8" name="Google Shape;918;p25"/>
              <p:cNvSpPr/>
              <p:nvPr/>
            </p:nvSpPr>
            <p:spPr>
              <a:xfrm>
                <a:off x="6143044" y="32788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9" name="Google Shape;919;p25"/>
              <p:cNvSpPr/>
              <p:nvPr/>
            </p:nvSpPr>
            <p:spPr>
              <a:xfrm>
                <a:off x="6143044" y="32788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0" name="Google Shape;920;p25"/>
              <p:cNvSpPr/>
              <p:nvPr/>
            </p:nvSpPr>
            <p:spPr>
              <a:xfrm>
                <a:off x="6216417" y="3350360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1" name="Google Shape;921;p25"/>
              <p:cNvSpPr/>
              <p:nvPr/>
            </p:nvSpPr>
            <p:spPr>
              <a:xfrm>
                <a:off x="6276981" y="3383327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2" name="Google Shape;922;p25"/>
              <p:cNvSpPr/>
              <p:nvPr/>
            </p:nvSpPr>
            <p:spPr>
              <a:xfrm>
                <a:off x="6276981" y="3383327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3" name="Google Shape;923;p25"/>
              <p:cNvSpPr/>
              <p:nvPr/>
            </p:nvSpPr>
            <p:spPr>
              <a:xfrm>
                <a:off x="6350355" y="3454866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4" name="Google Shape;924;p25"/>
              <p:cNvSpPr/>
              <p:nvPr/>
            </p:nvSpPr>
            <p:spPr>
              <a:xfrm>
                <a:off x="6093524" y="3442294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5" name="Google Shape;925;p25"/>
              <p:cNvSpPr/>
              <p:nvPr/>
            </p:nvSpPr>
            <p:spPr>
              <a:xfrm>
                <a:off x="6093524" y="3442294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6" name="Google Shape;926;p25"/>
              <p:cNvSpPr/>
              <p:nvPr/>
            </p:nvSpPr>
            <p:spPr>
              <a:xfrm>
                <a:off x="6166897" y="3513834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27" name="Google Shape;927;p25"/>
            <p:cNvSpPr/>
            <p:nvPr/>
          </p:nvSpPr>
          <p:spPr>
            <a:xfrm>
              <a:off x="5419686" y="3177917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25"/>
            <p:cNvSpPr/>
            <p:nvPr/>
          </p:nvSpPr>
          <p:spPr>
            <a:xfrm>
              <a:off x="5465172" y="3251476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9" name="Google Shape;929;p25"/>
          <p:cNvSpPr/>
          <p:nvPr/>
        </p:nvSpPr>
        <p:spPr>
          <a:xfrm>
            <a:off x="356623" y="2245485"/>
            <a:ext cx="70442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Électron</a:t>
            </a:r>
            <a:endParaRPr b="1" i="0" sz="16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30" name="Google Shape;930;p25"/>
          <p:cNvCxnSpPr/>
          <p:nvPr/>
        </p:nvCxnSpPr>
        <p:spPr>
          <a:xfrm>
            <a:off x="1067459" y="2491706"/>
            <a:ext cx="1353513" cy="651338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931" name="Google Shape;931;p25"/>
          <p:cNvSpPr/>
          <p:nvPr/>
        </p:nvSpPr>
        <p:spPr>
          <a:xfrm>
            <a:off x="5547523" y="2483865"/>
            <a:ext cx="58060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>
                <a:solidFill>
                  <a:srgbClr val="BC770B"/>
                </a:solidFill>
                <a:latin typeface="Calibri"/>
                <a:ea typeface="Calibri"/>
                <a:cs typeface="Calibri"/>
                <a:sym typeface="Calibri"/>
              </a:rPr>
              <a:t>Proton</a:t>
            </a:r>
            <a:endParaRPr/>
          </a:p>
        </p:txBody>
      </p:sp>
      <p:cxnSp>
        <p:nvCxnSpPr>
          <p:cNvPr id="932" name="Google Shape;932;p25"/>
          <p:cNvCxnSpPr/>
          <p:nvPr/>
        </p:nvCxnSpPr>
        <p:spPr>
          <a:xfrm flipH="1">
            <a:off x="3948718" y="2643062"/>
            <a:ext cx="1522725" cy="888789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933" name="Google Shape;933;p25"/>
          <p:cNvSpPr/>
          <p:nvPr/>
        </p:nvSpPr>
        <p:spPr>
          <a:xfrm>
            <a:off x="5408294" y="4702457"/>
            <a:ext cx="71083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>
                <a:solidFill>
                  <a:srgbClr val="B072B0"/>
                </a:solidFill>
                <a:latin typeface="Calibri"/>
                <a:ea typeface="Calibri"/>
                <a:cs typeface="Calibri"/>
                <a:sym typeface="Calibri"/>
              </a:rPr>
              <a:t>Neutron</a:t>
            </a:r>
            <a:endParaRPr/>
          </a:p>
        </p:txBody>
      </p:sp>
      <p:cxnSp>
        <p:nvCxnSpPr>
          <p:cNvPr id="934" name="Google Shape;934;p25"/>
          <p:cNvCxnSpPr/>
          <p:nvPr/>
        </p:nvCxnSpPr>
        <p:spPr>
          <a:xfrm rot="10800000">
            <a:off x="3739782" y="3781045"/>
            <a:ext cx="1588763" cy="1039314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935" name="Google Shape;935;p25"/>
          <p:cNvSpPr txBox="1"/>
          <p:nvPr/>
        </p:nvSpPr>
        <p:spPr>
          <a:xfrm>
            <a:off x="9052523" y="5135026"/>
            <a:ext cx="128432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Lithium</a:t>
            </a:r>
            <a:endParaRPr/>
          </a:p>
        </p:txBody>
      </p:sp>
      <p:pic>
        <p:nvPicPr>
          <p:cNvPr descr="Lithium Ion Battery Safety Data Sheet - Printable" id="936" name="Google Shape;936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28499" y="2246776"/>
            <a:ext cx="4332375" cy="288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26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On commence par l’électron.</a:t>
            </a:r>
            <a:endParaRPr/>
          </a:p>
        </p:txBody>
      </p:sp>
      <p:sp>
        <p:nvSpPr>
          <p:cNvPr id="942" name="Google Shape;942;p26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943" name="Google Shape;94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4" name="Google Shape;944;p26"/>
          <p:cNvGrpSpPr/>
          <p:nvPr/>
        </p:nvGrpSpPr>
        <p:grpSpPr>
          <a:xfrm>
            <a:off x="4529750" y="1650115"/>
            <a:ext cx="2723551" cy="2528633"/>
            <a:chOff x="5419686" y="2635550"/>
            <a:chExt cx="1671240" cy="1620532"/>
          </a:xfrm>
        </p:grpSpPr>
        <p:sp>
          <p:nvSpPr>
            <p:cNvPr id="945" name="Google Shape;945;p26"/>
            <p:cNvSpPr/>
            <p:nvPr/>
          </p:nvSpPr>
          <p:spPr>
            <a:xfrm>
              <a:off x="5467054" y="2635550"/>
              <a:ext cx="1623872" cy="1620532"/>
            </a:xfrm>
            <a:custGeom>
              <a:rect b="b" l="l" r="r" t="t"/>
              <a:pathLst>
                <a:path extrusionOk="0" h="1620532" w="1623872">
                  <a:moveTo>
                    <a:pt x="811936" y="1620532"/>
                  </a:moveTo>
                  <a:cubicBezTo>
                    <a:pt x="1260360" y="1620532"/>
                    <a:pt x="1623872" y="1257770"/>
                    <a:pt x="1623872" y="810273"/>
                  </a:cubicBezTo>
                  <a:cubicBezTo>
                    <a:pt x="1623872" y="362775"/>
                    <a:pt x="1260360" y="0"/>
                    <a:pt x="811936" y="0"/>
                  </a:cubicBezTo>
                  <a:cubicBezTo>
                    <a:pt x="363512" y="0"/>
                    <a:pt x="0" y="362775"/>
                    <a:pt x="0" y="810273"/>
                  </a:cubicBezTo>
                  <a:cubicBezTo>
                    <a:pt x="0" y="1257770"/>
                    <a:pt x="363512" y="1620532"/>
                    <a:pt x="811936" y="1620532"/>
                  </a:cubicBezTo>
                  <a:close/>
                  <a:moveTo>
                    <a:pt x="811936" y="1620532"/>
                  </a:moveTo>
                </a:path>
              </a:pathLst>
            </a:custGeom>
            <a:noFill/>
            <a:ln cap="flat" cmpd="sng" w="10900">
              <a:solidFill>
                <a:srgbClr val="3A8D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26"/>
            <p:cNvSpPr/>
            <p:nvPr/>
          </p:nvSpPr>
          <p:spPr>
            <a:xfrm>
              <a:off x="5810662" y="2961231"/>
              <a:ext cx="944218" cy="973797"/>
            </a:xfrm>
            <a:custGeom>
              <a:rect b="b" l="l" r="r" t="t"/>
              <a:pathLst>
                <a:path extrusionOk="0" h="973797" w="944218">
                  <a:moveTo>
                    <a:pt x="472109" y="973797"/>
                  </a:moveTo>
                  <a:cubicBezTo>
                    <a:pt x="732852" y="973797"/>
                    <a:pt x="944218" y="755802"/>
                    <a:pt x="944218" y="486905"/>
                  </a:cubicBezTo>
                  <a:cubicBezTo>
                    <a:pt x="944218" y="217995"/>
                    <a:pt x="732852" y="0"/>
                    <a:pt x="472109" y="0"/>
                  </a:cubicBezTo>
                  <a:cubicBezTo>
                    <a:pt x="211366" y="0"/>
                    <a:pt x="0" y="217995"/>
                    <a:pt x="0" y="486905"/>
                  </a:cubicBezTo>
                  <a:cubicBezTo>
                    <a:pt x="0" y="755802"/>
                    <a:pt x="211366" y="973797"/>
                    <a:pt x="472109" y="973797"/>
                  </a:cubicBezTo>
                  <a:close/>
                  <a:moveTo>
                    <a:pt x="472109" y="973797"/>
                  </a:moveTo>
                </a:path>
              </a:pathLst>
            </a:custGeom>
            <a:noFill/>
            <a:ln cap="flat" cmpd="sng" w="10900">
              <a:solidFill>
                <a:srgbClr val="3A8D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26"/>
            <p:cNvSpPr/>
            <p:nvPr/>
          </p:nvSpPr>
          <p:spPr>
            <a:xfrm>
              <a:off x="5990426" y="3816470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26"/>
            <p:cNvSpPr/>
            <p:nvPr/>
          </p:nvSpPr>
          <p:spPr>
            <a:xfrm>
              <a:off x="6042139" y="3890534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26"/>
            <p:cNvSpPr/>
            <p:nvPr/>
          </p:nvSpPr>
          <p:spPr>
            <a:xfrm>
              <a:off x="6346189" y="2902000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26"/>
            <p:cNvSpPr/>
            <p:nvPr/>
          </p:nvSpPr>
          <p:spPr>
            <a:xfrm>
              <a:off x="6397903" y="2976063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51" name="Google Shape;951;p26"/>
            <p:cNvGrpSpPr/>
            <p:nvPr/>
          </p:nvGrpSpPr>
          <p:grpSpPr>
            <a:xfrm>
              <a:off x="6044049" y="3222425"/>
              <a:ext cx="477445" cy="451423"/>
              <a:chOff x="6044049" y="3222425"/>
              <a:chExt cx="477445" cy="451423"/>
            </a:xfrm>
          </p:grpSpPr>
          <p:sp>
            <p:nvSpPr>
              <p:cNvPr id="952" name="Google Shape;952;p26"/>
              <p:cNvSpPr/>
              <p:nvPr/>
            </p:nvSpPr>
            <p:spPr>
              <a:xfrm>
                <a:off x="6175048" y="32224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3" name="Google Shape;953;p26"/>
              <p:cNvSpPr/>
              <p:nvPr/>
            </p:nvSpPr>
            <p:spPr>
              <a:xfrm>
                <a:off x="6175048" y="32224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4" name="Google Shape;954;p26"/>
              <p:cNvSpPr/>
              <p:nvPr/>
            </p:nvSpPr>
            <p:spPr>
              <a:xfrm>
                <a:off x="6319234" y="3342039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5" name="Google Shape;955;p26"/>
              <p:cNvSpPr/>
              <p:nvPr/>
            </p:nvSpPr>
            <p:spPr>
              <a:xfrm>
                <a:off x="6319234" y="3342039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6" name="Google Shape;956;p26"/>
              <p:cNvSpPr/>
              <p:nvPr/>
            </p:nvSpPr>
            <p:spPr>
              <a:xfrm>
                <a:off x="6224230" y="3471601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7" name="Google Shape;957;p26"/>
              <p:cNvSpPr/>
              <p:nvPr/>
            </p:nvSpPr>
            <p:spPr>
              <a:xfrm>
                <a:off x="6224230" y="3471601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8" name="Google Shape;958;p26"/>
              <p:cNvSpPr/>
              <p:nvPr/>
            </p:nvSpPr>
            <p:spPr>
              <a:xfrm>
                <a:off x="6044049" y="3368252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9" name="Google Shape;959;p26"/>
              <p:cNvSpPr/>
              <p:nvPr/>
            </p:nvSpPr>
            <p:spPr>
              <a:xfrm>
                <a:off x="6044049" y="3368252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0" name="Google Shape;960;p26"/>
              <p:cNvSpPr/>
              <p:nvPr/>
            </p:nvSpPr>
            <p:spPr>
              <a:xfrm>
                <a:off x="6143044" y="32788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1" name="Google Shape;961;p26"/>
              <p:cNvSpPr/>
              <p:nvPr/>
            </p:nvSpPr>
            <p:spPr>
              <a:xfrm>
                <a:off x="6143044" y="32788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2" name="Google Shape;962;p26"/>
              <p:cNvSpPr/>
              <p:nvPr/>
            </p:nvSpPr>
            <p:spPr>
              <a:xfrm>
                <a:off x="6216417" y="3350360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3" name="Google Shape;963;p26"/>
              <p:cNvSpPr/>
              <p:nvPr/>
            </p:nvSpPr>
            <p:spPr>
              <a:xfrm>
                <a:off x="6276981" y="3383327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4" name="Google Shape;964;p26"/>
              <p:cNvSpPr/>
              <p:nvPr/>
            </p:nvSpPr>
            <p:spPr>
              <a:xfrm>
                <a:off x="6276981" y="3383327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5" name="Google Shape;965;p26"/>
              <p:cNvSpPr/>
              <p:nvPr/>
            </p:nvSpPr>
            <p:spPr>
              <a:xfrm>
                <a:off x="6350355" y="3454866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6" name="Google Shape;966;p26"/>
              <p:cNvSpPr/>
              <p:nvPr/>
            </p:nvSpPr>
            <p:spPr>
              <a:xfrm>
                <a:off x="6093524" y="3442294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7" name="Google Shape;967;p26"/>
              <p:cNvSpPr/>
              <p:nvPr/>
            </p:nvSpPr>
            <p:spPr>
              <a:xfrm>
                <a:off x="6093524" y="3442294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8" name="Google Shape;968;p26"/>
              <p:cNvSpPr/>
              <p:nvPr/>
            </p:nvSpPr>
            <p:spPr>
              <a:xfrm>
                <a:off x="6166897" y="3513834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69" name="Google Shape;969;p26"/>
            <p:cNvSpPr/>
            <p:nvPr/>
          </p:nvSpPr>
          <p:spPr>
            <a:xfrm>
              <a:off x="5419686" y="3177917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26"/>
            <p:cNvSpPr/>
            <p:nvPr/>
          </p:nvSpPr>
          <p:spPr>
            <a:xfrm>
              <a:off x="5465172" y="3251476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1" name="Google Shape;971;p26"/>
          <p:cNvSpPr/>
          <p:nvPr/>
        </p:nvSpPr>
        <p:spPr>
          <a:xfrm>
            <a:off x="1789432" y="4397313"/>
            <a:ext cx="9251462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Chaque </a:t>
            </a:r>
            <a:r>
              <a:rPr b="1"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électron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porte un signe 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« - ».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dit qu’il a une charge électrique négative, noté: </a:t>
            </a: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-e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2" name="Google Shape;972;p26"/>
          <p:cNvSpPr/>
          <p:nvPr/>
        </p:nvSpPr>
        <p:spPr>
          <a:xfrm>
            <a:off x="2574333" y="1668299"/>
            <a:ext cx="70442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Électron</a:t>
            </a:r>
            <a:endParaRPr b="1" i="0" sz="16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73" name="Google Shape;973;p26"/>
          <p:cNvCxnSpPr/>
          <p:nvPr/>
        </p:nvCxnSpPr>
        <p:spPr>
          <a:xfrm>
            <a:off x="3285169" y="1914520"/>
            <a:ext cx="1353513" cy="651338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974" name="Google Shape;974;p26"/>
          <p:cNvSpPr txBox="1"/>
          <p:nvPr/>
        </p:nvSpPr>
        <p:spPr>
          <a:xfrm>
            <a:off x="182880" y="673100"/>
            <a:ext cx="7651237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veille à ce que les élèves soient attentifs.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27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Que signifie la lettre « e »?</a:t>
            </a:r>
            <a:endParaRPr/>
          </a:p>
        </p:txBody>
      </p:sp>
      <p:sp>
        <p:nvSpPr>
          <p:cNvPr id="980" name="Google Shape;980;p2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981" name="Google Shape;981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982" name="Google Shape;982;p27"/>
          <p:cNvSpPr/>
          <p:nvPr/>
        </p:nvSpPr>
        <p:spPr>
          <a:xfrm>
            <a:off x="1663430" y="4270853"/>
            <a:ext cx="9645778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C’est  la plus petite charge électrique possible que l’on puisse trouver à l’état isolé dans la nature.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3" name="Google Shape;983;p27"/>
          <p:cNvSpPr txBox="1"/>
          <p:nvPr/>
        </p:nvSpPr>
        <p:spPr>
          <a:xfrm>
            <a:off x="182880" y="673100"/>
            <a:ext cx="7651237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veille à ce que les élèves soient attentifs.</a:t>
            </a:r>
            <a:endParaRPr/>
          </a:p>
        </p:txBody>
      </p:sp>
      <p:sp>
        <p:nvSpPr>
          <p:cNvPr id="984" name="Google Shape;984;p27"/>
          <p:cNvSpPr/>
          <p:nvPr/>
        </p:nvSpPr>
        <p:spPr>
          <a:xfrm>
            <a:off x="2540648" y="2991734"/>
            <a:ext cx="7284288" cy="553998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« e »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appelée </a:t>
            </a: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charge élémentaire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28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Puis, le proton:</a:t>
            </a:r>
            <a:endParaRPr/>
          </a:p>
        </p:txBody>
      </p:sp>
      <p:sp>
        <p:nvSpPr>
          <p:cNvPr id="990" name="Google Shape;990;p28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991" name="Google Shape;99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92" name="Google Shape;992;p28"/>
          <p:cNvGrpSpPr/>
          <p:nvPr/>
        </p:nvGrpSpPr>
        <p:grpSpPr>
          <a:xfrm>
            <a:off x="4252093" y="1501874"/>
            <a:ext cx="2723551" cy="2528633"/>
            <a:chOff x="5419686" y="2635550"/>
            <a:chExt cx="1671240" cy="1620532"/>
          </a:xfrm>
        </p:grpSpPr>
        <p:sp>
          <p:nvSpPr>
            <p:cNvPr id="993" name="Google Shape;993;p28"/>
            <p:cNvSpPr/>
            <p:nvPr/>
          </p:nvSpPr>
          <p:spPr>
            <a:xfrm>
              <a:off x="5467054" y="2635550"/>
              <a:ext cx="1623872" cy="1620532"/>
            </a:xfrm>
            <a:custGeom>
              <a:rect b="b" l="l" r="r" t="t"/>
              <a:pathLst>
                <a:path extrusionOk="0" h="1620532" w="1623872">
                  <a:moveTo>
                    <a:pt x="811936" y="1620532"/>
                  </a:moveTo>
                  <a:cubicBezTo>
                    <a:pt x="1260360" y="1620532"/>
                    <a:pt x="1623872" y="1257770"/>
                    <a:pt x="1623872" y="810273"/>
                  </a:cubicBezTo>
                  <a:cubicBezTo>
                    <a:pt x="1623872" y="362775"/>
                    <a:pt x="1260360" y="0"/>
                    <a:pt x="811936" y="0"/>
                  </a:cubicBezTo>
                  <a:cubicBezTo>
                    <a:pt x="363512" y="0"/>
                    <a:pt x="0" y="362775"/>
                    <a:pt x="0" y="810273"/>
                  </a:cubicBezTo>
                  <a:cubicBezTo>
                    <a:pt x="0" y="1257770"/>
                    <a:pt x="363512" y="1620532"/>
                    <a:pt x="811936" y="1620532"/>
                  </a:cubicBezTo>
                  <a:close/>
                  <a:moveTo>
                    <a:pt x="811936" y="1620532"/>
                  </a:moveTo>
                </a:path>
              </a:pathLst>
            </a:custGeom>
            <a:noFill/>
            <a:ln cap="flat" cmpd="sng" w="10900">
              <a:solidFill>
                <a:srgbClr val="3A8D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28"/>
            <p:cNvSpPr/>
            <p:nvPr/>
          </p:nvSpPr>
          <p:spPr>
            <a:xfrm>
              <a:off x="5810662" y="2961231"/>
              <a:ext cx="944218" cy="973797"/>
            </a:xfrm>
            <a:custGeom>
              <a:rect b="b" l="l" r="r" t="t"/>
              <a:pathLst>
                <a:path extrusionOk="0" h="973797" w="944218">
                  <a:moveTo>
                    <a:pt x="472109" y="973797"/>
                  </a:moveTo>
                  <a:cubicBezTo>
                    <a:pt x="732852" y="973797"/>
                    <a:pt x="944218" y="755802"/>
                    <a:pt x="944218" y="486905"/>
                  </a:cubicBezTo>
                  <a:cubicBezTo>
                    <a:pt x="944218" y="217995"/>
                    <a:pt x="732852" y="0"/>
                    <a:pt x="472109" y="0"/>
                  </a:cubicBezTo>
                  <a:cubicBezTo>
                    <a:pt x="211366" y="0"/>
                    <a:pt x="0" y="217995"/>
                    <a:pt x="0" y="486905"/>
                  </a:cubicBezTo>
                  <a:cubicBezTo>
                    <a:pt x="0" y="755802"/>
                    <a:pt x="211366" y="973797"/>
                    <a:pt x="472109" y="973797"/>
                  </a:cubicBezTo>
                  <a:close/>
                  <a:moveTo>
                    <a:pt x="472109" y="973797"/>
                  </a:moveTo>
                </a:path>
              </a:pathLst>
            </a:custGeom>
            <a:noFill/>
            <a:ln cap="flat" cmpd="sng" w="10900">
              <a:solidFill>
                <a:srgbClr val="3A8D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28"/>
            <p:cNvSpPr/>
            <p:nvPr/>
          </p:nvSpPr>
          <p:spPr>
            <a:xfrm>
              <a:off x="5990426" y="3816470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28"/>
            <p:cNvSpPr/>
            <p:nvPr/>
          </p:nvSpPr>
          <p:spPr>
            <a:xfrm>
              <a:off x="6042139" y="3890534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28"/>
            <p:cNvSpPr/>
            <p:nvPr/>
          </p:nvSpPr>
          <p:spPr>
            <a:xfrm>
              <a:off x="6346189" y="2902000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28"/>
            <p:cNvSpPr/>
            <p:nvPr/>
          </p:nvSpPr>
          <p:spPr>
            <a:xfrm>
              <a:off x="6397903" y="2976063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99" name="Google Shape;999;p28"/>
            <p:cNvGrpSpPr/>
            <p:nvPr/>
          </p:nvGrpSpPr>
          <p:grpSpPr>
            <a:xfrm>
              <a:off x="6044049" y="3222425"/>
              <a:ext cx="477445" cy="451423"/>
              <a:chOff x="6044049" y="3222425"/>
              <a:chExt cx="477445" cy="451423"/>
            </a:xfrm>
          </p:grpSpPr>
          <p:sp>
            <p:nvSpPr>
              <p:cNvPr id="1000" name="Google Shape;1000;p28"/>
              <p:cNvSpPr/>
              <p:nvPr/>
            </p:nvSpPr>
            <p:spPr>
              <a:xfrm>
                <a:off x="6175048" y="32224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1" name="Google Shape;1001;p28"/>
              <p:cNvSpPr/>
              <p:nvPr/>
            </p:nvSpPr>
            <p:spPr>
              <a:xfrm>
                <a:off x="6175048" y="32224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2" name="Google Shape;1002;p28"/>
              <p:cNvSpPr/>
              <p:nvPr/>
            </p:nvSpPr>
            <p:spPr>
              <a:xfrm>
                <a:off x="6319234" y="3342039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3" name="Google Shape;1003;p28"/>
              <p:cNvSpPr/>
              <p:nvPr/>
            </p:nvSpPr>
            <p:spPr>
              <a:xfrm>
                <a:off x="6319234" y="3342039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4" name="Google Shape;1004;p28"/>
              <p:cNvSpPr/>
              <p:nvPr/>
            </p:nvSpPr>
            <p:spPr>
              <a:xfrm>
                <a:off x="6224230" y="3471601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5" name="Google Shape;1005;p28"/>
              <p:cNvSpPr/>
              <p:nvPr/>
            </p:nvSpPr>
            <p:spPr>
              <a:xfrm>
                <a:off x="6224230" y="3471601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6" name="Google Shape;1006;p28"/>
              <p:cNvSpPr/>
              <p:nvPr/>
            </p:nvSpPr>
            <p:spPr>
              <a:xfrm>
                <a:off x="6044049" y="3368252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7" name="Google Shape;1007;p28"/>
              <p:cNvSpPr/>
              <p:nvPr/>
            </p:nvSpPr>
            <p:spPr>
              <a:xfrm>
                <a:off x="6044049" y="3368252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8" name="Google Shape;1008;p28"/>
              <p:cNvSpPr/>
              <p:nvPr/>
            </p:nvSpPr>
            <p:spPr>
              <a:xfrm>
                <a:off x="6143044" y="32788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9" name="Google Shape;1009;p28"/>
              <p:cNvSpPr/>
              <p:nvPr/>
            </p:nvSpPr>
            <p:spPr>
              <a:xfrm>
                <a:off x="6143044" y="32788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0" name="Google Shape;1010;p28"/>
              <p:cNvSpPr/>
              <p:nvPr/>
            </p:nvSpPr>
            <p:spPr>
              <a:xfrm>
                <a:off x="6216417" y="3350360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1" name="Google Shape;1011;p28"/>
              <p:cNvSpPr/>
              <p:nvPr/>
            </p:nvSpPr>
            <p:spPr>
              <a:xfrm>
                <a:off x="6276981" y="3383327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2" name="Google Shape;1012;p28"/>
              <p:cNvSpPr/>
              <p:nvPr/>
            </p:nvSpPr>
            <p:spPr>
              <a:xfrm>
                <a:off x="6276981" y="3383327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3" name="Google Shape;1013;p28"/>
              <p:cNvSpPr/>
              <p:nvPr/>
            </p:nvSpPr>
            <p:spPr>
              <a:xfrm>
                <a:off x="6350355" y="3454866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4" name="Google Shape;1014;p28"/>
              <p:cNvSpPr/>
              <p:nvPr/>
            </p:nvSpPr>
            <p:spPr>
              <a:xfrm>
                <a:off x="6093524" y="3442294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5" name="Google Shape;1015;p28"/>
              <p:cNvSpPr/>
              <p:nvPr/>
            </p:nvSpPr>
            <p:spPr>
              <a:xfrm>
                <a:off x="6093524" y="3442294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6" name="Google Shape;1016;p28"/>
              <p:cNvSpPr/>
              <p:nvPr/>
            </p:nvSpPr>
            <p:spPr>
              <a:xfrm>
                <a:off x="6166897" y="3513834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17" name="Google Shape;1017;p28"/>
            <p:cNvSpPr/>
            <p:nvPr/>
          </p:nvSpPr>
          <p:spPr>
            <a:xfrm>
              <a:off x="5419686" y="3177917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28"/>
            <p:cNvSpPr/>
            <p:nvPr/>
          </p:nvSpPr>
          <p:spPr>
            <a:xfrm>
              <a:off x="5465172" y="3251476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19" name="Google Shape;1019;p28"/>
          <p:cNvSpPr/>
          <p:nvPr/>
        </p:nvSpPr>
        <p:spPr>
          <a:xfrm>
            <a:off x="1674148" y="4169269"/>
            <a:ext cx="8093113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Chaque </a:t>
            </a:r>
            <a:r>
              <a:rPr b="1" lang="fr-FR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proton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porte un signe « + ».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dit qu’il a une charge électrique positive, noté: </a:t>
            </a: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+e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0" name="Google Shape;1020;p28"/>
          <p:cNvSpPr/>
          <p:nvPr/>
        </p:nvSpPr>
        <p:spPr>
          <a:xfrm>
            <a:off x="7223703" y="1562993"/>
            <a:ext cx="58060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Proton</a:t>
            </a:r>
            <a:endParaRPr b="1" i="0" sz="16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21" name="Google Shape;1021;p28"/>
          <p:cNvCxnSpPr/>
          <p:nvPr/>
        </p:nvCxnSpPr>
        <p:spPr>
          <a:xfrm flipH="1">
            <a:off x="5864847" y="1893662"/>
            <a:ext cx="1492758" cy="917316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022" name="Google Shape;1022;p28"/>
          <p:cNvSpPr txBox="1"/>
          <p:nvPr/>
        </p:nvSpPr>
        <p:spPr>
          <a:xfrm>
            <a:off x="182880" y="673100"/>
            <a:ext cx="7651237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veille à ce que les élèves soient attentifs.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29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le neutron:</a:t>
            </a:r>
            <a:endParaRPr/>
          </a:p>
        </p:txBody>
      </p:sp>
      <p:sp>
        <p:nvSpPr>
          <p:cNvPr id="1028" name="Google Shape;1028;p29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029" name="Google Shape;102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30" name="Google Shape;1030;p29"/>
          <p:cNvGrpSpPr/>
          <p:nvPr/>
        </p:nvGrpSpPr>
        <p:grpSpPr>
          <a:xfrm>
            <a:off x="4481112" y="1501874"/>
            <a:ext cx="2723551" cy="2528633"/>
            <a:chOff x="5419686" y="2635550"/>
            <a:chExt cx="1671240" cy="1620532"/>
          </a:xfrm>
        </p:grpSpPr>
        <p:sp>
          <p:nvSpPr>
            <p:cNvPr id="1031" name="Google Shape;1031;p29"/>
            <p:cNvSpPr/>
            <p:nvPr/>
          </p:nvSpPr>
          <p:spPr>
            <a:xfrm>
              <a:off x="5467054" y="2635550"/>
              <a:ext cx="1623872" cy="1620532"/>
            </a:xfrm>
            <a:custGeom>
              <a:rect b="b" l="l" r="r" t="t"/>
              <a:pathLst>
                <a:path extrusionOk="0" h="1620532" w="1623872">
                  <a:moveTo>
                    <a:pt x="811936" y="1620532"/>
                  </a:moveTo>
                  <a:cubicBezTo>
                    <a:pt x="1260360" y="1620532"/>
                    <a:pt x="1623872" y="1257770"/>
                    <a:pt x="1623872" y="810273"/>
                  </a:cubicBezTo>
                  <a:cubicBezTo>
                    <a:pt x="1623872" y="362775"/>
                    <a:pt x="1260360" y="0"/>
                    <a:pt x="811936" y="0"/>
                  </a:cubicBezTo>
                  <a:cubicBezTo>
                    <a:pt x="363512" y="0"/>
                    <a:pt x="0" y="362775"/>
                    <a:pt x="0" y="810273"/>
                  </a:cubicBezTo>
                  <a:cubicBezTo>
                    <a:pt x="0" y="1257770"/>
                    <a:pt x="363512" y="1620532"/>
                    <a:pt x="811936" y="1620532"/>
                  </a:cubicBezTo>
                  <a:close/>
                  <a:moveTo>
                    <a:pt x="811936" y="1620532"/>
                  </a:moveTo>
                </a:path>
              </a:pathLst>
            </a:custGeom>
            <a:noFill/>
            <a:ln cap="flat" cmpd="sng" w="10900">
              <a:solidFill>
                <a:srgbClr val="3A8D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29"/>
            <p:cNvSpPr/>
            <p:nvPr/>
          </p:nvSpPr>
          <p:spPr>
            <a:xfrm>
              <a:off x="5810662" y="2961231"/>
              <a:ext cx="944218" cy="973797"/>
            </a:xfrm>
            <a:custGeom>
              <a:rect b="b" l="l" r="r" t="t"/>
              <a:pathLst>
                <a:path extrusionOk="0" h="973797" w="944218">
                  <a:moveTo>
                    <a:pt x="472109" y="973797"/>
                  </a:moveTo>
                  <a:cubicBezTo>
                    <a:pt x="732852" y="973797"/>
                    <a:pt x="944218" y="755802"/>
                    <a:pt x="944218" y="486905"/>
                  </a:cubicBezTo>
                  <a:cubicBezTo>
                    <a:pt x="944218" y="217995"/>
                    <a:pt x="732852" y="0"/>
                    <a:pt x="472109" y="0"/>
                  </a:cubicBezTo>
                  <a:cubicBezTo>
                    <a:pt x="211366" y="0"/>
                    <a:pt x="0" y="217995"/>
                    <a:pt x="0" y="486905"/>
                  </a:cubicBezTo>
                  <a:cubicBezTo>
                    <a:pt x="0" y="755802"/>
                    <a:pt x="211366" y="973797"/>
                    <a:pt x="472109" y="973797"/>
                  </a:cubicBezTo>
                  <a:close/>
                  <a:moveTo>
                    <a:pt x="472109" y="973797"/>
                  </a:moveTo>
                </a:path>
              </a:pathLst>
            </a:custGeom>
            <a:noFill/>
            <a:ln cap="flat" cmpd="sng" w="10900">
              <a:solidFill>
                <a:srgbClr val="3A8D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29"/>
            <p:cNvSpPr/>
            <p:nvPr/>
          </p:nvSpPr>
          <p:spPr>
            <a:xfrm>
              <a:off x="5990426" y="3816470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29"/>
            <p:cNvSpPr/>
            <p:nvPr/>
          </p:nvSpPr>
          <p:spPr>
            <a:xfrm>
              <a:off x="6042139" y="3890534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29"/>
            <p:cNvSpPr/>
            <p:nvPr/>
          </p:nvSpPr>
          <p:spPr>
            <a:xfrm>
              <a:off x="6346189" y="2902000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29"/>
            <p:cNvSpPr/>
            <p:nvPr/>
          </p:nvSpPr>
          <p:spPr>
            <a:xfrm>
              <a:off x="6397903" y="2976063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37" name="Google Shape;1037;p29"/>
            <p:cNvGrpSpPr/>
            <p:nvPr/>
          </p:nvGrpSpPr>
          <p:grpSpPr>
            <a:xfrm>
              <a:off x="6044049" y="3222425"/>
              <a:ext cx="477445" cy="451423"/>
              <a:chOff x="6044049" y="3222425"/>
              <a:chExt cx="477445" cy="451423"/>
            </a:xfrm>
          </p:grpSpPr>
          <p:sp>
            <p:nvSpPr>
              <p:cNvPr id="1038" name="Google Shape;1038;p29"/>
              <p:cNvSpPr/>
              <p:nvPr/>
            </p:nvSpPr>
            <p:spPr>
              <a:xfrm>
                <a:off x="6175048" y="32224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9" name="Google Shape;1039;p29"/>
              <p:cNvSpPr/>
              <p:nvPr/>
            </p:nvSpPr>
            <p:spPr>
              <a:xfrm>
                <a:off x="6175048" y="32224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29"/>
              <p:cNvSpPr/>
              <p:nvPr/>
            </p:nvSpPr>
            <p:spPr>
              <a:xfrm>
                <a:off x="6319234" y="3342039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1" name="Google Shape;1041;p29"/>
              <p:cNvSpPr/>
              <p:nvPr/>
            </p:nvSpPr>
            <p:spPr>
              <a:xfrm>
                <a:off x="6319234" y="3342039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2" name="Google Shape;1042;p29"/>
              <p:cNvSpPr/>
              <p:nvPr/>
            </p:nvSpPr>
            <p:spPr>
              <a:xfrm>
                <a:off x="6224230" y="3471601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29"/>
              <p:cNvSpPr/>
              <p:nvPr/>
            </p:nvSpPr>
            <p:spPr>
              <a:xfrm>
                <a:off x="6224230" y="3471601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29"/>
              <p:cNvSpPr/>
              <p:nvPr/>
            </p:nvSpPr>
            <p:spPr>
              <a:xfrm>
                <a:off x="6044049" y="3368252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5" name="Google Shape;1045;p29"/>
              <p:cNvSpPr/>
              <p:nvPr/>
            </p:nvSpPr>
            <p:spPr>
              <a:xfrm>
                <a:off x="6044049" y="3368252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6" name="Google Shape;1046;p29"/>
              <p:cNvSpPr/>
              <p:nvPr/>
            </p:nvSpPr>
            <p:spPr>
              <a:xfrm>
                <a:off x="6143044" y="32788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29"/>
              <p:cNvSpPr/>
              <p:nvPr/>
            </p:nvSpPr>
            <p:spPr>
              <a:xfrm>
                <a:off x="6143044" y="32788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8" name="Google Shape;1048;p29"/>
              <p:cNvSpPr/>
              <p:nvPr/>
            </p:nvSpPr>
            <p:spPr>
              <a:xfrm>
                <a:off x="6216417" y="3350360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29"/>
              <p:cNvSpPr/>
              <p:nvPr/>
            </p:nvSpPr>
            <p:spPr>
              <a:xfrm>
                <a:off x="6276981" y="3383327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29"/>
              <p:cNvSpPr/>
              <p:nvPr/>
            </p:nvSpPr>
            <p:spPr>
              <a:xfrm>
                <a:off x="6276981" y="3383327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29"/>
              <p:cNvSpPr/>
              <p:nvPr/>
            </p:nvSpPr>
            <p:spPr>
              <a:xfrm>
                <a:off x="6350355" y="3454866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29"/>
              <p:cNvSpPr/>
              <p:nvPr/>
            </p:nvSpPr>
            <p:spPr>
              <a:xfrm>
                <a:off x="6093524" y="3442294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3" name="Google Shape;1053;p29"/>
              <p:cNvSpPr/>
              <p:nvPr/>
            </p:nvSpPr>
            <p:spPr>
              <a:xfrm>
                <a:off x="6093524" y="3442294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4" name="Google Shape;1054;p29"/>
              <p:cNvSpPr/>
              <p:nvPr/>
            </p:nvSpPr>
            <p:spPr>
              <a:xfrm>
                <a:off x="6166897" y="3513834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55" name="Google Shape;1055;p29"/>
            <p:cNvSpPr/>
            <p:nvPr/>
          </p:nvSpPr>
          <p:spPr>
            <a:xfrm>
              <a:off x="5419686" y="3177917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29"/>
            <p:cNvSpPr/>
            <p:nvPr/>
          </p:nvSpPr>
          <p:spPr>
            <a:xfrm>
              <a:off x="5465172" y="3251476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7" name="Google Shape;1057;p29"/>
          <p:cNvSpPr/>
          <p:nvPr/>
        </p:nvSpPr>
        <p:spPr>
          <a:xfrm>
            <a:off x="2113808" y="4409264"/>
            <a:ext cx="8637108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</a:t>
            </a:r>
            <a:r>
              <a:rPr b="1" lang="fr-FR" sz="28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neutron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n’a 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pas de charge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électrique, elle est égale à 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8" name="Google Shape;1058;p29"/>
          <p:cNvSpPr/>
          <p:nvPr/>
        </p:nvSpPr>
        <p:spPr>
          <a:xfrm>
            <a:off x="8696969" y="2986204"/>
            <a:ext cx="71083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Neutron</a:t>
            </a:r>
            <a:endParaRPr b="1" i="0" sz="16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59" name="Google Shape;1059;p29"/>
          <p:cNvCxnSpPr/>
          <p:nvPr/>
        </p:nvCxnSpPr>
        <p:spPr>
          <a:xfrm rot="10800000">
            <a:off x="6216061" y="2733199"/>
            <a:ext cx="2335338" cy="388806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060" name="Google Shape;1060;p29"/>
          <p:cNvSpPr txBox="1"/>
          <p:nvPr/>
        </p:nvSpPr>
        <p:spPr>
          <a:xfrm>
            <a:off x="182880" y="673100"/>
            <a:ext cx="7651237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veille à ce que les élèves soient attentifs.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"/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Repérage dans le chapitre</a:t>
            </a:r>
            <a:endParaRPr b="0" i="1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336" name="Google Shape;336;p3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30481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3"/>
          <p:cNvSpPr/>
          <p:nvPr/>
        </p:nvSpPr>
        <p:spPr>
          <a:xfrm>
            <a:off x="885878" y="3489597"/>
            <a:ext cx="10440000" cy="9720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C4132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"/>
          <p:cNvSpPr txBox="1"/>
          <p:nvPr/>
        </p:nvSpPr>
        <p:spPr>
          <a:xfrm>
            <a:off x="2595743" y="2787764"/>
            <a:ext cx="82040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82563" lvl="0" marL="182563" marR="0" rtl="0" algn="l"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Décrire les atomes à partir de leur modèle.</a:t>
            </a:r>
            <a:endParaRPr/>
          </a:p>
        </p:txBody>
      </p:sp>
      <p:sp>
        <p:nvSpPr>
          <p:cNvPr id="339" name="Google Shape;339;p3"/>
          <p:cNvSpPr txBox="1"/>
          <p:nvPr/>
        </p:nvSpPr>
        <p:spPr>
          <a:xfrm>
            <a:off x="2504248" y="3750741"/>
            <a:ext cx="873967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82563" lvl="0" marL="18256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b="1" i="0" lang="fr-FR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Déterminer la charge électrique du noyau d’un atome et celle de ses électrons.</a:t>
            </a:r>
            <a:endParaRPr/>
          </a:p>
        </p:txBody>
      </p:sp>
      <p:sp>
        <p:nvSpPr>
          <p:cNvPr id="340" name="Google Shape;340;p3"/>
          <p:cNvSpPr txBox="1"/>
          <p:nvPr/>
        </p:nvSpPr>
        <p:spPr>
          <a:xfrm>
            <a:off x="2504248" y="4575834"/>
            <a:ext cx="861743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4625" lvl="0" marL="174625" marR="0" rtl="0" algn="l"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Extraire des informations à partir de la position d’un élément chimique dans le tableau périodique.</a:t>
            </a:r>
            <a:endParaRPr/>
          </a:p>
        </p:txBody>
      </p:sp>
      <p:sp>
        <p:nvSpPr>
          <p:cNvPr id="341" name="Google Shape;341;p3"/>
          <p:cNvSpPr/>
          <p:nvPr/>
        </p:nvSpPr>
        <p:spPr>
          <a:xfrm>
            <a:off x="138545" y="1210466"/>
            <a:ext cx="11193288" cy="689937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Chapitre 2 : La structure de l’atome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30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l’atome a-t-il une charge? </a:t>
            </a:r>
            <a:endParaRPr/>
          </a:p>
        </p:txBody>
      </p:sp>
      <p:sp>
        <p:nvSpPr>
          <p:cNvPr id="1066" name="Google Shape;1066;p30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067" name="Google Shape;1067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8" name="Google Shape;1068;p30"/>
          <p:cNvGrpSpPr/>
          <p:nvPr/>
        </p:nvGrpSpPr>
        <p:grpSpPr>
          <a:xfrm>
            <a:off x="4438688" y="1171131"/>
            <a:ext cx="2723551" cy="2528633"/>
            <a:chOff x="5419686" y="2635550"/>
            <a:chExt cx="1671240" cy="1620532"/>
          </a:xfrm>
        </p:grpSpPr>
        <p:sp>
          <p:nvSpPr>
            <p:cNvPr id="1069" name="Google Shape;1069;p30"/>
            <p:cNvSpPr/>
            <p:nvPr/>
          </p:nvSpPr>
          <p:spPr>
            <a:xfrm>
              <a:off x="5467054" y="2635550"/>
              <a:ext cx="1623872" cy="1620532"/>
            </a:xfrm>
            <a:custGeom>
              <a:rect b="b" l="l" r="r" t="t"/>
              <a:pathLst>
                <a:path extrusionOk="0" h="1620532" w="1623872">
                  <a:moveTo>
                    <a:pt x="811936" y="1620532"/>
                  </a:moveTo>
                  <a:cubicBezTo>
                    <a:pt x="1260360" y="1620532"/>
                    <a:pt x="1623872" y="1257770"/>
                    <a:pt x="1623872" y="810273"/>
                  </a:cubicBezTo>
                  <a:cubicBezTo>
                    <a:pt x="1623872" y="362775"/>
                    <a:pt x="1260360" y="0"/>
                    <a:pt x="811936" y="0"/>
                  </a:cubicBezTo>
                  <a:cubicBezTo>
                    <a:pt x="363512" y="0"/>
                    <a:pt x="0" y="362775"/>
                    <a:pt x="0" y="810273"/>
                  </a:cubicBezTo>
                  <a:cubicBezTo>
                    <a:pt x="0" y="1257770"/>
                    <a:pt x="363512" y="1620532"/>
                    <a:pt x="811936" y="1620532"/>
                  </a:cubicBezTo>
                  <a:close/>
                  <a:moveTo>
                    <a:pt x="811936" y="1620532"/>
                  </a:moveTo>
                </a:path>
              </a:pathLst>
            </a:custGeom>
            <a:noFill/>
            <a:ln cap="flat" cmpd="sng" w="10900">
              <a:solidFill>
                <a:srgbClr val="3A8D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30"/>
            <p:cNvSpPr/>
            <p:nvPr/>
          </p:nvSpPr>
          <p:spPr>
            <a:xfrm>
              <a:off x="5810662" y="2961231"/>
              <a:ext cx="944218" cy="973797"/>
            </a:xfrm>
            <a:custGeom>
              <a:rect b="b" l="l" r="r" t="t"/>
              <a:pathLst>
                <a:path extrusionOk="0" h="973797" w="944218">
                  <a:moveTo>
                    <a:pt x="472109" y="973797"/>
                  </a:moveTo>
                  <a:cubicBezTo>
                    <a:pt x="732852" y="973797"/>
                    <a:pt x="944218" y="755802"/>
                    <a:pt x="944218" y="486905"/>
                  </a:cubicBezTo>
                  <a:cubicBezTo>
                    <a:pt x="944218" y="217995"/>
                    <a:pt x="732852" y="0"/>
                    <a:pt x="472109" y="0"/>
                  </a:cubicBezTo>
                  <a:cubicBezTo>
                    <a:pt x="211366" y="0"/>
                    <a:pt x="0" y="217995"/>
                    <a:pt x="0" y="486905"/>
                  </a:cubicBezTo>
                  <a:cubicBezTo>
                    <a:pt x="0" y="755802"/>
                    <a:pt x="211366" y="973797"/>
                    <a:pt x="472109" y="973797"/>
                  </a:cubicBezTo>
                  <a:close/>
                  <a:moveTo>
                    <a:pt x="472109" y="973797"/>
                  </a:moveTo>
                </a:path>
              </a:pathLst>
            </a:custGeom>
            <a:noFill/>
            <a:ln cap="flat" cmpd="sng" w="10900">
              <a:solidFill>
                <a:srgbClr val="3A8D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30"/>
            <p:cNvSpPr/>
            <p:nvPr/>
          </p:nvSpPr>
          <p:spPr>
            <a:xfrm>
              <a:off x="5990426" y="3816470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30"/>
            <p:cNvSpPr/>
            <p:nvPr/>
          </p:nvSpPr>
          <p:spPr>
            <a:xfrm>
              <a:off x="6042139" y="3890534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30"/>
            <p:cNvSpPr/>
            <p:nvPr/>
          </p:nvSpPr>
          <p:spPr>
            <a:xfrm>
              <a:off x="6346189" y="2902000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30"/>
            <p:cNvSpPr/>
            <p:nvPr/>
          </p:nvSpPr>
          <p:spPr>
            <a:xfrm>
              <a:off x="6397903" y="2976063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75" name="Google Shape;1075;p30"/>
            <p:cNvGrpSpPr/>
            <p:nvPr/>
          </p:nvGrpSpPr>
          <p:grpSpPr>
            <a:xfrm>
              <a:off x="6044049" y="3222425"/>
              <a:ext cx="477445" cy="451423"/>
              <a:chOff x="6044049" y="3222425"/>
              <a:chExt cx="477445" cy="451423"/>
            </a:xfrm>
          </p:grpSpPr>
          <p:sp>
            <p:nvSpPr>
              <p:cNvPr id="1076" name="Google Shape;1076;p30"/>
              <p:cNvSpPr/>
              <p:nvPr/>
            </p:nvSpPr>
            <p:spPr>
              <a:xfrm>
                <a:off x="6175048" y="32224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7" name="Google Shape;1077;p30"/>
              <p:cNvSpPr/>
              <p:nvPr/>
            </p:nvSpPr>
            <p:spPr>
              <a:xfrm>
                <a:off x="6175048" y="32224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8" name="Google Shape;1078;p30"/>
              <p:cNvSpPr/>
              <p:nvPr/>
            </p:nvSpPr>
            <p:spPr>
              <a:xfrm>
                <a:off x="6319234" y="3342039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9" name="Google Shape;1079;p30"/>
              <p:cNvSpPr/>
              <p:nvPr/>
            </p:nvSpPr>
            <p:spPr>
              <a:xfrm>
                <a:off x="6319234" y="3342039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0" name="Google Shape;1080;p30"/>
              <p:cNvSpPr/>
              <p:nvPr/>
            </p:nvSpPr>
            <p:spPr>
              <a:xfrm>
                <a:off x="6224230" y="3471601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1" name="Google Shape;1081;p30"/>
              <p:cNvSpPr/>
              <p:nvPr/>
            </p:nvSpPr>
            <p:spPr>
              <a:xfrm>
                <a:off x="6224230" y="3471601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2" name="Google Shape;1082;p30"/>
              <p:cNvSpPr/>
              <p:nvPr/>
            </p:nvSpPr>
            <p:spPr>
              <a:xfrm>
                <a:off x="6044049" y="3368252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3" name="Google Shape;1083;p30"/>
              <p:cNvSpPr/>
              <p:nvPr/>
            </p:nvSpPr>
            <p:spPr>
              <a:xfrm>
                <a:off x="6044049" y="3368252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4" name="Google Shape;1084;p30"/>
              <p:cNvSpPr/>
              <p:nvPr/>
            </p:nvSpPr>
            <p:spPr>
              <a:xfrm>
                <a:off x="6143044" y="32788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5" name="Google Shape;1085;p30"/>
              <p:cNvSpPr/>
              <p:nvPr/>
            </p:nvSpPr>
            <p:spPr>
              <a:xfrm>
                <a:off x="6143044" y="32788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6" name="Google Shape;1086;p30"/>
              <p:cNvSpPr/>
              <p:nvPr/>
            </p:nvSpPr>
            <p:spPr>
              <a:xfrm>
                <a:off x="6216417" y="3350360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7" name="Google Shape;1087;p30"/>
              <p:cNvSpPr/>
              <p:nvPr/>
            </p:nvSpPr>
            <p:spPr>
              <a:xfrm>
                <a:off x="6276981" y="3383327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8" name="Google Shape;1088;p30"/>
              <p:cNvSpPr/>
              <p:nvPr/>
            </p:nvSpPr>
            <p:spPr>
              <a:xfrm>
                <a:off x="6276981" y="3383327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9" name="Google Shape;1089;p30"/>
              <p:cNvSpPr/>
              <p:nvPr/>
            </p:nvSpPr>
            <p:spPr>
              <a:xfrm>
                <a:off x="6350355" y="3454866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0" name="Google Shape;1090;p30"/>
              <p:cNvSpPr/>
              <p:nvPr/>
            </p:nvSpPr>
            <p:spPr>
              <a:xfrm>
                <a:off x="6093524" y="3442294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1" name="Google Shape;1091;p30"/>
              <p:cNvSpPr/>
              <p:nvPr/>
            </p:nvSpPr>
            <p:spPr>
              <a:xfrm>
                <a:off x="6093524" y="3442294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2" name="Google Shape;1092;p30"/>
              <p:cNvSpPr/>
              <p:nvPr/>
            </p:nvSpPr>
            <p:spPr>
              <a:xfrm>
                <a:off x="6166897" y="3513834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93" name="Google Shape;1093;p30"/>
            <p:cNvSpPr/>
            <p:nvPr/>
          </p:nvSpPr>
          <p:spPr>
            <a:xfrm>
              <a:off x="5419686" y="3177917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30"/>
            <p:cNvSpPr/>
            <p:nvPr/>
          </p:nvSpPr>
          <p:spPr>
            <a:xfrm>
              <a:off x="5465172" y="3251476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5" name="Google Shape;1095;p30"/>
          <p:cNvSpPr txBox="1"/>
          <p:nvPr/>
        </p:nvSpPr>
        <p:spPr>
          <a:xfrm>
            <a:off x="687196" y="551165"/>
            <a:ext cx="7651237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veille à ce que les élèves soient attentifs.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9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31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compte le nombre d’électrons et le nombre de protons.</a:t>
            </a:r>
            <a:endParaRPr/>
          </a:p>
        </p:txBody>
      </p:sp>
      <p:sp>
        <p:nvSpPr>
          <p:cNvPr id="1101" name="Google Shape;1101;p3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102" name="Google Shape;1102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03" name="Google Shape;1103;p31"/>
          <p:cNvGrpSpPr/>
          <p:nvPr/>
        </p:nvGrpSpPr>
        <p:grpSpPr>
          <a:xfrm>
            <a:off x="4438688" y="1171131"/>
            <a:ext cx="2723551" cy="2528633"/>
            <a:chOff x="5419686" y="2635550"/>
            <a:chExt cx="1671240" cy="1620532"/>
          </a:xfrm>
        </p:grpSpPr>
        <p:sp>
          <p:nvSpPr>
            <p:cNvPr id="1104" name="Google Shape;1104;p31"/>
            <p:cNvSpPr/>
            <p:nvPr/>
          </p:nvSpPr>
          <p:spPr>
            <a:xfrm>
              <a:off x="5467054" y="2635550"/>
              <a:ext cx="1623872" cy="1620532"/>
            </a:xfrm>
            <a:custGeom>
              <a:rect b="b" l="l" r="r" t="t"/>
              <a:pathLst>
                <a:path extrusionOk="0" h="1620532" w="1623872">
                  <a:moveTo>
                    <a:pt x="811936" y="1620532"/>
                  </a:moveTo>
                  <a:cubicBezTo>
                    <a:pt x="1260360" y="1620532"/>
                    <a:pt x="1623872" y="1257770"/>
                    <a:pt x="1623872" y="810273"/>
                  </a:cubicBezTo>
                  <a:cubicBezTo>
                    <a:pt x="1623872" y="362775"/>
                    <a:pt x="1260360" y="0"/>
                    <a:pt x="811936" y="0"/>
                  </a:cubicBezTo>
                  <a:cubicBezTo>
                    <a:pt x="363512" y="0"/>
                    <a:pt x="0" y="362775"/>
                    <a:pt x="0" y="810273"/>
                  </a:cubicBezTo>
                  <a:cubicBezTo>
                    <a:pt x="0" y="1257770"/>
                    <a:pt x="363512" y="1620532"/>
                    <a:pt x="811936" y="1620532"/>
                  </a:cubicBezTo>
                  <a:close/>
                  <a:moveTo>
                    <a:pt x="811936" y="1620532"/>
                  </a:moveTo>
                </a:path>
              </a:pathLst>
            </a:custGeom>
            <a:noFill/>
            <a:ln cap="flat" cmpd="sng" w="10900">
              <a:solidFill>
                <a:srgbClr val="3A8D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31"/>
            <p:cNvSpPr/>
            <p:nvPr/>
          </p:nvSpPr>
          <p:spPr>
            <a:xfrm>
              <a:off x="5810662" y="2961231"/>
              <a:ext cx="944218" cy="973797"/>
            </a:xfrm>
            <a:custGeom>
              <a:rect b="b" l="l" r="r" t="t"/>
              <a:pathLst>
                <a:path extrusionOk="0" h="973797" w="944218">
                  <a:moveTo>
                    <a:pt x="472109" y="973797"/>
                  </a:moveTo>
                  <a:cubicBezTo>
                    <a:pt x="732852" y="973797"/>
                    <a:pt x="944218" y="755802"/>
                    <a:pt x="944218" y="486905"/>
                  </a:cubicBezTo>
                  <a:cubicBezTo>
                    <a:pt x="944218" y="217995"/>
                    <a:pt x="732852" y="0"/>
                    <a:pt x="472109" y="0"/>
                  </a:cubicBezTo>
                  <a:cubicBezTo>
                    <a:pt x="211366" y="0"/>
                    <a:pt x="0" y="217995"/>
                    <a:pt x="0" y="486905"/>
                  </a:cubicBezTo>
                  <a:cubicBezTo>
                    <a:pt x="0" y="755802"/>
                    <a:pt x="211366" y="973797"/>
                    <a:pt x="472109" y="973797"/>
                  </a:cubicBezTo>
                  <a:close/>
                  <a:moveTo>
                    <a:pt x="472109" y="973797"/>
                  </a:moveTo>
                </a:path>
              </a:pathLst>
            </a:custGeom>
            <a:noFill/>
            <a:ln cap="flat" cmpd="sng" w="10900">
              <a:solidFill>
                <a:srgbClr val="3A8D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31"/>
            <p:cNvSpPr/>
            <p:nvPr/>
          </p:nvSpPr>
          <p:spPr>
            <a:xfrm>
              <a:off x="5990426" y="3816470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31"/>
            <p:cNvSpPr/>
            <p:nvPr/>
          </p:nvSpPr>
          <p:spPr>
            <a:xfrm>
              <a:off x="6042139" y="3890534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31"/>
            <p:cNvSpPr/>
            <p:nvPr/>
          </p:nvSpPr>
          <p:spPr>
            <a:xfrm>
              <a:off x="6346189" y="2902000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31"/>
            <p:cNvSpPr/>
            <p:nvPr/>
          </p:nvSpPr>
          <p:spPr>
            <a:xfrm>
              <a:off x="6397903" y="2976063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10" name="Google Shape;1110;p31"/>
            <p:cNvGrpSpPr/>
            <p:nvPr/>
          </p:nvGrpSpPr>
          <p:grpSpPr>
            <a:xfrm>
              <a:off x="6044049" y="3222425"/>
              <a:ext cx="477445" cy="451423"/>
              <a:chOff x="6044049" y="3222425"/>
              <a:chExt cx="477445" cy="451423"/>
            </a:xfrm>
          </p:grpSpPr>
          <p:sp>
            <p:nvSpPr>
              <p:cNvPr id="1111" name="Google Shape;1111;p31"/>
              <p:cNvSpPr/>
              <p:nvPr/>
            </p:nvSpPr>
            <p:spPr>
              <a:xfrm>
                <a:off x="6175048" y="32224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2" name="Google Shape;1112;p31"/>
              <p:cNvSpPr/>
              <p:nvPr/>
            </p:nvSpPr>
            <p:spPr>
              <a:xfrm>
                <a:off x="6175048" y="32224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3" name="Google Shape;1113;p31"/>
              <p:cNvSpPr/>
              <p:nvPr/>
            </p:nvSpPr>
            <p:spPr>
              <a:xfrm>
                <a:off x="6319234" y="3342039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4" name="Google Shape;1114;p31"/>
              <p:cNvSpPr/>
              <p:nvPr/>
            </p:nvSpPr>
            <p:spPr>
              <a:xfrm>
                <a:off x="6319234" y="3342039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5" name="Google Shape;1115;p31"/>
              <p:cNvSpPr/>
              <p:nvPr/>
            </p:nvSpPr>
            <p:spPr>
              <a:xfrm>
                <a:off x="6224230" y="3471601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6" name="Google Shape;1116;p31"/>
              <p:cNvSpPr/>
              <p:nvPr/>
            </p:nvSpPr>
            <p:spPr>
              <a:xfrm>
                <a:off x="6224230" y="3471601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7" name="Google Shape;1117;p31"/>
              <p:cNvSpPr/>
              <p:nvPr/>
            </p:nvSpPr>
            <p:spPr>
              <a:xfrm>
                <a:off x="6044049" y="3368252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8" name="Google Shape;1118;p31"/>
              <p:cNvSpPr/>
              <p:nvPr/>
            </p:nvSpPr>
            <p:spPr>
              <a:xfrm>
                <a:off x="6044049" y="3368252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p31"/>
              <p:cNvSpPr/>
              <p:nvPr/>
            </p:nvSpPr>
            <p:spPr>
              <a:xfrm>
                <a:off x="6143044" y="32788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0" name="Google Shape;1120;p31"/>
              <p:cNvSpPr/>
              <p:nvPr/>
            </p:nvSpPr>
            <p:spPr>
              <a:xfrm>
                <a:off x="6143044" y="32788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1" name="Google Shape;1121;p31"/>
              <p:cNvSpPr/>
              <p:nvPr/>
            </p:nvSpPr>
            <p:spPr>
              <a:xfrm>
                <a:off x="6216417" y="3350360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2" name="Google Shape;1122;p31"/>
              <p:cNvSpPr/>
              <p:nvPr/>
            </p:nvSpPr>
            <p:spPr>
              <a:xfrm>
                <a:off x="6276981" y="3383327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3" name="Google Shape;1123;p31"/>
              <p:cNvSpPr/>
              <p:nvPr/>
            </p:nvSpPr>
            <p:spPr>
              <a:xfrm>
                <a:off x="6276981" y="3383327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4" name="Google Shape;1124;p31"/>
              <p:cNvSpPr/>
              <p:nvPr/>
            </p:nvSpPr>
            <p:spPr>
              <a:xfrm>
                <a:off x="6350355" y="3454866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5" name="Google Shape;1125;p31"/>
              <p:cNvSpPr/>
              <p:nvPr/>
            </p:nvSpPr>
            <p:spPr>
              <a:xfrm>
                <a:off x="6093524" y="3442294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6" name="Google Shape;1126;p31"/>
              <p:cNvSpPr/>
              <p:nvPr/>
            </p:nvSpPr>
            <p:spPr>
              <a:xfrm>
                <a:off x="6093524" y="3442294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7" name="Google Shape;1127;p31"/>
              <p:cNvSpPr/>
              <p:nvPr/>
            </p:nvSpPr>
            <p:spPr>
              <a:xfrm>
                <a:off x="6166897" y="3513834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28" name="Google Shape;1128;p31"/>
            <p:cNvSpPr/>
            <p:nvPr/>
          </p:nvSpPr>
          <p:spPr>
            <a:xfrm>
              <a:off x="5419686" y="3177917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31"/>
            <p:cNvSpPr/>
            <p:nvPr/>
          </p:nvSpPr>
          <p:spPr>
            <a:xfrm>
              <a:off x="5465172" y="3251476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30" name="Google Shape;1130;p31"/>
          <p:cNvSpPr/>
          <p:nvPr/>
        </p:nvSpPr>
        <p:spPr>
          <a:xfrm>
            <a:off x="1580397" y="5235680"/>
            <a:ext cx="956227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L’atome</a:t>
            </a:r>
            <a:r>
              <a:rPr b="1" i="0" lang="fr-FR" sz="2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est électriquement </a:t>
            </a:r>
            <a:r>
              <a:rPr b="1" i="0" lang="fr-FR" sz="28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neutre</a:t>
            </a:r>
            <a:r>
              <a:rPr b="1" i="0" lang="fr-FR" sz="2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, c’est à dire sa charge totale est nulle (Q = 0)</a:t>
            </a:r>
            <a:endParaRPr/>
          </a:p>
        </p:txBody>
      </p:sp>
      <p:sp>
        <p:nvSpPr>
          <p:cNvPr id="1131" name="Google Shape;1131;p31"/>
          <p:cNvSpPr txBox="1"/>
          <p:nvPr/>
        </p:nvSpPr>
        <p:spPr>
          <a:xfrm>
            <a:off x="687196" y="551165"/>
            <a:ext cx="7651237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veille à ce que les élèves soient attentifs.</a:t>
            </a:r>
            <a:endParaRPr/>
          </a:p>
        </p:txBody>
      </p:sp>
      <p:sp>
        <p:nvSpPr>
          <p:cNvPr id="1132" name="Google Shape;1132;p31"/>
          <p:cNvSpPr/>
          <p:nvPr/>
        </p:nvSpPr>
        <p:spPr>
          <a:xfrm>
            <a:off x="2235064" y="4033623"/>
            <a:ext cx="702357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 nombre de protons = nombre d’électrons</a:t>
            </a:r>
            <a:endParaRPr b="1" i="0" sz="2800" u="none" cap="none" strike="noStrike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3" name="Google Shape;1133;p31"/>
          <p:cNvSpPr/>
          <p:nvPr/>
        </p:nvSpPr>
        <p:spPr>
          <a:xfrm>
            <a:off x="5573949" y="4556843"/>
            <a:ext cx="522051" cy="71981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32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On récapitule:</a:t>
            </a:r>
            <a:endParaRPr/>
          </a:p>
        </p:txBody>
      </p:sp>
      <p:sp>
        <p:nvSpPr>
          <p:cNvPr id="1139" name="Google Shape;1139;p32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140" name="Google Shape;114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141" name="Google Shape;1141;p32"/>
          <p:cNvSpPr/>
          <p:nvPr/>
        </p:nvSpPr>
        <p:spPr>
          <a:xfrm>
            <a:off x="9208539" y="2938069"/>
            <a:ext cx="2365904" cy="9679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51181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4B9D3C"/>
                </a:solidFill>
                <a:latin typeface="Calibri"/>
                <a:ea typeface="Calibri"/>
                <a:cs typeface="Calibri"/>
                <a:sym typeface="Calibri"/>
              </a:rPr>
              <a:t>Proton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de charge positive (+e)</a:t>
            </a:r>
            <a:endParaRPr/>
          </a:p>
        </p:txBody>
      </p:sp>
      <p:sp>
        <p:nvSpPr>
          <p:cNvPr id="1142" name="Google Shape;1142;p32"/>
          <p:cNvSpPr/>
          <p:nvPr/>
        </p:nvSpPr>
        <p:spPr>
          <a:xfrm>
            <a:off x="9072893" y="4958391"/>
            <a:ext cx="2709844" cy="61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56832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B072B0"/>
                </a:solidFill>
                <a:latin typeface="Calibri"/>
                <a:ea typeface="Calibri"/>
                <a:cs typeface="Calibri"/>
                <a:sym typeface="Calibri"/>
              </a:rPr>
              <a:t>Neutron</a:t>
            </a:r>
            <a:endParaRPr/>
          </a:p>
          <a:p>
            <a:pPr indent="0" lvl="0" marL="0" marR="0" rtl="0" algn="l">
              <a:lnSpc>
                <a:spcPct val="92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de charge électrique nulle</a:t>
            </a:r>
            <a:endParaRPr/>
          </a:p>
        </p:txBody>
      </p:sp>
      <p:sp>
        <p:nvSpPr>
          <p:cNvPr id="1143" name="Google Shape;1143;p32"/>
          <p:cNvSpPr/>
          <p:nvPr/>
        </p:nvSpPr>
        <p:spPr>
          <a:xfrm>
            <a:off x="580408" y="3532833"/>
            <a:ext cx="3501728" cy="61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81661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589BC"/>
                </a:solidFill>
                <a:latin typeface="Calibri"/>
                <a:ea typeface="Calibri"/>
                <a:cs typeface="Calibri"/>
                <a:sym typeface="Calibri"/>
              </a:rPr>
              <a:t>Électron</a:t>
            </a:r>
            <a:endParaRPr/>
          </a:p>
          <a:p>
            <a:pPr indent="0" lvl="0" marL="0" marR="0" rtl="0" algn="l">
              <a:lnSpc>
                <a:spcPct val="92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de charge électrique négative (-e)</a:t>
            </a:r>
            <a:endParaRPr/>
          </a:p>
        </p:txBody>
      </p:sp>
      <p:grpSp>
        <p:nvGrpSpPr>
          <p:cNvPr id="1144" name="Google Shape;1144;p32"/>
          <p:cNvGrpSpPr/>
          <p:nvPr/>
        </p:nvGrpSpPr>
        <p:grpSpPr>
          <a:xfrm>
            <a:off x="4510295" y="2513629"/>
            <a:ext cx="2723551" cy="2528633"/>
            <a:chOff x="5419686" y="2635550"/>
            <a:chExt cx="1671240" cy="1620532"/>
          </a:xfrm>
        </p:grpSpPr>
        <p:sp>
          <p:nvSpPr>
            <p:cNvPr id="1145" name="Google Shape;1145;p32"/>
            <p:cNvSpPr/>
            <p:nvPr/>
          </p:nvSpPr>
          <p:spPr>
            <a:xfrm>
              <a:off x="5467054" y="2635550"/>
              <a:ext cx="1623872" cy="1620532"/>
            </a:xfrm>
            <a:custGeom>
              <a:rect b="b" l="l" r="r" t="t"/>
              <a:pathLst>
                <a:path extrusionOk="0" h="1620532" w="1623872">
                  <a:moveTo>
                    <a:pt x="811936" y="1620532"/>
                  </a:moveTo>
                  <a:cubicBezTo>
                    <a:pt x="1260360" y="1620532"/>
                    <a:pt x="1623872" y="1257770"/>
                    <a:pt x="1623872" y="810273"/>
                  </a:cubicBezTo>
                  <a:cubicBezTo>
                    <a:pt x="1623872" y="362775"/>
                    <a:pt x="1260360" y="0"/>
                    <a:pt x="811936" y="0"/>
                  </a:cubicBezTo>
                  <a:cubicBezTo>
                    <a:pt x="363512" y="0"/>
                    <a:pt x="0" y="362775"/>
                    <a:pt x="0" y="810273"/>
                  </a:cubicBezTo>
                  <a:cubicBezTo>
                    <a:pt x="0" y="1257770"/>
                    <a:pt x="363512" y="1620532"/>
                    <a:pt x="811936" y="1620532"/>
                  </a:cubicBezTo>
                  <a:close/>
                  <a:moveTo>
                    <a:pt x="811936" y="1620532"/>
                  </a:moveTo>
                </a:path>
              </a:pathLst>
            </a:custGeom>
            <a:noFill/>
            <a:ln cap="flat" cmpd="sng" w="10900">
              <a:solidFill>
                <a:srgbClr val="3A8D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32"/>
            <p:cNvSpPr/>
            <p:nvPr/>
          </p:nvSpPr>
          <p:spPr>
            <a:xfrm>
              <a:off x="5810662" y="2961231"/>
              <a:ext cx="944218" cy="973797"/>
            </a:xfrm>
            <a:custGeom>
              <a:rect b="b" l="l" r="r" t="t"/>
              <a:pathLst>
                <a:path extrusionOk="0" h="973797" w="944218">
                  <a:moveTo>
                    <a:pt x="472109" y="973797"/>
                  </a:moveTo>
                  <a:cubicBezTo>
                    <a:pt x="732852" y="973797"/>
                    <a:pt x="944218" y="755802"/>
                    <a:pt x="944218" y="486905"/>
                  </a:cubicBezTo>
                  <a:cubicBezTo>
                    <a:pt x="944218" y="217995"/>
                    <a:pt x="732852" y="0"/>
                    <a:pt x="472109" y="0"/>
                  </a:cubicBezTo>
                  <a:cubicBezTo>
                    <a:pt x="211366" y="0"/>
                    <a:pt x="0" y="217995"/>
                    <a:pt x="0" y="486905"/>
                  </a:cubicBezTo>
                  <a:cubicBezTo>
                    <a:pt x="0" y="755802"/>
                    <a:pt x="211366" y="973797"/>
                    <a:pt x="472109" y="973797"/>
                  </a:cubicBezTo>
                  <a:close/>
                  <a:moveTo>
                    <a:pt x="472109" y="973797"/>
                  </a:moveTo>
                </a:path>
              </a:pathLst>
            </a:custGeom>
            <a:noFill/>
            <a:ln cap="flat" cmpd="sng" w="10900">
              <a:solidFill>
                <a:srgbClr val="3A8D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32"/>
            <p:cNvSpPr/>
            <p:nvPr/>
          </p:nvSpPr>
          <p:spPr>
            <a:xfrm>
              <a:off x="5990426" y="3816470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32"/>
            <p:cNvSpPr/>
            <p:nvPr/>
          </p:nvSpPr>
          <p:spPr>
            <a:xfrm>
              <a:off x="6042139" y="3890534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32"/>
            <p:cNvSpPr/>
            <p:nvPr/>
          </p:nvSpPr>
          <p:spPr>
            <a:xfrm>
              <a:off x="6346189" y="2902000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32"/>
            <p:cNvSpPr/>
            <p:nvPr/>
          </p:nvSpPr>
          <p:spPr>
            <a:xfrm>
              <a:off x="6397903" y="2976063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51" name="Google Shape;1151;p32"/>
            <p:cNvGrpSpPr/>
            <p:nvPr/>
          </p:nvGrpSpPr>
          <p:grpSpPr>
            <a:xfrm>
              <a:off x="6044049" y="3222425"/>
              <a:ext cx="477445" cy="451423"/>
              <a:chOff x="6044049" y="3222425"/>
              <a:chExt cx="477445" cy="451423"/>
            </a:xfrm>
          </p:grpSpPr>
          <p:sp>
            <p:nvSpPr>
              <p:cNvPr id="1152" name="Google Shape;1152;p32"/>
              <p:cNvSpPr/>
              <p:nvPr/>
            </p:nvSpPr>
            <p:spPr>
              <a:xfrm>
                <a:off x="6175048" y="32224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3" name="Google Shape;1153;p32"/>
              <p:cNvSpPr/>
              <p:nvPr/>
            </p:nvSpPr>
            <p:spPr>
              <a:xfrm>
                <a:off x="6175048" y="32224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4" name="Google Shape;1154;p32"/>
              <p:cNvSpPr/>
              <p:nvPr/>
            </p:nvSpPr>
            <p:spPr>
              <a:xfrm>
                <a:off x="6319234" y="3342039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5" name="Google Shape;1155;p32"/>
              <p:cNvSpPr/>
              <p:nvPr/>
            </p:nvSpPr>
            <p:spPr>
              <a:xfrm>
                <a:off x="6319234" y="3342039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6" name="Google Shape;1156;p32"/>
              <p:cNvSpPr/>
              <p:nvPr/>
            </p:nvSpPr>
            <p:spPr>
              <a:xfrm>
                <a:off x="6224230" y="3471601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7" name="Google Shape;1157;p32"/>
              <p:cNvSpPr/>
              <p:nvPr/>
            </p:nvSpPr>
            <p:spPr>
              <a:xfrm>
                <a:off x="6224230" y="3471601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8" name="Google Shape;1158;p32"/>
              <p:cNvSpPr/>
              <p:nvPr/>
            </p:nvSpPr>
            <p:spPr>
              <a:xfrm>
                <a:off x="6044049" y="3368252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9" name="Google Shape;1159;p32"/>
              <p:cNvSpPr/>
              <p:nvPr/>
            </p:nvSpPr>
            <p:spPr>
              <a:xfrm>
                <a:off x="6044049" y="3368252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0" name="Google Shape;1160;p32"/>
              <p:cNvSpPr/>
              <p:nvPr/>
            </p:nvSpPr>
            <p:spPr>
              <a:xfrm>
                <a:off x="6143044" y="32788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1" name="Google Shape;1161;p32"/>
              <p:cNvSpPr/>
              <p:nvPr/>
            </p:nvSpPr>
            <p:spPr>
              <a:xfrm>
                <a:off x="6143044" y="32788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2" name="Google Shape;1162;p32"/>
              <p:cNvSpPr/>
              <p:nvPr/>
            </p:nvSpPr>
            <p:spPr>
              <a:xfrm>
                <a:off x="6216417" y="3350360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3" name="Google Shape;1163;p32"/>
              <p:cNvSpPr/>
              <p:nvPr/>
            </p:nvSpPr>
            <p:spPr>
              <a:xfrm>
                <a:off x="6276981" y="3383327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4" name="Google Shape;1164;p32"/>
              <p:cNvSpPr/>
              <p:nvPr/>
            </p:nvSpPr>
            <p:spPr>
              <a:xfrm>
                <a:off x="6276981" y="3383327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5" name="Google Shape;1165;p32"/>
              <p:cNvSpPr/>
              <p:nvPr/>
            </p:nvSpPr>
            <p:spPr>
              <a:xfrm>
                <a:off x="6350355" y="3454866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6" name="Google Shape;1166;p32"/>
              <p:cNvSpPr/>
              <p:nvPr/>
            </p:nvSpPr>
            <p:spPr>
              <a:xfrm>
                <a:off x="6093524" y="3442294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7" name="Google Shape;1167;p32"/>
              <p:cNvSpPr/>
              <p:nvPr/>
            </p:nvSpPr>
            <p:spPr>
              <a:xfrm>
                <a:off x="6093524" y="3442294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8" name="Google Shape;1168;p32"/>
              <p:cNvSpPr/>
              <p:nvPr/>
            </p:nvSpPr>
            <p:spPr>
              <a:xfrm>
                <a:off x="6166897" y="3513834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69" name="Google Shape;1169;p32"/>
            <p:cNvSpPr/>
            <p:nvPr/>
          </p:nvSpPr>
          <p:spPr>
            <a:xfrm>
              <a:off x="5419686" y="3177917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32"/>
            <p:cNvSpPr/>
            <p:nvPr/>
          </p:nvSpPr>
          <p:spPr>
            <a:xfrm>
              <a:off x="5465172" y="3251476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171" name="Google Shape;1171;p32"/>
          <p:cNvCxnSpPr/>
          <p:nvPr/>
        </p:nvCxnSpPr>
        <p:spPr>
          <a:xfrm flipH="1" rot="10800000">
            <a:off x="2350379" y="3517377"/>
            <a:ext cx="2151685" cy="96041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172" name="Google Shape;1172;p32"/>
          <p:cNvCxnSpPr/>
          <p:nvPr/>
        </p:nvCxnSpPr>
        <p:spPr>
          <a:xfrm flipH="1">
            <a:off x="6104455" y="3171757"/>
            <a:ext cx="3501088" cy="661201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173" name="Google Shape;1173;p32"/>
          <p:cNvCxnSpPr/>
          <p:nvPr/>
        </p:nvCxnSpPr>
        <p:spPr>
          <a:xfrm rot="10800000">
            <a:off x="5986234" y="4088031"/>
            <a:ext cx="3490484" cy="1026586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174" name="Google Shape;1174;p32"/>
          <p:cNvSpPr txBox="1"/>
          <p:nvPr/>
        </p:nvSpPr>
        <p:spPr>
          <a:xfrm>
            <a:off x="182880" y="673100"/>
            <a:ext cx="7651237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veille à ce que les élèves soient attentifs.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8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33"/>
          <p:cNvSpPr txBox="1"/>
          <p:nvPr/>
        </p:nvSpPr>
        <p:spPr>
          <a:xfrm>
            <a:off x="858643" y="186867"/>
            <a:ext cx="9847353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Soyez attentifs! Chaque atome est caractérisé par un nombre bien déterminé de protons. Ce nombre s’appelle le numéro atomique et on le note Z</a:t>
            </a:r>
            <a:endParaRPr/>
          </a:p>
        </p:txBody>
      </p:sp>
      <p:sp>
        <p:nvSpPr>
          <p:cNvPr id="1180" name="Google Shape;1180;p33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181" name="Google Shape;1181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182" name="Google Shape;1182;p33"/>
          <p:cNvSpPr txBox="1"/>
          <p:nvPr/>
        </p:nvSpPr>
        <p:spPr>
          <a:xfrm>
            <a:off x="182880" y="673100"/>
            <a:ext cx="7651237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peut réaliser, qualitativement, l’expérience devant  ses élèves .</a:t>
            </a:r>
            <a:endParaRPr/>
          </a:p>
        </p:txBody>
      </p:sp>
      <p:grpSp>
        <p:nvGrpSpPr>
          <p:cNvPr id="1183" name="Google Shape;1183;p33"/>
          <p:cNvGrpSpPr/>
          <p:nvPr/>
        </p:nvGrpSpPr>
        <p:grpSpPr>
          <a:xfrm>
            <a:off x="4438688" y="1501874"/>
            <a:ext cx="2723551" cy="2528633"/>
            <a:chOff x="5419686" y="2635550"/>
            <a:chExt cx="1671240" cy="1620532"/>
          </a:xfrm>
        </p:grpSpPr>
        <p:sp>
          <p:nvSpPr>
            <p:cNvPr id="1184" name="Google Shape;1184;p33"/>
            <p:cNvSpPr/>
            <p:nvPr/>
          </p:nvSpPr>
          <p:spPr>
            <a:xfrm>
              <a:off x="5467054" y="2635550"/>
              <a:ext cx="1623872" cy="1620532"/>
            </a:xfrm>
            <a:custGeom>
              <a:rect b="b" l="l" r="r" t="t"/>
              <a:pathLst>
                <a:path extrusionOk="0" h="1620532" w="1623872">
                  <a:moveTo>
                    <a:pt x="811936" y="1620532"/>
                  </a:moveTo>
                  <a:cubicBezTo>
                    <a:pt x="1260360" y="1620532"/>
                    <a:pt x="1623872" y="1257770"/>
                    <a:pt x="1623872" y="810273"/>
                  </a:cubicBezTo>
                  <a:cubicBezTo>
                    <a:pt x="1623872" y="362775"/>
                    <a:pt x="1260360" y="0"/>
                    <a:pt x="811936" y="0"/>
                  </a:cubicBezTo>
                  <a:cubicBezTo>
                    <a:pt x="363512" y="0"/>
                    <a:pt x="0" y="362775"/>
                    <a:pt x="0" y="810273"/>
                  </a:cubicBezTo>
                  <a:cubicBezTo>
                    <a:pt x="0" y="1257770"/>
                    <a:pt x="363512" y="1620532"/>
                    <a:pt x="811936" y="1620532"/>
                  </a:cubicBezTo>
                  <a:close/>
                  <a:moveTo>
                    <a:pt x="811936" y="1620532"/>
                  </a:moveTo>
                </a:path>
              </a:pathLst>
            </a:custGeom>
            <a:noFill/>
            <a:ln cap="flat" cmpd="sng" w="10900">
              <a:solidFill>
                <a:srgbClr val="3A8D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33"/>
            <p:cNvSpPr/>
            <p:nvPr/>
          </p:nvSpPr>
          <p:spPr>
            <a:xfrm>
              <a:off x="5810662" y="2961231"/>
              <a:ext cx="944218" cy="973797"/>
            </a:xfrm>
            <a:custGeom>
              <a:rect b="b" l="l" r="r" t="t"/>
              <a:pathLst>
                <a:path extrusionOk="0" h="973797" w="944218">
                  <a:moveTo>
                    <a:pt x="472109" y="973797"/>
                  </a:moveTo>
                  <a:cubicBezTo>
                    <a:pt x="732852" y="973797"/>
                    <a:pt x="944218" y="755802"/>
                    <a:pt x="944218" y="486905"/>
                  </a:cubicBezTo>
                  <a:cubicBezTo>
                    <a:pt x="944218" y="217995"/>
                    <a:pt x="732852" y="0"/>
                    <a:pt x="472109" y="0"/>
                  </a:cubicBezTo>
                  <a:cubicBezTo>
                    <a:pt x="211366" y="0"/>
                    <a:pt x="0" y="217995"/>
                    <a:pt x="0" y="486905"/>
                  </a:cubicBezTo>
                  <a:cubicBezTo>
                    <a:pt x="0" y="755802"/>
                    <a:pt x="211366" y="973797"/>
                    <a:pt x="472109" y="973797"/>
                  </a:cubicBezTo>
                  <a:close/>
                  <a:moveTo>
                    <a:pt x="472109" y="973797"/>
                  </a:moveTo>
                </a:path>
              </a:pathLst>
            </a:custGeom>
            <a:noFill/>
            <a:ln cap="flat" cmpd="sng" w="10900">
              <a:solidFill>
                <a:srgbClr val="3A8D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33"/>
            <p:cNvSpPr/>
            <p:nvPr/>
          </p:nvSpPr>
          <p:spPr>
            <a:xfrm>
              <a:off x="5990426" y="3816470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33"/>
            <p:cNvSpPr/>
            <p:nvPr/>
          </p:nvSpPr>
          <p:spPr>
            <a:xfrm>
              <a:off x="6042139" y="3890534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33"/>
            <p:cNvSpPr/>
            <p:nvPr/>
          </p:nvSpPr>
          <p:spPr>
            <a:xfrm>
              <a:off x="6346189" y="2902000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33"/>
            <p:cNvSpPr/>
            <p:nvPr/>
          </p:nvSpPr>
          <p:spPr>
            <a:xfrm>
              <a:off x="6397903" y="2976063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90" name="Google Shape;1190;p33"/>
            <p:cNvGrpSpPr/>
            <p:nvPr/>
          </p:nvGrpSpPr>
          <p:grpSpPr>
            <a:xfrm>
              <a:off x="6044049" y="3222425"/>
              <a:ext cx="477445" cy="451423"/>
              <a:chOff x="6044049" y="3222425"/>
              <a:chExt cx="477445" cy="451423"/>
            </a:xfrm>
          </p:grpSpPr>
          <p:sp>
            <p:nvSpPr>
              <p:cNvPr id="1191" name="Google Shape;1191;p33"/>
              <p:cNvSpPr/>
              <p:nvPr/>
            </p:nvSpPr>
            <p:spPr>
              <a:xfrm>
                <a:off x="6175048" y="32224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2" name="Google Shape;1192;p33"/>
              <p:cNvSpPr/>
              <p:nvPr/>
            </p:nvSpPr>
            <p:spPr>
              <a:xfrm>
                <a:off x="6175048" y="32224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3" name="Google Shape;1193;p33"/>
              <p:cNvSpPr/>
              <p:nvPr/>
            </p:nvSpPr>
            <p:spPr>
              <a:xfrm>
                <a:off x="6319234" y="3342039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4" name="Google Shape;1194;p33"/>
              <p:cNvSpPr/>
              <p:nvPr/>
            </p:nvSpPr>
            <p:spPr>
              <a:xfrm>
                <a:off x="6319234" y="3342039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5" name="Google Shape;1195;p33"/>
              <p:cNvSpPr/>
              <p:nvPr/>
            </p:nvSpPr>
            <p:spPr>
              <a:xfrm>
                <a:off x="6224230" y="3471601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6" name="Google Shape;1196;p33"/>
              <p:cNvSpPr/>
              <p:nvPr/>
            </p:nvSpPr>
            <p:spPr>
              <a:xfrm>
                <a:off x="6224230" y="3471601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7" name="Google Shape;1197;p33"/>
              <p:cNvSpPr/>
              <p:nvPr/>
            </p:nvSpPr>
            <p:spPr>
              <a:xfrm>
                <a:off x="6044049" y="3368252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CDD6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8" name="Google Shape;1198;p33"/>
              <p:cNvSpPr/>
              <p:nvPr/>
            </p:nvSpPr>
            <p:spPr>
              <a:xfrm>
                <a:off x="6044049" y="3368252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8EA2BE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9" name="Google Shape;1199;p33"/>
              <p:cNvSpPr/>
              <p:nvPr/>
            </p:nvSpPr>
            <p:spPr>
              <a:xfrm>
                <a:off x="6143044" y="32788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0" name="Google Shape;1200;p33"/>
              <p:cNvSpPr/>
              <p:nvPr/>
            </p:nvSpPr>
            <p:spPr>
              <a:xfrm>
                <a:off x="6143044" y="3278825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1" name="Google Shape;1201;p33"/>
              <p:cNvSpPr/>
              <p:nvPr/>
            </p:nvSpPr>
            <p:spPr>
              <a:xfrm>
                <a:off x="6216417" y="3350360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2" name="Google Shape;1202;p33"/>
              <p:cNvSpPr/>
              <p:nvPr/>
            </p:nvSpPr>
            <p:spPr>
              <a:xfrm>
                <a:off x="6276981" y="3383327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3" name="Google Shape;1203;p33"/>
              <p:cNvSpPr/>
              <p:nvPr/>
            </p:nvSpPr>
            <p:spPr>
              <a:xfrm>
                <a:off x="6276981" y="3383327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4" name="Google Shape;1204;p33"/>
              <p:cNvSpPr/>
              <p:nvPr/>
            </p:nvSpPr>
            <p:spPr>
              <a:xfrm>
                <a:off x="6350355" y="3454866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5" name="Google Shape;1205;p33"/>
              <p:cNvSpPr/>
              <p:nvPr/>
            </p:nvSpPr>
            <p:spPr>
              <a:xfrm>
                <a:off x="6093524" y="3442294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</a:path>
                </a:pathLst>
              </a:custGeom>
              <a:solidFill>
                <a:srgbClr val="4DB85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6" name="Google Shape;1206;p33"/>
              <p:cNvSpPr/>
              <p:nvPr/>
            </p:nvSpPr>
            <p:spPr>
              <a:xfrm>
                <a:off x="6093524" y="3442294"/>
                <a:ext cx="202260" cy="202247"/>
              </a:xfrm>
              <a:custGeom>
                <a:rect b="b" l="l" r="r" t="t"/>
                <a:pathLst>
                  <a:path extrusionOk="0" h="202247" w="202260">
                    <a:moveTo>
                      <a:pt x="101130" y="202247"/>
                    </a:moveTo>
                    <a:cubicBezTo>
                      <a:pt x="156984" y="202247"/>
                      <a:pt x="202260" y="156972"/>
                      <a:pt x="202260" y="101117"/>
                    </a:cubicBezTo>
                    <a:cubicBezTo>
                      <a:pt x="202260" y="45276"/>
                      <a:pt x="156984" y="0"/>
                      <a:pt x="101130" y="0"/>
                    </a:cubicBezTo>
                    <a:cubicBezTo>
                      <a:pt x="45276" y="0"/>
                      <a:pt x="0" y="45276"/>
                      <a:pt x="0" y="101117"/>
                    </a:cubicBezTo>
                    <a:cubicBezTo>
                      <a:pt x="0" y="156972"/>
                      <a:pt x="45276" y="202247"/>
                      <a:pt x="101130" y="202247"/>
                    </a:cubicBezTo>
                    <a:close/>
                    <a:moveTo>
                      <a:pt x="101130" y="202247"/>
                    </a:moveTo>
                  </a:path>
                </a:pathLst>
              </a:custGeom>
              <a:noFill/>
              <a:ln cap="flat" cmpd="sng" w="9525">
                <a:solidFill>
                  <a:srgbClr val="417C3C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7" name="Google Shape;1207;p33"/>
              <p:cNvSpPr/>
              <p:nvPr/>
            </p:nvSpPr>
            <p:spPr>
              <a:xfrm>
                <a:off x="6166897" y="3513834"/>
                <a:ext cx="55511" cy="59168"/>
              </a:xfrm>
              <a:custGeom>
                <a:rect b="b" l="l" r="r" t="t"/>
                <a:pathLst>
                  <a:path extrusionOk="0" h="59168" w="55511">
                    <a:moveTo>
                      <a:pt x="55359" y="27660"/>
                    </a:moveTo>
                    <a:cubicBezTo>
                      <a:pt x="55258" y="27089"/>
                      <a:pt x="55080" y="26619"/>
                      <a:pt x="54852" y="26238"/>
                    </a:cubicBezTo>
                    <a:cubicBezTo>
                      <a:pt x="54623" y="25857"/>
                      <a:pt x="54369" y="25590"/>
                      <a:pt x="54102" y="25425"/>
                    </a:cubicBezTo>
                    <a:cubicBezTo>
                      <a:pt x="53823" y="25248"/>
                      <a:pt x="53518" y="25171"/>
                      <a:pt x="53188" y="25171"/>
                    </a:cubicBezTo>
                    <a:lnTo>
                      <a:pt x="32423" y="25171"/>
                    </a:lnTo>
                    <a:lnTo>
                      <a:pt x="32423" y="2197"/>
                    </a:lnTo>
                    <a:cubicBezTo>
                      <a:pt x="32423" y="1867"/>
                      <a:pt x="32347" y="1562"/>
                      <a:pt x="32169" y="1283"/>
                    </a:cubicBezTo>
                    <a:cubicBezTo>
                      <a:pt x="32004" y="1016"/>
                      <a:pt x="31737" y="787"/>
                      <a:pt x="31382" y="597"/>
                    </a:cubicBezTo>
                    <a:cubicBezTo>
                      <a:pt x="31026" y="406"/>
                      <a:pt x="30556" y="254"/>
                      <a:pt x="29972" y="152"/>
                    </a:cubicBezTo>
                    <a:cubicBezTo>
                      <a:pt x="29375" y="51"/>
                      <a:pt x="28639" y="0"/>
                      <a:pt x="27762" y="0"/>
                    </a:cubicBezTo>
                    <a:cubicBezTo>
                      <a:pt x="26911" y="0"/>
                      <a:pt x="26188" y="51"/>
                      <a:pt x="25578" y="152"/>
                    </a:cubicBezTo>
                    <a:cubicBezTo>
                      <a:pt x="24968" y="254"/>
                      <a:pt x="24486" y="406"/>
                      <a:pt x="24130" y="597"/>
                    </a:cubicBezTo>
                    <a:cubicBezTo>
                      <a:pt x="23775" y="787"/>
                      <a:pt x="23508" y="1016"/>
                      <a:pt x="23343" y="1283"/>
                    </a:cubicBezTo>
                    <a:cubicBezTo>
                      <a:pt x="23178" y="1562"/>
                      <a:pt x="23089" y="1867"/>
                      <a:pt x="23089" y="2197"/>
                    </a:cubicBezTo>
                    <a:lnTo>
                      <a:pt x="23089" y="25171"/>
                    </a:lnTo>
                    <a:lnTo>
                      <a:pt x="2337" y="25171"/>
                    </a:lnTo>
                    <a:cubicBezTo>
                      <a:pt x="1994" y="25171"/>
                      <a:pt x="1689" y="25248"/>
                      <a:pt x="1423" y="25425"/>
                    </a:cubicBezTo>
                    <a:cubicBezTo>
                      <a:pt x="1143" y="25590"/>
                      <a:pt x="902" y="25857"/>
                      <a:pt x="686" y="26238"/>
                    </a:cubicBezTo>
                    <a:cubicBezTo>
                      <a:pt x="483" y="26619"/>
                      <a:pt x="318" y="27089"/>
                      <a:pt x="191" y="27660"/>
                    </a:cubicBezTo>
                    <a:cubicBezTo>
                      <a:pt x="64" y="28231"/>
                      <a:pt x="0" y="28891"/>
                      <a:pt x="0" y="29641"/>
                    </a:cubicBezTo>
                    <a:cubicBezTo>
                      <a:pt x="0" y="30441"/>
                      <a:pt x="64" y="31127"/>
                      <a:pt x="191" y="31698"/>
                    </a:cubicBezTo>
                    <a:cubicBezTo>
                      <a:pt x="318" y="32270"/>
                      <a:pt x="483" y="32740"/>
                      <a:pt x="686" y="33121"/>
                    </a:cubicBezTo>
                    <a:cubicBezTo>
                      <a:pt x="902" y="33489"/>
                      <a:pt x="1143" y="33768"/>
                      <a:pt x="1423" y="33933"/>
                    </a:cubicBezTo>
                    <a:cubicBezTo>
                      <a:pt x="1689" y="34111"/>
                      <a:pt x="2020" y="34187"/>
                      <a:pt x="2400" y="34187"/>
                    </a:cubicBezTo>
                    <a:lnTo>
                      <a:pt x="23089" y="34187"/>
                    </a:lnTo>
                    <a:lnTo>
                      <a:pt x="23089" y="57149"/>
                    </a:lnTo>
                    <a:cubicBezTo>
                      <a:pt x="23089" y="57492"/>
                      <a:pt x="23178" y="57771"/>
                      <a:pt x="23343" y="58000"/>
                    </a:cubicBezTo>
                    <a:cubicBezTo>
                      <a:pt x="23508" y="58241"/>
                      <a:pt x="23775" y="58432"/>
                      <a:pt x="24130" y="58609"/>
                    </a:cubicBezTo>
                    <a:cubicBezTo>
                      <a:pt x="24486" y="58775"/>
                      <a:pt x="24968" y="58914"/>
                      <a:pt x="25578" y="59016"/>
                    </a:cubicBezTo>
                    <a:cubicBezTo>
                      <a:pt x="26188" y="59117"/>
                      <a:pt x="26911" y="59168"/>
                      <a:pt x="27762" y="59168"/>
                    </a:cubicBezTo>
                    <a:cubicBezTo>
                      <a:pt x="28639" y="59168"/>
                      <a:pt x="29375" y="59117"/>
                      <a:pt x="29972" y="59016"/>
                    </a:cubicBezTo>
                    <a:cubicBezTo>
                      <a:pt x="30556" y="58914"/>
                      <a:pt x="31026" y="58775"/>
                      <a:pt x="31382" y="58609"/>
                    </a:cubicBezTo>
                    <a:cubicBezTo>
                      <a:pt x="31737" y="58432"/>
                      <a:pt x="32004" y="58241"/>
                      <a:pt x="32169" y="58000"/>
                    </a:cubicBezTo>
                    <a:cubicBezTo>
                      <a:pt x="32347" y="57771"/>
                      <a:pt x="32423" y="57492"/>
                      <a:pt x="32423" y="57149"/>
                    </a:cubicBezTo>
                    <a:lnTo>
                      <a:pt x="32423" y="34187"/>
                    </a:lnTo>
                    <a:lnTo>
                      <a:pt x="53124" y="34187"/>
                    </a:lnTo>
                    <a:cubicBezTo>
                      <a:pt x="53454" y="34187"/>
                      <a:pt x="53772" y="34111"/>
                      <a:pt x="54064" y="33933"/>
                    </a:cubicBezTo>
                    <a:cubicBezTo>
                      <a:pt x="54356" y="33768"/>
                      <a:pt x="54610" y="33489"/>
                      <a:pt x="54826" y="33121"/>
                    </a:cubicBezTo>
                    <a:cubicBezTo>
                      <a:pt x="55029" y="32740"/>
                      <a:pt x="55207" y="32270"/>
                      <a:pt x="55334" y="31698"/>
                    </a:cubicBezTo>
                    <a:cubicBezTo>
                      <a:pt x="55447" y="31127"/>
                      <a:pt x="55511" y="30441"/>
                      <a:pt x="55511" y="29641"/>
                    </a:cubicBezTo>
                    <a:cubicBezTo>
                      <a:pt x="55511" y="28891"/>
                      <a:pt x="55460" y="28231"/>
                      <a:pt x="55359" y="27660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08" name="Google Shape;1208;p33"/>
            <p:cNvSpPr/>
            <p:nvPr/>
          </p:nvSpPr>
          <p:spPr>
            <a:xfrm>
              <a:off x="5419686" y="3177917"/>
              <a:ext cx="164108" cy="164122"/>
            </a:xfrm>
            <a:custGeom>
              <a:rect b="b" l="l" r="r" t="t"/>
              <a:pathLst>
                <a:path extrusionOk="0" h="164122" w="164108">
                  <a:moveTo>
                    <a:pt x="82054" y="164122"/>
                  </a:moveTo>
                  <a:cubicBezTo>
                    <a:pt x="127367" y="164122"/>
                    <a:pt x="164108" y="127381"/>
                    <a:pt x="164108" y="82068"/>
                  </a:cubicBezTo>
                  <a:cubicBezTo>
                    <a:pt x="164108" y="36742"/>
                    <a:pt x="127367" y="0"/>
                    <a:pt x="82054" y="0"/>
                  </a:cubicBezTo>
                  <a:cubicBezTo>
                    <a:pt x="36741" y="0"/>
                    <a:pt x="0" y="36742"/>
                    <a:pt x="0" y="82068"/>
                  </a:cubicBezTo>
                  <a:cubicBezTo>
                    <a:pt x="0" y="127381"/>
                    <a:pt x="36741" y="164122"/>
                    <a:pt x="82054" y="164122"/>
                  </a:cubicBezTo>
                </a:path>
              </a:pathLst>
            </a:custGeom>
            <a:solidFill>
              <a:srgbClr val="3A8D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33"/>
            <p:cNvSpPr/>
            <p:nvPr/>
          </p:nvSpPr>
          <p:spPr>
            <a:xfrm>
              <a:off x="5465172" y="3251476"/>
              <a:ext cx="60679" cy="17004"/>
            </a:xfrm>
            <a:custGeom>
              <a:rect b="b" l="l" r="r" t="t"/>
              <a:pathLst>
                <a:path extrusionOk="0" h="17004" w="60679">
                  <a:moveTo>
                    <a:pt x="60375" y="4470"/>
                  </a:moveTo>
                  <a:cubicBezTo>
                    <a:pt x="60172" y="3391"/>
                    <a:pt x="59880" y="2502"/>
                    <a:pt x="59512" y="1804"/>
                  </a:cubicBezTo>
                  <a:cubicBezTo>
                    <a:pt x="59131" y="1105"/>
                    <a:pt x="58674" y="622"/>
                    <a:pt x="58140" y="381"/>
                  </a:cubicBezTo>
                  <a:cubicBezTo>
                    <a:pt x="57607" y="127"/>
                    <a:pt x="56997" y="0"/>
                    <a:pt x="56337" y="0"/>
                  </a:cubicBezTo>
                  <a:lnTo>
                    <a:pt x="4470" y="0"/>
                  </a:lnTo>
                  <a:cubicBezTo>
                    <a:pt x="2972" y="0"/>
                    <a:pt x="1854" y="622"/>
                    <a:pt x="1117" y="1867"/>
                  </a:cubicBezTo>
                  <a:cubicBezTo>
                    <a:pt x="368" y="3112"/>
                    <a:pt x="0" y="5295"/>
                    <a:pt x="0" y="8445"/>
                  </a:cubicBezTo>
                  <a:cubicBezTo>
                    <a:pt x="0" y="11582"/>
                    <a:pt x="368" y="13804"/>
                    <a:pt x="1117" y="15087"/>
                  </a:cubicBezTo>
                  <a:cubicBezTo>
                    <a:pt x="1854" y="16369"/>
                    <a:pt x="2972" y="17004"/>
                    <a:pt x="4470" y="17004"/>
                  </a:cubicBezTo>
                  <a:lnTo>
                    <a:pt x="56337" y="17004"/>
                  </a:lnTo>
                  <a:cubicBezTo>
                    <a:pt x="57747" y="17004"/>
                    <a:pt x="58826" y="16382"/>
                    <a:pt x="59563" y="15137"/>
                  </a:cubicBezTo>
                  <a:cubicBezTo>
                    <a:pt x="60312" y="13906"/>
                    <a:pt x="60679" y="11670"/>
                    <a:pt x="60679" y="8445"/>
                  </a:cubicBezTo>
                  <a:cubicBezTo>
                    <a:pt x="60679" y="6870"/>
                    <a:pt x="60578" y="5549"/>
                    <a:pt x="60375" y="44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0" name="Google Shape;1210;p33"/>
          <p:cNvSpPr/>
          <p:nvPr/>
        </p:nvSpPr>
        <p:spPr>
          <a:xfrm>
            <a:off x="959199" y="4318756"/>
            <a:ext cx="1064159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Le 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nombre de protons </a:t>
            </a:r>
            <a:r>
              <a:rPr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s’appelle le </a:t>
            </a:r>
            <a:r>
              <a:rPr b="1" lang="fr-FR" sz="28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numéro atomique Z</a:t>
            </a:r>
            <a:r>
              <a:rPr lang="fr-FR" sz="28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1" name="Google Shape;1211;p33"/>
          <p:cNvSpPr/>
          <p:nvPr/>
        </p:nvSpPr>
        <p:spPr>
          <a:xfrm>
            <a:off x="1014787" y="4982431"/>
            <a:ext cx="46416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Pour l’atome du lithium: Z = 3</a:t>
            </a:r>
            <a:endParaRPr b="1" sz="28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2" name="Google Shape;1212;p33"/>
          <p:cNvSpPr/>
          <p:nvPr/>
        </p:nvSpPr>
        <p:spPr>
          <a:xfrm>
            <a:off x="5471905" y="2469590"/>
            <a:ext cx="684000" cy="684000"/>
          </a:xfrm>
          <a:prstGeom prst="ellipse">
            <a:avLst/>
          </a:prstGeom>
          <a:noFill/>
          <a:ln cap="flat" cmpd="sng" w="2857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13" name="Google Shape;1213;p33"/>
          <p:cNvCxnSpPr/>
          <p:nvPr/>
        </p:nvCxnSpPr>
        <p:spPr>
          <a:xfrm flipH="1">
            <a:off x="6130102" y="2519074"/>
            <a:ext cx="3273205" cy="262218"/>
          </a:xfrm>
          <a:prstGeom prst="straightConnector1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214" name="Google Shape;1214;p33"/>
          <p:cNvSpPr/>
          <p:nvPr/>
        </p:nvSpPr>
        <p:spPr>
          <a:xfrm>
            <a:off x="9403307" y="2209978"/>
            <a:ext cx="159550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 protons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9" name="Google Shape;1219;p34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220" name="Google Shape;1220;p3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 cmpd="sng" w="9525">
              <a:solidFill>
                <a:srgbClr val="FF656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656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22" name="Google Shape;1222;p34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 cmpd="sng" w="9525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3" name="Google Shape;1223;p34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cap="flat" cmpd="sng" w="25400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4" name="Google Shape;1224;p34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34"/>
          <p:cNvSpPr txBox="1"/>
          <p:nvPr/>
        </p:nvSpPr>
        <p:spPr>
          <a:xfrm>
            <a:off x="5103226" y="2339910"/>
            <a:ext cx="5869201" cy="145123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7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Tâche principale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7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(8 min)</a:t>
            </a:r>
            <a:endParaRPr b="1" sz="4267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, Visage humain, habits, garçon&#10;&#10;Le contenu généré par l’IA peut être incorrect." id="1226" name="Google Shape;1226;p34"/>
          <p:cNvPicPr preferRelativeResize="0"/>
          <p:nvPr/>
        </p:nvPicPr>
        <p:blipFill rotWithShape="1">
          <a:blip r:embed="rId3">
            <a:alphaModFix/>
          </a:blip>
          <a:srcRect b="21122" l="6543" r="7873" t="22389"/>
          <a:stretch/>
        </p:blipFill>
        <p:spPr>
          <a:xfrm>
            <a:off x="465154" y="2567829"/>
            <a:ext cx="3426532" cy="2261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0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35"/>
          <p:cNvSpPr txBox="1"/>
          <p:nvPr/>
        </p:nvSpPr>
        <p:spPr>
          <a:xfrm>
            <a:off x="905146" y="210350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vais maintenant vous montrer comment déterminer la charge électrique du noyau d’un atome et celle de ses électrons. Je prends l’exemple de l’atome du carbone. </a:t>
            </a:r>
            <a:endParaRPr/>
          </a:p>
        </p:txBody>
      </p:sp>
      <p:sp>
        <p:nvSpPr>
          <p:cNvPr id="1232" name="Google Shape;1232;p35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233" name="Google Shape;1233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234" name="Google Shape;1234;p35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incite les élèves à suivre.</a:t>
            </a:r>
            <a:endParaRPr/>
          </a:p>
        </p:txBody>
      </p:sp>
      <p:sp>
        <p:nvSpPr>
          <p:cNvPr id="1235" name="Google Shape;1235;p35"/>
          <p:cNvSpPr/>
          <p:nvPr/>
        </p:nvSpPr>
        <p:spPr>
          <a:xfrm>
            <a:off x="2194000" y="832445"/>
            <a:ext cx="228206" cy="74155"/>
          </a:xfrm>
          <a:custGeom>
            <a:rect b="b" l="l" r="r" t="t"/>
            <a:pathLst>
              <a:path extrusionOk="0" h="74155" w="228206">
                <a:moveTo>
                  <a:pt x="0" y="74155"/>
                </a:moveTo>
                <a:lnTo>
                  <a:pt x="228206" y="0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36" name="Google Shape;1236;p35"/>
          <p:cNvGrpSpPr/>
          <p:nvPr/>
        </p:nvGrpSpPr>
        <p:grpSpPr>
          <a:xfrm>
            <a:off x="793578" y="1316204"/>
            <a:ext cx="10431288" cy="2112796"/>
            <a:chOff x="718933" y="2659809"/>
            <a:chExt cx="10431288" cy="2112796"/>
          </a:xfrm>
        </p:grpSpPr>
        <p:sp>
          <p:nvSpPr>
            <p:cNvPr id="1237" name="Google Shape;1237;p35"/>
            <p:cNvSpPr/>
            <p:nvPr/>
          </p:nvSpPr>
          <p:spPr>
            <a:xfrm>
              <a:off x="1091112" y="2696662"/>
              <a:ext cx="10059109" cy="2075943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9D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35"/>
            <p:cNvSpPr/>
            <p:nvPr/>
          </p:nvSpPr>
          <p:spPr>
            <a:xfrm>
              <a:off x="1091112" y="2680430"/>
              <a:ext cx="10059109" cy="2092175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35"/>
            <p:cNvSpPr/>
            <p:nvPr/>
          </p:nvSpPr>
          <p:spPr>
            <a:xfrm>
              <a:off x="844878" y="2703031"/>
              <a:ext cx="306801" cy="251668"/>
            </a:xfrm>
            <a:custGeom>
              <a:rect b="b" l="l" r="r" t="t"/>
              <a:pathLst>
                <a:path extrusionOk="0" h="205752" w="23656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FCC59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35"/>
            <p:cNvSpPr/>
            <p:nvPr/>
          </p:nvSpPr>
          <p:spPr>
            <a:xfrm>
              <a:off x="718933" y="2681632"/>
              <a:ext cx="454968" cy="409064"/>
            </a:xfrm>
            <a:custGeom>
              <a:rect b="b" l="l" r="r" t="t"/>
              <a:pathLst>
                <a:path extrusionOk="0" h="205752" w="261327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F587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35"/>
            <p:cNvSpPr/>
            <p:nvPr/>
          </p:nvSpPr>
          <p:spPr>
            <a:xfrm>
              <a:off x="1552651" y="2828865"/>
              <a:ext cx="9372334" cy="17235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L’atome du carbone C a le numéro atomique Z = 6.</a:t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On veut déterminer la charge électrique du noyau de cet atome et celle de ses électrons.</a:t>
              </a:r>
              <a:endParaRPr/>
            </a:p>
          </p:txBody>
        </p:sp>
        <p:sp>
          <p:nvSpPr>
            <p:cNvPr id="1242" name="Google Shape;1242;p35"/>
            <p:cNvSpPr/>
            <p:nvPr/>
          </p:nvSpPr>
          <p:spPr>
            <a:xfrm>
              <a:off x="943471" y="2659809"/>
              <a:ext cx="237001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sp>
        <p:nvSpPr>
          <p:cNvPr id="1243" name="Google Shape;1243;p35"/>
          <p:cNvSpPr/>
          <p:nvPr/>
        </p:nvSpPr>
        <p:spPr>
          <a:xfrm>
            <a:off x="1538190" y="3787925"/>
            <a:ext cx="5609413" cy="430887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4" name="Google Shape;1244;p35"/>
          <p:cNvSpPr/>
          <p:nvPr/>
        </p:nvSpPr>
        <p:spPr>
          <a:xfrm>
            <a:off x="1259893" y="3787925"/>
            <a:ext cx="55763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Déterminer la charge électrique du noyau.</a:t>
            </a:r>
            <a:endParaRPr/>
          </a:p>
        </p:txBody>
      </p:sp>
      <p:sp>
        <p:nvSpPr>
          <p:cNvPr id="1245" name="Google Shape;1245;p35"/>
          <p:cNvSpPr/>
          <p:nvPr/>
        </p:nvSpPr>
        <p:spPr>
          <a:xfrm>
            <a:off x="1528238" y="4489293"/>
            <a:ext cx="8453323" cy="476925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6" name="Google Shape;1246;p35"/>
          <p:cNvSpPr/>
          <p:nvPr/>
        </p:nvSpPr>
        <p:spPr>
          <a:xfrm>
            <a:off x="1255117" y="4516182"/>
            <a:ext cx="85695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Déduire la charge électrique des électrons de l’atome du carbone. 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0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1" name="Google Shape;1251;p36"/>
          <p:cNvSpPr txBox="1"/>
          <p:nvPr/>
        </p:nvSpPr>
        <p:spPr>
          <a:xfrm>
            <a:off x="905146" y="210350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sais que le noyau est constitué de protons et de neutrons. Alors la charge du noyau sera égale à la charge des protons + la charge des neutrons.</a:t>
            </a:r>
            <a:endParaRPr/>
          </a:p>
        </p:txBody>
      </p:sp>
      <p:sp>
        <p:nvSpPr>
          <p:cNvPr id="1252" name="Google Shape;1252;p36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253" name="Google Shape;125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254" name="Google Shape;1254;p36"/>
          <p:cNvSpPr/>
          <p:nvPr/>
        </p:nvSpPr>
        <p:spPr>
          <a:xfrm>
            <a:off x="2194000" y="832445"/>
            <a:ext cx="228206" cy="74155"/>
          </a:xfrm>
          <a:custGeom>
            <a:rect b="b" l="l" r="r" t="t"/>
            <a:pathLst>
              <a:path extrusionOk="0" h="74155" w="228206">
                <a:moveTo>
                  <a:pt x="0" y="74155"/>
                </a:moveTo>
                <a:lnTo>
                  <a:pt x="228206" y="0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5" name="Google Shape;1255;p36"/>
          <p:cNvSpPr/>
          <p:nvPr/>
        </p:nvSpPr>
        <p:spPr>
          <a:xfrm>
            <a:off x="1255368" y="3526391"/>
            <a:ext cx="5609413" cy="430887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6" name="Google Shape;1256;p36"/>
          <p:cNvSpPr/>
          <p:nvPr/>
        </p:nvSpPr>
        <p:spPr>
          <a:xfrm>
            <a:off x="1207501" y="3526391"/>
            <a:ext cx="55763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Déterminer la charge électrique du noyau.</a:t>
            </a:r>
            <a:endParaRPr/>
          </a:p>
        </p:txBody>
      </p:sp>
      <p:grpSp>
        <p:nvGrpSpPr>
          <p:cNvPr id="1257" name="Google Shape;1257;p36"/>
          <p:cNvGrpSpPr/>
          <p:nvPr/>
        </p:nvGrpSpPr>
        <p:grpSpPr>
          <a:xfrm>
            <a:off x="534211" y="1198344"/>
            <a:ext cx="10431288" cy="2112796"/>
            <a:chOff x="718933" y="2659809"/>
            <a:chExt cx="10431288" cy="2112796"/>
          </a:xfrm>
        </p:grpSpPr>
        <p:sp>
          <p:nvSpPr>
            <p:cNvPr id="1258" name="Google Shape;1258;p36"/>
            <p:cNvSpPr/>
            <p:nvPr/>
          </p:nvSpPr>
          <p:spPr>
            <a:xfrm>
              <a:off x="1091112" y="2696662"/>
              <a:ext cx="10059109" cy="2075943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9D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36"/>
            <p:cNvSpPr/>
            <p:nvPr/>
          </p:nvSpPr>
          <p:spPr>
            <a:xfrm>
              <a:off x="1091112" y="2680430"/>
              <a:ext cx="10059109" cy="2092175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36"/>
            <p:cNvSpPr/>
            <p:nvPr/>
          </p:nvSpPr>
          <p:spPr>
            <a:xfrm>
              <a:off x="844878" y="2703031"/>
              <a:ext cx="306801" cy="251668"/>
            </a:xfrm>
            <a:custGeom>
              <a:rect b="b" l="l" r="r" t="t"/>
              <a:pathLst>
                <a:path extrusionOk="0" h="205752" w="23656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FCC59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36"/>
            <p:cNvSpPr/>
            <p:nvPr/>
          </p:nvSpPr>
          <p:spPr>
            <a:xfrm>
              <a:off x="718933" y="2681632"/>
              <a:ext cx="454968" cy="409064"/>
            </a:xfrm>
            <a:custGeom>
              <a:rect b="b" l="l" r="r" t="t"/>
              <a:pathLst>
                <a:path extrusionOk="0" h="205752" w="261327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F587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36"/>
            <p:cNvSpPr/>
            <p:nvPr/>
          </p:nvSpPr>
          <p:spPr>
            <a:xfrm>
              <a:off x="1552651" y="2828865"/>
              <a:ext cx="9372334" cy="17235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L’atome du carbone C a le numéro atomique Z = 6.</a:t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On veut déterminer la charge électrique du noyau de cet atome et celle de ses électrons.</a:t>
              </a:r>
              <a:endParaRPr/>
            </a:p>
          </p:txBody>
        </p:sp>
        <p:sp>
          <p:nvSpPr>
            <p:cNvPr id="1263" name="Google Shape;1263;p36"/>
            <p:cNvSpPr/>
            <p:nvPr/>
          </p:nvSpPr>
          <p:spPr>
            <a:xfrm>
              <a:off x="943471" y="2659809"/>
              <a:ext cx="237001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sp>
        <p:nvSpPr>
          <p:cNvPr id="1264" name="Google Shape;1264;p36"/>
          <p:cNvSpPr/>
          <p:nvPr/>
        </p:nvSpPr>
        <p:spPr>
          <a:xfrm>
            <a:off x="3290018" y="4211925"/>
            <a:ext cx="5539978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3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b="0" i="0" lang="fr-FR" sz="3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3600">
                <a:solidFill>
                  <a:srgbClr val="231F20"/>
                </a:solidFill>
                <a:latin typeface="Arial Narrow"/>
                <a:ea typeface="Arial Narrow"/>
                <a:cs typeface="Arial Narrow"/>
                <a:sym typeface="Arial Narrow"/>
              </a:rPr>
              <a:t>......................................	</a:t>
            </a:r>
            <a:endParaRPr b="0" i="0" sz="36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5" name="Google Shape;1265;p36"/>
          <p:cNvSpPr/>
          <p:nvPr/>
        </p:nvSpPr>
        <p:spPr>
          <a:xfrm rot="-5400000">
            <a:off x="1078680" y="5308127"/>
            <a:ext cx="578498" cy="629351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6" name="Google Shape;1266;p36"/>
          <p:cNvSpPr/>
          <p:nvPr/>
        </p:nvSpPr>
        <p:spPr>
          <a:xfrm>
            <a:off x="4225321" y="4203448"/>
            <a:ext cx="4323235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6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b="0" i="0" lang="fr-FR" sz="36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36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protons</a:t>
            </a:r>
            <a:r>
              <a:rPr b="0" i="0" lang="fr-FR" sz="36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+ </a:t>
            </a:r>
            <a:r>
              <a:rPr b="0" i="0" lang="fr-FR" sz="36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36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neutrons</a:t>
            </a:r>
            <a:r>
              <a:rPr b="0" i="0" lang="fr-FR" sz="36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  <a:endParaRPr b="0" i="0" sz="3600">
              <a:solidFill>
                <a:srgbClr val="243D9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36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incite les élèves à suivre.</a:t>
            </a:r>
            <a:endParaRPr/>
          </a:p>
        </p:txBody>
      </p:sp>
      <p:sp>
        <p:nvSpPr>
          <p:cNvPr id="1268" name="Google Shape;1268;p36"/>
          <p:cNvSpPr/>
          <p:nvPr/>
        </p:nvSpPr>
        <p:spPr>
          <a:xfrm>
            <a:off x="2001122" y="5155024"/>
            <a:ext cx="877163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2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32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protons  </a:t>
            </a:r>
            <a:r>
              <a:rPr b="0" i="0" lang="fr-FR" sz="32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: </a:t>
            </a:r>
            <a:r>
              <a:rPr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Le symbole de l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 charge de </a:t>
            </a:r>
            <a:r>
              <a:rPr b="0" i="0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tous les protons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de l’atome </a:t>
            </a:r>
            <a:r>
              <a:rPr b="0" i="0" lang="fr-FR" sz="3200">
                <a:solidFill>
                  <a:srgbClr val="231F20"/>
                </a:solidFill>
                <a:latin typeface="Arial Narrow"/>
                <a:ea typeface="Arial Narrow"/>
                <a:cs typeface="Arial Narrow"/>
                <a:sym typeface="Arial Narrow"/>
              </a:rPr>
              <a:t>	</a:t>
            </a:r>
            <a:endParaRPr b="0" i="0" sz="32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9" name="Google Shape;1269;p36"/>
          <p:cNvSpPr/>
          <p:nvPr/>
        </p:nvSpPr>
        <p:spPr>
          <a:xfrm>
            <a:off x="2035372" y="5777448"/>
            <a:ext cx="9233297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2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aseline="-25000" lang="fr-FR" sz="32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neutrons </a:t>
            </a:r>
            <a:r>
              <a:rPr b="0" baseline="-25000" i="0" lang="fr-FR" sz="32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32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: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 symbole de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la charge de </a:t>
            </a:r>
            <a:r>
              <a:rPr b="0" i="0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tous les neutrons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de l’atome </a:t>
            </a:r>
            <a:r>
              <a:rPr b="0" i="0" lang="fr-FR" sz="3200">
                <a:solidFill>
                  <a:srgbClr val="231F20"/>
                </a:solidFill>
                <a:latin typeface="Arial Narrow"/>
                <a:ea typeface="Arial Narrow"/>
                <a:cs typeface="Arial Narrow"/>
                <a:sym typeface="Arial Narrow"/>
              </a:rPr>
              <a:t>	</a:t>
            </a:r>
            <a:endParaRPr b="0" i="0" sz="32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37"/>
          <p:cNvSpPr txBox="1"/>
          <p:nvPr/>
        </p:nvSpPr>
        <p:spPr>
          <a:xfrm>
            <a:off x="905146" y="210350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Ensuite, Je sais que  les neutrons n’ont pas de charges, alors la charge du noyau sera égale à la charge des protons.</a:t>
            </a:r>
            <a:endParaRPr/>
          </a:p>
        </p:txBody>
      </p:sp>
      <p:sp>
        <p:nvSpPr>
          <p:cNvPr id="1275" name="Google Shape;1275;p3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276" name="Google Shape;1276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277" name="Google Shape;1277;p37"/>
          <p:cNvSpPr/>
          <p:nvPr/>
        </p:nvSpPr>
        <p:spPr>
          <a:xfrm>
            <a:off x="2194000" y="832445"/>
            <a:ext cx="228206" cy="74155"/>
          </a:xfrm>
          <a:custGeom>
            <a:rect b="b" l="l" r="r" t="t"/>
            <a:pathLst>
              <a:path extrusionOk="0" h="74155" w="228206">
                <a:moveTo>
                  <a:pt x="0" y="74155"/>
                </a:moveTo>
                <a:lnTo>
                  <a:pt x="228206" y="0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8" name="Google Shape;1278;p37"/>
          <p:cNvSpPr/>
          <p:nvPr/>
        </p:nvSpPr>
        <p:spPr>
          <a:xfrm>
            <a:off x="1037046" y="3756382"/>
            <a:ext cx="5609413" cy="430887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9" name="Google Shape;1279;p37"/>
          <p:cNvSpPr/>
          <p:nvPr/>
        </p:nvSpPr>
        <p:spPr>
          <a:xfrm>
            <a:off x="758749" y="3756382"/>
            <a:ext cx="55763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Déterminer la charge électrique du noyau.</a:t>
            </a:r>
            <a:endParaRPr/>
          </a:p>
        </p:txBody>
      </p:sp>
      <p:grpSp>
        <p:nvGrpSpPr>
          <p:cNvPr id="1280" name="Google Shape;1280;p37"/>
          <p:cNvGrpSpPr/>
          <p:nvPr/>
        </p:nvGrpSpPr>
        <p:grpSpPr>
          <a:xfrm>
            <a:off x="534211" y="1198344"/>
            <a:ext cx="10431288" cy="2112796"/>
            <a:chOff x="718933" y="2659809"/>
            <a:chExt cx="10431288" cy="2112796"/>
          </a:xfrm>
        </p:grpSpPr>
        <p:sp>
          <p:nvSpPr>
            <p:cNvPr id="1281" name="Google Shape;1281;p37"/>
            <p:cNvSpPr/>
            <p:nvPr/>
          </p:nvSpPr>
          <p:spPr>
            <a:xfrm>
              <a:off x="1091112" y="2696662"/>
              <a:ext cx="10059109" cy="2075943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9D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37"/>
            <p:cNvSpPr/>
            <p:nvPr/>
          </p:nvSpPr>
          <p:spPr>
            <a:xfrm>
              <a:off x="1091112" y="2680430"/>
              <a:ext cx="10059109" cy="2092175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37"/>
            <p:cNvSpPr/>
            <p:nvPr/>
          </p:nvSpPr>
          <p:spPr>
            <a:xfrm>
              <a:off x="844878" y="2703031"/>
              <a:ext cx="306801" cy="251668"/>
            </a:xfrm>
            <a:custGeom>
              <a:rect b="b" l="l" r="r" t="t"/>
              <a:pathLst>
                <a:path extrusionOk="0" h="205752" w="23656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FCC59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37"/>
            <p:cNvSpPr/>
            <p:nvPr/>
          </p:nvSpPr>
          <p:spPr>
            <a:xfrm>
              <a:off x="718933" y="2681632"/>
              <a:ext cx="454968" cy="409064"/>
            </a:xfrm>
            <a:custGeom>
              <a:rect b="b" l="l" r="r" t="t"/>
              <a:pathLst>
                <a:path extrusionOk="0" h="205752" w="261327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F587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37"/>
            <p:cNvSpPr/>
            <p:nvPr/>
          </p:nvSpPr>
          <p:spPr>
            <a:xfrm>
              <a:off x="1552651" y="2828865"/>
              <a:ext cx="9372334" cy="17235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L’atome du carbone C a le numéro atomique Z = 6.</a:t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On veut déterminer la charge électrique du noyau de cet atome et celle de ses électrons.</a:t>
              </a:r>
              <a:endParaRPr/>
            </a:p>
          </p:txBody>
        </p:sp>
        <p:sp>
          <p:nvSpPr>
            <p:cNvPr id="1286" name="Google Shape;1286;p37"/>
            <p:cNvSpPr/>
            <p:nvPr/>
          </p:nvSpPr>
          <p:spPr>
            <a:xfrm>
              <a:off x="943471" y="2659809"/>
              <a:ext cx="237001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sp>
        <p:nvSpPr>
          <p:cNvPr id="1287" name="Google Shape;1287;p37"/>
          <p:cNvSpPr/>
          <p:nvPr/>
        </p:nvSpPr>
        <p:spPr>
          <a:xfrm>
            <a:off x="7899481" y="4673050"/>
            <a:ext cx="11472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protons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400">
              <a:solidFill>
                <a:srgbClr val="243D9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8" name="Google Shape;1288;p37"/>
          <p:cNvSpPr/>
          <p:nvPr/>
        </p:nvSpPr>
        <p:spPr>
          <a:xfrm>
            <a:off x="2194000" y="4737095"/>
            <a:ext cx="258876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Q</a:t>
            </a:r>
            <a:r>
              <a:rPr b="0" baseline="-2500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neutrons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= 0</a:t>
            </a:r>
            <a:endParaRPr b="0" i="0" sz="2400">
              <a:solidFill>
                <a:srgbClr val="243D9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9" name="Google Shape;1289;p37"/>
          <p:cNvSpPr/>
          <p:nvPr/>
        </p:nvSpPr>
        <p:spPr>
          <a:xfrm rot="-5400000">
            <a:off x="5509901" y="4234290"/>
            <a:ext cx="578498" cy="1374941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0" name="Google Shape;1290;p37"/>
          <p:cNvSpPr/>
          <p:nvPr/>
        </p:nvSpPr>
        <p:spPr>
          <a:xfrm>
            <a:off x="7252954" y="4632511"/>
            <a:ext cx="194027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 Narrow"/>
                <a:ea typeface="Arial Narrow"/>
                <a:cs typeface="Arial Narrow"/>
                <a:sym typeface="Arial Narrow"/>
              </a:rPr>
              <a:t>............... </a:t>
            </a:r>
            <a:endParaRPr b="0" i="0" sz="24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Google Shape;1291;p37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incite les élèves à suivre.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38"/>
          <p:cNvSpPr txBox="1"/>
          <p:nvPr/>
        </p:nvSpPr>
        <p:spPr>
          <a:xfrm>
            <a:off x="905146" y="210350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Pour déterminer la charge des protons, je dois préciser le nombre de protons dans le noyau. </a:t>
            </a:r>
            <a:endParaRPr/>
          </a:p>
        </p:txBody>
      </p:sp>
      <p:sp>
        <p:nvSpPr>
          <p:cNvPr id="1297" name="Google Shape;1297;p38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298" name="Google Shape;1298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299" name="Google Shape;1299;p38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incite les élèves à suivre. Il explique soigneusement les notations utilisées.</a:t>
            </a:r>
            <a:endParaRPr/>
          </a:p>
        </p:txBody>
      </p:sp>
      <p:sp>
        <p:nvSpPr>
          <p:cNvPr id="1300" name="Google Shape;1300;p38"/>
          <p:cNvSpPr/>
          <p:nvPr/>
        </p:nvSpPr>
        <p:spPr>
          <a:xfrm>
            <a:off x="2194000" y="832445"/>
            <a:ext cx="228206" cy="74155"/>
          </a:xfrm>
          <a:custGeom>
            <a:rect b="b" l="l" r="r" t="t"/>
            <a:pathLst>
              <a:path extrusionOk="0" h="74155" w="228206">
                <a:moveTo>
                  <a:pt x="0" y="74155"/>
                </a:moveTo>
                <a:lnTo>
                  <a:pt x="228206" y="0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01" name="Google Shape;1301;p38"/>
          <p:cNvGrpSpPr/>
          <p:nvPr/>
        </p:nvGrpSpPr>
        <p:grpSpPr>
          <a:xfrm>
            <a:off x="534211" y="1198344"/>
            <a:ext cx="10431288" cy="2112796"/>
            <a:chOff x="718933" y="2659809"/>
            <a:chExt cx="10431288" cy="2112796"/>
          </a:xfrm>
        </p:grpSpPr>
        <p:sp>
          <p:nvSpPr>
            <p:cNvPr id="1302" name="Google Shape;1302;p38"/>
            <p:cNvSpPr/>
            <p:nvPr/>
          </p:nvSpPr>
          <p:spPr>
            <a:xfrm>
              <a:off x="1091112" y="2696662"/>
              <a:ext cx="10059109" cy="2075943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9D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38"/>
            <p:cNvSpPr/>
            <p:nvPr/>
          </p:nvSpPr>
          <p:spPr>
            <a:xfrm>
              <a:off x="1091112" y="2680430"/>
              <a:ext cx="10059109" cy="2092175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38"/>
            <p:cNvSpPr/>
            <p:nvPr/>
          </p:nvSpPr>
          <p:spPr>
            <a:xfrm>
              <a:off x="844878" y="2703031"/>
              <a:ext cx="306801" cy="251668"/>
            </a:xfrm>
            <a:custGeom>
              <a:rect b="b" l="l" r="r" t="t"/>
              <a:pathLst>
                <a:path extrusionOk="0" h="205752" w="23656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FCC59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38"/>
            <p:cNvSpPr/>
            <p:nvPr/>
          </p:nvSpPr>
          <p:spPr>
            <a:xfrm>
              <a:off x="718933" y="2681632"/>
              <a:ext cx="454968" cy="409064"/>
            </a:xfrm>
            <a:custGeom>
              <a:rect b="b" l="l" r="r" t="t"/>
              <a:pathLst>
                <a:path extrusionOk="0" h="205752" w="261327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F587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38"/>
            <p:cNvSpPr/>
            <p:nvPr/>
          </p:nvSpPr>
          <p:spPr>
            <a:xfrm>
              <a:off x="1552651" y="2828865"/>
              <a:ext cx="9372334" cy="17235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L’atome du carbone C a le numéro atomique Z = 6.</a:t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On veut déterminer la charge électrique du noyau de cet atome et celle de ses électrons.</a:t>
              </a:r>
              <a:endParaRPr/>
            </a:p>
          </p:txBody>
        </p:sp>
        <p:sp>
          <p:nvSpPr>
            <p:cNvPr id="1307" name="Google Shape;1307;p38"/>
            <p:cNvSpPr/>
            <p:nvPr/>
          </p:nvSpPr>
          <p:spPr>
            <a:xfrm>
              <a:off x="943471" y="2659809"/>
              <a:ext cx="237001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sp>
        <p:nvSpPr>
          <p:cNvPr id="1308" name="Google Shape;1308;p38"/>
          <p:cNvSpPr/>
          <p:nvPr/>
        </p:nvSpPr>
        <p:spPr>
          <a:xfrm>
            <a:off x="1050694" y="3443343"/>
            <a:ext cx="5609413" cy="430887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9" name="Google Shape;1309;p38"/>
          <p:cNvSpPr/>
          <p:nvPr/>
        </p:nvSpPr>
        <p:spPr>
          <a:xfrm>
            <a:off x="772397" y="3443343"/>
            <a:ext cx="55763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Déterminer la charge électrique du noyau.</a:t>
            </a:r>
            <a:endParaRPr/>
          </a:p>
        </p:txBody>
      </p:sp>
      <p:sp>
        <p:nvSpPr>
          <p:cNvPr id="1310" name="Google Shape;1310;p38"/>
          <p:cNvSpPr txBox="1"/>
          <p:nvPr/>
        </p:nvSpPr>
        <p:spPr>
          <a:xfrm>
            <a:off x="743455" y="4294255"/>
            <a:ext cx="640160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 numéro atomique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l’atome du carbone est 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Z= 6.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C-a-d le nombre de ces protons est égale à 6</a:t>
            </a:r>
            <a:endParaRPr/>
          </a:p>
        </p:txBody>
      </p:sp>
      <p:sp>
        <p:nvSpPr>
          <p:cNvPr id="1311" name="Google Shape;1311;p38"/>
          <p:cNvSpPr/>
          <p:nvPr/>
        </p:nvSpPr>
        <p:spPr>
          <a:xfrm rot="-5400000">
            <a:off x="7374562" y="4255683"/>
            <a:ext cx="419878" cy="878873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2" name="Google Shape;1312;p38"/>
          <p:cNvSpPr/>
          <p:nvPr/>
        </p:nvSpPr>
        <p:spPr>
          <a:xfrm>
            <a:off x="8223941" y="4485180"/>
            <a:ext cx="30852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protons 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= 6 </a:t>
            </a:r>
            <a:r>
              <a:rPr b="0" i="0" lang="fr-FR" sz="2400">
                <a:solidFill>
                  <a:srgbClr val="243D98"/>
                </a:solidFill>
                <a:latin typeface="Cambria Math"/>
                <a:ea typeface="Cambria Math"/>
                <a:cs typeface="Cambria Math"/>
                <a:sym typeface="Cambria Math"/>
              </a:rPr>
              <a:t>𝗑 (+e) = 6e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400">
              <a:solidFill>
                <a:srgbClr val="243D9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39"/>
          <p:cNvSpPr txBox="1"/>
          <p:nvPr/>
        </p:nvSpPr>
        <p:spPr>
          <a:xfrm>
            <a:off x="905146" y="210350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Pour déterminer la charge des protons, je dois précise le nombre de protons dans le noyau. </a:t>
            </a:r>
            <a:endParaRPr/>
          </a:p>
        </p:txBody>
      </p:sp>
      <p:sp>
        <p:nvSpPr>
          <p:cNvPr id="1318" name="Google Shape;1318;p39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319" name="Google Shape;1319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39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incite les élèves à suivre. Il explique soigneusement les notations utilisées.</a:t>
            </a:r>
            <a:endParaRPr/>
          </a:p>
        </p:txBody>
      </p:sp>
      <p:sp>
        <p:nvSpPr>
          <p:cNvPr id="1321" name="Google Shape;1321;p39"/>
          <p:cNvSpPr/>
          <p:nvPr/>
        </p:nvSpPr>
        <p:spPr>
          <a:xfrm>
            <a:off x="2194000" y="832445"/>
            <a:ext cx="228206" cy="74155"/>
          </a:xfrm>
          <a:custGeom>
            <a:rect b="b" l="l" r="r" t="t"/>
            <a:pathLst>
              <a:path extrusionOk="0" h="74155" w="228206">
                <a:moveTo>
                  <a:pt x="0" y="74155"/>
                </a:moveTo>
                <a:lnTo>
                  <a:pt x="228206" y="0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22" name="Google Shape;1322;p39"/>
          <p:cNvGrpSpPr/>
          <p:nvPr/>
        </p:nvGrpSpPr>
        <p:grpSpPr>
          <a:xfrm>
            <a:off x="534211" y="1198344"/>
            <a:ext cx="10431288" cy="2112796"/>
            <a:chOff x="718933" y="2659809"/>
            <a:chExt cx="10431288" cy="2112796"/>
          </a:xfrm>
        </p:grpSpPr>
        <p:sp>
          <p:nvSpPr>
            <p:cNvPr id="1323" name="Google Shape;1323;p39"/>
            <p:cNvSpPr/>
            <p:nvPr/>
          </p:nvSpPr>
          <p:spPr>
            <a:xfrm>
              <a:off x="1091112" y="2696662"/>
              <a:ext cx="10059109" cy="2075943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9D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1091112" y="2680430"/>
              <a:ext cx="10059109" cy="2092175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844878" y="2703031"/>
              <a:ext cx="306801" cy="251668"/>
            </a:xfrm>
            <a:custGeom>
              <a:rect b="b" l="l" r="r" t="t"/>
              <a:pathLst>
                <a:path extrusionOk="0" h="205752" w="23656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FCC59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718933" y="2681632"/>
              <a:ext cx="454968" cy="409064"/>
            </a:xfrm>
            <a:custGeom>
              <a:rect b="b" l="l" r="r" t="t"/>
              <a:pathLst>
                <a:path extrusionOk="0" h="205752" w="261327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F587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1552651" y="2828865"/>
              <a:ext cx="9372334" cy="17235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L’atome du carbone C a le numéro atomique Z = 6.</a:t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On veut déterminer la charge électrique du noyau de cet atome et celle de ses électrons.</a:t>
              </a:r>
              <a:endParaRPr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943471" y="2659809"/>
              <a:ext cx="237001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sp>
        <p:nvSpPr>
          <p:cNvPr id="1329" name="Google Shape;1329;p39"/>
          <p:cNvSpPr/>
          <p:nvPr/>
        </p:nvSpPr>
        <p:spPr>
          <a:xfrm>
            <a:off x="1050694" y="3443343"/>
            <a:ext cx="5609413" cy="430887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0" name="Google Shape;1330;p39"/>
          <p:cNvSpPr/>
          <p:nvPr/>
        </p:nvSpPr>
        <p:spPr>
          <a:xfrm>
            <a:off x="772397" y="3443343"/>
            <a:ext cx="55763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Déterminer la charge électrique du noyau.</a:t>
            </a:r>
            <a:endParaRPr/>
          </a:p>
        </p:txBody>
      </p:sp>
      <p:sp>
        <p:nvSpPr>
          <p:cNvPr id="1331" name="Google Shape;1331;p39"/>
          <p:cNvSpPr/>
          <p:nvPr/>
        </p:nvSpPr>
        <p:spPr>
          <a:xfrm rot="-5400000">
            <a:off x="4414869" y="4114433"/>
            <a:ext cx="419878" cy="1538816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2" name="Google Shape;1332;p39"/>
          <p:cNvSpPr/>
          <p:nvPr/>
        </p:nvSpPr>
        <p:spPr>
          <a:xfrm>
            <a:off x="1434851" y="4979743"/>
            <a:ext cx="172592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protons 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2400">
                <a:solidFill>
                  <a:srgbClr val="243D98"/>
                </a:solidFill>
                <a:latin typeface="Cambria Math"/>
                <a:ea typeface="Cambria Math"/>
                <a:cs typeface="Cambria Math"/>
                <a:sym typeface="Cambria Math"/>
              </a:rPr>
              <a:t>= 6e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400">
              <a:solidFill>
                <a:srgbClr val="243D9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3" name="Google Shape;1333;p39"/>
          <p:cNvSpPr/>
          <p:nvPr/>
        </p:nvSpPr>
        <p:spPr>
          <a:xfrm>
            <a:off x="5855679" y="4610411"/>
            <a:ext cx="162114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1"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Noyau </a:t>
            </a:r>
            <a:r>
              <a:rPr b="1" lang="fr-FR" sz="2400">
                <a:solidFill>
                  <a:srgbClr val="243D98"/>
                </a:solidFill>
                <a:latin typeface="Cambria Math"/>
                <a:ea typeface="Cambria Math"/>
                <a:cs typeface="Cambria Math"/>
                <a:sym typeface="Cambria Math"/>
              </a:rPr>
              <a:t> = 6e</a:t>
            </a:r>
            <a:r>
              <a:rPr b="1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400">
              <a:solidFill>
                <a:srgbClr val="231F2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334" name="Google Shape;1334;p39"/>
          <p:cNvSpPr/>
          <p:nvPr/>
        </p:nvSpPr>
        <p:spPr>
          <a:xfrm>
            <a:off x="2081378" y="4184719"/>
            <a:ext cx="11472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protons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400">
              <a:solidFill>
                <a:srgbClr val="243D9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5" name="Google Shape;1335;p39"/>
          <p:cNvSpPr/>
          <p:nvPr/>
        </p:nvSpPr>
        <p:spPr>
          <a:xfrm>
            <a:off x="1434851" y="4144180"/>
            <a:ext cx="194027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 Narrow"/>
                <a:ea typeface="Arial Narrow"/>
                <a:cs typeface="Arial Narrow"/>
                <a:sym typeface="Arial Narrow"/>
              </a:rPr>
              <a:t>............... </a:t>
            </a:r>
            <a:endParaRPr b="0" i="0" sz="24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p39"/>
          <p:cNvSpPr/>
          <p:nvPr/>
        </p:nvSpPr>
        <p:spPr>
          <a:xfrm>
            <a:off x="3375126" y="4369385"/>
            <a:ext cx="432174" cy="1030077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"/>
          <p:cNvSpPr/>
          <p:nvPr/>
        </p:nvSpPr>
        <p:spPr>
          <a:xfrm>
            <a:off x="2110915" y="1103970"/>
            <a:ext cx="7970171" cy="50095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4"/>
          <p:cNvSpPr/>
          <p:nvPr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 sz="146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349" name="Google Shape;349;p4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62" y="30483"/>
            <a:ext cx="727815" cy="8543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0" name="Google Shape;350;p4"/>
          <p:cNvGrpSpPr/>
          <p:nvPr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351" name="Google Shape;351;p4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9D7A2"/>
            </a:solidFill>
            <a:ln cap="flat" cmpd="sng" w="9525">
              <a:solidFill>
                <a:srgbClr val="F9D7A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13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352" name="Google Shape;352;p4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9D7A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4"/>
            <p:cNvSpPr txBox="1"/>
            <p:nvPr/>
          </p:nvSpPr>
          <p:spPr>
            <a:xfrm>
              <a:off x="5743469" y="1123811"/>
              <a:ext cx="1216144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10 min</a:t>
              </a:r>
              <a:endParaRPr b="1"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4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9D7A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4"/>
            <p:cNvSpPr txBox="1"/>
            <p:nvPr/>
          </p:nvSpPr>
          <p:spPr>
            <a:xfrm>
              <a:off x="2214439" y="1112833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Ouverture de la séance</a:t>
              </a:r>
              <a:endParaRPr/>
            </a:p>
          </p:txBody>
        </p:sp>
      </p:grpSp>
      <p:sp>
        <p:nvSpPr>
          <p:cNvPr id="356" name="Google Shape;356;p4"/>
          <p:cNvSpPr/>
          <p:nvPr/>
        </p:nvSpPr>
        <p:spPr>
          <a:xfrm>
            <a:off x="2336945" y="2310757"/>
            <a:ext cx="395203" cy="39520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6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4"/>
          <p:cNvSpPr/>
          <p:nvPr/>
        </p:nvSpPr>
        <p:spPr>
          <a:xfrm>
            <a:off x="2860122" y="2234356"/>
            <a:ext cx="6994935" cy="548005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02" y="0"/>
                  <a:pt x="1567" y="0"/>
                </a:cubicBezTo>
                <a:lnTo>
                  <a:pt x="118433" y="0"/>
                </a:lnTo>
                <a:cubicBezTo>
                  <a:pt x="118849" y="0"/>
                  <a:pt x="119247" y="2107"/>
                  <a:pt x="119541" y="5858"/>
                </a:cubicBezTo>
                <a:cubicBezTo>
                  <a:pt x="119835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98" y="120000"/>
                  <a:pt x="118433" y="120000"/>
                </a:cubicBezTo>
                <a:lnTo>
                  <a:pt x="1567" y="120000"/>
                </a:lnTo>
                <a:lnTo>
                  <a:pt x="1567" y="120000"/>
                </a:lnTo>
                <a:cubicBezTo>
                  <a:pt x="1151" y="120000"/>
                  <a:pt x="753" y="117893"/>
                  <a:pt x="459" y="114142"/>
                </a:cubicBezTo>
                <a:cubicBezTo>
                  <a:pt x="165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 cap="flat" cmpd="sng" w="285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4"/>
          <p:cNvSpPr txBox="1"/>
          <p:nvPr/>
        </p:nvSpPr>
        <p:spPr>
          <a:xfrm>
            <a:off x="7642287" y="2318590"/>
            <a:ext cx="1621525" cy="461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 b="1" sz="146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4"/>
          <p:cNvSpPr/>
          <p:nvPr/>
        </p:nvSpPr>
        <p:spPr>
          <a:xfrm>
            <a:off x="9301364" y="2248560"/>
            <a:ext cx="519597" cy="51959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4"/>
          <p:cNvSpPr txBox="1"/>
          <p:nvPr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Modelage</a:t>
            </a:r>
            <a:endParaRPr/>
          </a:p>
        </p:txBody>
      </p:sp>
      <p:grpSp>
        <p:nvGrpSpPr>
          <p:cNvPr id="361" name="Google Shape;361;p4"/>
          <p:cNvGrpSpPr/>
          <p:nvPr/>
        </p:nvGrpSpPr>
        <p:grpSpPr>
          <a:xfrm>
            <a:off x="2336946" y="3060734"/>
            <a:ext cx="7518111" cy="548005"/>
            <a:chOff x="1764463" y="1060636"/>
            <a:chExt cx="5638583" cy="411004"/>
          </a:xfrm>
        </p:grpSpPr>
        <p:sp>
          <p:nvSpPr>
            <p:cNvPr id="362" name="Google Shape;362;p4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F9ED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4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F9E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4"/>
            <p:cNvSpPr txBox="1"/>
            <p:nvPr/>
          </p:nvSpPr>
          <p:spPr>
            <a:xfrm>
              <a:off x="5743469" y="1123811"/>
              <a:ext cx="1216144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15 min</a:t>
              </a:r>
              <a:endParaRPr b="1"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4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4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Pratique collective (VdC) </a:t>
              </a:r>
              <a:endParaRPr/>
            </a:p>
          </p:txBody>
        </p:sp>
      </p:grpSp>
      <p:grpSp>
        <p:nvGrpSpPr>
          <p:cNvPr id="367" name="Google Shape;367;p4"/>
          <p:cNvGrpSpPr/>
          <p:nvPr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8" name="Google Shape;368;p4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4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4"/>
            <p:cNvSpPr txBox="1"/>
            <p:nvPr/>
          </p:nvSpPr>
          <p:spPr>
            <a:xfrm>
              <a:off x="5743469" y="1123811"/>
              <a:ext cx="1216144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10 min</a:t>
              </a:r>
              <a:endParaRPr b="1"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4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4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Pratique en binôme</a:t>
              </a:r>
              <a:endParaRPr/>
            </a:p>
          </p:txBody>
        </p:sp>
      </p:grpSp>
      <p:grpSp>
        <p:nvGrpSpPr>
          <p:cNvPr id="373" name="Google Shape;373;p4"/>
          <p:cNvGrpSpPr/>
          <p:nvPr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374" name="Google Shape;374;p4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8BC14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4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92D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4"/>
            <p:cNvSpPr txBox="1"/>
            <p:nvPr/>
          </p:nvSpPr>
          <p:spPr>
            <a:xfrm>
              <a:off x="5991640" y="1123811"/>
              <a:ext cx="967973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7 min</a:t>
              </a:r>
              <a:endParaRPr b="1"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4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4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Pratique autonome</a:t>
              </a:r>
              <a:endParaRPr/>
            </a:p>
          </p:txBody>
        </p:sp>
      </p:grpSp>
      <p:grpSp>
        <p:nvGrpSpPr>
          <p:cNvPr id="379" name="Google Shape;379;p4"/>
          <p:cNvGrpSpPr/>
          <p:nvPr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380" name="Google Shape;380;p4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9D7A2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4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9D7A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4"/>
            <p:cNvSpPr txBox="1"/>
            <p:nvPr/>
          </p:nvSpPr>
          <p:spPr>
            <a:xfrm>
              <a:off x="5991640" y="1123811"/>
              <a:ext cx="967973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3 min</a:t>
              </a:r>
              <a:endParaRPr b="1"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4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4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Clôture</a:t>
              </a:r>
              <a:endParaRPr/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0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40"/>
          <p:cNvSpPr txBox="1"/>
          <p:nvPr/>
        </p:nvSpPr>
        <p:spPr>
          <a:xfrm>
            <a:off x="989179" y="238023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Deuxième question: on veut déterminer la charge des électrons. Je sais que l’atome est neutre alors sa charge totale est nulle.</a:t>
            </a:r>
            <a:endParaRPr/>
          </a:p>
        </p:txBody>
      </p:sp>
      <p:sp>
        <p:nvSpPr>
          <p:cNvPr id="1342" name="Google Shape;1342;p40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343" name="Google Shape;1343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344" name="Google Shape;1344;p40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incite les élèves à suivre. Il explique soigneusement les notations utilisées.</a:t>
            </a:r>
            <a:endParaRPr/>
          </a:p>
        </p:txBody>
      </p:sp>
      <p:sp>
        <p:nvSpPr>
          <p:cNvPr id="1345" name="Google Shape;1345;p40"/>
          <p:cNvSpPr/>
          <p:nvPr/>
        </p:nvSpPr>
        <p:spPr>
          <a:xfrm>
            <a:off x="2194000" y="832445"/>
            <a:ext cx="228206" cy="74155"/>
          </a:xfrm>
          <a:custGeom>
            <a:rect b="b" l="l" r="r" t="t"/>
            <a:pathLst>
              <a:path extrusionOk="0" h="74155" w="228206">
                <a:moveTo>
                  <a:pt x="0" y="74155"/>
                </a:moveTo>
                <a:lnTo>
                  <a:pt x="228206" y="0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46" name="Google Shape;1346;p40"/>
          <p:cNvGrpSpPr/>
          <p:nvPr/>
        </p:nvGrpSpPr>
        <p:grpSpPr>
          <a:xfrm>
            <a:off x="534211" y="1198344"/>
            <a:ext cx="10431288" cy="2112796"/>
            <a:chOff x="718933" y="2659809"/>
            <a:chExt cx="10431288" cy="2112796"/>
          </a:xfrm>
        </p:grpSpPr>
        <p:sp>
          <p:nvSpPr>
            <p:cNvPr id="1347" name="Google Shape;1347;p40"/>
            <p:cNvSpPr/>
            <p:nvPr/>
          </p:nvSpPr>
          <p:spPr>
            <a:xfrm>
              <a:off x="1091112" y="2696662"/>
              <a:ext cx="10059109" cy="2075943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9D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p40"/>
            <p:cNvSpPr/>
            <p:nvPr/>
          </p:nvSpPr>
          <p:spPr>
            <a:xfrm>
              <a:off x="1091112" y="2680430"/>
              <a:ext cx="10059109" cy="2092175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40"/>
            <p:cNvSpPr/>
            <p:nvPr/>
          </p:nvSpPr>
          <p:spPr>
            <a:xfrm>
              <a:off x="844878" y="2703031"/>
              <a:ext cx="306801" cy="251668"/>
            </a:xfrm>
            <a:custGeom>
              <a:rect b="b" l="l" r="r" t="t"/>
              <a:pathLst>
                <a:path extrusionOk="0" h="205752" w="23656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FCC59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40"/>
            <p:cNvSpPr/>
            <p:nvPr/>
          </p:nvSpPr>
          <p:spPr>
            <a:xfrm>
              <a:off x="718933" y="2681632"/>
              <a:ext cx="454968" cy="409064"/>
            </a:xfrm>
            <a:custGeom>
              <a:rect b="b" l="l" r="r" t="t"/>
              <a:pathLst>
                <a:path extrusionOk="0" h="205752" w="261327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F587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40"/>
            <p:cNvSpPr/>
            <p:nvPr/>
          </p:nvSpPr>
          <p:spPr>
            <a:xfrm>
              <a:off x="1552651" y="2828865"/>
              <a:ext cx="9372334" cy="17235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L’atome du carbone C a le numéro atomique Z = 6.</a:t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On veut déterminer la charge électrique du noyau de cet atome et celle de ses électrons.</a:t>
              </a:r>
              <a:endParaRPr/>
            </a:p>
          </p:txBody>
        </p:sp>
        <p:sp>
          <p:nvSpPr>
            <p:cNvPr id="1352" name="Google Shape;1352;p40"/>
            <p:cNvSpPr/>
            <p:nvPr/>
          </p:nvSpPr>
          <p:spPr>
            <a:xfrm>
              <a:off x="943471" y="2659809"/>
              <a:ext cx="237001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sp>
        <p:nvSpPr>
          <p:cNvPr id="1353" name="Google Shape;1353;p40"/>
          <p:cNvSpPr/>
          <p:nvPr/>
        </p:nvSpPr>
        <p:spPr>
          <a:xfrm>
            <a:off x="950282" y="3421452"/>
            <a:ext cx="8453323" cy="476925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4" name="Google Shape;1354;p40"/>
          <p:cNvSpPr/>
          <p:nvPr/>
        </p:nvSpPr>
        <p:spPr>
          <a:xfrm>
            <a:off x="677161" y="3448341"/>
            <a:ext cx="85695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Déduire la charge électrique des électrons de l’atome du carbone. </a:t>
            </a:r>
            <a:endParaRPr/>
          </a:p>
        </p:txBody>
      </p:sp>
      <p:sp>
        <p:nvSpPr>
          <p:cNvPr id="1355" name="Google Shape;1355;p40"/>
          <p:cNvSpPr/>
          <p:nvPr/>
        </p:nvSpPr>
        <p:spPr>
          <a:xfrm>
            <a:off x="3972786" y="4243977"/>
            <a:ext cx="200471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Atome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r>
              <a:rPr b="0" i="0" lang="fr-FR" sz="2400">
                <a:solidFill>
                  <a:srgbClr val="231F20"/>
                </a:solidFill>
                <a:latin typeface="Arial Narrow"/>
                <a:ea typeface="Arial Narrow"/>
                <a:cs typeface="Arial Narrow"/>
                <a:sym typeface="Arial Narrow"/>
              </a:rPr>
              <a:t>...............</a:t>
            </a:r>
            <a:endParaRPr/>
          </a:p>
        </p:txBody>
      </p:sp>
      <p:sp>
        <p:nvSpPr>
          <p:cNvPr id="1356" name="Google Shape;1356;p40"/>
          <p:cNvSpPr/>
          <p:nvPr/>
        </p:nvSpPr>
        <p:spPr>
          <a:xfrm>
            <a:off x="5268988" y="4243977"/>
            <a:ext cx="15549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41"/>
          <p:cNvSpPr txBox="1"/>
          <p:nvPr/>
        </p:nvSpPr>
        <p:spPr>
          <a:xfrm>
            <a:off x="989179" y="238023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L’atome est constitué des électrons et du noyau. </a:t>
            </a:r>
            <a:endParaRPr/>
          </a:p>
        </p:txBody>
      </p:sp>
      <p:sp>
        <p:nvSpPr>
          <p:cNvPr id="1362" name="Google Shape;1362;p4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363" name="Google Shape;1363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364" name="Google Shape;1364;p41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incite les élèves à suivre. Il explique soigneusement les notations utilisées.</a:t>
            </a:r>
            <a:endParaRPr/>
          </a:p>
        </p:txBody>
      </p:sp>
      <p:sp>
        <p:nvSpPr>
          <p:cNvPr id="1365" name="Google Shape;1365;p41"/>
          <p:cNvSpPr/>
          <p:nvPr/>
        </p:nvSpPr>
        <p:spPr>
          <a:xfrm>
            <a:off x="2194000" y="832445"/>
            <a:ext cx="228206" cy="74155"/>
          </a:xfrm>
          <a:custGeom>
            <a:rect b="b" l="l" r="r" t="t"/>
            <a:pathLst>
              <a:path extrusionOk="0" h="74155" w="228206">
                <a:moveTo>
                  <a:pt x="0" y="74155"/>
                </a:moveTo>
                <a:lnTo>
                  <a:pt x="228206" y="0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66" name="Google Shape;1366;p41"/>
          <p:cNvGrpSpPr/>
          <p:nvPr/>
        </p:nvGrpSpPr>
        <p:grpSpPr>
          <a:xfrm>
            <a:off x="534211" y="1198344"/>
            <a:ext cx="10431288" cy="2112796"/>
            <a:chOff x="718933" y="2659809"/>
            <a:chExt cx="10431288" cy="2112796"/>
          </a:xfrm>
        </p:grpSpPr>
        <p:sp>
          <p:nvSpPr>
            <p:cNvPr id="1367" name="Google Shape;1367;p41"/>
            <p:cNvSpPr/>
            <p:nvPr/>
          </p:nvSpPr>
          <p:spPr>
            <a:xfrm>
              <a:off x="1091112" y="2696662"/>
              <a:ext cx="10059109" cy="2075943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9D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8" name="Google Shape;1368;p41"/>
            <p:cNvSpPr/>
            <p:nvPr/>
          </p:nvSpPr>
          <p:spPr>
            <a:xfrm>
              <a:off x="1091112" y="2680430"/>
              <a:ext cx="10059109" cy="2092175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9" name="Google Shape;1369;p41"/>
            <p:cNvSpPr/>
            <p:nvPr/>
          </p:nvSpPr>
          <p:spPr>
            <a:xfrm>
              <a:off x="844878" y="2703031"/>
              <a:ext cx="306801" cy="251668"/>
            </a:xfrm>
            <a:custGeom>
              <a:rect b="b" l="l" r="r" t="t"/>
              <a:pathLst>
                <a:path extrusionOk="0" h="205752" w="23656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FCC59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0" name="Google Shape;1370;p41"/>
            <p:cNvSpPr/>
            <p:nvPr/>
          </p:nvSpPr>
          <p:spPr>
            <a:xfrm>
              <a:off x="718933" y="2681632"/>
              <a:ext cx="454968" cy="409064"/>
            </a:xfrm>
            <a:custGeom>
              <a:rect b="b" l="l" r="r" t="t"/>
              <a:pathLst>
                <a:path extrusionOk="0" h="205752" w="261327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F587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1" name="Google Shape;1371;p41"/>
            <p:cNvSpPr/>
            <p:nvPr/>
          </p:nvSpPr>
          <p:spPr>
            <a:xfrm>
              <a:off x="1552651" y="2828865"/>
              <a:ext cx="9372334" cy="17235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L’atome du carbone C a le numéro atomique Z = 6.</a:t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On veut déterminer la charge électrique du noyau de cet atome et celle de ses électrons.</a:t>
              </a:r>
              <a:endParaRPr/>
            </a:p>
          </p:txBody>
        </p:sp>
        <p:sp>
          <p:nvSpPr>
            <p:cNvPr id="1372" name="Google Shape;1372;p41"/>
            <p:cNvSpPr/>
            <p:nvPr/>
          </p:nvSpPr>
          <p:spPr>
            <a:xfrm>
              <a:off x="943471" y="2659809"/>
              <a:ext cx="237001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sp>
        <p:nvSpPr>
          <p:cNvPr id="1373" name="Google Shape;1373;p41"/>
          <p:cNvSpPr/>
          <p:nvPr/>
        </p:nvSpPr>
        <p:spPr>
          <a:xfrm>
            <a:off x="950282" y="3421452"/>
            <a:ext cx="8453323" cy="476925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4" name="Google Shape;1374;p41"/>
          <p:cNvSpPr/>
          <p:nvPr/>
        </p:nvSpPr>
        <p:spPr>
          <a:xfrm>
            <a:off x="677161" y="3448341"/>
            <a:ext cx="85695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Déduire la charge électrique des électrons de l’atome du carbone. </a:t>
            </a:r>
            <a:endParaRPr/>
          </a:p>
        </p:txBody>
      </p:sp>
      <p:sp>
        <p:nvSpPr>
          <p:cNvPr id="1375" name="Google Shape;1375;p41"/>
          <p:cNvSpPr/>
          <p:nvPr/>
        </p:nvSpPr>
        <p:spPr>
          <a:xfrm>
            <a:off x="3163892" y="4439970"/>
            <a:ext cx="402610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Atome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r>
              <a:rPr b="0" baseline="-2500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 Narrow"/>
                <a:ea typeface="Arial Narrow"/>
                <a:cs typeface="Arial Narrow"/>
                <a:sym typeface="Arial Narrow"/>
              </a:rPr>
              <a:t>..........................................</a:t>
            </a:r>
            <a:endParaRPr b="0" i="0" sz="2400">
              <a:solidFill>
                <a:srgbClr val="231F2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376" name="Google Shape;1376;p41"/>
          <p:cNvSpPr/>
          <p:nvPr/>
        </p:nvSpPr>
        <p:spPr>
          <a:xfrm>
            <a:off x="4449490" y="4418100"/>
            <a:ext cx="32092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+ Q</a:t>
            </a:r>
            <a:r>
              <a:rPr b="0" baseline="-2500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électrons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= 0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0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p42"/>
          <p:cNvSpPr txBox="1"/>
          <p:nvPr/>
        </p:nvSpPr>
        <p:spPr>
          <a:xfrm>
            <a:off x="989179" y="238023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calculer la charge des électrons, j’applique la relation suivante:</a:t>
            </a:r>
            <a:endParaRPr/>
          </a:p>
        </p:txBody>
      </p:sp>
      <p:sp>
        <p:nvSpPr>
          <p:cNvPr id="1382" name="Google Shape;1382;p42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383" name="Google Shape;1383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384" name="Google Shape;1384;p42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incite les élèves à suivre. Il explique soigneusement les notations utilisées.</a:t>
            </a:r>
            <a:endParaRPr/>
          </a:p>
        </p:txBody>
      </p:sp>
      <p:sp>
        <p:nvSpPr>
          <p:cNvPr id="1385" name="Google Shape;1385;p42"/>
          <p:cNvSpPr/>
          <p:nvPr/>
        </p:nvSpPr>
        <p:spPr>
          <a:xfrm>
            <a:off x="2194000" y="832445"/>
            <a:ext cx="228206" cy="74155"/>
          </a:xfrm>
          <a:custGeom>
            <a:rect b="b" l="l" r="r" t="t"/>
            <a:pathLst>
              <a:path extrusionOk="0" h="74155" w="228206">
                <a:moveTo>
                  <a:pt x="0" y="74155"/>
                </a:moveTo>
                <a:lnTo>
                  <a:pt x="228206" y="0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86" name="Google Shape;1386;p42"/>
          <p:cNvGrpSpPr/>
          <p:nvPr/>
        </p:nvGrpSpPr>
        <p:grpSpPr>
          <a:xfrm>
            <a:off x="534211" y="1198344"/>
            <a:ext cx="10431288" cy="2112796"/>
            <a:chOff x="718933" y="2659809"/>
            <a:chExt cx="10431288" cy="2112796"/>
          </a:xfrm>
        </p:grpSpPr>
        <p:sp>
          <p:nvSpPr>
            <p:cNvPr id="1387" name="Google Shape;1387;p42"/>
            <p:cNvSpPr/>
            <p:nvPr/>
          </p:nvSpPr>
          <p:spPr>
            <a:xfrm>
              <a:off x="1091112" y="2696662"/>
              <a:ext cx="10059109" cy="2075943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9D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8" name="Google Shape;1388;p42"/>
            <p:cNvSpPr/>
            <p:nvPr/>
          </p:nvSpPr>
          <p:spPr>
            <a:xfrm>
              <a:off x="1091112" y="2680430"/>
              <a:ext cx="10059109" cy="2092175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42"/>
            <p:cNvSpPr/>
            <p:nvPr/>
          </p:nvSpPr>
          <p:spPr>
            <a:xfrm>
              <a:off x="844878" y="2703031"/>
              <a:ext cx="306801" cy="251668"/>
            </a:xfrm>
            <a:custGeom>
              <a:rect b="b" l="l" r="r" t="t"/>
              <a:pathLst>
                <a:path extrusionOk="0" h="205752" w="23656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FCC59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42"/>
            <p:cNvSpPr/>
            <p:nvPr/>
          </p:nvSpPr>
          <p:spPr>
            <a:xfrm>
              <a:off x="718933" y="2681632"/>
              <a:ext cx="454968" cy="409064"/>
            </a:xfrm>
            <a:custGeom>
              <a:rect b="b" l="l" r="r" t="t"/>
              <a:pathLst>
                <a:path extrusionOk="0" h="205752" w="261327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F587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42"/>
            <p:cNvSpPr/>
            <p:nvPr/>
          </p:nvSpPr>
          <p:spPr>
            <a:xfrm>
              <a:off x="1552651" y="2828865"/>
              <a:ext cx="9372334" cy="17235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L’atome du carbone C a le numéro atomique Z = 6.</a:t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On veut déterminer la charge électrique du noyau de cet atome et celle de ses électrons.</a:t>
              </a:r>
              <a:endParaRPr/>
            </a:p>
          </p:txBody>
        </p:sp>
        <p:sp>
          <p:nvSpPr>
            <p:cNvPr id="1392" name="Google Shape;1392;p42"/>
            <p:cNvSpPr/>
            <p:nvPr/>
          </p:nvSpPr>
          <p:spPr>
            <a:xfrm>
              <a:off x="943471" y="2659809"/>
              <a:ext cx="237001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sp>
        <p:nvSpPr>
          <p:cNvPr id="1393" name="Google Shape;1393;p42"/>
          <p:cNvSpPr/>
          <p:nvPr/>
        </p:nvSpPr>
        <p:spPr>
          <a:xfrm>
            <a:off x="950282" y="3421452"/>
            <a:ext cx="8453323" cy="476925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4" name="Google Shape;1394;p42"/>
          <p:cNvSpPr/>
          <p:nvPr/>
        </p:nvSpPr>
        <p:spPr>
          <a:xfrm>
            <a:off x="677161" y="3448341"/>
            <a:ext cx="85695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Déduire la charge électrique des électrons de l’atome du carbone. </a:t>
            </a:r>
            <a:endParaRPr/>
          </a:p>
        </p:txBody>
      </p:sp>
      <p:sp>
        <p:nvSpPr>
          <p:cNvPr id="1395" name="Google Shape;1395;p42"/>
          <p:cNvSpPr/>
          <p:nvPr/>
        </p:nvSpPr>
        <p:spPr>
          <a:xfrm>
            <a:off x="4061630" y="4262458"/>
            <a:ext cx="25856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baseline="-2500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 Narrow"/>
                <a:ea typeface="Arial Narrow"/>
                <a:cs typeface="Arial Narrow"/>
                <a:sym typeface="Arial Narrow"/>
              </a:rPr>
              <a:t>...................................</a:t>
            </a:r>
            <a:endParaRPr b="0" i="0" sz="2400">
              <a:solidFill>
                <a:srgbClr val="231F2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396" name="Google Shape;1396;p42"/>
          <p:cNvSpPr/>
          <p:nvPr/>
        </p:nvSpPr>
        <p:spPr>
          <a:xfrm>
            <a:off x="4449490" y="4152730"/>
            <a:ext cx="32092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+ Q</a:t>
            </a:r>
            <a:r>
              <a:rPr b="0" baseline="-2500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électrons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= 0</a:t>
            </a:r>
            <a:endParaRPr/>
          </a:p>
        </p:txBody>
      </p:sp>
      <p:sp>
        <p:nvSpPr>
          <p:cNvPr id="1397" name="Google Shape;1397;p42"/>
          <p:cNvSpPr/>
          <p:nvPr/>
        </p:nvSpPr>
        <p:spPr>
          <a:xfrm>
            <a:off x="4398108" y="5068431"/>
            <a:ext cx="25856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baseline="-2500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 Narrow"/>
                <a:ea typeface="Arial Narrow"/>
                <a:cs typeface="Arial Narrow"/>
                <a:sym typeface="Arial Narrow"/>
              </a:rPr>
              <a:t>...................................</a:t>
            </a:r>
            <a:endParaRPr b="0" i="0" sz="2400">
              <a:solidFill>
                <a:srgbClr val="231F2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398" name="Google Shape;1398;p42"/>
          <p:cNvSpPr/>
          <p:nvPr/>
        </p:nvSpPr>
        <p:spPr>
          <a:xfrm>
            <a:off x="4510890" y="4958703"/>
            <a:ext cx="22463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électrons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=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- Q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399" name="Google Shape;1399;p42"/>
          <p:cNvSpPr/>
          <p:nvPr/>
        </p:nvSpPr>
        <p:spPr>
          <a:xfrm>
            <a:off x="4449490" y="5799466"/>
            <a:ext cx="25856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baseline="-2500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 Narrow"/>
                <a:ea typeface="Arial Narrow"/>
                <a:cs typeface="Arial Narrow"/>
                <a:sym typeface="Arial Narrow"/>
              </a:rPr>
              <a:t>...................................</a:t>
            </a:r>
            <a:endParaRPr b="0" i="0" sz="2400">
              <a:solidFill>
                <a:srgbClr val="231F2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400" name="Google Shape;1400;p42"/>
          <p:cNvSpPr/>
          <p:nvPr/>
        </p:nvSpPr>
        <p:spPr>
          <a:xfrm>
            <a:off x="4562272" y="5689738"/>
            <a:ext cx="181286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électrons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=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- 6e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401" name="Google Shape;1401;p42"/>
          <p:cNvSpPr/>
          <p:nvPr/>
        </p:nvSpPr>
        <p:spPr>
          <a:xfrm rot="-5400000">
            <a:off x="3008108" y="4733523"/>
            <a:ext cx="310150" cy="878873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2" name="Google Shape;1402;p42"/>
          <p:cNvSpPr/>
          <p:nvPr/>
        </p:nvSpPr>
        <p:spPr>
          <a:xfrm rot="-5400000">
            <a:off x="3008109" y="5515104"/>
            <a:ext cx="310150" cy="878873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6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p43"/>
          <p:cNvSpPr txBox="1"/>
          <p:nvPr/>
        </p:nvSpPr>
        <p:spPr>
          <a:xfrm>
            <a:off x="905146" y="210350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 bilan, pour déterminer la charge électrique du noyau d’un atome de nombre atomique Z  et celle de ses électrons, on suit les étapes suivantes: </a:t>
            </a:r>
            <a:endParaRPr/>
          </a:p>
        </p:txBody>
      </p:sp>
      <p:sp>
        <p:nvSpPr>
          <p:cNvPr id="1408" name="Google Shape;1408;p43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409" name="Google Shape;1409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410" name="Google Shape;1410;p43"/>
          <p:cNvSpPr txBox="1"/>
          <p:nvPr/>
        </p:nvSpPr>
        <p:spPr>
          <a:xfrm>
            <a:off x="599683" y="617988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incite les élèves à suivre.</a:t>
            </a:r>
            <a:endParaRPr/>
          </a:p>
        </p:txBody>
      </p:sp>
      <p:sp>
        <p:nvSpPr>
          <p:cNvPr id="1411" name="Google Shape;1411;p43"/>
          <p:cNvSpPr/>
          <p:nvPr/>
        </p:nvSpPr>
        <p:spPr>
          <a:xfrm>
            <a:off x="571620" y="1286600"/>
            <a:ext cx="4110016" cy="885705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9D7A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2" name="Google Shape;1412;p43"/>
          <p:cNvSpPr/>
          <p:nvPr/>
        </p:nvSpPr>
        <p:spPr>
          <a:xfrm>
            <a:off x="298500" y="1313489"/>
            <a:ext cx="437059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5600" lvl="0" marL="3556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Déterminer la charge électrique du noyau d’un atome  .</a:t>
            </a:r>
            <a:endParaRPr/>
          </a:p>
        </p:txBody>
      </p:sp>
      <p:sp>
        <p:nvSpPr>
          <p:cNvPr id="1413" name="Google Shape;1413;p43"/>
          <p:cNvSpPr/>
          <p:nvPr/>
        </p:nvSpPr>
        <p:spPr>
          <a:xfrm>
            <a:off x="540300" y="4215600"/>
            <a:ext cx="4141336" cy="930497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9D7A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4" name="Google Shape;1414;p43"/>
          <p:cNvSpPr/>
          <p:nvPr/>
        </p:nvSpPr>
        <p:spPr>
          <a:xfrm>
            <a:off x="267178" y="4242489"/>
            <a:ext cx="4705849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3050" lvl="0" marL="2730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Déduire la charge électrique des électrons d’un atome. </a:t>
            </a:r>
            <a:endParaRPr/>
          </a:p>
        </p:txBody>
      </p:sp>
      <p:grpSp>
        <p:nvGrpSpPr>
          <p:cNvPr id="1415" name="Google Shape;1415;p43"/>
          <p:cNvGrpSpPr/>
          <p:nvPr/>
        </p:nvGrpSpPr>
        <p:grpSpPr>
          <a:xfrm>
            <a:off x="4850194" y="962022"/>
            <a:ext cx="4321422" cy="2768537"/>
            <a:chOff x="6392072" y="1244584"/>
            <a:chExt cx="4321422" cy="2768537"/>
          </a:xfrm>
        </p:grpSpPr>
        <p:sp>
          <p:nvSpPr>
            <p:cNvPr id="1416" name="Google Shape;1416;p43"/>
            <p:cNvSpPr/>
            <p:nvPr/>
          </p:nvSpPr>
          <p:spPr>
            <a:xfrm>
              <a:off x="6392072" y="1941286"/>
              <a:ext cx="4143999" cy="1347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b="1" baseline="-25000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Noyau</a:t>
              </a:r>
              <a:r>
                <a:rPr b="1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=</a:t>
              </a:r>
              <a:r>
                <a:rPr b="1" baseline="-25000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i="0" lang="fr-FR" sz="180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.......................................</a:t>
              </a:r>
              <a:endParaRPr b="1" i="0" sz="24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 donc </a:t>
              </a:r>
              <a:r>
                <a:rPr b="1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b="1" baseline="-2500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Noyau </a:t>
              </a:r>
              <a:r>
                <a:rPr b="1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= </a:t>
              </a:r>
              <a:r>
                <a:rPr i="0" lang="fr-FR" sz="1800">
                  <a:solidFill>
                    <a:srgbClr val="D8D8D8"/>
                  </a:solidFill>
                  <a:latin typeface="Arial"/>
                  <a:ea typeface="Arial"/>
                  <a:cs typeface="Arial"/>
                  <a:sym typeface="Arial"/>
                </a:rPr>
                <a:t>..............</a:t>
              </a:r>
              <a:endParaRPr i="0" sz="2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95123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951230" marR="0" rtl="0" algn="ctr">
                <a:lnSpc>
                  <a:spcPct val="95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 Alors: Q</a:t>
              </a:r>
              <a:r>
                <a:rPr b="1" baseline="-2500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Noyau</a:t>
              </a:r>
              <a:r>
                <a:rPr b="1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 = </a:t>
              </a:r>
              <a:r>
                <a:rPr i="0" lang="fr-FR" sz="1600">
                  <a:solidFill>
                    <a:srgbClr val="D8D8D8"/>
                  </a:solidFill>
                  <a:latin typeface="Arial"/>
                  <a:ea typeface="Arial"/>
                  <a:cs typeface="Arial"/>
                  <a:sym typeface="Arial"/>
                </a:rPr>
                <a:t>...............</a:t>
              </a:r>
              <a:endParaRPr i="0" sz="2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43"/>
            <p:cNvSpPr/>
            <p:nvPr/>
          </p:nvSpPr>
          <p:spPr>
            <a:xfrm>
              <a:off x="7803800" y="1912834"/>
              <a:ext cx="2208938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>
                  <a:solidFill>
                    <a:srgbClr val="243D98"/>
                  </a:solidFill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b="1" baseline="-25000" i="0" lang="fr-FR" sz="2400">
                  <a:solidFill>
                    <a:srgbClr val="243D98"/>
                  </a:solidFill>
                  <a:latin typeface="Arial"/>
                  <a:ea typeface="Arial"/>
                  <a:cs typeface="Arial"/>
                  <a:sym typeface="Arial"/>
                </a:rPr>
                <a:t>protons</a:t>
              </a:r>
              <a:r>
                <a:rPr b="1" i="0" lang="fr-FR" sz="2400">
                  <a:solidFill>
                    <a:srgbClr val="243D98"/>
                  </a:solidFill>
                  <a:latin typeface="Arial"/>
                  <a:ea typeface="Arial"/>
                  <a:cs typeface="Arial"/>
                  <a:sym typeface="Arial"/>
                </a:rPr>
                <a:t> + Q</a:t>
              </a:r>
              <a:r>
                <a:rPr b="1" baseline="-25000" i="0" lang="fr-FR" sz="2400">
                  <a:solidFill>
                    <a:srgbClr val="243D98"/>
                  </a:solidFill>
                  <a:latin typeface="Arial"/>
                  <a:ea typeface="Arial"/>
                  <a:cs typeface="Arial"/>
                  <a:sym typeface="Arial"/>
                </a:rPr>
                <a:t>neutrons</a:t>
              </a:r>
              <a:endParaRPr b="1" i="0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43"/>
            <p:cNvSpPr/>
            <p:nvPr/>
          </p:nvSpPr>
          <p:spPr>
            <a:xfrm>
              <a:off x="8870207" y="2253713"/>
              <a:ext cx="11525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>
                  <a:solidFill>
                    <a:srgbClr val="243D98"/>
                  </a:solidFill>
                  <a:latin typeface="Arial"/>
                  <a:ea typeface="Arial"/>
                  <a:cs typeface="Arial"/>
                  <a:sym typeface="Arial"/>
                </a:rPr>
                <a:t>+Ze + 0e</a:t>
              </a:r>
              <a:endParaRPr b="1" baseline="-25000" i="0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43"/>
            <p:cNvSpPr/>
            <p:nvPr/>
          </p:nvSpPr>
          <p:spPr>
            <a:xfrm>
              <a:off x="9694494" y="2863334"/>
              <a:ext cx="589905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>
                  <a:solidFill>
                    <a:srgbClr val="243D98"/>
                  </a:solidFill>
                  <a:latin typeface="Arial"/>
                  <a:ea typeface="Arial"/>
                  <a:cs typeface="Arial"/>
                  <a:sym typeface="Arial"/>
                </a:rPr>
                <a:t>+Ze.</a:t>
              </a:r>
              <a:endParaRPr/>
            </a:p>
          </p:txBody>
        </p:sp>
        <p:sp>
          <p:nvSpPr>
            <p:cNvPr id="1420" name="Google Shape;1420;p43"/>
            <p:cNvSpPr/>
            <p:nvPr/>
          </p:nvSpPr>
          <p:spPr>
            <a:xfrm>
              <a:off x="6619164" y="1244584"/>
              <a:ext cx="4094330" cy="2768537"/>
            </a:xfrm>
            <a:prstGeom prst="flowChartPunchedTape">
              <a:avLst/>
            </a:prstGeom>
            <a:noFill/>
            <a:ln cap="flat" cmpd="sng" w="28575">
              <a:solidFill>
                <a:srgbClr val="F9D7A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1" name="Google Shape;1421;p43"/>
          <p:cNvSpPr/>
          <p:nvPr/>
        </p:nvSpPr>
        <p:spPr>
          <a:xfrm flipH="1">
            <a:off x="4850194" y="4015203"/>
            <a:ext cx="4152300" cy="2436539"/>
          </a:xfrm>
          <a:prstGeom prst="flowChartPunchedTape">
            <a:avLst/>
          </a:prstGeom>
          <a:noFill/>
          <a:ln cap="flat" cmpd="sng" w="28575">
            <a:solidFill>
              <a:srgbClr val="F9D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2" name="Google Shape;1422;p43"/>
          <p:cNvSpPr/>
          <p:nvPr/>
        </p:nvSpPr>
        <p:spPr>
          <a:xfrm>
            <a:off x="5141583" y="4484982"/>
            <a:ext cx="3569521" cy="13290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1" baseline="-2500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Atome</a:t>
            </a:r>
            <a:r>
              <a:rPr b="1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r>
              <a:rPr b="1" baseline="-2500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i="0" lang="fr-FR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</a:t>
            </a:r>
            <a:r>
              <a:rPr b="1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donc Q</a:t>
            </a:r>
            <a:r>
              <a:rPr b="1" baseline="-2500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électrons</a:t>
            </a:r>
            <a:r>
              <a:rPr b="1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i="0" lang="fr-FR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..............</a:t>
            </a:r>
            <a:endParaRPr i="0" sz="24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5123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Alors: Q</a:t>
            </a:r>
            <a:r>
              <a:rPr b="1" baseline="-2500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électrons</a:t>
            </a:r>
            <a:r>
              <a:rPr b="1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i="0" lang="fr-FR" sz="16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...............</a:t>
            </a:r>
            <a:endParaRPr i="0" sz="24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3" name="Google Shape;1423;p43"/>
          <p:cNvSpPr/>
          <p:nvPr/>
        </p:nvSpPr>
        <p:spPr>
          <a:xfrm>
            <a:off x="6187683" y="4506112"/>
            <a:ext cx="26353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1" baseline="-2500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b="1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+ Q</a:t>
            </a:r>
            <a:r>
              <a:rPr b="1" baseline="-2500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électrons</a:t>
            </a:r>
            <a:r>
              <a:rPr b="1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= 0</a:t>
            </a:r>
            <a:endParaRPr/>
          </a:p>
        </p:txBody>
      </p:sp>
      <p:sp>
        <p:nvSpPr>
          <p:cNvPr id="1424" name="Google Shape;1424;p43"/>
          <p:cNvSpPr/>
          <p:nvPr/>
        </p:nvSpPr>
        <p:spPr>
          <a:xfrm>
            <a:off x="7153606" y="4790756"/>
            <a:ext cx="9008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-Q</a:t>
            </a:r>
            <a:r>
              <a:rPr b="1" baseline="-2500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endParaRPr/>
          </a:p>
        </p:txBody>
      </p:sp>
      <p:sp>
        <p:nvSpPr>
          <p:cNvPr id="1425" name="Google Shape;1425;p43"/>
          <p:cNvSpPr/>
          <p:nvPr/>
        </p:nvSpPr>
        <p:spPr>
          <a:xfrm>
            <a:off x="7526661" y="5444732"/>
            <a:ext cx="53540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-Ze.</a:t>
            </a:r>
            <a:endParaRPr/>
          </a:p>
        </p:txBody>
      </p:sp>
      <p:sp>
        <p:nvSpPr>
          <p:cNvPr id="1426" name="Google Shape;1426;p43"/>
          <p:cNvSpPr/>
          <p:nvPr/>
        </p:nvSpPr>
        <p:spPr>
          <a:xfrm>
            <a:off x="2197021" y="2307575"/>
            <a:ext cx="846161" cy="1861039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9D7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0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1" name="Google Shape;1431;p44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432" name="Google Shape;1432;p44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3" name="Google Shape;1433;p4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Pratique guidée collective</a:t>
              </a:r>
              <a:endParaRPr/>
            </a:p>
          </p:txBody>
        </p:sp>
      </p:grpSp>
      <p:grpSp>
        <p:nvGrpSpPr>
          <p:cNvPr id="1434" name="Google Shape;1434;p44"/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1435" name="Google Shape;1435;p44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6" name="Google Shape;1436;p44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10 min</a:t>
              </a:r>
              <a:endParaRPr/>
            </a:p>
          </p:txBody>
        </p:sp>
      </p:grpSp>
      <p:pic>
        <p:nvPicPr>
          <p:cNvPr id="1437" name="Google Shape;1437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45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votre ardoise pour écrire la bonne réponse. </a:t>
            </a:r>
            <a:endParaRPr/>
          </a:p>
        </p:txBody>
      </p:sp>
      <p:sp>
        <p:nvSpPr>
          <p:cNvPr id="1443" name="Google Shape;1443;p45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44" name="Google Shape;1444;p45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 ardoise, les élèves répondent par </a:t>
            </a: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A, B ou C. </a:t>
            </a:r>
            <a:endParaRPr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5" name="Google Shape;1445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6" name="Google Shape;1446;p45"/>
          <p:cNvSpPr/>
          <p:nvPr/>
        </p:nvSpPr>
        <p:spPr>
          <a:xfrm>
            <a:off x="1819416" y="2920526"/>
            <a:ext cx="245233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0.</a:t>
            </a:r>
            <a:endParaRPr/>
          </a:p>
        </p:txBody>
      </p:sp>
      <p:sp>
        <p:nvSpPr>
          <p:cNvPr id="1447" name="Google Shape;1447;p45"/>
          <p:cNvSpPr/>
          <p:nvPr/>
        </p:nvSpPr>
        <p:spPr>
          <a:xfrm>
            <a:off x="1524049" y="2920526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448" name="Google Shape;1448;p45"/>
          <p:cNvSpPr/>
          <p:nvPr/>
        </p:nvSpPr>
        <p:spPr>
          <a:xfrm>
            <a:off x="1819417" y="4072650"/>
            <a:ext cx="245233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-e.</a:t>
            </a:r>
            <a:endParaRPr/>
          </a:p>
        </p:txBody>
      </p:sp>
      <p:sp>
        <p:nvSpPr>
          <p:cNvPr id="1449" name="Google Shape;1449;p45"/>
          <p:cNvSpPr/>
          <p:nvPr/>
        </p:nvSpPr>
        <p:spPr>
          <a:xfrm>
            <a:off x="1524049" y="407265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450" name="Google Shape;1450;p45"/>
          <p:cNvSpPr/>
          <p:nvPr/>
        </p:nvSpPr>
        <p:spPr>
          <a:xfrm>
            <a:off x="1819417" y="5229386"/>
            <a:ext cx="245233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+e.</a:t>
            </a:r>
            <a:endParaRPr/>
          </a:p>
        </p:txBody>
      </p:sp>
      <p:sp>
        <p:nvSpPr>
          <p:cNvPr id="1451" name="Google Shape;1451;p45"/>
          <p:cNvSpPr/>
          <p:nvPr/>
        </p:nvSpPr>
        <p:spPr>
          <a:xfrm>
            <a:off x="1524049" y="5229386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452" name="Google Shape;1452;p45"/>
          <p:cNvSpPr txBox="1"/>
          <p:nvPr/>
        </p:nvSpPr>
        <p:spPr>
          <a:xfrm>
            <a:off x="774700" y="2011680"/>
            <a:ext cx="9663588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charge électrique d’un électron est: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6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p46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La charge d’un électron est –e.</a:t>
            </a:r>
            <a:endParaRPr/>
          </a:p>
        </p:txBody>
      </p:sp>
      <p:pic>
        <p:nvPicPr>
          <p:cNvPr id="1458" name="Google Shape;1458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46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donne un feedback adéquat.</a:t>
            </a:r>
            <a:endParaRPr/>
          </a:p>
        </p:txBody>
      </p:sp>
      <p:sp>
        <p:nvSpPr>
          <p:cNvPr id="1460" name="Google Shape;1460;p46"/>
          <p:cNvSpPr/>
          <p:nvPr/>
        </p:nvSpPr>
        <p:spPr>
          <a:xfrm>
            <a:off x="1819416" y="2920526"/>
            <a:ext cx="245233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0.</a:t>
            </a:r>
            <a:endParaRPr/>
          </a:p>
        </p:txBody>
      </p:sp>
      <p:sp>
        <p:nvSpPr>
          <p:cNvPr id="1461" name="Google Shape;1461;p46"/>
          <p:cNvSpPr/>
          <p:nvPr/>
        </p:nvSpPr>
        <p:spPr>
          <a:xfrm>
            <a:off x="1524049" y="2920526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462" name="Google Shape;1462;p46"/>
          <p:cNvSpPr/>
          <p:nvPr/>
        </p:nvSpPr>
        <p:spPr>
          <a:xfrm>
            <a:off x="1819417" y="4072650"/>
            <a:ext cx="245233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-e.</a:t>
            </a:r>
            <a:endParaRPr/>
          </a:p>
        </p:txBody>
      </p:sp>
      <p:sp>
        <p:nvSpPr>
          <p:cNvPr id="1463" name="Google Shape;1463;p46"/>
          <p:cNvSpPr/>
          <p:nvPr/>
        </p:nvSpPr>
        <p:spPr>
          <a:xfrm>
            <a:off x="1524049" y="407265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464" name="Google Shape;1464;p46"/>
          <p:cNvSpPr/>
          <p:nvPr/>
        </p:nvSpPr>
        <p:spPr>
          <a:xfrm>
            <a:off x="1819417" y="5229386"/>
            <a:ext cx="245233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+e.</a:t>
            </a:r>
            <a:endParaRPr/>
          </a:p>
        </p:txBody>
      </p:sp>
      <p:sp>
        <p:nvSpPr>
          <p:cNvPr id="1465" name="Google Shape;1465;p46"/>
          <p:cNvSpPr/>
          <p:nvPr/>
        </p:nvSpPr>
        <p:spPr>
          <a:xfrm>
            <a:off x="1524049" y="5229386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466" name="Google Shape;1466;p46"/>
          <p:cNvSpPr txBox="1"/>
          <p:nvPr/>
        </p:nvSpPr>
        <p:spPr>
          <a:xfrm>
            <a:off x="774700" y="2011680"/>
            <a:ext cx="9663588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charge électrique d’un électron est:</a:t>
            </a:r>
            <a:endParaRPr/>
          </a:p>
        </p:txBody>
      </p:sp>
      <p:pic>
        <p:nvPicPr>
          <p:cNvPr descr="Coche avec un remplissage uni" id="1467" name="Google Shape;1467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9219" y="3980686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1468" name="Google Shape;1468;p46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2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47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votre ardoise pour écrire la bonne réponse. </a:t>
            </a:r>
            <a:endParaRPr/>
          </a:p>
        </p:txBody>
      </p:sp>
      <p:sp>
        <p:nvSpPr>
          <p:cNvPr id="1474" name="Google Shape;1474;p47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75" name="Google Shape;1475;p47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 ardoise, les élèves répondent par </a:t>
            </a: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A, B ou C. </a:t>
            </a:r>
            <a:endParaRPr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6" name="Google Shape;1476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7" name="Google Shape;1477;p47"/>
          <p:cNvSpPr/>
          <p:nvPr/>
        </p:nvSpPr>
        <p:spPr>
          <a:xfrm>
            <a:off x="1819416" y="2920526"/>
            <a:ext cx="245233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0.</a:t>
            </a:r>
            <a:endParaRPr/>
          </a:p>
        </p:txBody>
      </p:sp>
      <p:sp>
        <p:nvSpPr>
          <p:cNvPr id="1478" name="Google Shape;1478;p47"/>
          <p:cNvSpPr/>
          <p:nvPr/>
        </p:nvSpPr>
        <p:spPr>
          <a:xfrm>
            <a:off x="1524049" y="2920526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479" name="Google Shape;1479;p47"/>
          <p:cNvSpPr/>
          <p:nvPr/>
        </p:nvSpPr>
        <p:spPr>
          <a:xfrm>
            <a:off x="1819417" y="4072650"/>
            <a:ext cx="245233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-e.</a:t>
            </a:r>
            <a:endParaRPr/>
          </a:p>
        </p:txBody>
      </p:sp>
      <p:sp>
        <p:nvSpPr>
          <p:cNvPr id="1480" name="Google Shape;1480;p47"/>
          <p:cNvSpPr/>
          <p:nvPr/>
        </p:nvSpPr>
        <p:spPr>
          <a:xfrm>
            <a:off x="1524049" y="407265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481" name="Google Shape;1481;p47"/>
          <p:cNvSpPr/>
          <p:nvPr/>
        </p:nvSpPr>
        <p:spPr>
          <a:xfrm>
            <a:off x="1819417" y="5229386"/>
            <a:ext cx="245233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+e.</a:t>
            </a:r>
            <a:endParaRPr/>
          </a:p>
        </p:txBody>
      </p:sp>
      <p:sp>
        <p:nvSpPr>
          <p:cNvPr id="1482" name="Google Shape;1482;p47"/>
          <p:cNvSpPr/>
          <p:nvPr/>
        </p:nvSpPr>
        <p:spPr>
          <a:xfrm>
            <a:off x="1524049" y="5229386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483" name="Google Shape;1483;p47"/>
          <p:cNvSpPr txBox="1"/>
          <p:nvPr/>
        </p:nvSpPr>
        <p:spPr>
          <a:xfrm>
            <a:off x="774700" y="2011680"/>
            <a:ext cx="9663588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charge électrique d’un proton est: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48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La charge d’un proton est +e.</a:t>
            </a:r>
            <a:endParaRPr/>
          </a:p>
        </p:txBody>
      </p:sp>
      <p:pic>
        <p:nvPicPr>
          <p:cNvPr id="1489" name="Google Shape;1489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490" name="Google Shape;1490;p48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donne un feedback adéquat.</a:t>
            </a:r>
            <a:endParaRPr/>
          </a:p>
        </p:txBody>
      </p:sp>
      <p:sp>
        <p:nvSpPr>
          <p:cNvPr id="1491" name="Google Shape;1491;p48"/>
          <p:cNvSpPr/>
          <p:nvPr/>
        </p:nvSpPr>
        <p:spPr>
          <a:xfrm>
            <a:off x="1819416" y="2920526"/>
            <a:ext cx="245233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0.</a:t>
            </a:r>
            <a:endParaRPr/>
          </a:p>
        </p:txBody>
      </p:sp>
      <p:sp>
        <p:nvSpPr>
          <p:cNvPr id="1492" name="Google Shape;1492;p48"/>
          <p:cNvSpPr/>
          <p:nvPr/>
        </p:nvSpPr>
        <p:spPr>
          <a:xfrm>
            <a:off x="1524049" y="2920526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493" name="Google Shape;1493;p48"/>
          <p:cNvSpPr/>
          <p:nvPr/>
        </p:nvSpPr>
        <p:spPr>
          <a:xfrm>
            <a:off x="1819417" y="4072650"/>
            <a:ext cx="245233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-e.</a:t>
            </a:r>
            <a:endParaRPr/>
          </a:p>
        </p:txBody>
      </p:sp>
      <p:sp>
        <p:nvSpPr>
          <p:cNvPr id="1494" name="Google Shape;1494;p48"/>
          <p:cNvSpPr/>
          <p:nvPr/>
        </p:nvSpPr>
        <p:spPr>
          <a:xfrm>
            <a:off x="1524049" y="407265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495" name="Google Shape;1495;p48"/>
          <p:cNvSpPr/>
          <p:nvPr/>
        </p:nvSpPr>
        <p:spPr>
          <a:xfrm>
            <a:off x="1819417" y="5229386"/>
            <a:ext cx="245233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+e.</a:t>
            </a:r>
            <a:endParaRPr/>
          </a:p>
        </p:txBody>
      </p:sp>
      <p:sp>
        <p:nvSpPr>
          <p:cNvPr id="1496" name="Google Shape;1496;p48"/>
          <p:cNvSpPr/>
          <p:nvPr/>
        </p:nvSpPr>
        <p:spPr>
          <a:xfrm>
            <a:off x="1524049" y="5229386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497" name="Google Shape;1497;p48"/>
          <p:cNvSpPr txBox="1"/>
          <p:nvPr/>
        </p:nvSpPr>
        <p:spPr>
          <a:xfrm>
            <a:off x="774700" y="2011680"/>
            <a:ext cx="9663588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charge électrique d’un proton est:</a:t>
            </a:r>
            <a:endParaRPr/>
          </a:p>
        </p:txBody>
      </p:sp>
      <p:pic>
        <p:nvPicPr>
          <p:cNvPr descr="Coche avec un remplissage uni" id="1498" name="Google Shape;1498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5809" y="5102433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1499" name="Google Shape;1499;p48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3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p49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votre ardoise pour écrire la bonne réponse. </a:t>
            </a:r>
            <a:endParaRPr/>
          </a:p>
        </p:txBody>
      </p:sp>
      <p:sp>
        <p:nvSpPr>
          <p:cNvPr id="1505" name="Google Shape;1505;p49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06" name="Google Shape;1506;p49"/>
          <p:cNvSpPr txBox="1"/>
          <p:nvPr/>
        </p:nvSpPr>
        <p:spPr>
          <a:xfrm>
            <a:off x="284796" y="685800"/>
            <a:ext cx="7168627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 ardoise, les élèves répondent par </a:t>
            </a: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 ou F. </a:t>
            </a:r>
            <a:endParaRPr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7" name="Google Shape;1507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8" name="Google Shape;1508;p49"/>
          <p:cNvSpPr txBox="1"/>
          <p:nvPr/>
        </p:nvSpPr>
        <p:spPr>
          <a:xfrm>
            <a:off x="1820733" y="2201378"/>
            <a:ext cx="7934006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neutron n’a pas de charge électrique.</a:t>
            </a:r>
            <a:endParaRPr/>
          </a:p>
        </p:txBody>
      </p:sp>
      <p:sp>
        <p:nvSpPr>
          <p:cNvPr id="1509" name="Google Shape;1509;p49"/>
          <p:cNvSpPr/>
          <p:nvPr/>
        </p:nvSpPr>
        <p:spPr>
          <a:xfrm>
            <a:off x="2258788" y="3935376"/>
            <a:ext cx="253767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/>
          </a:p>
        </p:txBody>
      </p:sp>
      <p:sp>
        <p:nvSpPr>
          <p:cNvPr id="1510" name="Google Shape;1510;p49"/>
          <p:cNvSpPr/>
          <p:nvPr/>
        </p:nvSpPr>
        <p:spPr>
          <a:xfrm>
            <a:off x="6660535" y="3935376"/>
            <a:ext cx="253767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5"/>
          <p:cNvSpPr/>
          <p:nvPr/>
        </p:nvSpPr>
        <p:spPr>
          <a:xfrm>
            <a:off x="1395317" y="1181060"/>
            <a:ext cx="9309992" cy="523272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5"/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Matériel nécessaire</a:t>
            </a:r>
            <a:endParaRPr/>
          </a:p>
        </p:txBody>
      </p:sp>
      <p:sp>
        <p:nvSpPr>
          <p:cNvPr id="391" name="Google Shape;391;p5"/>
          <p:cNvSpPr txBox="1"/>
          <p:nvPr/>
        </p:nvSpPr>
        <p:spPr>
          <a:xfrm>
            <a:off x="1939237" y="1416788"/>
            <a:ext cx="3341675" cy="6501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65"/>
              <a:buFont typeface="Calibri"/>
              <a:buNone/>
            </a:pPr>
            <a:r>
              <a:rPr b="1" i="0" lang="fr-FR" sz="18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didactique</a:t>
            </a:r>
            <a:endParaRPr/>
          </a:p>
        </p:txBody>
      </p:sp>
      <p:sp>
        <p:nvSpPr>
          <p:cNvPr id="392" name="Google Shape;392;p5"/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65"/>
              <a:buFont typeface="Calibri"/>
              <a:buNone/>
            </a:pPr>
            <a:r>
              <a:rPr b="1" i="0" lang="fr-FR" sz="18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l’élève</a:t>
            </a:r>
            <a:endParaRPr/>
          </a:p>
        </p:txBody>
      </p:sp>
      <p:pic>
        <p:nvPicPr>
          <p:cNvPr descr="Image générée" id="393" name="Google Shape;393;p5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46702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924716">
            <a:off x="5611880" y="4304891"/>
            <a:ext cx="1755136" cy="298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97604" y="4609330"/>
            <a:ext cx="1632389" cy="1164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5"/>
          <p:cNvPicPr preferRelativeResize="0"/>
          <p:nvPr/>
        </p:nvPicPr>
        <p:blipFill rotWithShape="1">
          <a:blip r:embed="rId6">
            <a:alphaModFix/>
          </a:blip>
          <a:srcRect b="30054" l="11665" r="26246" t="23325"/>
          <a:stretch/>
        </p:blipFill>
        <p:spPr>
          <a:xfrm>
            <a:off x="6389365" y="2258376"/>
            <a:ext cx="1227204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>
            <a:off x="6528566" y="4507985"/>
            <a:ext cx="815443" cy="784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566179" y="2146086"/>
            <a:ext cx="1427929" cy="1885238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5"/>
          <p:cNvSpPr txBox="1"/>
          <p:nvPr/>
        </p:nvSpPr>
        <p:spPr>
          <a:xfrm>
            <a:off x="5987692" y="3162474"/>
            <a:ext cx="203054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cahier de l’élève</a:t>
            </a:r>
            <a:endParaRPr/>
          </a:p>
        </p:txBody>
      </p:sp>
      <p:sp>
        <p:nvSpPr>
          <p:cNvPr id="400" name="Google Shape;400;p5"/>
          <p:cNvSpPr txBox="1"/>
          <p:nvPr/>
        </p:nvSpPr>
        <p:spPr>
          <a:xfrm>
            <a:off x="8308920" y="4007251"/>
            <a:ext cx="20113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livret de l’élève</a:t>
            </a:r>
            <a:endParaRPr/>
          </a:p>
        </p:txBody>
      </p:sp>
      <p:sp>
        <p:nvSpPr>
          <p:cNvPr id="401" name="Google Shape;401;p5"/>
          <p:cNvSpPr txBox="1"/>
          <p:nvPr/>
        </p:nvSpPr>
        <p:spPr>
          <a:xfrm>
            <a:off x="6293796" y="5220587"/>
            <a:ext cx="13227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Crayon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Gomme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Stylo </a:t>
            </a:r>
            <a:endParaRPr/>
          </a:p>
        </p:txBody>
      </p:sp>
      <p:sp>
        <p:nvSpPr>
          <p:cNvPr id="402" name="Google Shape;402;p5"/>
          <p:cNvSpPr txBox="1"/>
          <p:nvPr/>
        </p:nvSpPr>
        <p:spPr>
          <a:xfrm>
            <a:off x="8766951" y="5749337"/>
            <a:ext cx="10977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Ardoise </a:t>
            </a:r>
            <a:endParaRPr/>
          </a:p>
        </p:txBody>
      </p:sp>
      <p:sp>
        <p:nvSpPr>
          <p:cNvPr descr="data:image/png;base64,iVBORw0KGgoAAAANSUhEUgAAAZgAAAGaCAYAAAAy81VeAAAQAElEQVR4Aez9WbAkV5rfiX3fOceXCI/1LrkACSALnc1Wg9McWUPUkCOZBGqkMTWtZTKNqfigNo5kapF80RONkh672kx6kmQ2xrd50jvL9KY32YiY0Zj1kGz0dE91ZVV1oVCJQiK3u8Qevp1l/scTQFcRWUAuNzPvvfF5+kmP8C3cf+5xf/Z9n7uHIumEgBAQAkJACLwEAiKYlwBVVikEhIAQEAJEIhg5C4TA8xKQ5YSAEPhGAiKYb8QjE4WAEBACQuB5CYhgnpecLCcEhIAQEALfSOAbBPONy8lEISAEhIAQEALfSEAE8414ZKIQEAJCQAg8LwERzPOSk+WEwDcQkElCQAjIVWRyDggBISAEhMBLIiARzEsCK6sVAkJACOw6gecTzK5Tk/0XAkJACAiBbyUggvlWRDKDEBACQkAIPA8BEczzUJNlhMDzE5AlhcDOEBDB7Myhlh0VAkJACLxaAiKYV8tbPk0ICAEhsDMEzlwwO0NOdlQICAEhIAS+kYAI5hvxyEQhIASEgBB4XgIimOclJ8sJgTMnICsUApeLgAjmch3PS783IQSO7dLvqOygELgEBEQwl+AgXsJd4O9973vqe9/7l+af//N/nv3Df/Z/L7773f/L+D/4X/3H+3//7//vD/7n/+D/MI3j/tP/9E+TON8l3H/ZJSFwKQi8SsFcCmCyEy+fAKTBv//7v6/ffbfJ1uvBqLD20JvqndSmv7lx9W+3Jd0ahfqAprP+9eu/r1/+FsknCAEh8DwERDDPQ02WeWkEYvrr5GQv+ef/r//36P/7X/z/r/zlT37+9v17x781X1Z/a7Fufne9cr+7nG1+587HD3/z33z4X71x585/NfoX/+KH6fe+F+RcfmlHRVYsBJ6PgHwpn4+bLPUSCES5fPjhh/rB9ufFZx/fu/bpp/d+8+7n9/7d46P5v7dc1v+jzab9H6/Wzf9guaj/zqPj+d/+7LPj96qqudbvu+K9926bl7BJ52eVsiVC4AISEMFcwIN2WTf5+9//fjwfjfZcrLf2WlW17wZvfjtw8jveJ3/L+Tg071mn3ttW7t9Zrcr/znzd3PjFL34xXa0+zqKgLisb2S8hcBEJxC/0Rdxu2eZLSGA2e1d9XvZS12TDqrXXWs/v6KT/m0kyvGV0/y3F/Te0Kq4R5zeahn9zU9rfmi823/n080fXHjzY9D/8kLRI5hKeGLJLF5bAORHMheUnG36GBKbTHk+G1zWZXo+8nqJdIc6uKNU7YO5PWPWHzL0RhWxqrb5a1/6to5PlrU/u3L15tNjsJclPelEyZ7hJsiohIARegIAI5gXgyaJnS+Bv/s33KE+1SpMs0SrrE6dFCGkWKE1Y5wqiYeIMUUqWOGeKqqLD09PVb969+/C3NmX5Juo04yy7m5ztVsnahIAQeF4CIpjnJSfLnTmBTz/9mJu6VF5pE1hnPiQZ6i1pcMYwQzC6xxiiZfF97hHlbLbNDdRivrM4XXznBz/+5I2/+Pj28E//9E936v6YMz8QskIhcEYERDBnBFJWcwYEfpNoMBgQO1IhGO0cJ21LCdJhWnHGWuXEnKGlOjG9DO8HbRv2y6q+sVxu/8Znn92/tTheHY7H3+nF+2jOYItkFUJACLwAARHMC8CTRc+eQFlumIyBRDSTV+xaUg7CIcI4tOAVhaCZVWq0TnPFych5dWW+XL179/P77x6fzg5v//zTwSdNY85+62SNQkAIPAsB9Swzv5Z55UN3ikCvV4RUpSHROrBCIBM8e+85OM/OeWqtI+sCmGjSJtNZb5AbnU7n89Vbn9998Pb9zx9e/cXnn4+aT+aJXFEGTNILgddIQL3Gz5aPFgK/SuCnRH1fBMWIURLl4BfvXBOsrTHGEYVA3j9uFJgUG2VMliqVIVVG++tt/cYpRPOTH955486j9fD2bYqSkXOcpBMCr4eAfPleD3f51CcQeOedW2HuloE4OFjDMlnbNqW3bRmILEE4xISXEA2iE7xi1ow5dZ4ETgsXzOFyXd/6/P7pb6xmq4Myn/U++oj0Ez5qV0bJfgqB10pABPNa8cuH/zKBH/7wNmXNwGvDVpsQiyhNCEiIBRsUSi9GM8WmGJpBJBM8luaEWSUJU9L3Xu+t1/U7s9PVOxDN4en9R8UnzZ9ILQaYpBcCr4OACOZ1UJfPfCKBd999L/R60IR3NtFcKU2V5mDhFZ9oRWmi0RIyRpMPnmJNhoiJSGtWCZZUk+22uTZfrN/cbreHnz84Ha2OvAgGhKQXAq+DwIUWzOsAJp/58gisVhSqyvmUkzbVBnKhmry3hHyYRgSjjaY0jYIxcRQE4zAkYoZfUI0hVv22sXt1VV+dzZc3fvajn1w7uXuv+Jf/8l8arIJJOiEgBF4pARHMK8UtH/ZNBD74gEKet445tNqoiokrZ611znoIAkV9RUmSUGIgGKTInHOECcTMpLUmrbTG+35r7eF6uXj3zqd3vzM7Wu/t7f12Fp/STNIJASHwSgmoV/pp8mFC4JsJhPH4umtU3SqlqxCobhprbWM9ZILqPlGSGDKQDDFRvKIs+FiIIYqCMcZgoHuo/k9X6+2No6Pjt1bzxfQXp3d7ZVnqb/7oXZsq+ysEXj4B9fI/Qj5BCDw1gXDrFrmq9q0xSe2dr5umdnWDEW0bPOouRhtIJkE089gXHoKJ0Y3uxqcqy7JUaTXcrDdXjo9mV0/ms72H9x4Wnzn3eIGn3hSZUQgIgRclIIJ5UYKy/FkT8K2tLCsIhqhuW0Qwtg34n2AYMkiPpYhgomgIYYz7JcGkaarSJEMYY3pN66aIWq6s1surn/z05/snn572/kUIGjJikk4ICIFXQuCyCuaVwJMPOVsCjOIL1hiSdmiTVNfMqvY+WO+Cd9YFQs4siiVNUjKJIaUU0mQeLRByY4hsUkrTjI1ODTEVzvv9clO9/fnnxze2s2b0t4mS7xMpfIb0QkAIvAIC8mV7BZDlI56eQJSMc2uPKKVRTDWkYoP3AQ1FF4gEUomSia0TjIuCcZ1sIBfq9QrK855WbHre0XS93rx1cnz01rpcT+/+4Ac9un1bUmVPfzhkTiHwQgREMC+ETxZ+GQSKYuILlTXac8NMFp+BYASSQQ2GmRGtKDRNCq89BOOsJyKmJE1pOBzRYDDSJomP+veT9Wb71ny+fHs7Xx88urstaLHQJN03E5CpQuCMCKgzWo+sRgicGYGR095oZUlzixPUEcIXb21w1saXUAkRppNWighpM486jINolNKQy5BGoxFnWS9Rygzaxl6JzyhbrjZv3Pn4zv7y9rIXQohP0eQz22BZkRAQAk8kgG/oE8fLSCHw2ghssyKo3DhNkAxzZ5W2bahtanIuBjSBtFakjSGGZLwP1LaYLRAVxYDG4yn3+wOdmDSHd8Ztba+uV9U7v7jz4K2jo9kIO5agiWAAQXoh8DIJqJe58vO5btmq806g16tDnicuKO+YnI//bNuGpmmoi2IQtWitKd5wGYd4S3Vdd5JJ0hSSKXg4GKk876fkVVHX7cFytXr74cMHN+bbxfjjj0+zjz76SJ93DrJ9QuCiExDBXPQjeEm3XzsfOIYmAbUX56iFXNq2Jeta7LFHBAPBJPGu/qRLmVVVTVVZEwWmLOshTTZBPWasAuu8rprJYrZ889HR8Y3Zycnep5/e661WKxEMSEovBF4mAfUyVy7rFgLPS8BoA8GQD857Z9sAuQRrWwqQTVxnjF7iXf0xgonv26btopgGElLK0Hg8pel0X+VZL/XEg822vDKbLa+ultu9n/3s0eD2bTJxOWnPRkDmFgLPQkAE8yy0ZN5XQqDfH4buqWLBedRW4BTrUXsJwdmADrV/1aXHUpOQVjiFA3Wps6ZuaLspKRb8o2D2D67yYDhBLSbPy7IeL+ar/dWy3Hv48NFoudzEHyNjkk4ICIGXRgDfzpe2blmxEHhuAkhzeSIO6D2F4IN3AbWY4JwL3juKlygryEXx41PY+0AxeinLiqz1NByNaW9/n4fDkUrSXuI8F03t9rfb6k0I5npVnQyJ5BcvwUB6IfDSCKiXtuaLuGLZ5nNBoCjGITFJSBPjjNaOWUEy0Iq1oW1qatDsF1eTKcUURRNQ6betoygY53x3ufJ0uofhiJAm00anOetkr67tb5zMZrewzoM7d6hPRBpNeiEgBF4CARHMS4Aqq3xRAg8pz5VnFTwE4pRC8ILe2jY0TQnBNORRi2FmMsZ0jYkRuVjabjEdqbI0SWk0HMc6TCz4qyTpZRTUuKrrN5fr9Y1N1Rzcv3+3+JM/uWtedGtleSEgBJ5MQATzZC4y9jUSGI2mSIWlQSkNwRBSZQHZMfRtE+qqDm1dk/ceaTKF6CSjPM26KMZZCGa9QR1mS+SZit6Arl65RoeH11SW5Yl3odhum/3VfHMFItpbLDaDo6ONeY27epk+WvZFCHyNgAjma0hkxHkgkBgIhskrChCMDwF2gEBCGy9Xtg3F0RrpMYMIJkkSStEoEG02W1qt1lQjitE6ob3pAR3sH3K/V2hmnbeNHW+39cFmubn2k5/81eHi3qe9f/Ev5CnL5+GYyzZcPgIimMt3TC/FHiVJCl3AIxQC4hf0KPI7S61tCaKBSwIxBKOVoiQxSKnlpLWh7XZL8/mik4yzjgbDIe3t7VPRH1JiMu1sQLG/OVgtNm/fv/voxnFZjf7236bk+98n+S6QdELgbAnIl+opecpsr5pARc77QFBLCHgRQvDBBQvJxBa8wwYFIiZSSlOSpqS1prZpaYM02ex0RjGaydKcYi0mPkImTTKNxXp13U6Wq9WbR8fHb6xn67H3s+zdd0UwJJ0QOGMCIpgzBiqre3EC0+l+cGlMkcEpgTwk4pi61/CKCw6Sic3DFhhNzERaKYgmns5MVVXT0dExnUIyijX1iwH1UY9J0hwzqKSp/XCxWF07enhyfb5ZTY6O2ny1uqNffMtlDUJACPwyAXzhfvmtvBYC54DAXaKBSjwRI0zxlhDGKMXxqrLg8LZtW2rahizSZYQO0yAZ7prSGmk0S8fHJ11zzlOe9ZAqG9GgGLJWicG43nZdTuer5f5msx4/evSg3zRLEQxYvpxe1rqrBEQwu3rkz/F+b6Z10Cr1Oj7skpVVsRkOiFS66KVp6u5+lwYFf2ammBoLAekyItRZDIKaQCcnp51gasyTphlNxns0mewxXrP3ISnLqlgvt6NqU45PTh4NFotHButgrEJ6ISAEzoiAOqP1yGqEwJkRuHr1RjDjtotgII9WJ9omSeKU1iH4EGIEU9cVNai3RK0opeirpnWs3dB6vabFYoHhhiAUmk6ntL9/QHmvByWxaVvbq5t6XFbllXv37h0cHc162AEVQhDJAIT0QuAsCIhgXpyirOHMCfyUpknmtU6cNsqmaYKWemNMIPz5d85BLg3FNJn/4n4YCIhii5sSp0cJbbclxWJ/VVWdYK5du0b9fhFlpLwPqW/dpC7Lt08eHb+1WJQjrUsLPwAAEABJREFULGvQ8An4X3ohIARemIAI5oURygrOmsB6/U6ok57nJMTIpU0eCwZ1/yQoxRSCJ+csWdRi4jBQIMinazGSCSGQhYSqsqTFfEHltoRY+kiRTbphkhiFbU6t96PNZvvm6cn8RrNp9n7wg0X/9u3bUTKYLL0QEAIvSiB+0V50HbK8EDhTAu++W4aybDyzsUlqmjRLmixLvEl00FoFxlkbIBnvHSTTdLLB+C6CMUiRKSTBPART1zWtVsvu3pgonl6vR320NMuV1jrFPKPVanPt5HT2ZmvdoV1tR2U5FcGc6dH8lpXJ5EtNAF/VS71/snMXkMBq9X44POw5rVRrEtUYSEYb7RClhCTVpDWjruKobWOarO1eY1onGGZGhBPQCNNbWi6WtEE9xmhFRdGn0WhAg0GfsT7jvO9tt/V0tayurNbl1U9+8fnegwfHWQhSh7mAp41s8jkkoM7hNskm7TiBDz6gkOcjpzhYyKUyWtcqUc4kHBDNEORA1lqqEKHEK8o86jCpSSi24ALFO/hjFBOHi8Wc1ohiDLJi43FBe/tTGo9HbBKjnAtJVdnBdmshmebq3c8fHZx8dtQHfi2SAQXphcALElAvuLws/o0EZOLzEPj+97+P1FbtvUEEo02tEwhGKau0DhBD0JCFD0iP2bYTjXeemJkSYx43bQjRD3mkyTbrDa03K7KupSin6XRMk+mEsjSNxXzTWt+DZKaL1erNzz6/+8ZsuR7cvUsJtlu+G4AgvRB4EQLyJXoRerLsSyFw+/Z3w3B40zln2yTPyiRJKqWjYNhrpLqUwmnLgcIXdRgHkcQoJo7v9/tU9AuKKTOkwCheQYZCfleHifOMRiPa25tSjloMs4pRTFq3drxYbt569PDkrfnydGrtPMOO4UPwv/RCQAg8NwH5Ej03OlnwZRH4oz+i8Mkn5K1VbZqaKklMxRwsgpSgYxSjNTHHWosna2MkY8lCMkRMWZZTnuekEcVEoVR1RfGemPl8AdnUNBwNaX9/j/r9HpkkUUrrxPswQKRzeDqbXdlWdhjWSXbnQ3l0DL3mTj7+4hNQF38XZA8uGwGGTb77XfJKBQuh1KxVjX20aF4jDRajE4UoJoRA1tqumN+2lhzeG5NQkmaklKbgAzV1Q6vVio6OjjrRDAYD2j84oH5RYL6U0yQzzCrbbDaD2Ww5RLQzmC+X+ckwk+8GgEsvBF6EgHyJXoSeLPvSCETJENUuz7PaKF1BJi0xOUQzIUmSTiAURzjXPXusgWCs9RjFpLUmpTURM3mk0bZlSY8gmNlsBqkkNJ6MaTAcUq/f5yRN4/UASVU3/c12M0TEM/rF0YPik0/uJfjMWKch6YSAEHg+Aur5FpOlXpiArOBbCRTF1A2HvdoYVfvgWmZ2iUkCpACJGCwPgSBKsS0k07ZdJOOQMvOIZBQrzKOJIZoG0x49OqKj4xMIJ3TRy3g87tJlOjHkfFC2tZm17aCuq8nR0YPRev0ojR8QglyyDA7SC4HnIiCCeS5sstCrINDvjzxSWrVJkxJ/6BukvJwx2iOCCQapsi4Nhg1xzkMulixEE+VCxIT6PSnUYbROyGL6fLGg2XxGdVPH2gtNUOifTKfdayyjEOgkaIOqaq58/vmjK4tFXRDRY4vhhfRCQAg8OwH17IvIEkLg1RA4OCjc3t5eZVRSOhcaCsFCKh5yiYIJ2iBCIdVFJVEuFumyALkorQnzkYZgUMjHxjKt4y9dLpe0Wm8o4F+swxxeuUIGNRvvPGMBZOLUsKy2b9+//+Cd7XY7Of4JZUT4APwn/bkiIBtzQQioC7Kdspk7SGBv75pHayCLJjjXOufjlWQONZYoGDKITlgpQuRBFsV+C8HE90oZRDCQDyti1hAQUXzy8mZb0mK5olivme7t0eHhFcqznBQ6oxWK/TxAvebaYja/Xq6Wk3snP+t9/PHHegfRyy4LgTMhoM5kLbISIfASCAwGozAYZI4Z2a+2sTY6xnlU8kNIkCJLEkOx1hJCQKHfkUORXylDMSqJYgmkCJPQAnnUauq6ofl8TmVZ0Xg0pisQTDEYUJKkjJYwcb/clnuz2fywrKrJ6XLV/+STrXkJuyarFAI7QUAEcw4Ps2zSYwLD4V5I0x4EE6wL3nqPQbABGa4v7oeBYBQK/bCI7a4isxQgEoJYGJENwUwe0xzGeawyFvvn8dlkmy1leY/GkwnF+2Li1WTaaO29z7fbcrxer/eXy/Xhzz6/Pz0+/iyFwBiLSy8EhMAzEhDBPCMwmf3VEZhO2zAeF44NITUW4n0wkIyHMxzFyAWZLWL8CwhqXEyRNS1CHUcO75kUMStELoT30UncRTmLWIdZrYmYqFf0aTwe02BQQEWsEeGkVVX1y7KZbDfb6w8/f3Dl9HTVIyIlkgEF6YXAMxJQzzi/zC4EXhmBsrwaiLRLVNImiW60VpZCgGBCYA4EKxAxESIa8qi/2NZRrLXEIUMuShlMYizSzUKxRrPZlLRBwd85T2ma0giCGQ5HmF0pa61pGpthHaM1BHP86PTa6qQZ4BMMGqNJf+4JyAaeJwIimPN0NGRbfoXA4aENe3sjm+d5k2dpk2SmYYWSfnAwBgTT6ePxIghayFpHdVVTi0iGUdyPtZgY6XRzeu5qNHVdUxXnQUpNKU3j0YjG4xEprWKEo7wLiXV+uN5srj88OXmzrOrx6SllH31EUux/jFr+FwJPTUAE89SoZMZXTaAsLWotuTNGtVmWVIlWDRGKMCHqBIUVbNBXYUUISId5pMgsOUQyTEwaAtHaUBzG91FAG0QwK6TI1ustxSgmPvxyMhmTMYbQsVIKYQ/3t9vqYLFcHGy2q9Hduw/z8ZjkuwJA0guBZyEgX5pnofX6592pLXjnnVthf7/v0lQ1WqkKJ2uFWotFhzQZohhEMBEI478QGyTjkCrzX/gnRi9pklKaZKQgmxbiWS5XdHI6o9PZnOqmoeFwSPGS5RTpMqU1p2mmjTYZopzBYrYalWVdzOfr7Mc//kgiGDCWXgg8CwF8Z59ldplXCLw6AmX5+IfHEtKIYNISkim9a62zbWDioBWTQiGGGe8IsQ0EExDYeNRXPIbkCdN1JxdmhYglEFJe1Enm5JTW6w1leY4U2Zh6/T6lScIaeiHitCqbYlvWw6puRkefPyr0wpoQ8LEknRAQAk9LQD3tjDKfEHjVBN5/n0LbHvtYgxkWvTLNTGmtg2Far3DmGq0pNgV5MDOUEyVDSJUFctaTc4FQsSHqvBADECZnAyH91T1deYZIRitFg8GAhmi9Xo8VOmtd0tg2b5pmUJfV5OjBw9F8c5Ri/1kkAwoXtZftfuUE8DV95Z8pHygEnpZAGI0OXGJ00x8M1tokG+uaBhGMh0+C1ooYa8JffSJELF9GLxapsKaxFBtkQfGagE4ynslDOuW2gmCOkSabYWmiYlDQdDrtrihDBMPOBw05Zc760WZbXfvF3bvXHp6uBx9/3P3SZfzIbjn5TwgIgW8moL55skwVAq+VQLi+IWf6/RpRxhLF/mXTVE3T1ijAhBDTYzFE8d5h4Mmh/mLbKJa2u1IMdRRqIRqL8QFiidFMbHVZ08nRCc2QJnMYURR9Orx6SPv7+2SShJBeUxRUgjYpt/V37j86/c6iLvf29uRqMpJOCDwDARHMM8A637Neyq0LdAuCMUk9GhVLZMSWtmnqGMEQhfD4XpiAKCY2epwi84GcdRBLi2bJoR4Dh1DsGHNyYLJIn8WryJardXdZs8aKp5MpRYMkCTJhnpkJgiE1QB3m+nK+fKNau8m9e5veanVHk3RCQAg8FQERzFNhkpleBwGOBiFyeW4hmGylmZfO2zp4GALWUEykcAYbpMoSo8gYTQoSicV9h1k85MJ4rziO1cSsSSlDRIps66lCJBOfroyQqKvDTMYTFPpzYmVQ7E81BdWrymq6WK4OqrqcPHx4r2iansYKpBcCQuApCKinmEdmEQKvjQBDMsOhacfj6Ya12lDwDVOwzB5xRiANy5gv5BJFw4xNDQGzeSJEM1EuWhlSrIkpNmS/PCOKcUijNbRarqiuG+r3C5ogionDJMkYy2gsnldVM0KabK8um4Pj+yeTxeKTTAr9dOk62aGXQ0AE83K4ylrPkMB0euj29qZVonSpNdesgqVYVEGoohDCxBSXQfSitSJmGAaCITQmJqMSSnRCmg3ePZaLRz0mps7quqZ4yXJZVp1gptM9Go3GFK8mY9YaUVDaNK7ftG5Slc21h/e7HyLrY9e0SAYUpBcC30JAfct0mSwEXjuBXu+3/GRy2CR5WqWprhKtGvLonCXmQHAMIpSoE2wqxII//kQIP+IYjchFQzJaaVL4R4HgJk/OOqqrmhbzBW23W8rzFBHMGIIZUb9XMCIehRhJe0eZa8Nos95cv//g4bXF0cng7t3uajKFT5NeCAiBbyAgX5JvgHNpJl3wHdnfd2E8HrT9flYVRb9Ms6T2wTlrmxBggBit4AV5SMU7Rx61l4DXUSbMinRsSJNFySDowfRArnVUbavu92E2mxWlmaLRuKDRcIgIpiCF+SmwUmySEHi0XC7fuHfv8zcWq+XY2nkGpPLdAQTphcA3EZAvyTfRkWnngsDh4Q1/9eq0LfK8Gg/H617e20AvjW0bH2AVjlsZ8F+I/xF177v/mRDgELMio03XNIbxffBEsfYyn827KKZtLZkkoaIYog3ImISIoSadGiLVX6/L/dnp/LCtqmFYJ9mdD+VqMpJOCHwLARHMtwCSya+fwK1b5I0ZtMPBsDw8PFggilnapq2R4kI1JQSEGQSHoDHpmArTmpRSxIR0GBrjVQJhZGlOaZpRfK0wX5TKDII5OjqFZLbU1KGLXobDEaVJhnUlnJhUM+l0s96OZrPluKq3o6PT4/5SriajHelkN1+AgHqBZWVRIfCqCISiILs3HW3298bHeZ4dt21TNk3lOPhOMIqZuqaREotyYcglBLLWkkMajTHOGNPJJUYqCoKJhf7NZos02YJOTxdUlg2K/QOKlytnWU5aK9ZK4TsS0rqpi+12M9mu671PH34+/snjq8lUCAGfRNIJASHwBAL48jxhrIwSAueLQDg8JJsPe5v9g+k9Y/S9pq7WbdO4qBGtmNQXguleK/zND4GQRqOmqdEaCpCMwjxYtkuVKXgDbqK2aWmz3tDR0QmtV+vufpi9/X0U/fMYBTFybMp7m9i27bVtO97Um6v3fvHpYdPM+0Rk0BhNeiEgBJ5AQD1hnIzaIQIXZFcDttPt7e1vDw/3T4xWJ87bMnjr8Mc/BO+jZwj+QGM0ghyYGAvFor+1LSKZhqxrMSZgGqFx9zqmyWIUc3ICwWzWVAxyOjiY0GhUUJYlmMex9Y32oU0DuVFVrq/fu//gjdMHp6Pbt4/SDz8khZmkFwJC4AkE5MvxBCgy6twR6ASDP/j1eDReJ0my0oYrUsFCGqG1DcEy2Og4m6coGqS3YoqLGGe495aqqkTbkhXl5AkAABAASURBVLUtBfKEAAbzMaIcR9ttSacnpxSvJhsMUrpyZUz7B2MaDHsEsVDbVkxMWulQbMvNW8dHj94+mS32ykezvCw/1iSdEBACTySAr98Tx8tIIXBuCDBzQPN5vteO9ifbtJdsszStk9TEkMQ/lgvEAnUgpUWxYRFiFYggkyiY1tYQRQ2hPJYR48xnxlREP1Vd02KxQC1mjjrMluLyBeQyRDMJE7MjyAUvKG2aerDeLEd1vc2P61XS6xkm6XaUgOz2txHA1+zbZpHpQuB8EOj1xv7gYL/u9/JyOOqXRdFr0lR7hbM4yiJKRUEojAZ1IKpxiEDQEME4Z1Hsb9EsReFEK8RlCFKybUtrpMeOj0/o7t37dHR8StpoGo4LFP0zSrME7znOGeq69OV267blNmTOw2B3zgcc2QohcA4J4Kt5DrdKNkkIPIHAcGj9lSsQTD/fDotik2dp6YNzzreIcDwpRCwhuE4gqNE8lgnqLh4FfoJ0lGJKEtPVVtLMQByGktQQcUCabEOnsxO6/+ABxXqMh5SSVEMsCo1DkiqPZbZ5L3vU6/cf5lm+ob6yZVkGkk4ICIEnElBPHCsjhQDRuWOwv3/dI23V9PJ0ixTWCnLYtE3ZIqqIgglRMFEMbVt36bA4tFEwwRLjTE+zhIYo3o8nIxoMEJ0UPSrQkkRTVW+QIjuh4+OHNJsdde9dtyyycOxDlibtaDQ4fffmzdv//t/9O7f/7n//v3f071x/p/693/s9d+5AyQYJgXNCAF+7c7IlshlC4FsI3LxJqMNQmw/y7WQ6Pu3381PnbNXayhN7UjomvnyXGguQSkA0043HWa41kUG5JI2RCyIThfcxpcaKuvF5nlKvl1KKaQlanieU9xK8N4TXoRj23XQy3r7znXce/s/+g//Jw//u7/zO5qA4sETInOE/6YWAEPg6AfX1UTJGCJxPAh99RMFasvv7k83bb914OJ4MH7Fy64CxWgUfJaIhkSgShTNbQziJVhCIovg6Fv2DbxHdVFRVGxT0N91QI0t27fohvfsb79DN77xFb731Bl29doX29qc0HA9ogKhnb39M0/1JGA4HdjDotXnac3QDeTcRDEn3BAIyqiOAr2E3lP+EwLkn8P775Pf2yB4eXl2/+cbVB6NB/75JzSpJVKMMdYKJcuka5AK3dGL5MnXWNFV3KfJqtcBwCcGsqGm2ZBJF169foXfeeYuuXTukfYhlb29MXYNYolwmk5EajwYm72X5pq0yHhKfe2CygULgNRMQwbzmAyAf/0wEAua2Vwaj9eHV8f1e0ft8UPSW/SJvEKF4Vh5FfIXCvSaNSEZrIqUDeaTL6qakKJbj40ddnWWxmKGwv+oEk6aK3njjahe5jMdD6vUzivfATKdDunr1gK5c2Vd4nyBVVmDe/c1msbdeLzOiTjJM0gkBIfBEAuqJY2WkEPhGAq9tYhSMbww3aZKtSdk1RFIbQyi024BUGRE7ihGLNoTIhDvZGMgmFv+btqK62XYpMiJLzKjXxEXRoog05tMJP14OUU2OmswEkhlPhgo1mkQZHjhXX1nO5oez2XH/4cOH+sMPPxTBkHRC4MkE1JNHy1ghcG4JhM8//5wenj5Q6/Va2TbenV8FFPopNusaRCxtJ5k01SjcZyjSZ12qLKbM0tQgQslpOCqoGPTIGAXplPTo6AHafSrrDQorlhxqNcwBy+fU7/eUNjoNFIZlXV6DXK6tZ6thlmXJBx98IIIh6YTAkwmIYJ7MRcaeXwJhs3no1+uNC76xSlPD7Brnav9YMDXFSAbjKcsTGo0HNJ2OaTwaEgr0SH0VnVxiKmww6JOGYGJtBtKg09kxVXUJQTliRZRARpALFUWfUesxrEK/aZuD1XZzUNqmMMYkwKTQpBcCT01gl2aUL8cuHe0Lvq8cQwqikGUDi8ijQjSyiTWYLEs3iDhsTIHZGMHElBfO7F4vp4P9fbp+/Rq9+eZ1DK+igL9HKNjTZDqCbCAYTRSXW6Lwv1jOqa5KCMp3lyf3+zminH6MeBgpMqW1zqxvR3VTjYnavlIquXv3rrrgWGXzhcBLIyBfjpeGVlb8MghEySwWtdVabfq93vHewfRTRCJ3EV2sAmIYCrEW48h7S0pxF7UcHh5ALtfoCoYFpJGlCfUhn36/h/RX3s232axpuVgggqk6wWijKc1SyvKUcsyb5xknaWKCc0VdV6OqbQcnJye9LMs0ij+SJiPphMDXCaivj5IxQuAFCLyCRZfLw7YoxvObt97+xd/6nb/159ffuPbfZIl5pBVXWiF8CY4gge7JyVEmk/Hoi/ta9kgxd+OVUl19ZTKdEFJgVJZb6iKYuiKP5QnKUFqRMaYTTb/fpzxPtfehhzTZoK7r0WKxKB48eJAQEYcQsARJJwSEwC8REMH8Egx5eTEI/NEffeD+4T/8D8vf/d2/c/rv/53f/cWVw/1fJKmZG8M1K9TogyfvLETSdE0pphFqMJPJmGI0YhCdIAKiFJFMrMvEVFpT17RerWi7XVPTNMTMkEtCJjHdfHG5LMs1CGW2bYe2bqaLxXZcVVWGcfI9AgTphcC/TUC+GP82EXl/7gkwc7xcOdzoHTST8WSllVqmqdkkia4xzVF8egsT5NISogxar1cUI5HhcAjRoPZSDMggOomSiamyLM3IWUubzQbzL7sh1kMxRZYkCaVpSnmeU5amihVnPtCgtfZgtVocOOdyAFNo+ET8L70QeH4Cl27J+MW4dDslO3T5CTAkk7+51149GK5MqubDQX/ZL3pbVqiSxKcnI4qJ0thuN4QooxNMURQ0GAwo1l46cSA6iePi+0isripaLZcQ0oY8LKK1ptiMNpBLRiZNFbqEiQsLway32/3Npu1jWYPGaNILASHwSwTUL72Wl0LgQhG48ZBsX/EqMcnp1WtXTyfT8Yop4G9/A0E4chBNTHdF0WAe6iEKiRFLTHelX0Qlo+Gok06McNrW0gppshjxYCVgEZ3BpJSmJEljJMNKGxNY9du23a+25X7tqy8FI98lkk4I/CoB+VL8Kg959xIJnPmq3yc3fXda9UfF8vDq4UPUWR4prTaBvCWYJniPekqNhppKCJQi3RXrLVE0CaKXKI1+0UeRv6Ber0fMREsIZjaLj5HZIsVmsclM2iSUQU5ZlrMxiWHinrV+XNft2JZtH1JKiIhJOiEgBH6FgAjmV3DImwtIILzxxsHmjeuHd4eD4hfa6LnWqkaNxRFKNTWK91VVUmvbzgBRLn3IJDGGjNaUof4S02Sj0YjSLKMlUmRHR0ddLaaqapRzGGJKIaB+bFEwmhWnzvt+62wRQuidntbpnTukSDohIAR+hYB8KX4Fh7y5YARisT/+jPL2zTeu3SuGw7u9LJtnWVorrbx3DvWXkuLPIa9Wa4qySZDq6vVy0kpDONwN8yynyWRKRb+gsizp9HRG8/m8K/bHNJvW+qsUWZblnJjEEFHPOlfYoHpluc6Wy4ca46QXAi+JwMVcrQjmYh432eq/JuD398fl1SvXHhV5/gBpsnnR75fM5GL9ZRuvDJsv6PiLqERrRVEozIw6je+aQepsb7pHo9GYbOtoMV9CMqfdjZeoteCTmBTmR3qM8jzjPM81scqDC/1g26Jtm7wsVxrRDJN0QkAIfEVABPMVCnlx0QgwIwdGFMbjw+baW2/MB8XwZG88no8Gg41WbBHCkLX2i6jkFAX8JdJiBqmuHiIX1d2x71GnidHMYDikohgQIa6JUcwcUpovltTULSEdRtZ5IkzL8x5leV8jTZa5YAvr3XC5nA+YT7s6jEiGpBMCXxEQwXyFQl68RgLP/dFRMv3+od3LknJQFMvDw8PT8Xi00No0cE9QSpFHqizWVtbrNRnUXuJd+XEYP9RBMHGYof7Si7UZRDMOMllCLlEyFWo4trVUlRVZ6xDB9KlfFIpJZa11g6qp97ZNPW7bJCMi+T4BgvRC4EsC8oX4koQMLyyBmzfJpVzU09F4cXi4f38wGDwwRm+1Ug7DEKOUeJf+BoKJO5mkCQr6KWltOvlEycTXUTJ5nhMCFVqg2B+vJmvqphNL/cUwgYAwn1JGpxR46F043Kw3V6rQDu7fv5+SSAYIpBcCjwmIYB5zkP8vMIEPP6RQ96gtxuPl4ZUrd4pB706amHmWJk2SGOS2AsUbLmMEg3oJKcQfeUx1IWqJcmmbFumygOgmQfqsT1obWiwWNDs9pbppujpN27bkkG5jpVDwNypNksSkZmi9fbMq6zdd20y9H/SISKNJLwReHYFz/EkimHN8cGTTno7ABx+QX63I7k/G6+tvXnnQ6xX30zRdJknSKMXIkNlOMKvVkrqbKJHy6vVyiqkymKW7hNl/ced+vGQ5Xrq83W5pDsmU5RbTLfkQL1gjQkqOtNacZlmSZukAYw/rprzqXTspadn76KP7hqQTAkKgIyCC6TDIfxecQLh1i9pskm8no8k8TZNZmiRrbUztrHdVVUEsG5rP53SKqCQ+c6yHekt8NlmMSBxqK967KA4aDIadeGLEsoK14uXNVV2R0ooM0mOEjrEQ5GT6/SJnCpPGNntV04znJ+tiMFhqKfQDkvRCAAREMIAg/Xkm8O3bhqgioPnx+EZz+Oa1dZKkq7yXr9PUlCj0O+dsiDdalhDNfL6gzWaLNFdG8aoxoxNCFEIxglFK0XBYdD8yhuUo3qC5WMX5N8RIqyVZ0g211pRlmcqzPMXCA2vdxCJFVlfb4XrNGREpkQwoSL/zBNTOExAAl4bAdEo+z7MmLcw2L7J11ku2JlEtAo6gFAfnPK1WGwimQrSSUpYXhDwXaWUIQiClVCeXKJk0Tci6FrWYGS1Xc0wjwrrJGIPXirM04yTBG+LcOz+0rd+vq3LPZ00PQA0ao0kvBHaagAhmpw//5dr5uiY/GFCdG70ejPLTXpHNWIeSOT6bjEMUzGZToR6DGYOGLDJKkxxDRDGxxsJEPdRmBoM+himCGEez2QnSakfUtBXFR88w5lGIZiAjeAuhDCmkydTQe3/Q1NW+reuCiAyaQpNeCLxWAq/7w+VL8LqPgHz+mRGIlysnG6qyQs/390YPin72EHJZeW+bELyPgim3DW03ltoGHxsSStMeWkYBggnkKUkN9fo5FYMeKR3odPaIHj66h8hnTk1TkkNUE+el2AWllTIZsxk5F67UdXPoSlvM5/MEk6Ei/C+9ENhhAiKYHT74l3DX/cRQ3e/ni729yb1eP7unDS2Upu6XLh1SZFXVUpRMVVrIgihJsq7FOkwInuIDMPMsRX2mRyZRSKet6PT0mOaLGV6vsYwlZiaNFRuTsNGYS5u+d36vrOxe7Wy/qqrk448/ViSdENhxAvIl2PET4ELv/tc33tMNaiZJf3l4de9ur+h9luXZPMnSWrFySGNRXVvalg1ttzUiEkdaJ5SkaSeNgCiG8Y1IUkP9okc5avjWNrRar5AqO6XlckHWtqSNjkV+tB5DUFqzym3jR3XiuOiTAAAQAElEQVTZjKuy6bdtm+R5jjWRdEJgpwnIl2CnD//l2nlmjoGIn94Ylm+9de142O89ynv5Ik+TUim2zrkQb5zcbkukvNbd41+U0pSYhLwPiE5clyozEMhgUFC/3+/el2Wcf0XrzRqCsV9AY8I6EcFodCb1IQyw/qG1ob/dbrPT01P5bpF0u05AvgS7fgZcsv2Pkrly5YY9PDzc5EWxKIpimfWyDStqYhWmaeqw2W5osZjTZr0mxj+jE3LWUVu33dOUlTI0Go5piBYF1DYtbbclUmtld9NlnLeua0KkwiZJOEnSBBh7ztnC2Xaw2bQ5pKQxTnohcF4JvJLtEsG8EszyIa+SwGhUusPDg228m38w6M/yXn+ulKp88Nba1lflFoKZdakvCImSJKbIFDnnIQ2LqIWo1+t3EQyz7sZBGFSWFTnru2inbS3F+bU2nKaJ1kpnFHiAT5gglTZumjRDyk3uh3mVB14+69wREMGcu0MiG/SiBE5ObrrxuCjTNFvs708ejQb9Y6XVmsi3IVikyUqaz+dIk60oCibLMoppsvg6RisW8jDGUJpkmK7IIroptxVSanUnHyKGXBxE40lrQ0anShuD//TABX/QNO2Bc3VBRAkao0kvBHaSgNrJvZadvtQE3n+f3N4e1cPhYHFwsH+/KPr3teYVdroN0ELTNohelhSfSxbTXVpryrOcEgglRiUWUYrWCWUYl6UZdMKYdwMhbchhmlKaGDk3xZo0BAO5KHQpEw9sY6+sVpsrTeMHx8fHKT5ToUkvBHaSgJz8O3nYL/1OB+xhOxoNVm++ef1u3s/vaq26y5UDxTxZg5rKhjYo2sfHxwSPlFh/QAUas8YcRBqCybMeDYohJSal1WJN89M50mWOtDIUZZQkafdaa81IkcVoZVjXzbXNZnPN+xavsxTbId8xQJB+NwnIyb+bx/1S7zVSXd2zyW7ceLt8++2bJ/1+/8gkaqkNV4QYxNomNE2FmsoWktlAGpZ6eQ81lwExa8Q4RIxhmuY0Hk0wrU/bzZbmswWWqci5QEYbShHxGKTSVNQLXrBSfWvtHiSzX1XNcL2eZ3/yJ3c1SScELhSBs9tYEczZsZQ1nTMCxgxjLWaLv/0r1Fk2idGV97Z1rnVRMnVdIe21pLIqKUO0UhQDUioKJsY5AVFKSpPJtHvCclXVNIt1m+WK4us4X5qmlJiEjElYa2OUUlkIIT78chRCM4DE8qJI5Dt2zs4L2ZxXR0BO/lfHWj7pFRO4devQ7e/vl1lm1qNBsczzbI1NqCAY65z1TVOjtgJhlBVFWfR7fUKqCxGM76IaQqJtUCB1hkbEiF5Kms3mFH9+2fsQxUJaG9IxRaaN1sqkgbggCsMQeLTdrgbelwmkwySdENhBAiKYHTzou7LLVUV+OOzV42K4Pjzcn40no5kxtEWaDMV+F1rbIPW1oRjJGGMoy3PIwpCDPGpELPFS5CRNkTrrU45p3ns6OjqiR4+OOgEpyAVpMWJWbHSitDaJMTrHcBCCm1ZVOW7boxy85TdiAEH63SMggtm9Y74ze3zrFrkkobo37C32DvbuDQa9e8rQMlBovHeubRuKd+dvt1tixBhpgpRXklCMYhxkEoWSYBxqODQcDLvxJycn9PDhQ0QzFQWIKDYiJoZkdNeZTGs1hJwOVqvNflmGHhFpNEaTXgjsFAERzE4d7p3bWX9wQFWS5CcHB9OP8zz52LA6URyq4B1SZFWIlypvNhvCW+qimCynNEsJ9RSK0UkC4fR7BU2mU8ow7fR0Rg8ePKD1ek3xcmeIBEV/RyEgOQbLKKVTZj201l4ty+2VpqkGiHoSkJfvGiBIf8EJPOPmy0n/jMBk9otDgJk9ttYiTbZ+55037yHN9XmamlmaqC2rUCOGcZBAqMqykwTkQFmWUYaopQs3AkE6CcW7+kfDMdJkPdpuS4qSmaPgv16tqUYdxzmHjyFSrNAhV6a4aK07QOrtAFFSkaZpcvv2bdXNJP8JgR0iICf9Dh3sXdxVSCb8zu/8VnP9+pVlv5+f9Its1utni8RQScG1tq1jJEPOWopfhiiXNEkpdOkvTyjdQywZDQYFhnk3fouI5+TomGK6rCqr7qKAyJYVMwxjAnHPejsp22ZaO1uc1nWKNFtcfZxNmhDYGQJy0u/Mod7dHe31rts33rix7vWy0+Fw8KDfz46UopV3trFt65u6phJ1mKZpKDGasjQhpoC0maPYxdRZr9ejHNENIRVWIoo5OTml+SzeeNkSpEJaa7SENWZWxmQo4Qx9CKMQ/GBxetpbLpc6rkuaENglAmqXdlb2dTcJvPceIRW2qSCB2bVr+78YjQafMYel823rnPVIZdFiuUBdZQVZMMUaDAyDyMSR+yL91aXOIJgA8cSHXs5mM1osFoQIieK0NE0xTBivVZIkqVK6x4EHwblRu1oVZVmKYHbz9NvpvVY7vfey87tCwK9W15vhsLe8du3qPaTK7jH7pfeudq6xdVNh+jJU8YbL/HE6DIEI+eDJ2hZBS+jqMIPBEFFMjve+uxcmCsbG1BrCIa0VIT/GWmuFf0Ypzpi4sM6P1uv1AIJJQwi8K8BlP3ePwJP2WD1ppIwTApeJADOHDz4gd+PGePvGG1cf9XrpAyK/DKGtWts0Zbm1m80y4DUhuqHp3gT1lvgYsUBt20AogZBao729KY3HY4rRSrzyLAqmquKjYxx51GwQ3ERs+DhCNYbiCvq2bcershx57zNMlPthAEH63SEggtmdY73Te4q/+mE0OmzefvvNeZaZU2PUUmveQjSVtU272ax921Qhy9JOJkXRR8oLxX6KF6L57vVgMICAhnidUY26DSITioJpW9tJiBV3KTN8llasU1aqcMHv1W2755zr3717NyEi+c4BgvS7QUBO9t04zrKXHYHMFUX36JgVCv3LXi9bJYkqiV1T1Vu7LTeBVQh5nnYiiVGLQdGfOZDSTGmW0GA4oH6/h4jFUVmWXwim7cRitCGlFJpmY5LEGDMgDlcQxVyxzIN+v5989NFHqtsU+U8I7AABOdl34CDLLj4m8Df/5ti9+WZR9Xr9xWA0fNQf9B9po1Y+WAQiZVs3tUWkEaCGTjCj0ZCSRBMxerQ4PkonRjdIeXWCeRzFlBQ7DRlprUlrpXQSryczPQq8h1LOHhYvjus6RYpNxXmlCYFdICAn+y4cZdnHjsCjR4+8tUndmwwW169f+2w8Hn6mFM+ddWXTVFVTV61zrce4TjCYTkmSYNnQpcCiQKJ0YhRDFCCYLcU6zGq17qYjYoFc9OMIRmsU+nVOxINANAxB9cvVKjvKc0XSCYEdIfDFyb4jeyu7udMEPvjgA2/M1fZwdG3xxo3rnxXF4BeoiJxAKuu6rrZ1U1ZNW7eA5IpBP0SRGKMgD9+lxBCZ0HD0uA4TxdO2LcXLlWNrmiY6h5gZglGslNJKqRStz4GHnv1AN00+lvthSLrdISCC2Z1jLXsKBbz3HtmimK5vvHPzrs7MpwhpjlvbLOt6u6qrctO2NQr/oc6z3Pd6OUETnVycs6RQxI8psslkTMWgD54Bgjmlo6NHFFNl8ZLlEEKUDEfFMHOCQCfOOOAQRpBQgWYwDzJmWFx6IXDJCYhgLvkBlt37awL4gx/Q/FtvtdVvv/vmST9PPk9y8ymSWXcRjcy25XaJwv2pC3ae97ISgnFJYrAMURRMQDElXqIcHxszGY8pzzOKD8uMj4yJw7quEe0E0lqT0kpprRKlVY8Ujaz1+5u6nuJzcmyRCiGIZABC+stNQF3u3ZO9EwJfJ4Bow2ZZsxnkg4dvv/X2j6aT8Y+dt4/W6+Vss15/7qy9l2bpstfr13maeqNVJxiLlBiCIIglp4ODg+6eGEQkNJ/PablcUfxlTIgjCoaTJI1XkhmtdU8rPQ7OXd1uqquIcgZ3795NsVUKTXohcKkJyEl+qQ+v7NyTCHz3u9/1f/fv/t36O9+5Pvsbv/Fbdw73D36qme8gSvl501Q/Ze//ymj9M9RfPk+SZJmmSauV8oh+SCtN8Zlkk+mE4n0xiEhotVp1LT6jLF5dpiGkJDGM5bTRJlNKDV0Ih42tD+oQ5HLlJx0UGXcpCXy7YC7lbstO7TIBiCJg/0NRXK1++7e/8wjRyCeorfywl6V/YYz6C6PVn6VG/QkH/+eQxYM87217ee5iSixJE8qQGhsOCur18y6y2W43Xapsu93ivSMIhdLu2WSZwvwpLFN4H/Zaa/dQ8+kjDZe8//77kiLDQZD+chMQwVzu4yt792sIRMn843/8+83v/d6/t3jnncm94bD/k+Fw9Jf9vPeTpKd/bBL+gVL8436e3yt6/VWaZhbRCGlWlJgE0UtBg6JPkBHZtkEEs6T1aknOthTNERtEwylCmTRJc6N4xIHHIegCabL0zp078t0j6S47ATnJL/sRlv37JgLu8PCw0nrv5ObN6z97++03/uqN71y/0yt6n7HiO0apTyfT6b3JeHKamqSBICh4FPGZqej3aTQYUL/fo3in/3q5oMViRm3TYB4P6Vjy1nOiE52ZNEtNWiTaDLRSRVVV+XK51N+0YTJNCFwGAiKYy3AUZR+eiwDDDGj2n/2zf7j9T/6T/9vJH/7h//rhb928frx3ZfqIbHigtbk7Ho5+XhTF3TRNV0Zri8gkaK0fC2Y0ovFoSBnSZpvNCoKZk0UEEzcmeE8UAiOKUQk6o00fy40UopjNph360SgJmB7nlSYELisBEcxlPbKyX09NAJIJmNnduHGjuXnz5uawKJZ5zrM8T+/lefaTLEl/mmf5cZZmiHaUM0ZTH+mxeD/M/v4exSgm1mEWi8c/QIb1YXVdj0AIimGFrFrSy5J8aL073G7Xe+7kpIc5tEgGFKS/tAReSDCXlors2M4RgBQCmkNrsfP1cDjc9PujWa9XfJ71ep/3er05ZFNqrRzCEkJQQgUks7+/T5iX6qYmpL0IBXyKV5ZBHKSUQvpMYXbEQkmSaWMGHGjaNPW0LEMnGHwWgiL8L70QuIQE1CXcJ9klIfCiBJDfIlvXtlLKLFE7WfR7vVWWZ3iv3JcrT9OU9vb2aDIZk3ee1us10mQL2mw2yI4F0kilQVhRMgrrSBD59JhpBPmMkkTnR0dHCdYl30FAkP5yEpCT+3IeV9mrFyDAqM1gcZdlbZOmeqsTs06zfJ0m2RbCQZRD5L0jpVUnl8lkQsaY7jdiYppsiYK/Rw1GIYLBeiAYYrxOjNZ9Zp4QqUmaJn0IKrl9+7Z8ByMkaZeSgJzcl/Kwyk69KAGIIDjn4AnfIhKpjFYbrVWpDQr9ENCXabDBYAjJTFGH6XdRS3zw5enpKYr9FmJhwjpig1+UMYnuIYqZJkk6dY4Gs1mT9ft9+Q6+6MGS5c8tATm5z+2hkQ173QQODw+dMa6BTzZK6RnaHJKpIJ9onoDqChWDgsbjEQ2GA9Ja02KxoCiYtm26ze8E4z0rHf+ZXCk1UoonSvkhkctR25HL2X+KSgAAEABJREFUlUm6y0rgZQnmsvKS/dotAr5tUwhGr4j8I+LwSGuzMsbUkIkziUHk0qPhaAjJjCnLUop1mPl8RlVVx8ila97Fy5WxpNYpK1UA4YiIR9Y2Beo1BjUZJumEwCUkIIK5hAdVdunMCPgss421fh2YjrRSEAwvtVY1s/Ja6+5qsniZcqzDIBqh7XZDs9kcwy21bUvIsREiIIZEYqSSIvoplFEQDE0gmFjwz7C18nRlQJD+8hEQwVy+Yyp7dHYEfFlOGqSz1krxMbM60qyWeF2hodjP3SfFS5an0wkNkSarqormiGDW6xWK/hUxZlGa2XunrXWp1jo3Jhli/B4ENFVKxcuVDVaEOfF/7KUJgUtCQARzSQ6k7MZLIRCuX6d2bPJNL8lOWKtj1noGSUThtPhEBCaejDFdimw4HHaF/s1m29Vi1usNBfzD/DGSgWRi0KPyRGvUX8IBpLPvnC6Oj49TrEu+i4Ag/eUiICf15TqesjdnS6C7w38dkirVGcSSHGmtTph5AbPUIXjU8F1ANEOjL+owMZppUeCPV5PN53MK3pNGKg0zRskovE4hJAiGDxHRHDZNPcwyFG+I5Lt4tsdO1nYOCLyGk/oc7LVsghB4CgIQSUDzabpp0mF/BTmcpmn6EGmtE0hlSxQsWgxLUOzv06B7+GW/W/N8vuhSZdZapMm4G4d58X3jlJXq+xD2IJ19ZjtcLBb53bt39RczyUAIXBoCOOEvzb7IjgiBl0JgubzhqspWWZbMEaHcN0Y/4K4WoxtIxyMioSzLOsnESCZDQLJaLen0dEbxFy8hqS6KgZgUNtA473qQy9hTmDrHoyzLemgiGMCR/nIRiCf85doj2RshcMYE3nuP/I0bo5o5WSWJOYJQHkEsMaKpidgjmunqMPFqsljs7/f73TPJFos5VXUdU2MUO0iJQyATfMiRXhsiwTbx3k4Xi8Worus0hPCtV5PF9UgTAheFgAjmohwp2c7XScDjw22WqS2il1MI5iTLDGSjKmYfb7okhW9SnmcUH345Ho+7yGW1WlFVld3lypAHVkEMMcU6TALR9DFuhAhnH22KiXI1GSBIf7kI4GtxuXZI9kYIvAQCAeu0StWVMYw0GZ8miV5orbaQRMtMsQ4T8jyn6XSKgv+IYrctS1qv1l/dExPH8ePOKMU5Xg699wdt2+6v103x8OHD5MMPP5TvZAQl7VIQOF8n86VAKjtx2QhABFEwPkmSWutk5TjMtYmXK6slpiFNRk5r3Qkm3nA5Go0IUQ61TUOz+ZziFWVIgRFk0jVELyjHmFSxHiIrdtBW7rBtmyEElV65ckW+k5ftBNrh/ZGTeYcPvuz60xOASEKFSj+R2iasFkabeCXZjJm+vJosJGlCjx8bMyIU7bsHXs5OT+nk5ASpsuoLuQRidFqbBBIqKNC+82GfmYZt2+bvvfeefCef/rDInOecgJzM5/wAyeadHwIQjNc6rY3pLbWON12q4xD8JlBo0LwxiobDgkbjEfX7Ofng6PjkmB49etQV/Z1zFBC+wDAK0ZBJszRnRRMf/J61flyWZf/27dvmOfdYFhMC546ACObcHRLZoPNKYLFY+PgbMZyZtcmSI836iJjigzAbj1o/MxPSXDQYFBSfrmyM6e7oPz4+7uowXwpGK8Wo4RhEQbEOMyIOKPKHCQQ2xL6nkJBCY7yWXghcaAIimAt9+GTjXyWB999/32/39lqT0sZwckyKjxSrJZGqfEC4go2JUokPvYy1mCibzWbT1WC2222XMoM4CAUYCCZBlkznWqmBUnocgt2vazcZDod5XA0ao0kvBC40gQsjmAtNWTb+UhD4Y6LwkMgGpUqtaWaUOlFaLZXiLXbQogVmplh/iZcqxzv7GxT6l8slRdHEQv9jwXDslIZi8F9PM49C4D3n7BTz97GemCYTwQCE9BebgLrYmy9bLwReHYHvQTD/HyIXkqTiTC9Z8xySWKBtFKsG1ohPWMbkhL68XDkKJUYv8Z6YOIxXkmE+QscoyGitdKoTUzDTHqZBMq7AtARNvpuAIP3FJiAn8cU+frL1r5IAc/ges+9VVZtSvlFklky8QFsp5oqZLYTitdYo9g+7Fl+3bUsxioktviZ0mI8CIVumdYJlC8hmCsGgqf6DBw/Sjz/+WGG2M+plNULg9RCQk/j1cJdPvcAErl+/7obDpAqBUeCnGWQxJ6YSQ+uc69JksQ4TU2RxGHd1sVjQ6elpd4e/94G894T54SRKlNI9Ih4jQBpjfB91nAT1G/luknQXnYCcxBf9CMr2vw4C3tpBgwBkTcQnSvEJE21C8C0E4QldmqZUFAXFWkx8HaOXKJiyLCk+YTm2AEMppTQrnSGaGRKpkXN2gFRajvk1ViO9ELjQBC6DYC70AZCNv3gEPvyQQl1Tq5Tb6Hg/DNOxJ7+CXGqIAwPf3ckfBXNwcEAxkolF/ni58nq9pljsb5qWnHOowxBWwalSVBC5ETJw8YbLPjoTBXTx6MgWC4G/JiCC+WsW8koIPBWBDz6ATVYfW2P8Nk31CSopx8h3LWGWCtJwWElAmquLYKJg4qNjqqqi+XxOUTDxdds25KxDioyVYpUwcR9vhsiwTdq2RSTj4q9capEMaEp/YQmIYC7soZMNf40Ewq1bt1rUSba93uDEGH0EESxQQ9mgtUQctNYh1l++fLoypNEV+pH+6h4b0zQNWWeZiBRFwSidMasB3u9ZG6ZY/svLlRXGvbxe1iwEXiIBOXlfIlxZ9eUkwMyxkO+TJKmLIlklWs+MSU60MXOlVIWQxGmtQpalNJmMKUYwWusuNRajmNiiYBDxECIeDsFrpThT2hQuhL22bSAZ+6Vg+HJSlL3aBQIimF04yrKPL4VA27a+rlWVJP1F0R8+7OW9ozTN1sboBh/oo1RiHSb+ymVRRF8EOjp6RA8fPuiimOAD1UiVtbZF8KISCKrPxBPUcyZV5fqLxSK5ffu2fEcBU/qLSeCSn7wX86DIVl8MAjdu3HCTSVanqV5nWXaaJump1mqDaARpMgqIZrpnkxVF0dVj4vv46P5Y7I91GOcdWWvJOqdgGINle4EoXqo8CSEUs1mTodgv39GLcTrIVj6BgJy8T4Aio4TAUxIIEIQNgZAW88sQfFfoR+oL47xnZkIa7SvJGGO6In9MkUXBYFlCiowwP+PzDBPnFMLIexojC4d6jMuXy57GNOmFwIUkIIK5kIdNNvo8EPjwww8DaimWqKmwPSvUT1aIQLYQRAPpdIKJUonF/liHQZTTPZMsCubL+2EgFyxKjOhGM6MOo+LDL9UYhhqX5WbgfZmEEDjO9KqbfJ4QeFECIpgXJSjL7yyBDz74wK9WK7ggxMuT402XiGJC/H2YGlKI1yB3zyVDmovis8liqiyKJQqmqqoueonwtI5uIaOUzrTRhdbJiChMnWtHw2F3ubI8vj+CknbhCIhgLtwhkw0+RwTCrVu3LMRRQQpLfJnmiEKWitUG2xjrMLHQ/9VPKccbLq11iGK2tN2WVNcNMmJEWCZGKDoEnyrWPaPVMHiatsGPESH1iEiergwI0l88AuribfIZbbGsRgi8IAGIARkx6i5XTop0wUadJtqcGq0XRFwSEdJn1EUx4/GYhsMRKaUglhqS2VCMZkKIq2D2PqARghmVGpP0FfPEOzfVutc7OjpKsC75rgKC9BeLgJy0F+t4ydaeMwJRMkh32STPN1mezHRijiGRU7QNpnXPJsPr7nEx8XLlWIeJUkFqjZbLJVkbHUQYOnbOaiyDKEYVPtCUXJjUvirSNJXLlc/ZcZfNeToCIpin4yRzCYFfSyBerjxO00oHs0yS9KFO9CNIZUXEtUcHaVAs9A+HQ0QxwximdI+NiQ+/RAoMabIAwVjUZDxTUIlS3EfObIqYZkptKOq6TlHHOU/fVZJOCDwNATlpn4aSzCMEvpmAhwSaNM1XkMux1uZIabVipiiY+GwyipHLYDCkyWTSXbYcI5iTk1OqqjqKpWtwETJjlDDrHl6MmNTEMQ23Ww8/9eRyZZLuohEQwVy0Iybbex4J+MPDQ6TDaAu5nCilj7VSS2auII3u8f3xfpjBoKD4bLLBYIAi/7b7fZhY7LetpeADMcUMmUZBX+VEakjEYwrcXa58/75crkzSXTgC6sJt8SvYYPkIIfCMBALmt70elazDnFU41UbP0dZKcUPE3dVkCEM6wcR7Ytq2pdVqSSvUYaJknOs8xKj5a9RoMixTQFDxqcqTyrZDNXTphx9+GKcxSScELggBdUG2UzZTCJxbAhBBwMb59XrdZMyrJDWzLElmRuulUqrEdIsW0jSjvb297p4YrXV3FVl8dEy8LyYKB+tg55z23iVEoQeTDNm7iW2bsWua3s2bN833v/99+c4ClPQXg4CcrBfjOMlWnnMCUSBFUdg0TbepShdJYk4QwZwSqS0zSvUheGM0xeglNmMMNU1Ls9kcbUao4aDQ7xiiUW3rDCIZRDE0cCHsBe+miXN9pNaS7373u3y+UcjWCYG/JiCC+WsW8koIvBCBqqogEdMkSbpCLeYoNla0xkobj46Zu6vJICJKEc046yGXOcVif1lW1KIWU9cthq3C7CkRF+TDftco6S5XJiL5zgKC9BeDgJysF+M4yVZeAAKLxcJnWdYYE7ZszAw+mSnmeD9MgwDGMzPleUb9Xp96eQ97xLRYLCGZBaIZC48EyMXidRsfDZPAJX1mPUGbIvoZNE0ToxqFBaUXAheCgJysz3aYZG4h8GsJvP/++76u92zTcN1W1cZau2HFpVLcMCuPegwhuoFkcur3C0IKjZarNc0hGRevImNN1jmy1jGR1kijZUrroTJ6jNHd5coPHz7Uv3YDZIIQOGcERDDn7IDI5lxoAuH6dbLec4UayooDL5k0JKNqBC9Oax1Qm6Fev0fx0TE9RDJlVdEiXklWloheWnLWkfeBGQtiHTkzDznQtG2b/XVTjtu2zUIICo1JOiFwzgmIYM75AZLNu1AEwve/T+5LwQTFC+KwhgkqIo5XkvkkSUKMXg4O9jvJWGspPjJmsVjQer2J0QsxOu+98T5EmQwhmj0X3NV2Ux7Oa1V8TIT0GWG1dLE62dqdI6B2bo9lh4XASyIAL4Tvfpf8wUHWpCmvtaYF0mJLIo6FfkQx7JhVyLKU4uP7x6MRxS7eBxNrMav1OkYvxKwYktKBKMHrHrEatY0/3NbVQXDrYkhkPiQp9kd20s43AXW+N0+2TghcLALMHJDGcsPhcJuodKm1mkMyCwpUBh9ajw7VFRpCLqPRmBKTdKmx5XJFK9RjIBXSxjApVj5QEkhlgWnQ2ma/LLf723VdZETJB0RM0gmBc05AnfPtu0CbJ5sqBB4T2Gw2TilVoUi/UlqfKqVngcM2BN865wJDDfFKMkiI+kVBmN7JJUrGIx8GwWBFcS7SEE1KzH2MHlPwY6bQr9frFDMoNOmFwLkmICfpuT48snEXkcCtW7d8ljX6A2QAABAASURBVGUNpQppMnPMik6YeBNCaK2NQQxCkzSlYjBEqmyPYk1muylpuVh1NZgoHGYmiIURyBjNKlOKB8xqaCCYpGlEMCTdRSAggrkIR0m28aIR8KixtMYnW631DMI41Uqtkf5qvA8+7kyapDQoBrS/t0/xxsvNdkvxsTFVWRGiHIqdYmatlcZ/GbMaaKVGAW2xWBQff/xxAmHBQnHOi99kDy4nARHM5TyuslevlwBc8vhy5UTpuWY1gyAQzahKKba6u1w5QQRT0P7BAQ0QyWwhmJOTk+6S5XhXP+RBShkoRhnFnJnEFEi5jYP3e6jxjIkIpRiSy5UBQvrzS0Cd302TLRMCF5ZAFIwrCkYdJlmS1nOTGhT79Vop1cAaPkomz3Pam067HyFrm5bm80UXxaxXqy6KUVphVtaQU8pK9ZU23T0xZdlMqqrKQUejMZr0QuBcEhDBvIrDIp+xUwRghSiYrg6jlF6n2sw1Cv2IQOJlyxWEYQEkJMZQvOEyFvvjApvNlk6OTyGZObWtJawn9hrzplqpXDENrXV7ZVlOsa4exhs0EQwgSH8+CYhgzudxka264ARghlBVBzbL+qXWZqWNmTOrJZGqsGs2INcF+aD+MugimFiTsdbS6emMjpEqQ4RCzjpGU5jVMKmMWRceKTJHYVrXvpjP51LsJ+nOMwERzHk+OrJtF5rAjRvkjUmREgtbjnJhWhGFCnKBS1yIUUtMkw2KYScZpTTN5zM6enRE6/WamqZGa8m5+JxMNkiZ9Ylp6rzfd0yDWdNkd+7ciRHOheb0LRsvky8wARHMBT54sunnm8Dt27dDnrsWlinxRVspxUtmKrHVbQjBM14kSUK9fh+F/gEliekeG3Nyckzr1ZpisT/+TkzbtooZglG6R0pPlDJ7ENXEVlWx3W5NCIGxKumFwLkjoM7dFskGCYFLQuC9997zkINNAsW6C9JjvIQptkpRjGo849untaIsTTrBpFlGm+0GNZgZrdYrCKakmCpDPYaJWetEZ8Yko8QkU2Leb5smXk0W02QskrkkJ80l2w2c4pdsjy7Y7sjmXmoCAYJBRosqSGWJL9sCkQjSZdxACJ6ZgjYKEUyP9vf3aDwakrMtrTdriKWkGL00TUyROXbOGQqUIU02YKWmIfiDetvstcb0iEijMZr0QuBcEcA5f662RzZGCFwmAuH69es2z6nSWi+1Ngut1YaZ60DBMoeAtFgYDgu6/sY1unL1kJTWqLs0hCINQSpdw2tGFGPa1mXBU6FYTZz1V5qmPuQqDB4+fJh++OGH8l2+TGfOJdkXOSkvyYGU3TiXBGId32k9rdM0W2nNUTBLpeKvXIYGW+yYKaRIkU2nY9rbm1Cvl5H3vns22RppMu8dZiO2rVWttQkR51jpEO8PbesOLIdBnufplStXdvC7TNKdcwJyUp7zAySbd3EJMDNcQD7L6kbrdG0MzyGXuWJaIQqpkNOy3tqAIcSS03A4QBsSRETHx0f06NEj8sERohwMPTlrVQghpRAGrbMHddscMLWD2pi03+/Ld5mkO28E5KQ8b0dEtudSEYiSOTw8tPj7XxKZFT9+bMwCO1mhpmIRrQSGYbI07Z5NNpmMKcXr+Fyy45NjimkybTScEuJrRRQSrAM2UROt9NQFPQ5r2y+KQq4mI+nOGwGcsOdtk2R7viAgg8tDAFFM1iilNkQ8R+kFUYza4rUlIs/E9FgwBU2nU0QzPaTIVt3VZM5ZRDQasxExOo3OGJOlSTIwiZmk2ky2dj1qmjwjIo0IhzGUXgicCwLqXGyFbIQQuMQEPvroo9CiU8pstaZ4R/+cFXeXK0MInqEEgwm9Xo/is8kGg0FX6F8tl7TdbrvXmK8TDBFpZk6VNoXRyaRp22uL2fLKsjke3L17FzUaku80IEl/PgjIyXg+joNsxSUm8P777/u9vT2bZVyFoJbKmLlBNMNK1dhtx0RIkzFlWdZFMOPxOMqEtmWJKGZOi8UipsfiOAQ/QSOtliql+lh+r67bt8tN9Va13U7sYBCjGIV1Si8EzgUBORnPxWGQjbjkBAL2zyLyqJTSS6XUQmm91oorfAGRJgteKRWyLKVYg5mMR5QYTXVVUbyr//T0tLtsmYgJgRA3TWOstblt3bipq2ubcnN9U7ZTXtjenTv0OJ9G0gmB108A5/fr3wjZAiFwyQlEwbgomDzvPb4fRuk1syoxoSVGHUZxd7lyjF4miGBiTQYioYcPH6E9pHjTZQie4p39m81GVVWZllU52Gw3+9tteeiqcrrdLgfb7ZG55Cxl9y4QARHMBTpYf72p8uoiEYBY4BHyZVm2zvmNehzFrDB+C7l098MEdKjfU/HFc8n6/R4mES2RHotXlCFyIaTGIJom1mTYWpcE73rBhZH3bhICj0NwBdFRilXFy5mRebtIlGRbLyMBEcxlPKqyT+eOAGQSiqKwxmRbTbzyFFawzgYWaEIgRxS6OkwSH36JYn+8JybPM6qbmrZfFPohFaTKWjRk25RSKPInJjE9o81AKzUIwRf9fj/Fzms0rBr/Sy8EXiMBEcxrhC8fvVsErl+/7opCVUxuEwKtgvebQKHGl9DiNV4GgjcoiiWmygaDgrxzVEIwMUVm27aLYjAPG4Q7aZYkaZL00jQrVGJGlsLA+ywKBqvcLbbPsrcy76sjICfiq2Mtn7TjBB4/vj9v20BVcG7tg18zcRWgEe9d8B6BDAXK4Ii9vT2aTqakmKmuaqq2G0JBn5iZEOVwnucqy/Ikz3tZr5f3M52MmHnok/g4GWKgjg0D6YXA6yMggnl97OWTd4zAl4/vV0qXnsKSfFh676vgfYv0lifIhdEgEHocwQyiehDBbGi72VCMYqJw4nSlFCOIUUlMkhnTh1Imzvox1SE/IoqFfhHMjp1f53F31XncKNmmFyAgi55nAuHg4MA6F0qkyOaQzMwHt0Hs0jKThzO+qMMYik9YRmSCgn5Nq9USbUV1VRGz6u7sh5hQi2kV6jiGmHvOh4n1btp4VyBHltwmUucZhGzbbhCQk3A3jrPs5fkgAB+QTRJXpqmZac2nEMWKgodwQhfFBAoBkQkNigEkM6AsTcihDrNcPpZMjHJQ1CdEPeSsY+yWRlSTheBGrm3HbdsUzdFR1r9zR77bgCP96yUgJ+Hr5S+fvlsEomDgC1f1++nMmOSYmWfMtGL2NZF33tmgoI1Y4I+PjYm1mCzLurv5T05OKDhPidYQTMDcDvEMaQ6UudYObGuHIfi+MSbFMvLdfvZzS5Y4YwJyEp4xUFmdEPh1BJg5psD8/v5+nWXjZcL6FLI4YVZzLIMohrooBvN1T1QuioImXzz8cr1eU7wfJtZhEPVAMJ7gIVZKaaVUysQFajpD5WlYVb4PwcjTlQFV+tdLQL3ej5dPFwK7R6AsS5fntDF5MsvS9ChNzIlitYExWqIACREpfDNTpMdisT+KJt7BH59JFkUTXzukzSAixnLGaJVBMn2k1hDBhHFZboenp033XLKA1e0eYdnj80IAp/F52RTZjpdNQNZ/PgjcvHnTJUlS9XrJMuvnRyZFqkypNQWCYLh7unLc0iiY+GyymC6Lj41ZLOZdqmyz2aDAb6GiwMQhFvoTyKYHOQ2tddO6bsdELgpGYz2MJr0QeC0ERDCvBbt86I4T8NPptEWtZJMn6bFR+hgWWDP5Blk0D1FEeRAkRHvTCY1GQwil6eQSH3y5WCwoCiemylB3iY+N0Yh+MiTLihD8tG3bSdsGCEcuV97x8+y1774I5rUfAtmAHSQQi/0W+11qZeaG1SmMsibmipni+BCCJ+S+IJcRjYZD0kpRXVc0n8870UAi5H2gpm0hnxbf45Awqz7WOfHeTpxqe6enZD76iDANY6V/QQKy+PMQkJPveajJMkLgxQh0gmEIRbFeBQ5L1FBWeF9itUiTxWeTUdDaUPzxsdFoRP1+dAfRcrnoJGOthWA8xXtj0DgEQilG56R4HJjHiinfbpem1yMER1ir9ELgNRBQr+Ez5SOFwE4TgEjgAPaopbRGhQ0kA8HwSjFvmLhGNOMACIJRlOf5V5LJ0ozW681XEQxRIItiv3WeKbCGpDJmNcSyI+W5n2V12u/L/TDgIf1rIiCCeU3gz9nHyua8BgKj9chx4FLpsNJGLWGIFRNViEYshl4p1dVh4lVk+/v7NESqLF5BFm+6jBEMEeOfQmNG/QV+4lQRFcG5EZEfOOfyXq+nSToh8JoI4Hx8TZ8sHysEdpzA9fevOz3QNRtea1YzRDZzlFW2RCGmyWKUQ0oxZVlG8YbLmCpzSI0h8ul+eAwCIa11lBBDRpoVp6jLDDzRyHs/blseYNkkhKDQeMdxy+6/BgLqNXymfKQQEAIg8OXTlTOVbZQ2xxh1DDFsIIMGDZ6AahDOxKvJptMpTSZjzEJUliVFycQryYwxUUBwi9Leh8wHXwTIxfpmv7Tb6cLaHhYyaCIYQHgpvaz01xIQwfxaNDJBCLxcAvHpyuPxuPXab1WiT4jpmDisoJWambs6jPehi1Ji9DIajckkhuIVZDFNtlqtUK6J06M/SHnnE8zfg2RGrnX7tmymvN1GwcQ0mQjm5R5OWfsTCIhgngBFRgmBV0Sgu5oMaaxtbvhEKz5WTCtirmCDNsAU3vuglKJYh4k1GNRUOqnE+2GOj48pRjGIduK9MAzxxMfD5ORDvOFyv6qaPUQ68fKzaCCs8hXtlXyMEPiCgAjmCxAy+HUEZPxLJOCxbguBVGTMAsMZaipLrdSWmBpEMh7y6GoxUSzxjv5+L/qCaD6fU3z4ZUyXxYI/RMPOedRaKCXmPuozU2vbKZbvI9pJ8DnyXQcE6V8tATnpXi1v+TQh8BUBpMFiBONQY6kTn2wSkyy1Nktt9FopronJBoQxEE/38Mse5BIjGUio+32YGMWs1+uu4A/BEESDAIgNk+oh8Bm3zk28V/261umdOyTfdZLuVROQk+5VE5fPEwK/RCBKpqoqSxmVZMw6yZI5BLKEXCrkwiCY0EUwaZp2N1uOxqPu3hikvigKZrlc0XZbdqkyCIa990iTUS8QjZlpYq0fLxan8NIRxgdJk/0S+1fxctc/QwSz62eA7P9rJwDB+LEe10mSrNHm2qg5MW89hRbCiGkyMsagDtPvLleOd/fH1Njp6YyWyyVtNttOMEiRMSRjnLM9RD0jzXrPBr+/besx0mkZdpRDEMmAg/SviIB6RZ8jHyMEhMCvIXDr1i1vc9tqHbZEPGNWM+/DFq2FEDwzIyCheL8LjUfj7s5+QgcxQS4bRDBRMPGZZBaCcdp7n2K5IjCPvbMHTVXuQTg5FtFojCa9EHglBNQr+RT5kMtJQPbqrAh0T1eGGLaQyalz7tR7t4FXasjGYVzAuE4y/aJPo9HjNBnGU1033X0xcYjohUPwaEH74LPg3bBt3aFr7IH3psDGxmK/CAYgpH81BEQwr4azfIoQ+CYCUR4WdRYIxs9CCCdEYYkJU+LzAAAQAElEQVQFSq1Vg6FHR8wKabKie2RMfPil1hpy2XZRDAREAWuJaTK81gFRDF4PYKY95+xeXftiPp+nWJd85wFB+ldDQE62V8NZPkUIfBMBqIEsxFJCMqdEDMHwHEJZK1aIYjhO80o/Fsx4PO6imCQxFK8ii3UYLEtROFFE1iGK8SE+IqbvvJ84FyZETVHXRgRD56bbiQ0RwezEYZadPM8EkOpCuYQ9IoxGKbVKksfPJWPiFStVQTQ2zhMFkmV5F8VEycTX8WqyKJi4f1E4iHzIO6d8CAmTyolpxJrGXtHQ+1Xv4cOHcjUZSfeqCIhgXhVp+Rwh8C0EUFtxSH2VkMwyTc0pIpY5IpMK0nAYF4w23dVkvV6PomD6/V5X4I9RDKZTmmYEERGWYSal8SY3Sg+0NmPER+PZbDMoy7Krw8R5SDoh8JIJiGBeMuBdXb3s97MTuHnzprty5UqV5/lSKXMCaZwSh4338enKHK8mIwV1JEnSCaYoiu65ZNvtphuG4OEUJqU0E5HBf5nSulCKx861+01TT7bbbY5pCk16IfDSCciJ9tIRywcIgacm4O/fv98qpdZ5nj5SSj9C/WQNcTRoyHp58pCIMaarwcRnk8U1P75ceU1VVXaCMaYTjA4hpIpVoUhNsZ6rjWsPvU+Lu0QxilFxWWlC4GUSkJPsZdKVdQuBZyMQrl+/3qZpujUmP4VgUOz3KxTqa+cdBtCL84hQVFeHiYLJspScszSfz9DmBKmQ1pq998o5B5GEHoKeIdJs+8GGvWBs/waRwWYhwMH/0p9DApdnk9Tl2RXZEyFw4QkE7EGst9S9XrLUmlCDobX3rrRt62xrAxQTlFKEWk13uXKUDDPTo0ePCAX8LlUGwXSisdYrWCn1PhQ+hIkLfqK96i2XS4iH5LsP2NK/XAJykr1cvrJ2IfDUBJi7O/ZDlmUN0mBrZrVEmLGCLUpIorE+xjGOWDFliFxiDWY8HnV3+M9ms04yKOIjonFd897GKCaFXPoUaKy1GiPCKZqmybBRCk16IfBSCchJ9lLxysqfQEBGfQMBhmRaRCso9G8RqaxQQ1kx6zVTqCl464PzBFvEHx4rih5Np1OK0Uz88bGjo6PuKcuxJmOtJe89UmUu8c72leIRajETrGu43fp4ubL+hs2QSULgTAiIYM4Eo6xECJwdAdRhXNumdQi0VkrPtOY5K7WFfOLDL0MIHnUWRVmed8X+eNlyXdeE1FcnmBjFRMGEEBSCHuMDIWLhISKYEaQzLsvN4NGjOsV0PrutljUJga8TEMF8nYmMEQKvm4DPMos0WbpOjDo2Wh8niVkjNdZ4Hzw6gmwoTRLqFwVFwUAWFCOXGMnEmy9R4CcIin0IOgSfYv4+FhpZ2+zVdTseDj2kQ5gWRDJ0gboLtqkimAt2wGRzLz+BDz/8MCAiaZWyG5XoY2X0ERGjFsM1kXcB5iB02pjuarKYIoNACLWV7rlk2+02pseImMi2LTdNa1C/6UE2I2TfDqp2u79q2/7du3el2E/SvUwCIpiXSVfWLQSeg8AHH3zgr1692qKIvx4Mho8SrR8GH+aB/BblF4tVhhjFKKVogAgG85HWuruCLMolRjKdhAIhqqmp3JbaNi1iIhcFc8W2/rCt/aDf7ycfffSR/A0AUOlfDgE5uV4OV1nrcxGQhb4gADVQfEx/1ev1Z6zNCSmeE/EGUUkDeSAYQe4LgonpscFgQJBF9xiZWH+JKTJCFwVkrUNk07K1PvHeFRDTnrduX9kwqJMkHY/H8jcArKR/OQTk5Ho5XGWtQuC5CSDdFQWDOkzWOEdrjSK/MWaujV4SPX66cpxHQTBpmnU/QLa/v98NYwQTi/2QEGEZ1GFCvGQ5Xq6cOOd7yK6NiNSYmQZ+2eZ5fkv+Bjz3kZIFv42AnFzfRkimC4HXQICZAyIR2++rUim9StNkprReMlMFSThEIgFFf0pS09VhDg72aTgcUF1X3ZVk1sZM2lcbzpjfIILJMRxhHRPUciZtWw+a5hO5muwrTBf7xXncehHMeTwqsk1CAARu3rzpEWK0aaq2xqi5ZjWHHEqiYDH0aJR0hf4e7UMwo/GImrbtBBPrMFEyzEzMrCAXY62LD7oc4u3Ue963tpkyD+I4uZqMpHsZBNTLWKmsUwgIgTMhECw6Y/qlZrPUWi2giyiY1qMKEz8hRjFpltJkMkYEEx85FijWYeIj/OMwpsowHzvnNCSDaMUXENTEe3vYtm6P2fcw3aDJ3wJAkP5sCchJdbY8ZW0vi8BurjdMp1ObEdda6TUHXgemkplaNB+RRIForbv6yxDFfo2Ipmma7sGXi8WC4CdiZtRhPOM10mS+570b++CvWNscohXHx8cJ1sVo0guBMyUggjlTnLIyIXCGBL5Pge6Qa+qmViosWas5vrAbpq7Q74g4eO9JKdVdRVZAMFmaQiaO4rPJTk9Pu0uXMV83rmliFOMzLDJordtvbLvXNFWRpmkUDFZN0gmBMyUgJ9WZ4pSVCYEzJHAbgjkh10/7ZZZk8ZExp8xqBaGUTIwqfoiCCczc3c0/GBTU6/e7DYhyQWSCon/TXUnWthaSsUiVhSSE0Mf7SVM1SJX5PiKg5M6dO/K3oCN3Kf97bTslJ9VrQy8fLAS+hcAfQTDvkyt12ahMrZh5qbRas+KSkCbrriaDLQhdkiSQTJ9imswgTTafz+nk5KSLYDAfhpaaplVYh4Ggcm/9CO8niGqGR0erHjqN1UgvBM6UgAjmTHHKyoTA2RGADALWFvDHv82yrNRar1FjWTOrklCXCcG7GJ5gvu5O/jzPaDyZQDQ9ikX+2WzeiSXAMG3bIoJxDLkYrU2OcUNr3dg5O7a2KTab1GAck3RC4AwJiGDOEKas6vUQuMyfCnmEsrzq6trUiEw2aDGKWRGFGvttmalLkeE1pUlKUwhmOBx2xf1402XbNlEsXfPeMzoFkaRYvoB3Js75PVe3E+Z5jnVoTBPJAIT0Z0NABHM2HGUtQuClEbh5k/zeXtYw6y0imLlBsZ+YSsggPk4mRjkxkCHIhyaTKU2nU0pR7PcIcKqqRh0muogIconiYYyHSKinFI/x+mrZNoebjRvIwy9JujMmIII5Y6CyOiHwEggERCWtUnqbKD1TrGcUKP4+TEPEMSzpBIMUGg2HAxqPx91VZcyKynKLVlKUi1IKdZgG7ysIJmQYNyQfDtu2PmSu5eGXtIvdy91nEczL5StrFwJnQSDe82KNSbZK6VOl+AR5rDWhDgNJOKLol0BKq67+MkSKbDQaUZalXS0mPptMKUVRQJvNhlarZfdsMqV04X04cI09JDKDpmkyyElhfdILgTMhICfTmWCUlQiBl0ogpsGsc1TmeQrB6BPW3D2XjJksPjlORy1GQSpZ92wyiILSLKPNZkurNUo2mCkKqK5rKquanQ/x7v2+J7/ng9/33o+zLOtBTlLsByvpz4aAOpvVyFqEwLkkcFk2KgrE5vlwq3UyV0qdMukFhhtmhdoMOdRjIBimWHuJvw8DURCEQRukyJarNdngiViR9YFgKoZUDMbkRGqkjJo6Z6er1WqIZRIiYqyPSToh8IIE1AsuL4sLASHwkgkwc5SHz7KqKYpkpbWZIxpZ4GORJvN18MHFJJlippgGgyS+qsPEiCVGMHHovI+zoRG31mlrbRbIDxC9TJWKD7+007ZtIR3SRCSCIelelIAI5kUJyvJC4BURwB9/j6il0prXidYLpfXSWVcj+nDQQZQQ5BG+uJpsgoL/kLAMai4ripcsN028mgzeYGbnHGNafMJy34cwQTRzJQR1UFVVgd0xaJgR/0u/uwTOYM9FMGcAUVYhBF4FgRs3bjhEJ/GHKNcmTWdGqTnkUCICsSF2FAjvuyhmhCL/cBAvEvNUlmVX7N9uS3IewQ4imaauuaorY1375U2XhyjyH8A9feyLCAYQpH9xAiKYF2coaxACr4pAQFrLam22JtGniGBOEdHEn1FuIRmPqIRiw7ju6crFoCCtdHdpcryzf41iPySCqMai0F9RVVXKti511g+89XvWOjTqL5eUYIfkbwMgSP9iBOQkejF+svSFJXDxNvzDDz8MEIQNKZVpms+U5plSvCVSDQKY6BikyDxprSjP8+5emLyXE6KSLk0WH98fazHWtt3Nl1gXe+8SF3y/dXbSNO0E0wutNynoyN8GQJD+xQjISfRi/GRpIfDKCHzwwQd+tVrZrNcrs9wsTJLMjTFrrXUd7QJZQCbQDQRjjO4kMxk/fjZZvP/l9HQWoxay1iKKaci2rULhPz5dObetHTW2GVkbirbVGXZK/jYAgvQvRkBOohfjJ0sLgVdJINy6dcuO07RKVbbQSs+0Nkut1JaZWiKOFwEEDcFoCKaH6GU6nVBR9KncbmkZf4CsxWwhkLMuiiZejqyC9ylSa4Vt3aj1zcg52z89JbkfhqT7dQSedrwI5mlJyXxC4DUTYOaATfBVNayNSReJ1idGm1Ol1VKxrrXWDg2C0WS0ph7SZPt7ezRGsb+uStqgBkPBk9aKYBa89ITCDXvvDaKaPtrIuzApy82orlcxTYbZAuMzpRcCz0VAPddSspAQEAKvhUCUzGZzxxKZjdZmzlqdKqXjfTGlUtxdTRY3jBVTlsWnK49pNBpStARSYt1QMROk0kUxMZJB0xBNjjZyrd3fbqu97XbVw3rkfhhAkP75CajnX1SWFAKXlMA5362bN2+6JGkqSniJKOZYx0gGtRhmbiEOeMJ1e5CkaXcvzJd39WM+0loR5usE07aWUNinpkUtxvncE428d1cw7sA5jvfDxKvJoptIOiHwPATU8ywkywgBIfBaCfjpdNooZzZIlZ2g3nKilNoQcQNBdIIJqLNopMmKokAEM+ouW44RjXOOmqYhiAjNUV3X1NRYlfcJ+VCg6L9nfbunVNOfzSgKRv5GkHTPS0BOnuclJ8sJgddHIOCjbZ5z9/DLJNEnrNQaJRoIJnSCiSKJqbC81+sEs4daTL/fp3iz5Wq1Iu89wUHdVWVlWTLSZCZQyIP3Y2vbSdPUfWNWBp8jEQwgSP/UBH5lRhHMr+CQN0LgQhCIgolXjFVJwnPkvGZMAYLhrg6DFBg8gYQXM+owWRe9xKcrx3tjNps1xcf3x72MEU5dNxQF44NTGJe5EIbeO6TKfB/RTXb37t1Yh8Ek6YXAsxOIJ9WzLyVLCAEh8NoIMEIVfLjfbrcNJLEk8hAMLVDk3xqjW60V7EJRQpQmSXfDZazDJHgd5bJYLFCL0ZBPSohWkCZrEMF4zcQJB+qHwAOso0CUk2MZ+RtB0j0vATl5npecLLeTBM7LTjMk0+u924aQbxKVQC60UKxWzLpWSltsZycYpVQnktFo2N14CSl1EUxMoTEzxWHbtqjLtNw0bWK97wUXBjDUsGlCkWVZEoJcqgye0j8HARHMc0CTRYTAeSCA+rw3JqmZ1SZJ0pkyZk4USgghCgaOCOTjfS9GoQ4zOVNbFgAAEABJREFU7G64bNqa4jPJqmoLqTwu9rdtyzFNttludVPXPaTIBsx6lKbJoGmSDPuqsU7GUHoh8EwERDDPhEtmFgLnh8DNm+SbxreQyxrtxJh4T4zaMHOrFAc0bGzo0mHxwZf9ok+IciCWmmKhP9ZjYgQDeXR1mHJbQjBN5pwt2raZNs6N07TNsRKDJn8rAEH6ZyPwqyfNsy0rcwsBIfAaCXz0EYVeb9giitki2jhJdBrviYnPJkNtxnitNTHijpgmiwX+ot+n+PiYuMnz+ZxOT09Rg4nBDkE6DVVVqeq2Tuu2HbSt3WvKeq8sXf/4mBIsgzXhf+mFwDMQEME8AyyZVQicJwLvv08eaTKbZbzN8x4iGHOsmFcwQY3mKFDwPkAy/NVPKY/HE6TKik4sNRZmZjLGdPNg3xD0qEQpQqE/TOu6nW63TT9JyNy+TQrTpRcCz0RATppnwiUzC4FfS+B1TAjXr5NlHmyJ3CwEfwKhLL3zpbeutdYGZy0k4zuJDAYDunLlCh0eHiKS6XXjUMTviv9fDBkRjsmzrAdBTVrXTBy3vVKvTfoeYdTr2EX5zItMQARzkY+ebPuuEwgA4FAniQ+6XDL7OaIPDGmD4n7jvXcBVX9mppgu6xcFXbt2ld544w06ODigyWSC4v+oe5xMlE+/31e9Xs+kaZ4bo0dYLLaeres0v3tX/laQdM9KQE6aZyUm8wuBc0KAmeGPmCar2zzPN5DIEmJYaq3W2MSaQnBxnliDwbCLWq4j5PnOd75D77zzDt24caOLZqbTKcU2Ho+53+ubLMuzJEkLY5IBlusnxqRyPwyISv/MBJ5aMM+8ZllACAiBl04AAghXr161EECF1yjwm5nRaq7147v6IZugtSbUZgiWoBi1XEGK7MqVQ9rbm1IxKCjLUkrShCAi9iEo52wCc/Wx8SOt1KitqkGWZfF+GBXknhhgkf5pCainnVHmEwJC4HwSuH37dnDOtWmarrPMHCdZcmwSs4E0mtQYb9Tjr7lSTHmeUVH0aYB0Wa+XQypMzrvuFy7LqqTlcsHL5dLUVY1Cvx8F7/a0UmPUc3rYe40mtRhAkP7pCKinm03mEgJC4PkJvNwl33vvPY/0VgvBoNivT7U2J0li1saYBlGJQwuKmSAKSowmTOtafB+CJ5RqkE3z5JyleGVZ0zTae5sH74fBhf3Q+qlzCcowdw2RFPtJuqcmIIJ5alQyoxA4twTC3bt344/AlEmiTrGVUTIrrVUFuVhGrQay6VJlBD+EECAVD6E4sq3thpgH0czjPwch+PgiZaKBC24fwtmv67KPmo1EMCTdsxCIJ9KzzC/zCgEhcP4IBPzxt5BJCZHMjEmOtTYzrZMVkaohD2eMCcYkpGM9RqlOJvG1ScxX98gMh0Okz4p4MYBK0yzBtL5mNfXeTZmpf/fuMpX7Yc7fwT/PW3QWgjnP+yfbJgR2gQBq8uSSJKnyPEeBH3WYJDkyWp8qxVuIpzUQTJomnUyyLENhP4sioeFg0F1BFi9bjvfIXL16hfb393k4HJg0TXtaqzEkNYFkUOjXab9P8jdjF86oM9pHOVnOCKSsRgi8LgKMFBia3263LYabLNOIYvSR0uoE5kFdhtsQgsc0Ml0N5gvRoODfgzEKFPzjfTBDRDCx4TUimBROSnJmPYZkppATROMGo9FpGkKQq8le18G+YJ8rgrlgB0w295IROMPdQZrMoUhfe6+RGuMjrPoY1fu1c65F82gYxV2aDNHO42gmTVHwTzrxQCQYmtgYUU8CIfWUoniz5R6kcoDXU0Q/PSIyaIwmvRD4RgLqG6fKRCEgBC4SAf/mm2/W/X6yShJ1jA0/ZhVWCHAgHe9D8ITXqL8QJMNoCk0TUmkYp7oWJaNgFqIYpfgUEdCQFUMw/mrbbg+ttQVR9/BLhaH0QuAbCchJ8o14ZKIQuFAEPLa2S5Mhv3ViDB8rpVfaqEppdkpxCPEJmBBNHEIimB0KwThGw2SCXLpxzlqytjUY3YdvpiGE6977q4iQhovFAsX+2/K3A6Sk/2YCL/kk+eYPl6lCQAicKYFoC1uhU0rNIYUZ5LBEKyGXlmARRsOQMCTuPjou8mWLIx6/DpAQ0mv4+xByzDf2Plz1nq4gzTZqmiaLzy2Lc0sTAt9EACfQN02WaUJACFwUAhzzX0Q+TdMa24w6jJ5DNBCM2hBxQ0SIYlTAOIqNFXeSCTGuQfMwCObpeqyLMI/CEEV9GmKeQ7QrzMko3nTZ6/V0N6P8JwS+gYD6hmkySQgIgddI4Hk+GkIIh4eH3T0xqMOg/kJLRC9rjO/uh8HwK8FAIBQNExCtRLkESCY2QhenYV4MVCzox8L+xDm/j7TZBA4rIDGDeRmzSi8Efi0BEcyvRSMThMDFJPDxxx+HLMvivS9IjXVXlHWCgS0s8+MIRmtNeN/tIESBbBiqMl8IBmLppmE6XrLGfylRGGDmMeadMLfDpkkyvNd4L5IBCOmfTEA9ebSMFQJC4KISuHXrlrcINdqWIJgQ02QzCKLE/lgMA4RBXzaM63qIont8TBzGEZALfSGhKJD4JOU+opwRlp96z6jJtDnmi2myOB0vpRcCXyfw+gTz9W2RMUJACJwNAT+dThHBhA2zOUaK7JhZxSimgVh8/AgMKbb4OjbI46soJo6Pcoktigbvu1oMhgMEOfuQ0F4ILqbNRDARnrRfS0AE82vRyAQhcGEJxEvBEK3QNk31CcQQ74lBsZ+/iGIoTu92DtO6IaTx6yKYGMlgNk6Uoj4zTWMUkySmhwVjfUb+hgCE9E8mICfHk7nIWCFwngl827ZFgdjhcLhl5lO0Y605psnWWLBGFBKfvPy1VFmUzJcNy3R1mDjEMghkFGTCkEqYYB60Jv4gWYJpkiIDBOmfTEAE82QuMlYIXFgCkEKUh6/rujHGLJWKD73UJ9ihhfehQgQSo5tfSZVBGl2KzHvfDTEvYT1dU0pFiRi8R90l1l8cohgalGWJ9yRXk0VY0p5IQATzRCwyUghcfAKPL1cebCGZOeSAWoyCZPzWOWchkhjldAL5ck8xrvttmDj8chyWiy8Z9RiN11EoI2Y1wTwTa228sixGMfLwy0hJ2tcInEvBfG0rZYQQEALPTOD27ds+SdrKubDU2hwhNXaCAGWDFbVoX4tgII1OMM65rh6Deb7s4RZGIKNSjBiG4PcwPEAEs7fZbJA2Iyn2A4j0Xycggvk6ExkjBC4FgUePHvmqqhqtkxXscARLHCE9tgohdFeT4T3FFnf2l+XypWDiOMz75TyYlWM6bABJ7betexMeurbdbmMUg/oMxTRaXJU0IfAVARHMVyjkhRC4DAT+eh8++OADf/Xq1TbPGVELnyilYxSzRCQTryZzMEas1XQLRJHEFqXypWDi+9jiDJiX0KJIELGECUR1zXt3FdOG8/k8RjbytwQwpP9VAnJS/CoPeScELhOBgJ2xZZmUzCpeRRZrMAvIYYvxMU0Wp8eGt9SlxaJgvmxRLl82yCXOozCETMIQ81wNwV2FjEZJkmR37tyJabI4jzQh8BUBEcxXKOSFELhcBCCDGKH4LKubJKEVFBKL/WjxdWggCR8F8uVeY/7uCjKMJxTwuxanxfFfDGMaLBb1CyLeRyR04D2P2rbN48Mvsa44naQTAl8SuGiC+XK7ZSgEhMBTEqjrGumwIl5NtlCKZ1prRDFUYfGv7odRSnX3vcQhREFN03Qtvo7jYoNoGMtqvM7xegTBTOMQQuoefon1MeYXyQCE9I8JiGAec5D/hcClJRB/SjnLXB2CWRtjTkPgeQhUonX3w0ASnVziMEKAMLroJUYx8XUcFxumxx5pMpVg2VjcRy3G7WO+SZqm8RJm+XsSQUn7ioCcEF+hkBdC4HIS+OijjwLSWC0RofYSazE0gyDwOrQwRkyjEYbdziMCoS9blMuXrZv4xX+YrvEyx3DsPV1FVHMIySBtRjF9Jn9TAEf6xwTkZHjMQf4XApeWwPvvv+/39vbaNGVIhWMNZua9w+vHlysj5dUJ5pskE+HE6Y+bQhRDKPbzkDlcgVyuQEQxohHBRFDSviIggvkKhbwQApeWQLxSrPsRMiKeQwZRMmtEIF/dD4MopEuT0b/VYd4uookS+nIeY3S86zKBZgpEQlewSGxDDCEdkr8pACH9YwKX6GR4vEPyvxAQAl8jEAXjUOyvmdUCUcgpUlvLEGJEQ12aLC4RJYJp8eVXDRLqBBNHxOmxYR6FFqMVpMVCrMHEFNl4Npv1Hz58GG/G5Di/NCEggpFzQAhccgKQQRRMWK+zRimzMCY5QfRxirbErtdo7ot5CMOvGsZ3comS+XJ8FAwaoxlm6nkfUOinPcwzTZJkkOd5F8XgvUgmAtzxJoLZ8RNAdn83CDCKJb/1WwdtnvOG2XdRDBGj2B9K770lou7ZZBh+JRhI4lduvozv43QMGS3+7UiZaYDXUTCHbdvuQTLxarJ4EYAIJsLa8RZPkh1HILsvBHaGgE/TtEb00T2bDGI4cc5t0FoU6vE2/AoIjOgefolp3RAi6oQTx3/RNFJtPWaeoF3Heq9iXqTNSATzKyR3940IZnePvez57hHwTdO03puNMerEGD6GKDYQR3xsTBfBQBRdBBPRYFonFAioE0wcxnFxWmwhEP5++O5yZbyPcomXLBenp6fJRx99hGkYK/1OE9iNk2CnD7HsvBD4ikA4ODhoR6N8o3V6ApmgUfyVywZzeLTuSjJEIvFlV3+BfDrJIDLpJBPfR8nExhwFw0iT8QDjr0BAV5qmGSJNlo7HY/nbQtLJSSDngBDYHQJRIhYCKJNEzSCSU2a1YuaKiONjYwivu0ZfdFEkkEcnmTiM7+OkOB+GWAXHJyz3IZd9TD/AcGyM6d26dUtjXsY80u8wARHMDh982fXdIgApxCKLOzpqa+/NQqnkVCkdf1J5y0xOKRXQfkUwzNxBgiy6iIaZv4pymFUUiIZYYmF/jOEe2iT+RsxsNkuIKF4MEOch6XaTgAhmN4+77PWOEmDmcPPmpMlztYZMFlqrudY6RjE1pnm07tExEU+0URzGFgUTh5hOWO6rFiWDcYn3AWkymmK+Q0zfS9O0h/k1mggGEHa1F8Hs6pGX/d5ZAnfu3PFt29aQQZTMDCC6pyv74GOarPNK/A/TKQ4x/ase8vhKLvE1BIPIhpEOo1jsnzgX3rQ2vIFUWbyzv4tivlpYXuwcgZ0XzM4dcdnhnSdw8+ZNn2VZo3WyIaXnCFkWgakMxBbDEJD54i/bF/GH9x5Ffkux2B9fR7mg1kJxqJRWxJyFwCNmdZUoXIWcomC6my53HvgOA1A7vO+y60JgVwn40WjUcqZKz37hyC9soMoTWTRPikkZQ51A4I7AgaxrqW4aquuKEP10YonTtTbEEAzEkjDzwDl/xVp3pW3DcL2OD8Qk+RtDu9vJwd/dYy97vrsEAnbdKmtLVmoOOcx8oK0nbgIzBgyBMGEaESMeCYruVDYAAA6ASURBVB6CsdTahpq2JWttd1UZESYyE3edMkQU6y4xTRZrMYXWZYpxCk36HSUgB39HD7zs9k4T6ARTK1Vq5hkTnQYK6xB8Q0we71F7wRjyqK8EiimxKBXbQizOfpUqi+M8zBSQG0NTeJmGQAPmMMT7XtMoEcxOn2ZEIpgdPwFk93eSQBSMG6dplel8zkqfeu+XaKW3zkEOIaDm8mXzzpFF5NK2TRe9WEgmRjMxbYYZiRkMGQNFhhhRjFIFadXXus1ms5k8XZl2txPB/PpjL1OEwKUkwAgxsGOhrusmTXnpfDsL1s9969bBhca3NgTng4dYPGTikBKzkEsUTBRL1/Deoi5D5IhVQCM0VqxVppTqKcV9hyHqNAkR6RACYyj9jhEQwezYAZfdFQKRAEMyVVVZCGBDjhch+FNUW+bkXRV8vFz5sREUK4IsCPNjMaTLUI+Jk31wSKN5ovgXRDGxUmgcZ08xdhCIprb1k9aYHAtqNEaTfscIqB3bX9ldISAEviBw48YN51y/TpRaJayPDasTJt4o5lYjLElMQmkaW0pplpJJkseiYaxAMYSCPx9KYxgbEyF0gVwyZhpa664H76/6jZWnKwPXrvY4Q3Z112W/hcDOE/DDIcUfIVulxjw0ih+iqr8ClXhXv9NKkYFkkjSlJE2714EYRf4YyRB5vA6MPyGYj6JomBUFTpwLQ090pbX+Sgi6f3pK5qOPCDOSdDtGQA76jh1w2V0h8EsEAl4ji+VXaZ7dh0w+Jw4zRB4lB3JETAriMNpQkqSkMLTOU91aNEetCxQwDyYgetEE2Si0xAUunA0H3vn9Nrj+drs0vV6ckaTbMQIimOc64LKQELgUBBBokB0MBptRr38EmSCC4dMQaO19aDFEZV7BHwkEk5OBZAJrckGRjw1BSXwf4gOVlYFkEsZrzcpkpMzIsZo48kWW6bTfx8yXApnsxLMQEME8Cy2ZVwhcIgLMHLA7rkaHfNdCKzrB8BT1+yXSXDVK/S6QCkqnSJHllGR90kkO4WTEGk2liFoSIkZTeI9xcAtzkhti02fSA6PTwiU67/UeapJu5wiIYHbukMsOC4G/JsCQTPwRMlOYDVteMPEpMc+D5yqwsqwSr1RC2kSx5ESckg2ampaprAJttpZWm4ZW65qWGK63LW2rVlWNS2vr+3g9bCpbbNL0q/thSLqdISCC2ZlDLTsqBH4tAV+4otFZvk5MdmJ0csoawuGkRaoLQUxKxBkFSsk6Q1VNtFg3dDzb0oPjFd17MKe790/p7r0T+hzD+w/n6mS2ThbrKt827RCiGfQqgzCH5PdhaLc6EcxuHW/ZWyHwJAKeRtRyUFtmfUoqOQmk16jnN21Lvqo9xchkvqzo+HQNoczokzsP6aeffE4/++Qehvfox3/1C/rRT+7Qj/7qDv30Z79Qn959mN57cNqfna6G5bYcLK1OP/qI9B//MfGTNkDGXU4CIpizPq6yPiFw8QjEWozlTG1Vlh4T6yPraNW0vt6UrZsvtvTwaEGf3T2ijyGVH/7o5/Snf/ZD+jd/+kP68x/8lP4C7U//6x/Rv/7Tv0T7Af3Xf35b/egnP8/ufHq///BkOVhVrqi3q2x/n/R774lgLt7p8fxbLIJ5fnaypBC4LASiYBxqLSWzngfWJ9bTfLWtN/cfHLuff3oPYvkMkclnXcQSJfPTjz+nT37+gO4/WNLR6RaRDSSEdNlnnx/RJ794qH7+i/vpp58/HNx7cHLw4MHpwaPTzcCOKH33XZK/OZflrHmK/ZCD/RSQZBYhcMkJRMHYbdJWnKULH9Sp9XR6crpaIhJp/+wvfkR/9uc/ph/88GddOuyzu6f04NGSFitLLuSU5VMajK9SXuxT4w0tlqV68GhuPr93NHx4dPLm/UfHbx0dL/aqxaa32r/zTVeTXXLMu7d7IpjdO+ayx0LgVwgwc0DzvaZpUzKbprEIXuzqdL4q7z04tp/dfRR+8dnDroA/m1eoxzjabANtSrStp6rBnxHuEeseWQhmU3s+mW/Mg6NZ/7O7Dw8//cW9q/dOjqaffn6vaJY9Ecyv0L/cb3BmXO4dlL0TAkLg6QjU9aFrUXdZoSq/XK7q9aZqNqjBlFUbNts21A1K/6ZHaToibQpqW4XU2IYeHS1ptW6obpicT6i1ilfr2hyfzHs///Sz8U8+/njv7mf39mbz2fDeJz+KV5M93QbJXBeegAjmFR5C+SghcJ4JVBX5qnINhFLWld1Utd1a6+vWelu3LrRtoBASYpWRUjlkYmizaWg+33Ztva4hnYDxiq0jVVY2mS+WfYhmPF8u9u/ffzg5fjBLQwhyJdl5PhHOcNtEMGcIU1YlBC4ygVu3yO/vDxrfhhIOWIZAy0C8DUE3wbH3jgniiAKhQAZNI1ph2m4bOj1domizpLK0FLwiYzLSSaac57SxtlitNocPHh0dHC9WOZHcD0M70olgduRAy24KgW8j8OGHFGoEIUrrrQ+0QElmWZVtWddNi943jaW2ceRswKrwpyNosq2nqmppvS4hmooQ8XTTmDUpVohU2ITAeQg0qJt6wKlKP/roI/3Hf/zHmIZZn7qXGS8iAXURN1q2WQgIgbMn8MEH5E9OqF1t7NZ5v9hsq8V8Ma8Wi6VdrzehLCtq6gaCccT4F7fAthbjWojGknOeqMt+MXkYymM2pQx8ZYxSKtFGJyZLkv39ff3ee+9xXF7a5SYggrncx1f2Tgg8C4Hw3ntwhV9VisO8aZpZXdWbFiGMbVukyCzBHIQcGNaJKCZ4vHTde8VMiTGUpyllSUoa7xX+umitKTWJR7NZ0rNDTD/JMvXd736XpLv8BHAKXP6dvAB7KJsoBF47AWaGNSj0R3k97PfmTOGUQ1gxU6WJnIF1kkRBJAg+goVcLETiu/e9PKFBP6fRsKBh0aMsNZRoFTJjHIKWutfvL/Ymw9X+eNqSdDtDQASzM4dadlQIfDsBhmQKq9usP1wyBGMUzROmNdxSozkN4ySGqJcZCCWj4aDfCSVPEyp6Ge1Px3S4P6XpeITxRejlqU0TXSdKl9qYMpByjXPh+yTdLhBQu7CTso9CQAg8PYEbN95rDwbpitp2lhg+RdQy52A35NuGQ4t0FxOiEbp25YCuXz2kg+mkE04/S+nq4T699eYb9OYb1+jK4b4v+rk1itumrdv1Yuk2s4U7rG54JMhitPT0G/VNc8q0c0tABHNuD41smBB4PQTu3kU6zKhtwuFkNOh9iijlzmg0eDgY9BdpimgkUb6XpWHQz2g0yKnop4TMGSWaaFDkNB4VfjjoNf1euk2NRiTkF9bWy7qqNo2tmlu3yBEqN2jSX3ICIphLfoBl94TAsxL44ANyjx4dVns33nx06zdu/vA33v3On/+NW9/52dtvXXs0HvU3uWGruQ0cGlJkSaMxtVBGS4h00Jwl71betafeto9sax+Exj4MwZ/4FZXYHhdTcRhKf8kJiGDO/QGWDRQCr5ZA/OP/9/4e2/duXl/+u3/ztz/9zrs3f3zjxhs/unqw/7NR0XuYpbxUZLfelrVtNk3TrFrXbtumWtXL+XE5nx2tNqvZSV1u7nHwnyBF9gkx3zcqnyOIqeP6X+0eyae9LgIimNdFXj5XCJxzAvv7bZNdK07yLLszGhb/zaDI/mI8zH826Cf3FDenbbVcLRcPN+v5o01dzjZ4vbrzs9unP/3JXzy6//kn99bL459p4/9iOhn85dW9/c/fnNxYEd20JN3OEBDB7Myhlh0VAs9G4P3337f/0/ff3Qyz9Hg8Sn7e75sf93P1o0S7vyK3vWOb5d2mmt1r28U9puou+e2nm/XJT1fL49tVtfoBueYHvVT98I2r408O3hqfvvfeB9Uf/dEH7tm24sXmlqVfLwERzOvlL58uBM4tgS9SWW44pG3ST48S0yLVVf6F9+s/te3iL5xb/lDR5keprn806oe/PJxkf3bj+vRPfuPm9f/it/7G2//5rb/xnX91sLf3V7YYPJzSbBtrO1+s89zus2zY2RIQwZwtT1mbELhUBKIQBoNVM9TtkpLmfvD1T8iVf0Gh/khx9W8gnX/T79O/Ho7Mv9rf7/+rG28M//Vv3rz+Z3/nd3/3B/+L3/8f/uz3Pvi9o//H/+k/3vyTf/JP2riuSwVHduZbCYhgvhXROZ5BNk0IvAICH3zwgTs8pKpPvVMTxp/mw+FfHh7u/au33jz8z9+++cZ/9sabb/xnN9568/93eDD8L9PcfMTW/ljbzX1aD5e/93u32lewifIR55SACOacHhjZLCFwXgjEyOPv/b2/Z//pP/1uNR7/4fwP/qP/84N//L/7Dz/93/5v/uDjf/QHf/BX/+gP/sFf/eE//YOP/4//6D+68//8v/7Tz7/3vX9y/Id/+L9c/f2//5vxijF/XvZDtuPVExDBvHrm8olC4IIS4PC971GItZS7d+82RI+qtv2tMrb3r1+vb93qopVwQXZONvMVEBDBvALI8hFC4PIQ4BAjmn/wD/6Bi1FNvF8mNoyLN096DEUwl+dgv/CeiGBeGKGsQAgIASEgBJ5EQATzJCqXYJzsghAQAkLgdRMQwbzuIyCfLwSEgBC4pAREMJf0wMpuCQEh8LwEZLmzIiCCOSuSsh4hIASEgBD4FQIimF/BIW+EgBAQAkLgrAiIYM6K5MVZj2ypEBACQuCVEBDBvBLM8iFCQAgIgd0jIILZvWMueywEhMDzEpDlnomACOaZcMnMQkAICAEh8LQERDBPS0rmEwJCQAgIgWciIIJ5JlyXfWbZPyEgBITA2REQwZwdS1mTEBACQkAI/BIBEcwvwZCXQkAICIHnJSDLfZ2ACObrTGSMEBACQkAInAEBEcwZQJRVCAEhIASEwNcJiGC+zkTGPImAjBMCQkAIPCMBEcwzApPZhYAQEAJC4OkIiGCejpPMJQSEgBB4XgI7u5wIZmcPvey4EBACQuDlEvhvAQAA//+5PbWCAAAABklEQVQDANPF0gShhEo2AAAAAElFTkSuQmCC" id="403" name="Google Shape;403;p5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4" name="Google Shape;404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805005" y="3943096"/>
            <a:ext cx="1484735" cy="1492013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5"/>
          <p:cNvSpPr txBox="1"/>
          <p:nvPr/>
        </p:nvSpPr>
        <p:spPr>
          <a:xfrm>
            <a:off x="2087236" y="3435861"/>
            <a:ext cx="23116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Règle en plastique</a:t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5"/>
          <p:cNvSpPr txBox="1"/>
          <p:nvPr/>
        </p:nvSpPr>
        <p:spPr>
          <a:xfrm>
            <a:off x="1718197" y="5450793"/>
            <a:ext cx="16413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Tissu en laine</a:t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5"/>
          <p:cNvSpPr txBox="1"/>
          <p:nvPr/>
        </p:nvSpPr>
        <p:spPr>
          <a:xfrm>
            <a:off x="3515190" y="5444150"/>
            <a:ext cx="178250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Papier en petits morceaux</a:t>
            </a:r>
            <a:endParaRPr/>
          </a:p>
        </p:txBody>
      </p:sp>
      <p:pic>
        <p:nvPicPr>
          <p:cNvPr id="408" name="Google Shape;408;p5"/>
          <p:cNvPicPr preferRelativeResize="0"/>
          <p:nvPr/>
        </p:nvPicPr>
        <p:blipFill rotWithShape="1">
          <a:blip r:embed="rId10">
            <a:alphaModFix/>
          </a:blip>
          <a:srcRect b="22644" l="0" r="0" t="25286"/>
          <a:stretch/>
        </p:blipFill>
        <p:spPr>
          <a:xfrm>
            <a:off x="2084213" y="2145957"/>
            <a:ext cx="2445679" cy="1273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625519" y="4008290"/>
            <a:ext cx="1817221" cy="1361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5"/>
          <p:cNvPicPr preferRelativeResize="0"/>
          <p:nvPr/>
        </p:nvPicPr>
        <p:blipFill rotWithShape="1">
          <a:blip r:embed="rId12">
            <a:alphaModFix/>
          </a:blip>
          <a:srcRect b="19705" l="25547" r="20771" t="22891"/>
          <a:stretch/>
        </p:blipFill>
        <p:spPr>
          <a:xfrm>
            <a:off x="3528846" y="4031324"/>
            <a:ext cx="1871873" cy="13344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Google Shape;1515;p50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Effectivement, la charge d’un neutron est nulle, c’est-à-dire égale à 0.</a:t>
            </a:r>
            <a:endParaRPr/>
          </a:p>
        </p:txBody>
      </p:sp>
      <p:pic>
        <p:nvPicPr>
          <p:cNvPr id="1516" name="Google Shape;1516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517" name="Google Shape;1517;p50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donne un feedback adéquat.</a:t>
            </a:r>
            <a:endParaRPr/>
          </a:p>
        </p:txBody>
      </p:sp>
      <p:sp>
        <p:nvSpPr>
          <p:cNvPr id="1518" name="Google Shape;1518;p50"/>
          <p:cNvSpPr/>
          <p:nvPr/>
        </p:nvSpPr>
        <p:spPr>
          <a:xfrm>
            <a:off x="2258788" y="3935376"/>
            <a:ext cx="253767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/>
          </a:p>
        </p:txBody>
      </p:sp>
      <p:sp>
        <p:nvSpPr>
          <p:cNvPr id="1519" name="Google Shape;1519;p50"/>
          <p:cNvSpPr/>
          <p:nvPr/>
        </p:nvSpPr>
        <p:spPr>
          <a:xfrm>
            <a:off x="6660535" y="3935376"/>
            <a:ext cx="253767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pic>
        <p:nvPicPr>
          <p:cNvPr descr="Coche avec un remplissage uni" id="1520" name="Google Shape;1520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85212" y="4367376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1521" name="Google Shape;1521;p50"/>
          <p:cNvSpPr txBox="1"/>
          <p:nvPr/>
        </p:nvSpPr>
        <p:spPr>
          <a:xfrm>
            <a:off x="1820733" y="2201378"/>
            <a:ext cx="7934006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neutron n’a pas de charge électrique.</a:t>
            </a:r>
            <a:endParaRPr/>
          </a:p>
        </p:txBody>
      </p:sp>
      <p:sp>
        <p:nvSpPr>
          <p:cNvPr id="1522" name="Google Shape;1522;p50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Google Shape;1527;p51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votre ardoise pour écrire la bonne réponse. </a:t>
            </a:r>
            <a:endParaRPr/>
          </a:p>
        </p:txBody>
      </p:sp>
      <p:sp>
        <p:nvSpPr>
          <p:cNvPr id="1528" name="Google Shape;1528;p51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29" name="Google Shape;1529;p51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 ardoise, les élèves répondent par </a:t>
            </a: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 ou F. </a:t>
            </a:r>
            <a:endParaRPr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0" name="Google Shape;1530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1" name="Google Shape;1531;p51"/>
          <p:cNvSpPr txBox="1"/>
          <p:nvPr/>
        </p:nvSpPr>
        <p:spPr>
          <a:xfrm>
            <a:off x="3046822" y="2201378"/>
            <a:ext cx="5481827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charge du noyau est nulle.</a:t>
            </a:r>
            <a:endParaRPr/>
          </a:p>
        </p:txBody>
      </p:sp>
      <p:sp>
        <p:nvSpPr>
          <p:cNvPr id="1532" name="Google Shape;1532;p51"/>
          <p:cNvSpPr/>
          <p:nvPr/>
        </p:nvSpPr>
        <p:spPr>
          <a:xfrm>
            <a:off x="2258788" y="3935376"/>
            <a:ext cx="253767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/>
          </a:p>
        </p:txBody>
      </p:sp>
      <p:sp>
        <p:nvSpPr>
          <p:cNvPr id="1533" name="Google Shape;1533;p51"/>
          <p:cNvSpPr/>
          <p:nvPr/>
        </p:nvSpPr>
        <p:spPr>
          <a:xfrm>
            <a:off x="6660535" y="3935376"/>
            <a:ext cx="253767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52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La charge du noyau n’est pas nulle : elle est égale à la somme des charges des protons. C’est la charge totale de l’atome qui est nulle.</a:t>
            </a:r>
            <a:endParaRPr/>
          </a:p>
        </p:txBody>
      </p:sp>
      <p:pic>
        <p:nvPicPr>
          <p:cNvPr id="1539" name="Google Shape;1539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540" name="Google Shape;1540;p52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donne un feedback adéquat.</a:t>
            </a:r>
            <a:endParaRPr/>
          </a:p>
        </p:txBody>
      </p:sp>
      <p:sp>
        <p:nvSpPr>
          <p:cNvPr id="1541" name="Google Shape;1541;p52"/>
          <p:cNvSpPr txBox="1"/>
          <p:nvPr/>
        </p:nvSpPr>
        <p:spPr>
          <a:xfrm>
            <a:off x="3046822" y="2201378"/>
            <a:ext cx="5481827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charge du noyau est nulle.</a:t>
            </a:r>
            <a:endParaRPr/>
          </a:p>
        </p:txBody>
      </p:sp>
      <p:sp>
        <p:nvSpPr>
          <p:cNvPr id="1542" name="Google Shape;1542;p52"/>
          <p:cNvSpPr/>
          <p:nvPr/>
        </p:nvSpPr>
        <p:spPr>
          <a:xfrm>
            <a:off x="2258788" y="3935376"/>
            <a:ext cx="253767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/>
          </a:p>
        </p:txBody>
      </p:sp>
      <p:sp>
        <p:nvSpPr>
          <p:cNvPr id="1543" name="Google Shape;1543;p52"/>
          <p:cNvSpPr/>
          <p:nvPr/>
        </p:nvSpPr>
        <p:spPr>
          <a:xfrm>
            <a:off x="6660535" y="3935376"/>
            <a:ext cx="253767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pic>
        <p:nvPicPr>
          <p:cNvPr descr="Coche avec un remplissage uni" id="1544" name="Google Shape;1544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95536" y="4367376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1545" name="Google Shape;1545;p52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9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0" name="Google Shape;1550;p53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votre ardoise pour écrire la bonne réponse. </a:t>
            </a:r>
            <a:endParaRPr/>
          </a:p>
        </p:txBody>
      </p:sp>
      <p:sp>
        <p:nvSpPr>
          <p:cNvPr id="1551" name="Google Shape;1551;p53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52" name="Google Shape;1552;p53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 ardoise, les élèves répondent par </a:t>
            </a: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 ou F. </a:t>
            </a:r>
            <a:endParaRPr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3" name="Google Shape;1553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p53"/>
          <p:cNvSpPr txBox="1"/>
          <p:nvPr/>
        </p:nvSpPr>
        <p:spPr>
          <a:xfrm>
            <a:off x="1264206" y="2114316"/>
            <a:ext cx="9663588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numéro atomique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 le nombre de neutrons.</a:t>
            </a:r>
            <a:endParaRPr/>
          </a:p>
        </p:txBody>
      </p:sp>
      <p:sp>
        <p:nvSpPr>
          <p:cNvPr id="1555" name="Google Shape;1555;p53"/>
          <p:cNvSpPr/>
          <p:nvPr/>
        </p:nvSpPr>
        <p:spPr>
          <a:xfrm>
            <a:off x="2258788" y="3935376"/>
            <a:ext cx="253767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/>
          </a:p>
        </p:txBody>
      </p:sp>
      <p:sp>
        <p:nvSpPr>
          <p:cNvPr id="1556" name="Google Shape;1556;p53"/>
          <p:cNvSpPr/>
          <p:nvPr/>
        </p:nvSpPr>
        <p:spPr>
          <a:xfrm>
            <a:off x="6660535" y="3935376"/>
            <a:ext cx="253767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0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p54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 numéro atomique Z est égal au nombre de protons.</a:t>
            </a:r>
            <a:endParaRPr/>
          </a:p>
        </p:txBody>
      </p:sp>
      <p:pic>
        <p:nvPicPr>
          <p:cNvPr id="1562" name="Google Shape;1562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563" name="Google Shape;1563;p54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donne un feedback adéquat.</a:t>
            </a:r>
            <a:endParaRPr/>
          </a:p>
        </p:txBody>
      </p:sp>
      <p:sp>
        <p:nvSpPr>
          <p:cNvPr id="1564" name="Google Shape;1564;p54"/>
          <p:cNvSpPr txBox="1"/>
          <p:nvPr/>
        </p:nvSpPr>
        <p:spPr>
          <a:xfrm>
            <a:off x="1264206" y="2114316"/>
            <a:ext cx="9663588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numéro atomique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 le nombre de neutrons.</a:t>
            </a:r>
            <a:endParaRPr/>
          </a:p>
        </p:txBody>
      </p:sp>
      <p:sp>
        <p:nvSpPr>
          <p:cNvPr id="1565" name="Google Shape;1565;p54"/>
          <p:cNvSpPr/>
          <p:nvPr/>
        </p:nvSpPr>
        <p:spPr>
          <a:xfrm>
            <a:off x="2258788" y="3935376"/>
            <a:ext cx="253767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/>
          </a:p>
        </p:txBody>
      </p:sp>
      <p:sp>
        <p:nvSpPr>
          <p:cNvPr id="1566" name="Google Shape;1566;p54"/>
          <p:cNvSpPr/>
          <p:nvPr/>
        </p:nvSpPr>
        <p:spPr>
          <a:xfrm>
            <a:off x="6660535" y="3935376"/>
            <a:ext cx="253767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pic>
        <p:nvPicPr>
          <p:cNvPr descr="Coche avec un remplissage uni" id="1567" name="Google Shape;1567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95536" y="4367376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1568" name="Google Shape;1568;p54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2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p55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votre ardoise et choisissez la proposition correcte:  </a:t>
            </a:r>
            <a:endParaRPr/>
          </a:p>
        </p:txBody>
      </p:sp>
      <p:sp>
        <p:nvSpPr>
          <p:cNvPr id="1574" name="Google Shape;1574;p55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75" name="Google Shape;1575;p55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 ardoise, les élèves répondent par </a:t>
            </a: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 ou F. </a:t>
            </a:r>
            <a:endParaRPr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6" name="Google Shape;1576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7" name="Google Shape;1577;p55"/>
          <p:cNvSpPr/>
          <p:nvPr/>
        </p:nvSpPr>
        <p:spPr>
          <a:xfrm>
            <a:off x="1715588" y="3430076"/>
            <a:ext cx="107390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578" name="Google Shape;1578;p55"/>
          <p:cNvSpPr/>
          <p:nvPr/>
        </p:nvSpPr>
        <p:spPr>
          <a:xfrm>
            <a:off x="1420221" y="3430076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579" name="Google Shape;1579;p55"/>
          <p:cNvSpPr/>
          <p:nvPr/>
        </p:nvSpPr>
        <p:spPr>
          <a:xfrm>
            <a:off x="5407308" y="3429000"/>
            <a:ext cx="107390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580" name="Google Shape;1580;p55"/>
          <p:cNvSpPr/>
          <p:nvPr/>
        </p:nvSpPr>
        <p:spPr>
          <a:xfrm>
            <a:off x="5111940" y="342900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581" name="Google Shape;1581;p55"/>
          <p:cNvSpPr/>
          <p:nvPr/>
        </p:nvSpPr>
        <p:spPr>
          <a:xfrm>
            <a:off x="9099028" y="3431152"/>
            <a:ext cx="107390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/>
          </a:p>
        </p:txBody>
      </p:sp>
      <p:sp>
        <p:nvSpPr>
          <p:cNvPr id="1582" name="Google Shape;1582;p55"/>
          <p:cNvSpPr/>
          <p:nvPr/>
        </p:nvSpPr>
        <p:spPr>
          <a:xfrm>
            <a:off x="8803660" y="343115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583" name="Google Shape;1583;p55"/>
          <p:cNvSpPr txBox="1"/>
          <p:nvPr/>
        </p:nvSpPr>
        <p:spPr>
          <a:xfrm>
            <a:off x="964875" y="1781921"/>
            <a:ext cx="10254449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y a </a:t>
            </a:r>
            <a:r>
              <a:rPr b="1"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3 protons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 neutrons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un noyau de lithium. Le 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numéro atomique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lithium est: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7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p56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 numéro atomique 3 signifie le nombre de protons. </a:t>
            </a:r>
            <a:endParaRPr/>
          </a:p>
        </p:txBody>
      </p:sp>
      <p:sp>
        <p:nvSpPr>
          <p:cNvPr id="1589" name="Google Shape;1589;p56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90" name="Google Shape;1590;p56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 ardoise, les élèves répondent par </a:t>
            </a: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 ou F. </a:t>
            </a:r>
            <a:endParaRPr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1" name="Google Shape;1591;p56"/>
          <p:cNvSpPr/>
          <p:nvPr/>
        </p:nvSpPr>
        <p:spPr>
          <a:xfrm>
            <a:off x="1715588" y="3430076"/>
            <a:ext cx="107390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592" name="Google Shape;1592;p56"/>
          <p:cNvSpPr/>
          <p:nvPr/>
        </p:nvSpPr>
        <p:spPr>
          <a:xfrm>
            <a:off x="1420221" y="3430076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593" name="Google Shape;1593;p56"/>
          <p:cNvSpPr/>
          <p:nvPr/>
        </p:nvSpPr>
        <p:spPr>
          <a:xfrm>
            <a:off x="5407308" y="3429000"/>
            <a:ext cx="107390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594" name="Google Shape;1594;p56"/>
          <p:cNvSpPr/>
          <p:nvPr/>
        </p:nvSpPr>
        <p:spPr>
          <a:xfrm>
            <a:off x="5111940" y="342900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595" name="Google Shape;1595;p56"/>
          <p:cNvSpPr/>
          <p:nvPr/>
        </p:nvSpPr>
        <p:spPr>
          <a:xfrm>
            <a:off x="9099028" y="3431152"/>
            <a:ext cx="107390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/>
          </a:p>
        </p:txBody>
      </p:sp>
      <p:sp>
        <p:nvSpPr>
          <p:cNvPr id="1596" name="Google Shape;1596;p56"/>
          <p:cNvSpPr/>
          <p:nvPr/>
        </p:nvSpPr>
        <p:spPr>
          <a:xfrm>
            <a:off x="8803660" y="343115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597" name="Google Shape;1597;p56"/>
          <p:cNvSpPr txBox="1"/>
          <p:nvPr/>
        </p:nvSpPr>
        <p:spPr>
          <a:xfrm>
            <a:off x="964875" y="1781921"/>
            <a:ext cx="10254449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y a </a:t>
            </a:r>
            <a:r>
              <a:rPr b="1"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3 protons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 neutrons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un noyau de lithium. Le 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numéro atomique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lithium est:</a:t>
            </a:r>
            <a:endParaRPr/>
          </a:p>
        </p:txBody>
      </p:sp>
      <p:pic>
        <p:nvPicPr>
          <p:cNvPr descr="Coche avec un remplissage uni" id="1598" name="Google Shape;1598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52221" y="3984821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9" name="Google Shape;1599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3" name="Shape 1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4" name="Google Shape;1604;p57"/>
          <p:cNvSpPr txBox="1"/>
          <p:nvPr/>
        </p:nvSpPr>
        <p:spPr>
          <a:xfrm>
            <a:off x="791377" y="250600"/>
            <a:ext cx="10525437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un autre exemple d’atome qui est celui d’hélium. Premièrement, déterminez la charge électrique du noyau.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5" name="Google Shape;1605;p57"/>
          <p:cNvSpPr txBox="1"/>
          <p:nvPr/>
        </p:nvSpPr>
        <p:spPr>
          <a:xfrm>
            <a:off x="508000" y="623338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présente la tâche et recourt à l’alternance linguistique. Il fait passer des élèves au tableau pour expliciter la réponse.</a:t>
            </a:r>
            <a:endParaRPr/>
          </a:p>
        </p:txBody>
      </p:sp>
      <p:grpSp>
        <p:nvGrpSpPr>
          <p:cNvPr id="1606" name="Google Shape;1606;p57"/>
          <p:cNvGrpSpPr/>
          <p:nvPr/>
        </p:nvGrpSpPr>
        <p:grpSpPr>
          <a:xfrm>
            <a:off x="906390" y="1218965"/>
            <a:ext cx="10059109" cy="2092175"/>
            <a:chOff x="1091112" y="2680430"/>
            <a:chExt cx="10059109" cy="2092175"/>
          </a:xfrm>
        </p:grpSpPr>
        <p:sp>
          <p:nvSpPr>
            <p:cNvPr id="1607" name="Google Shape;1607;p57"/>
            <p:cNvSpPr/>
            <p:nvPr/>
          </p:nvSpPr>
          <p:spPr>
            <a:xfrm>
              <a:off x="1091112" y="2696662"/>
              <a:ext cx="10059109" cy="2075943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9D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8" name="Google Shape;1608;p57"/>
            <p:cNvSpPr/>
            <p:nvPr/>
          </p:nvSpPr>
          <p:spPr>
            <a:xfrm>
              <a:off x="1091112" y="2680430"/>
              <a:ext cx="10059109" cy="2092175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9" name="Google Shape;1609;p57"/>
            <p:cNvSpPr/>
            <p:nvPr/>
          </p:nvSpPr>
          <p:spPr>
            <a:xfrm>
              <a:off x="1552651" y="2828865"/>
              <a:ext cx="9372334" cy="17235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L’atome d’hélium He a le numéro atomique Z = 2.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On veut déterminer la charge électrique du noyau de cet atome et celle de ses électrons.</a:t>
              </a:r>
              <a:endParaRPr/>
            </a:p>
          </p:txBody>
        </p:sp>
      </p:grpSp>
      <p:sp>
        <p:nvSpPr>
          <p:cNvPr id="1610" name="Google Shape;1610;p57"/>
          <p:cNvSpPr/>
          <p:nvPr/>
        </p:nvSpPr>
        <p:spPr>
          <a:xfrm>
            <a:off x="950282" y="3421452"/>
            <a:ext cx="8453323" cy="476925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1" name="Google Shape;1611;p57"/>
          <p:cNvSpPr/>
          <p:nvPr/>
        </p:nvSpPr>
        <p:spPr>
          <a:xfrm>
            <a:off x="677161" y="3448341"/>
            <a:ext cx="813209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Déterminer la charge électrique du noyau de l’atome d’hélium.</a:t>
            </a:r>
            <a:endParaRPr/>
          </a:p>
        </p:txBody>
      </p:sp>
      <p:pic>
        <p:nvPicPr>
          <p:cNvPr id="1612" name="Google Shape;1612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3554" y="364138"/>
            <a:ext cx="714138" cy="5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6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" name="Google Shape;1617;p58"/>
          <p:cNvSpPr txBox="1"/>
          <p:nvPr/>
        </p:nvSpPr>
        <p:spPr>
          <a:xfrm>
            <a:off x="783771" y="149126"/>
            <a:ext cx="10525437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La charge des neutrons est nulle. Donc la charge du noyau est celle des protons. Le nombre des protons est 2. </a:t>
            </a:r>
            <a:endParaRPr/>
          </a:p>
        </p:txBody>
      </p:sp>
      <p:sp>
        <p:nvSpPr>
          <p:cNvPr id="1618" name="Google Shape;1618;p58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structure la réponse après les réponses orales des élèves. </a:t>
            </a:r>
            <a:endParaRPr/>
          </a:p>
        </p:txBody>
      </p:sp>
      <p:grpSp>
        <p:nvGrpSpPr>
          <p:cNvPr id="1619" name="Google Shape;1619;p58"/>
          <p:cNvGrpSpPr/>
          <p:nvPr/>
        </p:nvGrpSpPr>
        <p:grpSpPr>
          <a:xfrm>
            <a:off x="906390" y="1218965"/>
            <a:ext cx="10059109" cy="2092175"/>
            <a:chOff x="1091112" y="2680430"/>
            <a:chExt cx="10059109" cy="2092175"/>
          </a:xfrm>
        </p:grpSpPr>
        <p:sp>
          <p:nvSpPr>
            <p:cNvPr id="1620" name="Google Shape;1620;p58"/>
            <p:cNvSpPr/>
            <p:nvPr/>
          </p:nvSpPr>
          <p:spPr>
            <a:xfrm>
              <a:off x="1091112" y="2696662"/>
              <a:ext cx="10059109" cy="2075943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9D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1" name="Google Shape;1621;p58"/>
            <p:cNvSpPr/>
            <p:nvPr/>
          </p:nvSpPr>
          <p:spPr>
            <a:xfrm>
              <a:off x="1091112" y="2680430"/>
              <a:ext cx="10059109" cy="2092175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2" name="Google Shape;1622;p58"/>
            <p:cNvSpPr/>
            <p:nvPr/>
          </p:nvSpPr>
          <p:spPr>
            <a:xfrm>
              <a:off x="1552651" y="2828865"/>
              <a:ext cx="9372334" cy="17235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L’atome d’hélium He a le numéro atomique Z = 2.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On veut déterminer la charge électrique du noyau de cet atome et celle de ses électrons.</a:t>
              </a:r>
              <a:endParaRPr/>
            </a:p>
          </p:txBody>
        </p:sp>
      </p:grpSp>
      <p:sp>
        <p:nvSpPr>
          <p:cNvPr id="1623" name="Google Shape;1623;p58"/>
          <p:cNvSpPr/>
          <p:nvPr/>
        </p:nvSpPr>
        <p:spPr>
          <a:xfrm>
            <a:off x="950282" y="3421452"/>
            <a:ext cx="10015217" cy="476925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4" name="Google Shape;1624;p58"/>
          <p:cNvSpPr/>
          <p:nvPr/>
        </p:nvSpPr>
        <p:spPr>
          <a:xfrm>
            <a:off x="677161" y="3448341"/>
            <a:ext cx="813209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Déterminer la charge électrique du noyau de l’atome d’hélium.</a:t>
            </a:r>
            <a:endParaRPr/>
          </a:p>
        </p:txBody>
      </p:sp>
      <p:grpSp>
        <p:nvGrpSpPr>
          <p:cNvPr id="1625" name="Google Shape;1625;p58"/>
          <p:cNvGrpSpPr/>
          <p:nvPr/>
        </p:nvGrpSpPr>
        <p:grpSpPr>
          <a:xfrm>
            <a:off x="1903086" y="4151962"/>
            <a:ext cx="7405874" cy="1273297"/>
            <a:chOff x="1212621" y="3922987"/>
            <a:chExt cx="7405874" cy="1273297"/>
          </a:xfrm>
        </p:grpSpPr>
        <p:sp>
          <p:nvSpPr>
            <p:cNvPr id="1626" name="Google Shape;1626;p58"/>
            <p:cNvSpPr/>
            <p:nvPr/>
          </p:nvSpPr>
          <p:spPr>
            <a:xfrm>
              <a:off x="1212621" y="3922987"/>
              <a:ext cx="7405874" cy="12732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b="0" baseline="-25000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Noyau</a:t>
              </a:r>
              <a:r>
                <a:rPr b="0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=</a:t>
              </a:r>
              <a:r>
                <a:rPr b="0" baseline="-25000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0" i="0" lang="fr-FR" sz="1800">
                  <a:solidFill>
                    <a:srgbClr val="D8D8D8"/>
                  </a:solidFill>
                  <a:latin typeface="Arial"/>
                  <a:ea typeface="Arial"/>
                  <a:cs typeface="Arial"/>
                  <a:sym typeface="Arial"/>
                </a:rPr>
                <a:t>.......................................</a:t>
              </a:r>
              <a:r>
                <a:rPr b="0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 donc </a:t>
              </a:r>
              <a:r>
                <a:rPr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baseline="-2500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Noyau </a:t>
              </a:r>
              <a:r>
                <a:rPr b="0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= </a:t>
              </a:r>
              <a:r>
                <a:rPr lang="fr-FR" sz="2400">
                  <a:solidFill>
                    <a:srgbClr val="243D98"/>
                  </a:solidFill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baseline="-25000" lang="fr-FR" sz="2400">
                  <a:solidFill>
                    <a:srgbClr val="243D98"/>
                  </a:solidFill>
                  <a:latin typeface="Arial"/>
                  <a:ea typeface="Arial"/>
                  <a:cs typeface="Arial"/>
                  <a:sym typeface="Arial"/>
                </a:rPr>
                <a:t>protons</a:t>
              </a:r>
              <a:r>
                <a:rPr b="0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0" i="0" lang="fr-FR" sz="1800">
                  <a:solidFill>
                    <a:srgbClr val="D8D8D8"/>
                  </a:solidFill>
                  <a:latin typeface="Arial"/>
                  <a:ea typeface="Arial"/>
                  <a:cs typeface="Arial"/>
                  <a:sym typeface="Arial"/>
                </a:rPr>
                <a:t>..............</a:t>
              </a:r>
              <a:endParaRPr b="0" i="0" sz="2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95123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951230" marR="0" rtl="0" algn="l">
                <a:lnSpc>
                  <a:spcPct val="95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951230" marR="0" rtl="0" algn="l">
                <a:lnSpc>
                  <a:spcPct val="95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 Z=2   </a:t>
              </a:r>
              <a:r>
                <a:rPr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donc</a:t>
              </a:r>
              <a:r>
                <a:rPr b="0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: Q</a:t>
              </a:r>
              <a:r>
                <a:rPr b="0" baseline="-25000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Noyau</a:t>
              </a:r>
              <a:r>
                <a:rPr b="0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= </a:t>
              </a:r>
              <a:r>
                <a:rPr b="0" i="0" lang="fr-FR" sz="1800">
                  <a:solidFill>
                    <a:srgbClr val="D8D8D8"/>
                  </a:solidFill>
                  <a:latin typeface="Arial"/>
                  <a:ea typeface="Arial"/>
                  <a:cs typeface="Arial"/>
                  <a:sym typeface="Arial"/>
                </a:rPr>
                <a:t>.............</a:t>
              </a:r>
              <a:endParaRPr b="0" i="0" sz="2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58"/>
            <p:cNvSpPr/>
            <p:nvPr/>
          </p:nvSpPr>
          <p:spPr>
            <a:xfrm>
              <a:off x="2383392" y="3936121"/>
              <a:ext cx="2309928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400">
                  <a:solidFill>
                    <a:srgbClr val="243D98"/>
                  </a:solidFill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b="0" baseline="-25000" i="0" lang="fr-FR" sz="2400">
                  <a:solidFill>
                    <a:srgbClr val="243D98"/>
                  </a:solidFill>
                  <a:latin typeface="Arial"/>
                  <a:ea typeface="Arial"/>
                  <a:cs typeface="Arial"/>
                  <a:sym typeface="Arial"/>
                </a:rPr>
                <a:t>protons</a:t>
              </a:r>
              <a:r>
                <a:rPr b="0" i="0" lang="fr-FR" sz="2400">
                  <a:solidFill>
                    <a:srgbClr val="243D98"/>
                  </a:solidFill>
                  <a:latin typeface="Arial"/>
                  <a:ea typeface="Arial"/>
                  <a:cs typeface="Arial"/>
                  <a:sym typeface="Arial"/>
                </a:rPr>
                <a:t> + Q</a:t>
              </a:r>
              <a:r>
                <a:rPr b="0" baseline="-25000" i="0" lang="fr-FR" sz="2400">
                  <a:solidFill>
                    <a:srgbClr val="243D98"/>
                  </a:solidFill>
                  <a:latin typeface="Arial"/>
                  <a:ea typeface="Arial"/>
                  <a:cs typeface="Arial"/>
                  <a:sym typeface="Arial"/>
                </a:rPr>
                <a:t>neutrons</a:t>
              </a:r>
              <a:endParaRPr b="0" i="0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58"/>
            <p:cNvSpPr/>
            <p:nvPr/>
          </p:nvSpPr>
          <p:spPr>
            <a:xfrm>
              <a:off x="4825248" y="4826952"/>
              <a:ext cx="5802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400">
                  <a:solidFill>
                    <a:srgbClr val="243D98"/>
                  </a:solidFill>
                  <a:latin typeface="Arial"/>
                  <a:ea typeface="Arial"/>
                  <a:cs typeface="Arial"/>
                  <a:sym typeface="Arial"/>
                </a:rPr>
                <a:t>+2e.</a:t>
              </a:r>
              <a:endParaRPr/>
            </a:p>
          </p:txBody>
        </p:sp>
      </p:grpSp>
      <p:pic>
        <p:nvPicPr>
          <p:cNvPr id="1629" name="Google Shape;1629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1160" y="328949"/>
            <a:ext cx="714138" cy="5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3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p59"/>
          <p:cNvSpPr txBox="1"/>
          <p:nvPr/>
        </p:nvSpPr>
        <p:spPr>
          <a:xfrm>
            <a:off x="783771" y="149126"/>
            <a:ext cx="10525437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Déterminez maintenant la charge des électrons de l’atome d’hélium.</a:t>
            </a:r>
            <a:endParaRPr/>
          </a:p>
        </p:txBody>
      </p:sp>
      <p:sp>
        <p:nvSpPr>
          <p:cNvPr id="1635" name="Google Shape;1635;p59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présente la tâche et recourt à l’alternance linguistique . Il fait passer des élèves au tableau pour expliciter la réponse.</a:t>
            </a:r>
            <a:endParaRPr/>
          </a:p>
        </p:txBody>
      </p:sp>
      <p:pic>
        <p:nvPicPr>
          <p:cNvPr id="1636" name="Google Shape;1636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8341" y="307100"/>
            <a:ext cx="714138" cy="518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37" name="Google Shape;1637;p59"/>
          <p:cNvGrpSpPr/>
          <p:nvPr/>
        </p:nvGrpSpPr>
        <p:grpSpPr>
          <a:xfrm>
            <a:off x="906390" y="1218965"/>
            <a:ext cx="10059109" cy="2092175"/>
            <a:chOff x="1091112" y="2680430"/>
            <a:chExt cx="10059109" cy="2092175"/>
          </a:xfrm>
        </p:grpSpPr>
        <p:sp>
          <p:nvSpPr>
            <p:cNvPr id="1638" name="Google Shape;1638;p59"/>
            <p:cNvSpPr/>
            <p:nvPr/>
          </p:nvSpPr>
          <p:spPr>
            <a:xfrm>
              <a:off x="1091112" y="2696662"/>
              <a:ext cx="10059109" cy="2075943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9D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9" name="Google Shape;1639;p59"/>
            <p:cNvSpPr/>
            <p:nvPr/>
          </p:nvSpPr>
          <p:spPr>
            <a:xfrm>
              <a:off x="1091112" y="2680430"/>
              <a:ext cx="10059109" cy="2092175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0" name="Google Shape;1640;p59"/>
            <p:cNvSpPr/>
            <p:nvPr/>
          </p:nvSpPr>
          <p:spPr>
            <a:xfrm>
              <a:off x="1552651" y="2828865"/>
              <a:ext cx="9372334" cy="17235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L’atome d’hélium He a le numéro atomique Z = 2.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On veut déterminer la charge électrique du noyau de cet atome et celle de ses électrons.</a:t>
              </a:r>
              <a:endParaRPr/>
            </a:p>
          </p:txBody>
        </p:sp>
      </p:grpSp>
      <p:sp>
        <p:nvSpPr>
          <p:cNvPr id="1641" name="Google Shape;1641;p59"/>
          <p:cNvSpPr/>
          <p:nvPr/>
        </p:nvSpPr>
        <p:spPr>
          <a:xfrm>
            <a:off x="1086462" y="3491836"/>
            <a:ext cx="9879037" cy="476925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2" name="Google Shape;1642;p59"/>
          <p:cNvSpPr/>
          <p:nvPr/>
        </p:nvSpPr>
        <p:spPr>
          <a:xfrm>
            <a:off x="813341" y="3546861"/>
            <a:ext cx="825790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Déduire la charge électrique des électrons de l’atome d’hélium.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6"/>
          <p:cNvSpPr txBox="1"/>
          <p:nvPr/>
        </p:nvSpPr>
        <p:spPr>
          <a:xfrm>
            <a:off x="4710684" y="347472"/>
            <a:ext cx="27706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</a:t>
            </a:r>
            <a:endParaRPr/>
          </a:p>
        </p:txBody>
      </p:sp>
      <p:sp>
        <p:nvSpPr>
          <p:cNvPr id="417" name="Google Shape;417;p6"/>
          <p:cNvSpPr/>
          <p:nvPr/>
        </p:nvSpPr>
        <p:spPr>
          <a:xfrm>
            <a:off x="502920" y="3933474"/>
            <a:ext cx="1576046" cy="1799814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6"/>
          <p:cNvSpPr txBox="1"/>
          <p:nvPr/>
        </p:nvSpPr>
        <p:spPr>
          <a:xfrm>
            <a:off x="648535" y="4352544"/>
            <a:ext cx="172890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Conceptions erronées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des élèves</a:t>
            </a:r>
            <a:endParaRPr/>
          </a:p>
        </p:txBody>
      </p:sp>
      <p:sp>
        <p:nvSpPr>
          <p:cNvPr id="419" name="Google Shape;419;p6"/>
          <p:cNvSpPr/>
          <p:nvPr/>
        </p:nvSpPr>
        <p:spPr>
          <a:xfrm>
            <a:off x="2288590" y="3933474"/>
            <a:ext cx="9443162" cy="1799814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6"/>
          <p:cNvSpPr txBox="1"/>
          <p:nvPr/>
        </p:nvSpPr>
        <p:spPr>
          <a:xfrm>
            <a:off x="2655497" y="4033162"/>
            <a:ext cx="8887968" cy="1600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charge est une particule;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charge est créée lors du frottement;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L’atome est neutre parce que toutes ses particules sont neutres;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neutron sert à annuler la charge positive du proton;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neutron est positif car il se trouve dans le noyau avec les protons;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noyau d’un atome est électriquement neutre.</a:t>
            </a:r>
            <a:endParaRPr/>
          </a:p>
        </p:txBody>
      </p:sp>
      <p:sp>
        <p:nvSpPr>
          <p:cNvPr id="421" name="Google Shape;421;p6"/>
          <p:cNvSpPr/>
          <p:nvPr/>
        </p:nvSpPr>
        <p:spPr>
          <a:xfrm>
            <a:off x="576072" y="859536"/>
            <a:ext cx="1502894" cy="2660904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6"/>
          <p:cNvSpPr txBox="1"/>
          <p:nvPr/>
        </p:nvSpPr>
        <p:spPr>
          <a:xfrm>
            <a:off x="785696" y="1789098"/>
            <a:ext cx="118975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Aperçu de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la séance</a:t>
            </a:r>
            <a:endParaRPr/>
          </a:p>
        </p:txBody>
      </p:sp>
      <p:sp>
        <p:nvSpPr>
          <p:cNvPr id="423" name="Google Shape;423;p6"/>
          <p:cNvSpPr/>
          <p:nvPr/>
        </p:nvSpPr>
        <p:spPr>
          <a:xfrm>
            <a:off x="2288590" y="736478"/>
            <a:ext cx="9443162" cy="307141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6"/>
          <p:cNvSpPr txBox="1"/>
          <p:nvPr/>
        </p:nvSpPr>
        <p:spPr>
          <a:xfrm>
            <a:off x="2510522" y="716804"/>
            <a:ext cx="9221230" cy="307141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1787" l="-396" r="0" t="-595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6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" name="Google Shape;1647;p60"/>
          <p:cNvSpPr txBox="1"/>
          <p:nvPr/>
        </p:nvSpPr>
        <p:spPr>
          <a:xfrm>
            <a:off x="783771" y="149126"/>
            <a:ext cx="10525437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On commence par exprimer la charge nulle de l’atome en fonction de la charge totale des électrons et la charge du noyau.</a:t>
            </a:r>
            <a:endParaRPr/>
          </a:p>
        </p:txBody>
      </p:sp>
      <p:sp>
        <p:nvSpPr>
          <p:cNvPr id="1648" name="Google Shape;1648;p60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structure la réponse après les réponses orales des élèves. </a:t>
            </a:r>
            <a:endParaRPr/>
          </a:p>
        </p:txBody>
      </p:sp>
      <p:pic>
        <p:nvPicPr>
          <p:cNvPr id="1649" name="Google Shape;1649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8341" y="284619"/>
            <a:ext cx="714138" cy="518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50" name="Google Shape;1650;p60"/>
          <p:cNvGrpSpPr/>
          <p:nvPr/>
        </p:nvGrpSpPr>
        <p:grpSpPr>
          <a:xfrm>
            <a:off x="906390" y="1218965"/>
            <a:ext cx="10059109" cy="2092175"/>
            <a:chOff x="1091112" y="2680430"/>
            <a:chExt cx="10059109" cy="2092175"/>
          </a:xfrm>
        </p:grpSpPr>
        <p:sp>
          <p:nvSpPr>
            <p:cNvPr id="1651" name="Google Shape;1651;p60"/>
            <p:cNvSpPr/>
            <p:nvPr/>
          </p:nvSpPr>
          <p:spPr>
            <a:xfrm>
              <a:off x="1091112" y="2696662"/>
              <a:ext cx="10059109" cy="2075943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9D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2" name="Google Shape;1652;p60"/>
            <p:cNvSpPr/>
            <p:nvPr/>
          </p:nvSpPr>
          <p:spPr>
            <a:xfrm>
              <a:off x="1091112" y="2680430"/>
              <a:ext cx="10059109" cy="2092175"/>
            </a:xfrm>
            <a:custGeom>
              <a:rect b="b" l="l" r="r" t="t"/>
              <a:pathLst>
                <a:path extrusionOk="0" h="473201" w="6314490">
                  <a:moveTo>
                    <a:pt x="0" y="0"/>
                  </a:moveTo>
                  <a:lnTo>
                    <a:pt x="0" y="0"/>
                  </a:lnTo>
                  <a:lnTo>
                    <a:pt x="0" y="382130"/>
                  </a:lnTo>
                  <a:cubicBezTo>
                    <a:pt x="0" y="432422"/>
                    <a:pt x="40767" y="473201"/>
                    <a:pt x="91071" y="473201"/>
                  </a:cubicBezTo>
                  <a:lnTo>
                    <a:pt x="6223431" y="473201"/>
                  </a:lnTo>
                  <a:cubicBezTo>
                    <a:pt x="6273723" y="473201"/>
                    <a:pt x="6314490" y="432422"/>
                    <a:pt x="6314490" y="382130"/>
                  </a:cubicBezTo>
                  <a:lnTo>
                    <a:pt x="6314490" y="91071"/>
                  </a:lnTo>
                  <a:cubicBezTo>
                    <a:pt x="6314490" y="40767"/>
                    <a:pt x="6273723" y="0"/>
                    <a:pt x="6223431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3" name="Google Shape;1653;p60"/>
            <p:cNvSpPr/>
            <p:nvPr/>
          </p:nvSpPr>
          <p:spPr>
            <a:xfrm>
              <a:off x="1552651" y="2828865"/>
              <a:ext cx="9372334" cy="17235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L’atome d’hélium He a le numéro atomique Z = 2.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On veut déterminer la charge électrique du noyau de cet atome et celle de ses électrons.</a:t>
              </a:r>
              <a:endParaRPr/>
            </a:p>
          </p:txBody>
        </p:sp>
      </p:grpSp>
      <p:sp>
        <p:nvSpPr>
          <p:cNvPr id="1654" name="Google Shape;1654;p60"/>
          <p:cNvSpPr/>
          <p:nvPr/>
        </p:nvSpPr>
        <p:spPr>
          <a:xfrm>
            <a:off x="1179511" y="3636621"/>
            <a:ext cx="9879037" cy="476925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5" name="Google Shape;1655;p60"/>
          <p:cNvSpPr/>
          <p:nvPr/>
        </p:nvSpPr>
        <p:spPr>
          <a:xfrm>
            <a:off x="906390" y="3691646"/>
            <a:ext cx="825790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Déduire la charge électrique des électrons de l’atome d’hélium. </a:t>
            </a:r>
            <a:endParaRPr/>
          </a:p>
        </p:txBody>
      </p:sp>
      <p:sp>
        <p:nvSpPr>
          <p:cNvPr id="1656" name="Google Shape;1656;p60"/>
          <p:cNvSpPr/>
          <p:nvPr/>
        </p:nvSpPr>
        <p:spPr>
          <a:xfrm>
            <a:off x="1367929" y="4761529"/>
            <a:ext cx="7220053" cy="8552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Atome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r>
              <a:rPr b="0" baseline="-2500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………......................................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donc Q</a:t>
            </a:r>
            <a:r>
              <a:rPr b="0" baseline="-2500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électrons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b="0" i="0" lang="fr-FR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..............</a:t>
            </a:r>
            <a:endParaRPr b="0" i="0" sz="24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5123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51230" marR="0" rtl="0" algn="l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Alors: Q</a:t>
            </a:r>
            <a:r>
              <a:rPr b="0" baseline="-2500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électrons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b="0" i="0" lang="fr-FR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...............</a:t>
            </a:r>
            <a:endParaRPr b="0" i="0" sz="24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7" name="Google Shape;1657;p60"/>
          <p:cNvSpPr/>
          <p:nvPr/>
        </p:nvSpPr>
        <p:spPr>
          <a:xfrm>
            <a:off x="2554307" y="4750409"/>
            <a:ext cx="277159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+ Q</a:t>
            </a:r>
            <a:r>
              <a:rPr b="0" baseline="-2500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électrons</a:t>
            </a: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= 0</a:t>
            </a:r>
            <a:endParaRPr/>
          </a:p>
        </p:txBody>
      </p:sp>
      <p:sp>
        <p:nvSpPr>
          <p:cNvPr id="1658" name="Google Shape;1658;p60"/>
          <p:cNvSpPr/>
          <p:nvPr/>
        </p:nvSpPr>
        <p:spPr>
          <a:xfrm>
            <a:off x="7655034" y="4764923"/>
            <a:ext cx="9329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-Q</a:t>
            </a:r>
            <a:r>
              <a:rPr b="0" baseline="-2500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endParaRPr/>
          </a:p>
        </p:txBody>
      </p:sp>
      <p:sp>
        <p:nvSpPr>
          <p:cNvPr id="1659" name="Google Shape;1659;p60"/>
          <p:cNvSpPr/>
          <p:nvPr/>
        </p:nvSpPr>
        <p:spPr>
          <a:xfrm>
            <a:off x="4626255" y="5253471"/>
            <a:ext cx="53059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-2e.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3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4" name="Google Shape;1664;p61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665" name="Google Shape;1665;p61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6" name="Google Shape;1666;p6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grpSp>
        <p:nvGrpSpPr>
          <p:cNvPr id="1667" name="Google Shape;1667;p61"/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1668" name="Google Shape;1668;p6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9" name="Google Shape;1669;p61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10 min</a:t>
              </a:r>
              <a:endParaRPr/>
            </a:p>
          </p:txBody>
        </p:sp>
      </p:grpSp>
      <p:pic>
        <p:nvPicPr>
          <p:cNvPr id="1670" name="Google Shape;1670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4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62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vos livrets page 26, exercice1,  et travaillez individuellement, puis discutez vos réponses en binômes.</a:t>
            </a:r>
            <a:endParaRPr/>
          </a:p>
        </p:txBody>
      </p:sp>
      <p:sp>
        <p:nvSpPr>
          <p:cNvPr id="1676" name="Google Shape;1676;p62"/>
          <p:cNvSpPr txBox="1"/>
          <p:nvPr/>
        </p:nvSpPr>
        <p:spPr>
          <a:xfrm>
            <a:off x="345374" y="559837"/>
            <a:ext cx="1001417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accorde suffisamment de temps au travail individuel avant la discussion en binôme. Circuler entre les rangs et superviser le travail des élèves.</a:t>
            </a:r>
            <a:endParaRPr/>
          </a:p>
        </p:txBody>
      </p:sp>
      <p:pic>
        <p:nvPicPr>
          <p:cNvPr id="1677" name="Google Shape;1677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700" y="1114369"/>
            <a:ext cx="10858477" cy="5183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8" name="Google Shape;1678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03653" y="253736"/>
            <a:ext cx="559562" cy="52240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2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p63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La charge des neutrons est nulle. Donc la charge du noyau est égale à celle des protons. Le nombre des protons est 11. </a:t>
            </a:r>
            <a:endParaRPr/>
          </a:p>
        </p:txBody>
      </p:sp>
      <p:sp>
        <p:nvSpPr>
          <p:cNvPr id="1684" name="Google Shape;1684;p63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  <p:sp>
        <p:nvSpPr>
          <p:cNvPr id="1685" name="Google Shape;1685;p63"/>
          <p:cNvSpPr/>
          <p:nvPr/>
        </p:nvSpPr>
        <p:spPr>
          <a:xfrm>
            <a:off x="971989" y="1184743"/>
            <a:ext cx="9554064" cy="1653810"/>
          </a:xfrm>
          <a:custGeom>
            <a:rect b="b" l="l" r="r" t="t"/>
            <a:pathLst>
              <a:path extrusionOk="0" h="448411" w="6239649">
                <a:moveTo>
                  <a:pt x="0" y="0"/>
                </a:moveTo>
                <a:lnTo>
                  <a:pt x="0" y="0"/>
                </a:lnTo>
                <a:lnTo>
                  <a:pt x="0" y="376415"/>
                </a:lnTo>
                <a:cubicBezTo>
                  <a:pt x="0" y="416179"/>
                  <a:pt x="32232" y="448411"/>
                  <a:pt x="71996" y="448411"/>
                </a:cubicBezTo>
                <a:lnTo>
                  <a:pt x="6167653" y="448411"/>
                </a:lnTo>
                <a:cubicBezTo>
                  <a:pt x="6207417" y="448411"/>
                  <a:pt x="6239649" y="416179"/>
                  <a:pt x="6239649" y="376415"/>
                </a:cubicBezTo>
                <a:lnTo>
                  <a:pt x="6239649" y="71996"/>
                </a:lnTo>
                <a:cubicBezTo>
                  <a:pt x="6239649" y="32232"/>
                  <a:pt x="6207417" y="0"/>
                  <a:pt x="616765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6" name="Google Shape;1686;p63"/>
          <p:cNvSpPr/>
          <p:nvPr/>
        </p:nvSpPr>
        <p:spPr>
          <a:xfrm>
            <a:off x="971989" y="1184743"/>
            <a:ext cx="9572108" cy="1653810"/>
          </a:xfrm>
          <a:custGeom>
            <a:rect b="b" l="l" r="r" t="t"/>
            <a:pathLst>
              <a:path extrusionOk="0" h="448411" w="6239649">
                <a:moveTo>
                  <a:pt x="0" y="0"/>
                </a:moveTo>
                <a:lnTo>
                  <a:pt x="0" y="0"/>
                </a:lnTo>
                <a:lnTo>
                  <a:pt x="0" y="376415"/>
                </a:lnTo>
                <a:cubicBezTo>
                  <a:pt x="0" y="416179"/>
                  <a:pt x="32232" y="448411"/>
                  <a:pt x="71996" y="448411"/>
                </a:cubicBezTo>
                <a:lnTo>
                  <a:pt x="6167653" y="448411"/>
                </a:lnTo>
                <a:cubicBezTo>
                  <a:pt x="6207417" y="448411"/>
                  <a:pt x="6239649" y="416179"/>
                  <a:pt x="6239649" y="376415"/>
                </a:cubicBezTo>
                <a:lnTo>
                  <a:pt x="6239649" y="71996"/>
                </a:lnTo>
                <a:cubicBezTo>
                  <a:pt x="6239649" y="32232"/>
                  <a:pt x="6207417" y="0"/>
                  <a:pt x="6167653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7" name="Google Shape;1687;p63"/>
          <p:cNvSpPr/>
          <p:nvPr/>
        </p:nvSpPr>
        <p:spPr>
          <a:xfrm>
            <a:off x="6110997" y="961215"/>
            <a:ext cx="50800" cy="50800"/>
          </a:xfrm>
          <a:custGeom>
            <a:rect b="b" l="l" r="r" t="t"/>
            <a:pathLst>
              <a:path extrusionOk="0" h="50800" w="50800">
                <a:moveTo>
                  <a:pt x="25400" y="50800"/>
                </a:moveTo>
                <a:cubicBezTo>
                  <a:pt x="39433" y="50800"/>
                  <a:pt x="50800" y="39421"/>
                  <a:pt x="50800" y="25400"/>
                </a:cubicBezTo>
                <a:cubicBezTo>
                  <a:pt x="50800" y="11367"/>
                  <a:pt x="39433" y="0"/>
                  <a:pt x="25400" y="0"/>
                </a:cubicBezTo>
                <a:cubicBezTo>
                  <a:pt x="11367" y="0"/>
                  <a:pt x="0" y="11367"/>
                  <a:pt x="0" y="25400"/>
                </a:cubicBezTo>
                <a:cubicBezTo>
                  <a:pt x="0" y="39421"/>
                  <a:pt x="11367" y="50800"/>
                  <a:pt x="25400" y="50800"/>
                </a:cubicBezTo>
              </a:path>
            </a:pathLst>
          </a:custGeom>
          <a:solidFill>
            <a:srgbClr val="62B8C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8" name="Google Shape;1688;p63"/>
          <p:cNvSpPr/>
          <p:nvPr/>
        </p:nvSpPr>
        <p:spPr>
          <a:xfrm>
            <a:off x="531433" y="1200729"/>
            <a:ext cx="422513" cy="389979"/>
          </a:xfrm>
          <a:custGeom>
            <a:rect b="b" l="l" r="r" t="t"/>
            <a:pathLst>
              <a:path extrusionOk="0" h="205752" w="23656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9" name="Google Shape;1689;p63"/>
          <p:cNvSpPr/>
          <p:nvPr/>
        </p:nvSpPr>
        <p:spPr>
          <a:xfrm>
            <a:off x="502067" y="1179331"/>
            <a:ext cx="466745" cy="389979"/>
          </a:xfrm>
          <a:custGeom>
            <a:rect b="b" l="l" r="r" t="t"/>
            <a:pathLst>
              <a:path extrusionOk="0" h="205752" w="261327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0" name="Google Shape;1690;p63"/>
          <p:cNvSpPr/>
          <p:nvPr/>
        </p:nvSpPr>
        <p:spPr>
          <a:xfrm>
            <a:off x="1129865" y="1281377"/>
            <a:ext cx="9163280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L’atome du sodium Na a le numéro atomique Z = 11.</a:t>
            </a:r>
            <a:endParaRPr b="0" i="0"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On veut déterminer la charge électrique du noyau de cet atome et celle de ses électrons.</a:t>
            </a:r>
            <a:endParaRPr/>
          </a:p>
        </p:txBody>
      </p:sp>
      <p:sp>
        <p:nvSpPr>
          <p:cNvPr id="1691" name="Google Shape;1691;p63"/>
          <p:cNvSpPr/>
          <p:nvPr/>
        </p:nvSpPr>
        <p:spPr>
          <a:xfrm>
            <a:off x="541579" y="1189654"/>
            <a:ext cx="4198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i="0"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2" name="Google Shape;1692;p63"/>
          <p:cNvSpPr/>
          <p:nvPr/>
        </p:nvSpPr>
        <p:spPr>
          <a:xfrm>
            <a:off x="1012124" y="3140569"/>
            <a:ext cx="9513929" cy="462440"/>
          </a:xfrm>
          <a:custGeom>
            <a:rect b="b" l="l" r="r" t="t"/>
            <a:pathLst>
              <a:path extrusionOk="0" h="203822" w="6036233">
                <a:moveTo>
                  <a:pt x="0" y="0"/>
                </a:moveTo>
                <a:lnTo>
                  <a:pt x="0" y="203822"/>
                </a:lnTo>
                <a:lnTo>
                  <a:pt x="5963158" y="203822"/>
                </a:lnTo>
                <a:cubicBezTo>
                  <a:pt x="6003518" y="203822"/>
                  <a:pt x="6036233" y="171589"/>
                  <a:pt x="6036233" y="131826"/>
                </a:cubicBezTo>
                <a:lnTo>
                  <a:pt x="6036233" y="71996"/>
                </a:lnTo>
                <a:cubicBezTo>
                  <a:pt x="6036233" y="32232"/>
                  <a:pt x="6003518" y="0"/>
                  <a:pt x="5963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3" name="Google Shape;1693;p63"/>
          <p:cNvSpPr/>
          <p:nvPr/>
        </p:nvSpPr>
        <p:spPr>
          <a:xfrm>
            <a:off x="774700" y="3126913"/>
            <a:ext cx="838267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Déterminer la charge électrique du noyau de l’atome du sodium. </a:t>
            </a:r>
            <a:endParaRPr/>
          </a:p>
        </p:txBody>
      </p:sp>
      <p:sp>
        <p:nvSpPr>
          <p:cNvPr id="1694" name="Google Shape;1694;p63"/>
          <p:cNvSpPr/>
          <p:nvPr/>
        </p:nvSpPr>
        <p:spPr>
          <a:xfrm>
            <a:off x="1129864" y="3610027"/>
            <a:ext cx="10198535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Puisque l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 charge électrique du noyau de l’atome du sodium est :</a:t>
            </a:r>
            <a:endParaRPr b="0" i="0" sz="24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...........................................................................................................................................................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...........................................................................................................................................................</a:t>
            </a:r>
            <a:r>
              <a:rPr b="0" i="0" lang="fr-FR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695" name="Google Shape;1695;p63"/>
          <p:cNvSpPr/>
          <p:nvPr/>
        </p:nvSpPr>
        <p:spPr>
          <a:xfrm>
            <a:off x="1144862" y="4090008"/>
            <a:ext cx="9932270" cy="8848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aseline="-25000" lang="fr-FR" sz="20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lang="fr-FR" sz="20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= Q</a:t>
            </a:r>
            <a:r>
              <a:rPr baseline="-25000" lang="fr-FR" sz="20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protons</a:t>
            </a:r>
            <a:r>
              <a:rPr lang="fr-FR" sz="20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+ Q</a:t>
            </a:r>
            <a:r>
              <a:rPr baseline="-25000" lang="fr-FR" sz="20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neutrons </a:t>
            </a:r>
            <a:r>
              <a:rPr lang="fr-FR" sz="20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alors  Q</a:t>
            </a:r>
            <a:r>
              <a:rPr baseline="-25000" lang="fr-FR" sz="20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Noyau </a:t>
            </a:r>
            <a:r>
              <a:rPr lang="fr-FR" sz="20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= +11e + 0e</a:t>
            </a:r>
            <a:endParaRPr sz="2000">
              <a:solidFill>
                <a:srgbClr val="243D9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Donc</a:t>
            </a:r>
            <a:r>
              <a:rPr baseline="-25000" lang="fr-FR" sz="20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20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aseline="-25000" lang="fr-FR" sz="20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lang="fr-FR" sz="20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= +11e</a:t>
            </a:r>
            <a:endParaRPr sz="2000">
              <a:solidFill>
                <a:srgbClr val="243D9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6" name="Google Shape;1696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3653" y="253736"/>
            <a:ext cx="559562" cy="52240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p64"/>
          <p:cNvSpPr/>
          <p:nvPr/>
        </p:nvSpPr>
        <p:spPr>
          <a:xfrm>
            <a:off x="1129866" y="5277328"/>
            <a:ext cx="939618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........................................................................................................................................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........................................................................................................................................</a:t>
            </a:r>
            <a:r>
              <a:rPr b="0" i="0" lang="fr-FR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702" name="Google Shape;1702;p64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Corrigeons la deuxième question.</a:t>
            </a:r>
            <a:endParaRPr/>
          </a:p>
        </p:txBody>
      </p:sp>
      <p:sp>
        <p:nvSpPr>
          <p:cNvPr id="1703" name="Google Shape;1703;p64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L'enseignant.e choisit au hasard deux élèves pour justifier oralement leur démarche.</a:t>
            </a:r>
            <a:endParaRPr/>
          </a:p>
        </p:txBody>
      </p:sp>
      <p:sp>
        <p:nvSpPr>
          <p:cNvPr id="1704" name="Google Shape;1704;p64"/>
          <p:cNvSpPr/>
          <p:nvPr/>
        </p:nvSpPr>
        <p:spPr>
          <a:xfrm>
            <a:off x="971989" y="1184743"/>
            <a:ext cx="9554064" cy="1653810"/>
          </a:xfrm>
          <a:custGeom>
            <a:rect b="b" l="l" r="r" t="t"/>
            <a:pathLst>
              <a:path extrusionOk="0" h="448411" w="6239649">
                <a:moveTo>
                  <a:pt x="0" y="0"/>
                </a:moveTo>
                <a:lnTo>
                  <a:pt x="0" y="0"/>
                </a:lnTo>
                <a:lnTo>
                  <a:pt x="0" y="376415"/>
                </a:lnTo>
                <a:cubicBezTo>
                  <a:pt x="0" y="416179"/>
                  <a:pt x="32232" y="448411"/>
                  <a:pt x="71996" y="448411"/>
                </a:cubicBezTo>
                <a:lnTo>
                  <a:pt x="6167653" y="448411"/>
                </a:lnTo>
                <a:cubicBezTo>
                  <a:pt x="6207417" y="448411"/>
                  <a:pt x="6239649" y="416179"/>
                  <a:pt x="6239649" y="376415"/>
                </a:cubicBezTo>
                <a:lnTo>
                  <a:pt x="6239649" y="71996"/>
                </a:lnTo>
                <a:cubicBezTo>
                  <a:pt x="6239649" y="32232"/>
                  <a:pt x="6207417" y="0"/>
                  <a:pt x="616765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5" name="Google Shape;1705;p64"/>
          <p:cNvSpPr/>
          <p:nvPr/>
        </p:nvSpPr>
        <p:spPr>
          <a:xfrm>
            <a:off x="971989" y="1184743"/>
            <a:ext cx="9572108" cy="1653810"/>
          </a:xfrm>
          <a:custGeom>
            <a:rect b="b" l="l" r="r" t="t"/>
            <a:pathLst>
              <a:path extrusionOk="0" h="448411" w="6239649">
                <a:moveTo>
                  <a:pt x="0" y="0"/>
                </a:moveTo>
                <a:lnTo>
                  <a:pt x="0" y="0"/>
                </a:lnTo>
                <a:lnTo>
                  <a:pt x="0" y="376415"/>
                </a:lnTo>
                <a:cubicBezTo>
                  <a:pt x="0" y="416179"/>
                  <a:pt x="32232" y="448411"/>
                  <a:pt x="71996" y="448411"/>
                </a:cubicBezTo>
                <a:lnTo>
                  <a:pt x="6167653" y="448411"/>
                </a:lnTo>
                <a:cubicBezTo>
                  <a:pt x="6207417" y="448411"/>
                  <a:pt x="6239649" y="416179"/>
                  <a:pt x="6239649" y="376415"/>
                </a:cubicBezTo>
                <a:lnTo>
                  <a:pt x="6239649" y="71996"/>
                </a:lnTo>
                <a:cubicBezTo>
                  <a:pt x="6239649" y="32232"/>
                  <a:pt x="6207417" y="0"/>
                  <a:pt x="6167653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6" name="Google Shape;1706;p64"/>
          <p:cNvSpPr/>
          <p:nvPr/>
        </p:nvSpPr>
        <p:spPr>
          <a:xfrm>
            <a:off x="6110997" y="961215"/>
            <a:ext cx="50800" cy="50800"/>
          </a:xfrm>
          <a:custGeom>
            <a:rect b="b" l="l" r="r" t="t"/>
            <a:pathLst>
              <a:path extrusionOk="0" h="50800" w="50800">
                <a:moveTo>
                  <a:pt x="25400" y="50800"/>
                </a:moveTo>
                <a:cubicBezTo>
                  <a:pt x="39433" y="50800"/>
                  <a:pt x="50800" y="39421"/>
                  <a:pt x="50800" y="25400"/>
                </a:cubicBezTo>
                <a:cubicBezTo>
                  <a:pt x="50800" y="11367"/>
                  <a:pt x="39433" y="0"/>
                  <a:pt x="25400" y="0"/>
                </a:cubicBezTo>
                <a:cubicBezTo>
                  <a:pt x="11367" y="0"/>
                  <a:pt x="0" y="11367"/>
                  <a:pt x="0" y="25400"/>
                </a:cubicBezTo>
                <a:cubicBezTo>
                  <a:pt x="0" y="39421"/>
                  <a:pt x="11367" y="50800"/>
                  <a:pt x="25400" y="50800"/>
                </a:cubicBezTo>
              </a:path>
            </a:pathLst>
          </a:custGeom>
          <a:solidFill>
            <a:srgbClr val="62B8C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7" name="Google Shape;1707;p64"/>
          <p:cNvSpPr/>
          <p:nvPr/>
        </p:nvSpPr>
        <p:spPr>
          <a:xfrm>
            <a:off x="531433" y="1200729"/>
            <a:ext cx="422513" cy="389979"/>
          </a:xfrm>
          <a:custGeom>
            <a:rect b="b" l="l" r="r" t="t"/>
            <a:pathLst>
              <a:path extrusionOk="0" h="205752" w="23656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8" name="Google Shape;1708;p64"/>
          <p:cNvSpPr/>
          <p:nvPr/>
        </p:nvSpPr>
        <p:spPr>
          <a:xfrm>
            <a:off x="502067" y="1179331"/>
            <a:ext cx="466745" cy="389979"/>
          </a:xfrm>
          <a:custGeom>
            <a:rect b="b" l="l" r="r" t="t"/>
            <a:pathLst>
              <a:path extrusionOk="0" h="205752" w="261327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9" name="Google Shape;1709;p64"/>
          <p:cNvSpPr/>
          <p:nvPr/>
        </p:nvSpPr>
        <p:spPr>
          <a:xfrm>
            <a:off x="1129865" y="1281377"/>
            <a:ext cx="9163280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L’atome du sodium Na a le numéro atomique Z = 11.</a:t>
            </a:r>
            <a:endParaRPr b="0" i="0"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On veut déterminer la charge électrique du noyau de cet atome et celle de ses électrons.</a:t>
            </a:r>
            <a:endParaRPr/>
          </a:p>
        </p:txBody>
      </p:sp>
      <p:sp>
        <p:nvSpPr>
          <p:cNvPr id="1710" name="Google Shape;1710;p64"/>
          <p:cNvSpPr/>
          <p:nvPr/>
        </p:nvSpPr>
        <p:spPr>
          <a:xfrm>
            <a:off x="541579" y="1189654"/>
            <a:ext cx="4198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i="0"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1" name="Google Shape;1711;p64"/>
          <p:cNvSpPr/>
          <p:nvPr/>
        </p:nvSpPr>
        <p:spPr>
          <a:xfrm>
            <a:off x="908650" y="4900374"/>
            <a:ext cx="9617403" cy="410316"/>
          </a:xfrm>
          <a:custGeom>
            <a:rect b="b" l="l" r="r" t="t"/>
            <a:pathLst>
              <a:path extrusionOk="0" h="203822" w="6036233">
                <a:moveTo>
                  <a:pt x="0" y="0"/>
                </a:moveTo>
                <a:lnTo>
                  <a:pt x="0" y="203822"/>
                </a:lnTo>
                <a:lnTo>
                  <a:pt x="5963158" y="203822"/>
                </a:lnTo>
                <a:cubicBezTo>
                  <a:pt x="6003518" y="203822"/>
                  <a:pt x="6036233" y="171589"/>
                  <a:pt x="6036233" y="131826"/>
                </a:cubicBezTo>
                <a:lnTo>
                  <a:pt x="6036233" y="71996"/>
                </a:lnTo>
                <a:cubicBezTo>
                  <a:pt x="6036233" y="32232"/>
                  <a:pt x="6003518" y="0"/>
                  <a:pt x="5963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2" name="Google Shape;1712;p64"/>
          <p:cNvSpPr/>
          <p:nvPr/>
        </p:nvSpPr>
        <p:spPr>
          <a:xfrm>
            <a:off x="751479" y="4940328"/>
            <a:ext cx="843955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2.Déduire la charge électrique des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électrons</a:t>
            </a:r>
            <a:r>
              <a:rPr b="0" i="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l’atome du sodium. </a:t>
            </a:r>
            <a:endParaRPr/>
          </a:p>
        </p:txBody>
      </p:sp>
      <p:sp>
        <p:nvSpPr>
          <p:cNvPr id="1713" name="Google Shape;1713;p64"/>
          <p:cNvSpPr/>
          <p:nvPr/>
        </p:nvSpPr>
        <p:spPr>
          <a:xfrm>
            <a:off x="1012124" y="3140569"/>
            <a:ext cx="9513929" cy="462440"/>
          </a:xfrm>
          <a:custGeom>
            <a:rect b="b" l="l" r="r" t="t"/>
            <a:pathLst>
              <a:path extrusionOk="0" h="203822" w="6036233">
                <a:moveTo>
                  <a:pt x="0" y="0"/>
                </a:moveTo>
                <a:lnTo>
                  <a:pt x="0" y="203822"/>
                </a:lnTo>
                <a:lnTo>
                  <a:pt x="5963158" y="203822"/>
                </a:lnTo>
                <a:cubicBezTo>
                  <a:pt x="6003518" y="203822"/>
                  <a:pt x="6036233" y="171589"/>
                  <a:pt x="6036233" y="131826"/>
                </a:cubicBezTo>
                <a:lnTo>
                  <a:pt x="6036233" y="71996"/>
                </a:lnTo>
                <a:cubicBezTo>
                  <a:pt x="6036233" y="32232"/>
                  <a:pt x="6003518" y="0"/>
                  <a:pt x="5963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4" name="Google Shape;1714;p64"/>
          <p:cNvSpPr/>
          <p:nvPr/>
        </p:nvSpPr>
        <p:spPr>
          <a:xfrm>
            <a:off x="774700" y="3126913"/>
            <a:ext cx="838267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Déterminer la charge électrique du noyau de l’atome du sodium. </a:t>
            </a:r>
            <a:endParaRPr/>
          </a:p>
        </p:txBody>
      </p:sp>
      <p:sp>
        <p:nvSpPr>
          <p:cNvPr id="1715" name="Google Shape;1715;p64"/>
          <p:cNvSpPr/>
          <p:nvPr/>
        </p:nvSpPr>
        <p:spPr>
          <a:xfrm>
            <a:off x="1129865" y="3680367"/>
            <a:ext cx="900246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Puisque l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 charge électrique du noyau de l’atome du sodium est :</a:t>
            </a:r>
            <a:endParaRPr b="0" i="0" sz="24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D8D8D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...........................................................................................................................................................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D8D8D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...........................................................................................................................................................</a:t>
            </a:r>
            <a:r>
              <a:rPr b="0" i="0" lang="fr-FR" sz="1800">
                <a:solidFill>
                  <a:srgbClr val="D8D8D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1716" name="Google Shape;1716;p64"/>
          <p:cNvSpPr/>
          <p:nvPr/>
        </p:nvSpPr>
        <p:spPr>
          <a:xfrm>
            <a:off x="1240489" y="4013187"/>
            <a:ext cx="6854344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= Q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protons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+ Q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neutrons 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alors  Q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Noyau 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= +11e + 0e</a:t>
            </a:r>
            <a:endParaRPr sz="2400">
              <a:solidFill>
                <a:srgbClr val="243D9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Donc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= +11e</a:t>
            </a:r>
            <a:endParaRPr sz="2400">
              <a:solidFill>
                <a:srgbClr val="243D9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7" name="Google Shape;1717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3653" y="253736"/>
            <a:ext cx="559562" cy="52240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" name="Google Shape;1722;p65"/>
          <p:cNvSpPr/>
          <p:nvPr/>
        </p:nvSpPr>
        <p:spPr>
          <a:xfrm>
            <a:off x="1129866" y="5277328"/>
            <a:ext cx="939618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........................................................................................................................................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........................................................................................................................................</a:t>
            </a:r>
            <a:r>
              <a:rPr b="0" i="0" lang="fr-FR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723" name="Google Shape;1723;p65"/>
          <p:cNvSpPr txBox="1"/>
          <p:nvPr/>
        </p:nvSpPr>
        <p:spPr>
          <a:xfrm>
            <a:off x="774700" y="177800"/>
            <a:ext cx="9584848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On commence par exprimer la charge nulle de l’atome en fonction de la charge totale des électrons et la charge du noyau.</a:t>
            </a:r>
            <a:endParaRPr/>
          </a:p>
        </p:txBody>
      </p:sp>
      <p:sp>
        <p:nvSpPr>
          <p:cNvPr id="1724" name="Google Shape;1724;p65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  <p:sp>
        <p:nvSpPr>
          <p:cNvPr id="1725" name="Google Shape;1725;p65"/>
          <p:cNvSpPr/>
          <p:nvPr/>
        </p:nvSpPr>
        <p:spPr>
          <a:xfrm>
            <a:off x="971989" y="1184743"/>
            <a:ext cx="9554064" cy="1653810"/>
          </a:xfrm>
          <a:custGeom>
            <a:rect b="b" l="l" r="r" t="t"/>
            <a:pathLst>
              <a:path extrusionOk="0" h="448411" w="6239649">
                <a:moveTo>
                  <a:pt x="0" y="0"/>
                </a:moveTo>
                <a:lnTo>
                  <a:pt x="0" y="0"/>
                </a:lnTo>
                <a:lnTo>
                  <a:pt x="0" y="376415"/>
                </a:lnTo>
                <a:cubicBezTo>
                  <a:pt x="0" y="416179"/>
                  <a:pt x="32232" y="448411"/>
                  <a:pt x="71996" y="448411"/>
                </a:cubicBezTo>
                <a:lnTo>
                  <a:pt x="6167653" y="448411"/>
                </a:lnTo>
                <a:cubicBezTo>
                  <a:pt x="6207417" y="448411"/>
                  <a:pt x="6239649" y="416179"/>
                  <a:pt x="6239649" y="376415"/>
                </a:cubicBezTo>
                <a:lnTo>
                  <a:pt x="6239649" y="71996"/>
                </a:lnTo>
                <a:cubicBezTo>
                  <a:pt x="6239649" y="32232"/>
                  <a:pt x="6207417" y="0"/>
                  <a:pt x="616765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6" name="Google Shape;1726;p65"/>
          <p:cNvSpPr/>
          <p:nvPr/>
        </p:nvSpPr>
        <p:spPr>
          <a:xfrm>
            <a:off x="971989" y="1184743"/>
            <a:ext cx="9572108" cy="1653810"/>
          </a:xfrm>
          <a:custGeom>
            <a:rect b="b" l="l" r="r" t="t"/>
            <a:pathLst>
              <a:path extrusionOk="0" h="448411" w="6239649">
                <a:moveTo>
                  <a:pt x="0" y="0"/>
                </a:moveTo>
                <a:lnTo>
                  <a:pt x="0" y="0"/>
                </a:lnTo>
                <a:lnTo>
                  <a:pt x="0" y="376415"/>
                </a:lnTo>
                <a:cubicBezTo>
                  <a:pt x="0" y="416179"/>
                  <a:pt x="32232" y="448411"/>
                  <a:pt x="71996" y="448411"/>
                </a:cubicBezTo>
                <a:lnTo>
                  <a:pt x="6167653" y="448411"/>
                </a:lnTo>
                <a:cubicBezTo>
                  <a:pt x="6207417" y="448411"/>
                  <a:pt x="6239649" y="416179"/>
                  <a:pt x="6239649" y="376415"/>
                </a:cubicBezTo>
                <a:lnTo>
                  <a:pt x="6239649" y="71996"/>
                </a:lnTo>
                <a:cubicBezTo>
                  <a:pt x="6239649" y="32232"/>
                  <a:pt x="6207417" y="0"/>
                  <a:pt x="6167653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7" name="Google Shape;1727;p65"/>
          <p:cNvSpPr/>
          <p:nvPr/>
        </p:nvSpPr>
        <p:spPr>
          <a:xfrm>
            <a:off x="6110997" y="961215"/>
            <a:ext cx="50800" cy="50800"/>
          </a:xfrm>
          <a:custGeom>
            <a:rect b="b" l="l" r="r" t="t"/>
            <a:pathLst>
              <a:path extrusionOk="0" h="50800" w="50800">
                <a:moveTo>
                  <a:pt x="25400" y="50800"/>
                </a:moveTo>
                <a:cubicBezTo>
                  <a:pt x="39433" y="50800"/>
                  <a:pt x="50800" y="39421"/>
                  <a:pt x="50800" y="25400"/>
                </a:cubicBezTo>
                <a:cubicBezTo>
                  <a:pt x="50800" y="11367"/>
                  <a:pt x="39433" y="0"/>
                  <a:pt x="25400" y="0"/>
                </a:cubicBezTo>
                <a:cubicBezTo>
                  <a:pt x="11367" y="0"/>
                  <a:pt x="0" y="11367"/>
                  <a:pt x="0" y="25400"/>
                </a:cubicBezTo>
                <a:cubicBezTo>
                  <a:pt x="0" y="39421"/>
                  <a:pt x="11367" y="50800"/>
                  <a:pt x="25400" y="50800"/>
                </a:cubicBezTo>
              </a:path>
            </a:pathLst>
          </a:custGeom>
          <a:solidFill>
            <a:srgbClr val="62B8C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8" name="Google Shape;1728;p65"/>
          <p:cNvSpPr/>
          <p:nvPr/>
        </p:nvSpPr>
        <p:spPr>
          <a:xfrm>
            <a:off x="531433" y="1200729"/>
            <a:ext cx="422513" cy="389979"/>
          </a:xfrm>
          <a:custGeom>
            <a:rect b="b" l="l" r="r" t="t"/>
            <a:pathLst>
              <a:path extrusionOk="0" h="205752" w="23656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9" name="Google Shape;1729;p65"/>
          <p:cNvSpPr/>
          <p:nvPr/>
        </p:nvSpPr>
        <p:spPr>
          <a:xfrm>
            <a:off x="502067" y="1179331"/>
            <a:ext cx="466745" cy="389979"/>
          </a:xfrm>
          <a:custGeom>
            <a:rect b="b" l="l" r="r" t="t"/>
            <a:pathLst>
              <a:path extrusionOk="0" h="205752" w="261327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0" name="Google Shape;1730;p65"/>
          <p:cNvSpPr/>
          <p:nvPr/>
        </p:nvSpPr>
        <p:spPr>
          <a:xfrm>
            <a:off x="1129865" y="1281377"/>
            <a:ext cx="9163280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L’atome du sodium Na a le numéro atomique Z = 11.</a:t>
            </a:r>
            <a:endParaRPr b="0" i="0"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On veut déterminer la charge électrique du noyau de cet atome et celle de ses électrons.</a:t>
            </a:r>
            <a:endParaRPr/>
          </a:p>
        </p:txBody>
      </p:sp>
      <p:sp>
        <p:nvSpPr>
          <p:cNvPr id="1731" name="Google Shape;1731;p65"/>
          <p:cNvSpPr/>
          <p:nvPr/>
        </p:nvSpPr>
        <p:spPr>
          <a:xfrm>
            <a:off x="541579" y="1189654"/>
            <a:ext cx="4198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i="0"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2" name="Google Shape;1732;p65"/>
          <p:cNvSpPr/>
          <p:nvPr/>
        </p:nvSpPr>
        <p:spPr>
          <a:xfrm>
            <a:off x="908650" y="4900374"/>
            <a:ext cx="9617403" cy="410316"/>
          </a:xfrm>
          <a:custGeom>
            <a:rect b="b" l="l" r="r" t="t"/>
            <a:pathLst>
              <a:path extrusionOk="0" h="203822" w="6036233">
                <a:moveTo>
                  <a:pt x="0" y="0"/>
                </a:moveTo>
                <a:lnTo>
                  <a:pt x="0" y="203822"/>
                </a:lnTo>
                <a:lnTo>
                  <a:pt x="5963158" y="203822"/>
                </a:lnTo>
                <a:cubicBezTo>
                  <a:pt x="6003518" y="203822"/>
                  <a:pt x="6036233" y="171589"/>
                  <a:pt x="6036233" y="131826"/>
                </a:cubicBezTo>
                <a:lnTo>
                  <a:pt x="6036233" y="71996"/>
                </a:lnTo>
                <a:cubicBezTo>
                  <a:pt x="6036233" y="32232"/>
                  <a:pt x="6003518" y="0"/>
                  <a:pt x="5963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3" name="Google Shape;1733;p65"/>
          <p:cNvSpPr/>
          <p:nvPr/>
        </p:nvSpPr>
        <p:spPr>
          <a:xfrm>
            <a:off x="751479" y="4940328"/>
            <a:ext cx="843955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2.Déduire la charge électrique des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électrons</a:t>
            </a:r>
            <a:r>
              <a:rPr b="0" i="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l’atome du sodium. </a:t>
            </a:r>
            <a:endParaRPr/>
          </a:p>
        </p:txBody>
      </p:sp>
      <p:sp>
        <p:nvSpPr>
          <p:cNvPr id="1734" name="Google Shape;1734;p65"/>
          <p:cNvSpPr/>
          <p:nvPr/>
        </p:nvSpPr>
        <p:spPr>
          <a:xfrm>
            <a:off x="1012124" y="3140569"/>
            <a:ext cx="9513929" cy="462440"/>
          </a:xfrm>
          <a:custGeom>
            <a:rect b="b" l="l" r="r" t="t"/>
            <a:pathLst>
              <a:path extrusionOk="0" h="203822" w="6036233">
                <a:moveTo>
                  <a:pt x="0" y="0"/>
                </a:moveTo>
                <a:lnTo>
                  <a:pt x="0" y="203822"/>
                </a:lnTo>
                <a:lnTo>
                  <a:pt x="5963158" y="203822"/>
                </a:lnTo>
                <a:cubicBezTo>
                  <a:pt x="6003518" y="203822"/>
                  <a:pt x="6036233" y="171589"/>
                  <a:pt x="6036233" y="131826"/>
                </a:cubicBezTo>
                <a:lnTo>
                  <a:pt x="6036233" y="71996"/>
                </a:lnTo>
                <a:cubicBezTo>
                  <a:pt x="6036233" y="32232"/>
                  <a:pt x="6003518" y="0"/>
                  <a:pt x="5963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5" name="Google Shape;1735;p65"/>
          <p:cNvSpPr/>
          <p:nvPr/>
        </p:nvSpPr>
        <p:spPr>
          <a:xfrm>
            <a:off x="774700" y="3126913"/>
            <a:ext cx="838267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Déterminer la charge électrique du noyau de l’atome du sodium. </a:t>
            </a:r>
            <a:endParaRPr/>
          </a:p>
        </p:txBody>
      </p:sp>
      <p:sp>
        <p:nvSpPr>
          <p:cNvPr id="1736" name="Google Shape;1736;p65"/>
          <p:cNvSpPr/>
          <p:nvPr/>
        </p:nvSpPr>
        <p:spPr>
          <a:xfrm>
            <a:off x="1129865" y="3680367"/>
            <a:ext cx="900246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Puisque l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 charge électrique du noyau de l’atome du sodium est :</a:t>
            </a:r>
            <a:endParaRPr b="0" i="0" sz="24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D8D8D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...........................................................................................................................................................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D8D8D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...........................................................................................................................................................</a:t>
            </a:r>
            <a:r>
              <a:rPr b="0" i="0" lang="fr-FR" sz="1800">
                <a:solidFill>
                  <a:srgbClr val="D8D8D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1737" name="Google Shape;1737;p65"/>
          <p:cNvSpPr/>
          <p:nvPr/>
        </p:nvSpPr>
        <p:spPr>
          <a:xfrm>
            <a:off x="1240489" y="4013187"/>
            <a:ext cx="889184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= Q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protons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+ Q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neutrons 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alors  Q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Noyau 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= +11e + 0e</a:t>
            </a:r>
            <a:endParaRPr sz="2400">
              <a:solidFill>
                <a:srgbClr val="243D9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Donc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= +11e</a:t>
            </a:r>
            <a:endParaRPr sz="2400">
              <a:solidFill>
                <a:srgbClr val="243D9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8" name="Google Shape;1738;p65"/>
          <p:cNvSpPr/>
          <p:nvPr/>
        </p:nvSpPr>
        <p:spPr>
          <a:xfrm>
            <a:off x="1240489" y="5303447"/>
            <a:ext cx="1020003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Puisque Q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atome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= Q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électrons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+ Q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noyau 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alors Q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Noyau 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= Q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électrons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+11e = 0e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Donc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aseline="-25000"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électrons</a:t>
            </a:r>
            <a:r>
              <a:rPr lang="fr-FR" sz="2400">
                <a:solidFill>
                  <a:srgbClr val="243D98"/>
                </a:solidFill>
                <a:latin typeface="Arial"/>
                <a:ea typeface="Arial"/>
                <a:cs typeface="Arial"/>
                <a:sym typeface="Arial"/>
              </a:rPr>
              <a:t> = -11e</a:t>
            </a:r>
            <a:endParaRPr sz="2400">
              <a:solidFill>
                <a:srgbClr val="243D9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9" name="Google Shape;1739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3653" y="253736"/>
            <a:ext cx="559562" cy="52240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00000">
                <a:alpha val="29803"/>
              </a:srgbClr>
            </a:gs>
            <a:gs pos="74000">
              <a:srgbClr val="C00000">
                <a:alpha val="38823"/>
              </a:srgbClr>
            </a:gs>
            <a:gs pos="83000">
              <a:srgbClr val="C00000">
                <a:alpha val="45882"/>
              </a:srgbClr>
            </a:gs>
            <a:gs pos="100000">
              <a:srgbClr val="C00000">
                <a:alpha val="74901"/>
              </a:srgbClr>
            </a:gs>
          </a:gsLst>
          <a:lin ang="5400000" scaled="0"/>
        </a:gradFill>
      </p:bgPr>
    </p:bg>
    <p:spTree>
      <p:nvGrpSpPr>
        <p:cNvPr id="1743" name="Shape 1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4" name="Google Shape;1744;p66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1745" name="Google Shape;1745;p6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6" name="Google Shape;1746;p6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 : </a:t>
              </a:r>
              <a:b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Travail individuel </a:t>
              </a:r>
              <a:endParaRPr/>
            </a:p>
          </p:txBody>
        </p:sp>
      </p:grpSp>
      <p:grpSp>
        <p:nvGrpSpPr>
          <p:cNvPr id="1747" name="Google Shape;1747;p66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1748" name="Google Shape;1748;p66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9" name="Google Shape;1749;p66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7 min</a:t>
              </a:r>
              <a:endParaRPr/>
            </a:p>
          </p:txBody>
        </p:sp>
      </p:grpSp>
      <p:pic>
        <p:nvPicPr>
          <p:cNvPr id="1750" name="Google Shape;1750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6291" y="1162744"/>
            <a:ext cx="1319419" cy="1319423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p67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PA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56" name="Google Shape;1756;p67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vos livrets page 26 et répondez individuellement aux questions de l’exercice 2.  </a:t>
            </a:r>
            <a:endParaRPr/>
          </a:p>
        </p:txBody>
      </p:sp>
      <p:sp>
        <p:nvSpPr>
          <p:cNvPr id="1757" name="Google Shape;1757;p67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circule dans la classe pour repérer les élèves en difficulté et orienter ceux qui maîtrisent la tâche vers les défis proposés à la page 30. </a:t>
            </a:r>
            <a:endParaRPr/>
          </a:p>
        </p:txBody>
      </p:sp>
      <p:grpSp>
        <p:nvGrpSpPr>
          <p:cNvPr id="1758" name="Google Shape;1758;p67"/>
          <p:cNvGrpSpPr/>
          <p:nvPr/>
        </p:nvGrpSpPr>
        <p:grpSpPr>
          <a:xfrm>
            <a:off x="10582447" y="178527"/>
            <a:ext cx="630930" cy="597556"/>
            <a:chOff x="582302" y="4447623"/>
            <a:chExt cx="630930" cy="597556"/>
          </a:xfrm>
        </p:grpSpPr>
        <p:pic>
          <p:nvPicPr>
            <p:cNvPr id="1759" name="Google Shape;1759;p67"/>
            <p:cNvPicPr preferRelativeResize="0"/>
            <p:nvPr/>
          </p:nvPicPr>
          <p:blipFill rotWithShape="1">
            <a:blip r:embed="rId3">
              <a:alphaModFix/>
            </a:blip>
            <a:srcRect b="30054" l="11664" r="25922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0" name="Google Shape;1760;p67"/>
            <p:cNvPicPr preferRelativeResize="0"/>
            <p:nvPr/>
          </p:nvPicPr>
          <p:blipFill rotWithShape="1">
            <a:blip r:embed="rId4">
              <a:alphaModFix/>
            </a:blip>
            <a:srcRect b="30054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61" name="Google Shape;1761;p67"/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Page 26</a:t>
            </a:r>
            <a:endParaRPr/>
          </a:p>
        </p:txBody>
      </p:sp>
      <p:sp>
        <p:nvSpPr>
          <p:cNvPr id="1762" name="Google Shape;1762;p67"/>
          <p:cNvSpPr/>
          <p:nvPr/>
        </p:nvSpPr>
        <p:spPr>
          <a:xfrm>
            <a:off x="1609363" y="1883692"/>
            <a:ext cx="8741920" cy="4212308"/>
          </a:xfrm>
          <a:custGeom>
            <a:rect b="b" l="l" r="r" t="t"/>
            <a:pathLst>
              <a:path extrusionOk="0" h="4267542" w="6611301">
                <a:moveTo>
                  <a:pt x="157200" y="42036"/>
                </a:moveTo>
                <a:lnTo>
                  <a:pt x="78600" y="42036"/>
                </a:lnTo>
                <a:cubicBezTo>
                  <a:pt x="35192" y="42036"/>
                  <a:pt x="0" y="90384"/>
                  <a:pt x="0" y="150036"/>
                </a:cubicBezTo>
                <a:lnTo>
                  <a:pt x="0" y="4159541"/>
                </a:lnTo>
                <a:cubicBezTo>
                  <a:pt x="0" y="4219180"/>
                  <a:pt x="48349" y="4267542"/>
                  <a:pt x="108001" y="4267542"/>
                </a:cubicBezTo>
                <a:lnTo>
                  <a:pt x="6503301" y="4267542"/>
                </a:lnTo>
                <a:cubicBezTo>
                  <a:pt x="6562940" y="4267542"/>
                  <a:pt x="6611301" y="4219180"/>
                  <a:pt x="6611301" y="4159541"/>
                </a:cubicBezTo>
                <a:lnTo>
                  <a:pt x="6611301" y="107999"/>
                </a:lnTo>
                <a:cubicBezTo>
                  <a:pt x="6611301" y="48360"/>
                  <a:pt x="6562940" y="0"/>
                  <a:pt x="6503301" y="0"/>
                </a:cubicBezTo>
                <a:lnTo>
                  <a:pt x="5302046" y="0"/>
                </a:lnTo>
              </a:path>
            </a:pathLst>
          </a:custGeom>
          <a:noFill/>
          <a:ln cap="flat" cmpd="sng" w="12700">
            <a:solidFill>
              <a:srgbClr val="BA86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3" name="Google Shape;1763;p67"/>
          <p:cNvSpPr/>
          <p:nvPr/>
        </p:nvSpPr>
        <p:spPr>
          <a:xfrm>
            <a:off x="1990504" y="3316483"/>
            <a:ext cx="7977754" cy="299166"/>
          </a:xfrm>
          <a:custGeom>
            <a:rect b="b" l="l" r="r" t="t"/>
            <a:pathLst>
              <a:path extrusionOk="0" h="203822" w="6036233">
                <a:moveTo>
                  <a:pt x="0" y="0"/>
                </a:moveTo>
                <a:lnTo>
                  <a:pt x="0" y="203822"/>
                </a:lnTo>
                <a:lnTo>
                  <a:pt x="5963158" y="203822"/>
                </a:lnTo>
                <a:cubicBezTo>
                  <a:pt x="6003518" y="203822"/>
                  <a:pt x="6036233" y="171589"/>
                  <a:pt x="6036233" y="131826"/>
                </a:cubicBezTo>
                <a:lnTo>
                  <a:pt x="6036233" y="71996"/>
                </a:lnTo>
                <a:cubicBezTo>
                  <a:pt x="6036233" y="32232"/>
                  <a:pt x="6003518" y="0"/>
                  <a:pt x="5963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4" name="Google Shape;1764;p67"/>
          <p:cNvSpPr/>
          <p:nvPr/>
        </p:nvSpPr>
        <p:spPr>
          <a:xfrm>
            <a:off x="1990504" y="4816424"/>
            <a:ext cx="7977754" cy="323832"/>
          </a:xfrm>
          <a:custGeom>
            <a:rect b="b" l="l" r="r" t="t"/>
            <a:pathLst>
              <a:path extrusionOk="0" h="203822" w="6036233">
                <a:moveTo>
                  <a:pt x="0" y="0"/>
                </a:moveTo>
                <a:lnTo>
                  <a:pt x="0" y="203822"/>
                </a:lnTo>
                <a:lnTo>
                  <a:pt x="5963158" y="203822"/>
                </a:lnTo>
                <a:cubicBezTo>
                  <a:pt x="6003518" y="203822"/>
                  <a:pt x="6036233" y="171589"/>
                  <a:pt x="6036233" y="131826"/>
                </a:cubicBezTo>
                <a:lnTo>
                  <a:pt x="6036233" y="71996"/>
                </a:lnTo>
                <a:cubicBezTo>
                  <a:pt x="6036233" y="32232"/>
                  <a:pt x="6003518" y="0"/>
                  <a:pt x="5963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5" name="Google Shape;1765;p67"/>
          <p:cNvSpPr/>
          <p:nvPr/>
        </p:nvSpPr>
        <p:spPr>
          <a:xfrm>
            <a:off x="1743563" y="2114644"/>
            <a:ext cx="8431663" cy="1037222"/>
          </a:xfrm>
          <a:custGeom>
            <a:rect b="b" l="l" r="r" t="t"/>
            <a:pathLst>
              <a:path extrusionOk="0" h="419404" w="6239649">
                <a:moveTo>
                  <a:pt x="0" y="0"/>
                </a:moveTo>
                <a:lnTo>
                  <a:pt x="0" y="0"/>
                </a:lnTo>
                <a:lnTo>
                  <a:pt x="0" y="311404"/>
                </a:lnTo>
                <a:cubicBezTo>
                  <a:pt x="0" y="371055"/>
                  <a:pt x="48348" y="419404"/>
                  <a:pt x="108000" y="419404"/>
                </a:cubicBezTo>
                <a:lnTo>
                  <a:pt x="6131648" y="419404"/>
                </a:lnTo>
                <a:cubicBezTo>
                  <a:pt x="6191300" y="419404"/>
                  <a:pt x="6239649" y="371055"/>
                  <a:pt x="6239649" y="311404"/>
                </a:cubicBezTo>
                <a:lnTo>
                  <a:pt x="6239649" y="108000"/>
                </a:lnTo>
                <a:cubicBezTo>
                  <a:pt x="6239649" y="48348"/>
                  <a:pt x="6191300" y="0"/>
                  <a:pt x="613164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EE3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6" name="Google Shape;1766;p67"/>
          <p:cNvSpPr/>
          <p:nvPr/>
        </p:nvSpPr>
        <p:spPr>
          <a:xfrm>
            <a:off x="1743563" y="2114645"/>
            <a:ext cx="8431663" cy="998984"/>
          </a:xfrm>
          <a:custGeom>
            <a:rect b="b" l="l" r="r" t="t"/>
            <a:pathLst>
              <a:path extrusionOk="0" h="419404" w="6239649">
                <a:moveTo>
                  <a:pt x="0" y="0"/>
                </a:moveTo>
                <a:lnTo>
                  <a:pt x="0" y="0"/>
                </a:lnTo>
                <a:lnTo>
                  <a:pt x="0" y="311404"/>
                </a:lnTo>
                <a:cubicBezTo>
                  <a:pt x="0" y="371055"/>
                  <a:pt x="48348" y="419404"/>
                  <a:pt x="108000" y="419404"/>
                </a:cubicBezTo>
                <a:lnTo>
                  <a:pt x="6131648" y="419404"/>
                </a:lnTo>
                <a:cubicBezTo>
                  <a:pt x="6191300" y="419404"/>
                  <a:pt x="6239649" y="371055"/>
                  <a:pt x="6239649" y="311404"/>
                </a:cubicBezTo>
                <a:lnTo>
                  <a:pt x="6239649" y="108000"/>
                </a:lnTo>
                <a:cubicBezTo>
                  <a:pt x="6239649" y="48348"/>
                  <a:pt x="6191300" y="0"/>
                  <a:pt x="6131648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cap="flat" cmpd="sng" w="9525">
            <a:solidFill>
              <a:srgbClr val="AE6EAD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7" name="Google Shape;1767;p67"/>
          <p:cNvSpPr/>
          <p:nvPr/>
        </p:nvSpPr>
        <p:spPr>
          <a:xfrm>
            <a:off x="8532857" y="1849714"/>
            <a:ext cx="67140" cy="64450"/>
          </a:xfrm>
          <a:custGeom>
            <a:rect b="b" l="l" r="r" t="t"/>
            <a:pathLst>
              <a:path extrusionOk="0" h="50800" w="50800">
                <a:moveTo>
                  <a:pt x="25400" y="50800"/>
                </a:moveTo>
                <a:cubicBezTo>
                  <a:pt x="39433" y="50800"/>
                  <a:pt x="50800" y="39421"/>
                  <a:pt x="50800" y="25400"/>
                </a:cubicBezTo>
                <a:cubicBezTo>
                  <a:pt x="50800" y="11380"/>
                  <a:pt x="39433" y="0"/>
                  <a:pt x="25400" y="0"/>
                </a:cubicBezTo>
                <a:cubicBezTo>
                  <a:pt x="11367" y="0"/>
                  <a:pt x="0" y="11380"/>
                  <a:pt x="0" y="25400"/>
                </a:cubicBezTo>
                <a:cubicBezTo>
                  <a:pt x="0" y="39421"/>
                  <a:pt x="11367" y="50800"/>
                  <a:pt x="25400" y="50800"/>
                </a:cubicBezTo>
              </a:path>
            </a:pathLst>
          </a:custGeom>
          <a:solidFill>
            <a:srgbClr val="BA86B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8" name="Google Shape;1768;p67"/>
          <p:cNvSpPr/>
          <p:nvPr/>
        </p:nvSpPr>
        <p:spPr>
          <a:xfrm>
            <a:off x="1433306" y="2133454"/>
            <a:ext cx="312651" cy="261040"/>
          </a:xfrm>
          <a:custGeom>
            <a:rect b="b" l="l" r="r" t="t"/>
            <a:pathLst>
              <a:path extrusionOk="0" h="205752" w="23656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D4B6D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9" name="Google Shape;1769;p67"/>
          <p:cNvSpPr/>
          <p:nvPr/>
        </p:nvSpPr>
        <p:spPr>
          <a:xfrm>
            <a:off x="1420223" y="2106307"/>
            <a:ext cx="345381" cy="261040"/>
          </a:xfrm>
          <a:custGeom>
            <a:rect b="b" l="l" r="r" t="t"/>
            <a:pathLst>
              <a:path extrusionOk="0" h="205752" w="261327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AE6EA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0" name="Google Shape;1770;p67"/>
          <p:cNvSpPr/>
          <p:nvPr/>
        </p:nvSpPr>
        <p:spPr>
          <a:xfrm>
            <a:off x="7561221" y="1752093"/>
            <a:ext cx="202274" cy="194172"/>
          </a:xfrm>
          <a:custGeom>
            <a:rect b="b" l="l" r="r" t="t"/>
            <a:pathLst>
              <a:path extrusionOk="0" h="153047" w="153047">
                <a:moveTo>
                  <a:pt x="153047" y="76517"/>
                </a:moveTo>
                <a:cubicBezTo>
                  <a:pt x="153047" y="118782"/>
                  <a:pt x="118783" y="153047"/>
                  <a:pt x="76517" y="153047"/>
                </a:cubicBezTo>
                <a:cubicBezTo>
                  <a:pt x="34264" y="153047"/>
                  <a:pt x="0" y="118782"/>
                  <a:pt x="0" y="76517"/>
                </a:cubicBezTo>
                <a:cubicBezTo>
                  <a:pt x="0" y="34252"/>
                  <a:pt x="34264" y="0"/>
                  <a:pt x="76517" y="0"/>
                </a:cubicBezTo>
                <a:cubicBezTo>
                  <a:pt x="118783" y="0"/>
                  <a:pt x="153047" y="34252"/>
                  <a:pt x="153047" y="76517"/>
                </a:cubicBezTo>
              </a:path>
            </a:pathLst>
          </a:custGeom>
          <a:solidFill>
            <a:srgbClr val="DC393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1" name="Google Shape;1771;p6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58507" y="1747152"/>
            <a:ext cx="151772" cy="145690"/>
          </a:xfrm>
          <a:prstGeom prst="rect">
            <a:avLst/>
          </a:prstGeom>
          <a:noFill/>
          <a:ln>
            <a:noFill/>
          </a:ln>
        </p:spPr>
      </p:pic>
      <p:sp>
        <p:nvSpPr>
          <p:cNvPr id="1772" name="Google Shape;1772;p67"/>
          <p:cNvSpPr/>
          <p:nvPr/>
        </p:nvSpPr>
        <p:spPr>
          <a:xfrm>
            <a:off x="7587981" y="1780110"/>
            <a:ext cx="60476" cy="51414"/>
          </a:xfrm>
          <a:custGeom>
            <a:rect b="b" l="l" r="r" t="t"/>
            <a:pathLst>
              <a:path extrusionOk="0" h="40525" w="45758">
                <a:moveTo>
                  <a:pt x="17691" y="40525"/>
                </a:moveTo>
                <a:cubicBezTo>
                  <a:pt x="13513" y="40525"/>
                  <a:pt x="9665" y="39154"/>
                  <a:pt x="6833" y="36309"/>
                </a:cubicBezTo>
                <a:cubicBezTo>
                  <a:pt x="0" y="29489"/>
                  <a:pt x="1651" y="16764"/>
                  <a:pt x="10516" y="7899"/>
                </a:cubicBezTo>
                <a:cubicBezTo>
                  <a:pt x="15698" y="2718"/>
                  <a:pt x="22199" y="0"/>
                  <a:pt x="28066" y="0"/>
                </a:cubicBezTo>
                <a:cubicBezTo>
                  <a:pt x="32245" y="0"/>
                  <a:pt x="36093" y="1371"/>
                  <a:pt x="38938" y="4204"/>
                </a:cubicBezTo>
                <a:cubicBezTo>
                  <a:pt x="45758" y="11036"/>
                  <a:pt x="44106" y="23761"/>
                  <a:pt x="35242" y="32626"/>
                </a:cubicBezTo>
                <a:cubicBezTo>
                  <a:pt x="30060" y="37808"/>
                  <a:pt x="23558" y="40525"/>
                  <a:pt x="17691" y="40525"/>
                </a:cubicBezTo>
              </a:path>
            </a:pathLst>
          </a:custGeom>
          <a:solidFill>
            <a:srgbClr val="ED78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3" name="Google Shape;1773;p67"/>
          <p:cNvSpPr/>
          <p:nvPr/>
        </p:nvSpPr>
        <p:spPr>
          <a:xfrm>
            <a:off x="7580800" y="1770889"/>
            <a:ext cx="179043" cy="171872"/>
          </a:xfrm>
          <a:custGeom>
            <a:rect b="b" l="l" r="r" t="t"/>
            <a:pathLst>
              <a:path extrusionOk="0" h="135470" w="135470">
                <a:moveTo>
                  <a:pt x="61709" y="135470"/>
                </a:moveTo>
                <a:cubicBezTo>
                  <a:pt x="36652" y="135470"/>
                  <a:pt x="13462" y="122529"/>
                  <a:pt x="0" y="102095"/>
                </a:cubicBezTo>
                <a:cubicBezTo>
                  <a:pt x="12586" y="111734"/>
                  <a:pt x="28042" y="117055"/>
                  <a:pt x="44247" y="117055"/>
                </a:cubicBezTo>
                <a:cubicBezTo>
                  <a:pt x="84391" y="117055"/>
                  <a:pt x="117068" y="84391"/>
                  <a:pt x="117068" y="44234"/>
                </a:cubicBezTo>
                <a:cubicBezTo>
                  <a:pt x="117068" y="28041"/>
                  <a:pt x="111734" y="12573"/>
                  <a:pt x="102095" y="0"/>
                </a:cubicBezTo>
                <a:cubicBezTo>
                  <a:pt x="122541" y="13462"/>
                  <a:pt x="135470" y="36639"/>
                  <a:pt x="135470" y="61709"/>
                </a:cubicBezTo>
                <a:cubicBezTo>
                  <a:pt x="135470" y="102374"/>
                  <a:pt x="102387" y="135470"/>
                  <a:pt x="61709" y="135470"/>
                </a:cubicBezTo>
              </a:path>
            </a:pathLst>
          </a:custGeom>
          <a:solidFill>
            <a:srgbClr val="D6373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4" name="Google Shape;1774;p6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50936" y="1742208"/>
            <a:ext cx="229348" cy="220162"/>
          </a:xfrm>
          <a:prstGeom prst="rect">
            <a:avLst/>
          </a:prstGeom>
          <a:noFill/>
          <a:ln>
            <a:noFill/>
          </a:ln>
        </p:spPr>
      </p:pic>
      <p:sp>
        <p:nvSpPr>
          <p:cNvPr id="1775" name="Google Shape;1775;p67"/>
          <p:cNvSpPr/>
          <p:nvPr/>
        </p:nvSpPr>
        <p:spPr>
          <a:xfrm>
            <a:off x="7615811" y="1835143"/>
            <a:ext cx="20528" cy="33126"/>
          </a:xfrm>
          <a:custGeom>
            <a:rect b="b" l="l" r="r" t="t"/>
            <a:pathLst>
              <a:path extrusionOk="0" h="26110" w="15532">
                <a:moveTo>
                  <a:pt x="15532" y="13055"/>
                </a:moveTo>
                <a:cubicBezTo>
                  <a:pt x="15532" y="5842"/>
                  <a:pt x="12053" y="0"/>
                  <a:pt x="7760" y="0"/>
                </a:cubicBezTo>
                <a:cubicBezTo>
                  <a:pt x="3468" y="0"/>
                  <a:pt x="0" y="5842"/>
                  <a:pt x="0" y="13055"/>
                </a:cubicBezTo>
                <a:cubicBezTo>
                  <a:pt x="0" y="20268"/>
                  <a:pt x="3468" y="26110"/>
                  <a:pt x="7760" y="26110"/>
                </a:cubicBezTo>
                <a:cubicBezTo>
                  <a:pt x="12053" y="26110"/>
                  <a:pt x="15532" y="20268"/>
                  <a:pt x="15532" y="13055"/>
                </a:cubicBezTo>
              </a:path>
            </a:pathLst>
          </a:custGeom>
          <a:solidFill>
            <a:srgbClr val="2E30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6" name="Google Shape;1776;p67"/>
          <p:cNvSpPr/>
          <p:nvPr/>
        </p:nvSpPr>
        <p:spPr>
          <a:xfrm>
            <a:off x="7688385" y="1835143"/>
            <a:ext cx="20528" cy="33126"/>
          </a:xfrm>
          <a:custGeom>
            <a:rect b="b" l="l" r="r" t="t"/>
            <a:pathLst>
              <a:path extrusionOk="0" h="26110" w="15532">
                <a:moveTo>
                  <a:pt x="15532" y="13055"/>
                </a:moveTo>
                <a:cubicBezTo>
                  <a:pt x="15532" y="5842"/>
                  <a:pt x="12053" y="0"/>
                  <a:pt x="7760" y="0"/>
                </a:cubicBezTo>
                <a:cubicBezTo>
                  <a:pt x="3468" y="0"/>
                  <a:pt x="0" y="5842"/>
                  <a:pt x="0" y="13055"/>
                </a:cubicBezTo>
                <a:cubicBezTo>
                  <a:pt x="0" y="20268"/>
                  <a:pt x="3468" y="26110"/>
                  <a:pt x="7760" y="26110"/>
                </a:cubicBezTo>
                <a:cubicBezTo>
                  <a:pt x="12053" y="26110"/>
                  <a:pt x="15532" y="20268"/>
                  <a:pt x="15532" y="13055"/>
                </a:cubicBezTo>
              </a:path>
            </a:pathLst>
          </a:custGeom>
          <a:solidFill>
            <a:srgbClr val="2E30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7" name="Google Shape;1777;p67"/>
          <p:cNvSpPr/>
          <p:nvPr/>
        </p:nvSpPr>
        <p:spPr>
          <a:xfrm>
            <a:off x="8144343" y="1752093"/>
            <a:ext cx="202274" cy="194172"/>
          </a:xfrm>
          <a:custGeom>
            <a:rect b="b" l="l" r="r" t="t"/>
            <a:pathLst>
              <a:path extrusionOk="0" h="153047" w="153047">
                <a:moveTo>
                  <a:pt x="153047" y="76517"/>
                </a:moveTo>
                <a:cubicBezTo>
                  <a:pt x="153047" y="118782"/>
                  <a:pt x="118783" y="153047"/>
                  <a:pt x="76530" y="153047"/>
                </a:cubicBezTo>
                <a:cubicBezTo>
                  <a:pt x="34264" y="153047"/>
                  <a:pt x="0" y="118782"/>
                  <a:pt x="0" y="76517"/>
                </a:cubicBezTo>
                <a:cubicBezTo>
                  <a:pt x="0" y="34252"/>
                  <a:pt x="34264" y="0"/>
                  <a:pt x="76530" y="0"/>
                </a:cubicBezTo>
                <a:cubicBezTo>
                  <a:pt x="118783" y="0"/>
                  <a:pt x="153047" y="34252"/>
                  <a:pt x="153047" y="76517"/>
                </a:cubicBezTo>
              </a:path>
            </a:pathLst>
          </a:custGeom>
          <a:solidFill>
            <a:srgbClr val="1D984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8" name="Google Shape;1778;p6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41623" y="1747152"/>
            <a:ext cx="151779" cy="145690"/>
          </a:xfrm>
          <a:prstGeom prst="rect">
            <a:avLst/>
          </a:prstGeom>
          <a:noFill/>
          <a:ln>
            <a:noFill/>
          </a:ln>
        </p:spPr>
      </p:pic>
      <p:sp>
        <p:nvSpPr>
          <p:cNvPr id="1779" name="Google Shape;1779;p67"/>
          <p:cNvSpPr/>
          <p:nvPr/>
        </p:nvSpPr>
        <p:spPr>
          <a:xfrm>
            <a:off x="8171103" y="1780110"/>
            <a:ext cx="60476" cy="51414"/>
          </a:xfrm>
          <a:custGeom>
            <a:rect b="b" l="l" r="r" t="t"/>
            <a:pathLst>
              <a:path extrusionOk="0" h="40525" w="45758">
                <a:moveTo>
                  <a:pt x="17691" y="40525"/>
                </a:moveTo>
                <a:cubicBezTo>
                  <a:pt x="13513" y="40525"/>
                  <a:pt x="9665" y="39154"/>
                  <a:pt x="6833" y="36309"/>
                </a:cubicBezTo>
                <a:cubicBezTo>
                  <a:pt x="0" y="29489"/>
                  <a:pt x="1651" y="16764"/>
                  <a:pt x="10516" y="7899"/>
                </a:cubicBezTo>
                <a:cubicBezTo>
                  <a:pt x="15698" y="2718"/>
                  <a:pt x="22199" y="0"/>
                  <a:pt x="28066" y="0"/>
                </a:cubicBezTo>
                <a:cubicBezTo>
                  <a:pt x="32245" y="0"/>
                  <a:pt x="36093" y="1371"/>
                  <a:pt x="38938" y="4204"/>
                </a:cubicBezTo>
                <a:cubicBezTo>
                  <a:pt x="45758" y="11036"/>
                  <a:pt x="44106" y="23761"/>
                  <a:pt x="35242" y="32626"/>
                </a:cubicBezTo>
                <a:cubicBezTo>
                  <a:pt x="30060" y="37808"/>
                  <a:pt x="23558" y="40525"/>
                  <a:pt x="17691" y="40525"/>
                </a:cubicBezTo>
              </a:path>
            </a:pathLst>
          </a:custGeom>
          <a:solidFill>
            <a:srgbClr val="7BB9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0" name="Google Shape;1780;p67"/>
          <p:cNvSpPr/>
          <p:nvPr/>
        </p:nvSpPr>
        <p:spPr>
          <a:xfrm>
            <a:off x="8163924" y="1770889"/>
            <a:ext cx="179043" cy="171872"/>
          </a:xfrm>
          <a:custGeom>
            <a:rect b="b" l="l" r="r" t="t"/>
            <a:pathLst>
              <a:path extrusionOk="0" h="135470" w="135470">
                <a:moveTo>
                  <a:pt x="61709" y="135470"/>
                </a:moveTo>
                <a:cubicBezTo>
                  <a:pt x="36652" y="135470"/>
                  <a:pt x="13462" y="122529"/>
                  <a:pt x="0" y="102095"/>
                </a:cubicBezTo>
                <a:cubicBezTo>
                  <a:pt x="12586" y="111734"/>
                  <a:pt x="28042" y="117055"/>
                  <a:pt x="44247" y="117055"/>
                </a:cubicBezTo>
                <a:cubicBezTo>
                  <a:pt x="84391" y="117055"/>
                  <a:pt x="117055" y="84391"/>
                  <a:pt x="117055" y="44234"/>
                </a:cubicBezTo>
                <a:cubicBezTo>
                  <a:pt x="117055" y="28041"/>
                  <a:pt x="111734" y="12573"/>
                  <a:pt x="102095" y="0"/>
                </a:cubicBezTo>
                <a:cubicBezTo>
                  <a:pt x="122541" y="13462"/>
                  <a:pt x="135470" y="36639"/>
                  <a:pt x="135470" y="61709"/>
                </a:cubicBezTo>
                <a:cubicBezTo>
                  <a:pt x="135470" y="102374"/>
                  <a:pt x="102387" y="135470"/>
                  <a:pt x="61709" y="135470"/>
                </a:cubicBezTo>
              </a:path>
            </a:pathLst>
          </a:custGeom>
          <a:solidFill>
            <a:srgbClr val="0A955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1" name="Google Shape;1781;p6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134043" y="1742208"/>
            <a:ext cx="229365" cy="220162"/>
          </a:xfrm>
          <a:prstGeom prst="rect">
            <a:avLst/>
          </a:prstGeom>
          <a:noFill/>
          <a:ln>
            <a:noFill/>
          </a:ln>
        </p:spPr>
      </p:pic>
      <p:sp>
        <p:nvSpPr>
          <p:cNvPr id="1782" name="Google Shape;1782;p67"/>
          <p:cNvSpPr/>
          <p:nvPr/>
        </p:nvSpPr>
        <p:spPr>
          <a:xfrm>
            <a:off x="8198932" y="1835143"/>
            <a:ext cx="20528" cy="33126"/>
          </a:xfrm>
          <a:custGeom>
            <a:rect b="b" l="l" r="r" t="t"/>
            <a:pathLst>
              <a:path extrusionOk="0" h="26110" w="15532">
                <a:moveTo>
                  <a:pt x="15532" y="13055"/>
                </a:moveTo>
                <a:cubicBezTo>
                  <a:pt x="15532" y="5842"/>
                  <a:pt x="12053" y="0"/>
                  <a:pt x="7760" y="0"/>
                </a:cubicBezTo>
                <a:cubicBezTo>
                  <a:pt x="3468" y="0"/>
                  <a:pt x="0" y="5842"/>
                  <a:pt x="0" y="13055"/>
                </a:cubicBezTo>
                <a:cubicBezTo>
                  <a:pt x="0" y="20268"/>
                  <a:pt x="3468" y="26110"/>
                  <a:pt x="7760" y="26110"/>
                </a:cubicBezTo>
                <a:cubicBezTo>
                  <a:pt x="12053" y="26110"/>
                  <a:pt x="15532" y="20268"/>
                  <a:pt x="15532" y="13055"/>
                </a:cubicBezTo>
              </a:path>
            </a:pathLst>
          </a:custGeom>
          <a:solidFill>
            <a:srgbClr val="2E30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3" name="Google Shape;1783;p67"/>
          <p:cNvSpPr/>
          <p:nvPr/>
        </p:nvSpPr>
        <p:spPr>
          <a:xfrm>
            <a:off x="8271506" y="1835143"/>
            <a:ext cx="20528" cy="33126"/>
          </a:xfrm>
          <a:custGeom>
            <a:rect b="b" l="l" r="r" t="t"/>
            <a:pathLst>
              <a:path extrusionOk="0" h="26110" w="15532">
                <a:moveTo>
                  <a:pt x="15532" y="13055"/>
                </a:moveTo>
                <a:cubicBezTo>
                  <a:pt x="15532" y="5842"/>
                  <a:pt x="12053" y="0"/>
                  <a:pt x="7760" y="0"/>
                </a:cubicBezTo>
                <a:cubicBezTo>
                  <a:pt x="3468" y="0"/>
                  <a:pt x="0" y="5842"/>
                  <a:pt x="0" y="13055"/>
                </a:cubicBezTo>
                <a:cubicBezTo>
                  <a:pt x="0" y="20268"/>
                  <a:pt x="3468" y="26110"/>
                  <a:pt x="7760" y="26110"/>
                </a:cubicBezTo>
                <a:cubicBezTo>
                  <a:pt x="12053" y="26110"/>
                  <a:pt x="15532" y="20268"/>
                  <a:pt x="15532" y="13055"/>
                </a:cubicBezTo>
              </a:path>
            </a:pathLst>
          </a:custGeom>
          <a:solidFill>
            <a:srgbClr val="2E30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4" name="Google Shape;1784;p67"/>
          <p:cNvSpPr/>
          <p:nvPr/>
        </p:nvSpPr>
        <p:spPr>
          <a:xfrm>
            <a:off x="7617772" y="1881742"/>
            <a:ext cx="75061" cy="25842"/>
          </a:xfrm>
          <a:custGeom>
            <a:rect b="b" l="l" r="r" t="t"/>
            <a:pathLst>
              <a:path extrusionOk="0" h="20369" w="56794">
                <a:moveTo>
                  <a:pt x="53886" y="20027"/>
                </a:moveTo>
                <a:cubicBezTo>
                  <a:pt x="53112" y="20027"/>
                  <a:pt x="52350" y="19685"/>
                  <a:pt x="51842" y="19024"/>
                </a:cubicBezTo>
                <a:lnTo>
                  <a:pt x="48984" y="15303"/>
                </a:lnTo>
                <a:cubicBezTo>
                  <a:pt x="44031" y="8852"/>
                  <a:pt x="36526" y="5156"/>
                  <a:pt x="28398" y="5156"/>
                </a:cubicBezTo>
                <a:cubicBezTo>
                  <a:pt x="20270" y="5156"/>
                  <a:pt x="12777" y="8852"/>
                  <a:pt x="7824" y="15303"/>
                </a:cubicBezTo>
                <a:lnTo>
                  <a:pt x="4966" y="19024"/>
                </a:lnTo>
                <a:cubicBezTo>
                  <a:pt x="4102" y="20141"/>
                  <a:pt x="2477" y="20369"/>
                  <a:pt x="1347" y="19494"/>
                </a:cubicBezTo>
                <a:cubicBezTo>
                  <a:pt x="216" y="18631"/>
                  <a:pt x="0" y="17005"/>
                  <a:pt x="877" y="15887"/>
                </a:cubicBezTo>
                <a:lnTo>
                  <a:pt x="3734" y="12153"/>
                </a:lnTo>
                <a:cubicBezTo>
                  <a:pt x="9665" y="4432"/>
                  <a:pt x="18657" y="0"/>
                  <a:pt x="28398" y="0"/>
                </a:cubicBezTo>
                <a:cubicBezTo>
                  <a:pt x="38138" y="0"/>
                  <a:pt x="47130" y="4432"/>
                  <a:pt x="53061" y="12153"/>
                </a:cubicBezTo>
                <a:lnTo>
                  <a:pt x="55930" y="15887"/>
                </a:lnTo>
                <a:cubicBezTo>
                  <a:pt x="56794" y="17005"/>
                  <a:pt x="56578" y="18631"/>
                  <a:pt x="55448" y="19494"/>
                </a:cubicBezTo>
                <a:cubicBezTo>
                  <a:pt x="54990" y="19850"/>
                  <a:pt x="54432" y="20027"/>
                  <a:pt x="53886" y="20027"/>
                </a:cubicBezTo>
              </a:path>
            </a:pathLst>
          </a:custGeom>
          <a:solidFill>
            <a:srgbClr val="2222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5" name="Google Shape;1785;p67"/>
          <p:cNvSpPr/>
          <p:nvPr/>
        </p:nvSpPr>
        <p:spPr>
          <a:xfrm>
            <a:off x="8211201" y="1886106"/>
            <a:ext cx="75061" cy="25842"/>
          </a:xfrm>
          <a:custGeom>
            <a:rect b="b" l="l" r="r" t="t"/>
            <a:pathLst>
              <a:path extrusionOk="0" h="20369" w="56794">
                <a:moveTo>
                  <a:pt x="2908" y="342"/>
                </a:moveTo>
                <a:cubicBezTo>
                  <a:pt x="3682" y="342"/>
                  <a:pt x="4444" y="684"/>
                  <a:pt x="4952" y="1345"/>
                </a:cubicBezTo>
                <a:lnTo>
                  <a:pt x="7810" y="5066"/>
                </a:lnTo>
                <a:cubicBezTo>
                  <a:pt x="12763" y="11517"/>
                  <a:pt x="20268" y="15213"/>
                  <a:pt x="28396" y="15213"/>
                </a:cubicBezTo>
                <a:cubicBezTo>
                  <a:pt x="36524" y="15213"/>
                  <a:pt x="44017" y="11517"/>
                  <a:pt x="48970" y="5066"/>
                </a:cubicBezTo>
                <a:lnTo>
                  <a:pt x="51828" y="1345"/>
                </a:lnTo>
                <a:cubicBezTo>
                  <a:pt x="52692" y="228"/>
                  <a:pt x="54317" y="0"/>
                  <a:pt x="55447" y="875"/>
                </a:cubicBezTo>
                <a:cubicBezTo>
                  <a:pt x="56578" y="1738"/>
                  <a:pt x="56794" y="3364"/>
                  <a:pt x="55917" y="4482"/>
                </a:cubicBezTo>
                <a:lnTo>
                  <a:pt x="53060" y="8216"/>
                </a:lnTo>
                <a:cubicBezTo>
                  <a:pt x="47129" y="15937"/>
                  <a:pt x="38137" y="20369"/>
                  <a:pt x="28396" y="20369"/>
                </a:cubicBezTo>
                <a:cubicBezTo>
                  <a:pt x="18656" y="20369"/>
                  <a:pt x="9664" y="15937"/>
                  <a:pt x="3733" y="8216"/>
                </a:cubicBezTo>
                <a:lnTo>
                  <a:pt x="864" y="4482"/>
                </a:lnTo>
                <a:cubicBezTo>
                  <a:pt x="0" y="3364"/>
                  <a:pt x="216" y="1738"/>
                  <a:pt x="1334" y="875"/>
                </a:cubicBezTo>
                <a:cubicBezTo>
                  <a:pt x="1804" y="519"/>
                  <a:pt x="2362" y="342"/>
                  <a:pt x="2908" y="342"/>
                </a:cubicBezTo>
              </a:path>
            </a:pathLst>
          </a:custGeom>
          <a:solidFill>
            <a:srgbClr val="2222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6" name="Google Shape;1786;p67"/>
          <p:cNvSpPr/>
          <p:nvPr/>
        </p:nvSpPr>
        <p:spPr>
          <a:xfrm>
            <a:off x="7845971" y="1752093"/>
            <a:ext cx="202274" cy="194172"/>
          </a:xfrm>
          <a:custGeom>
            <a:rect b="b" l="l" r="r" t="t"/>
            <a:pathLst>
              <a:path extrusionOk="0" h="153047" w="153047">
                <a:moveTo>
                  <a:pt x="153047" y="76517"/>
                </a:moveTo>
                <a:cubicBezTo>
                  <a:pt x="153047" y="118782"/>
                  <a:pt x="118783" y="153047"/>
                  <a:pt x="76530" y="153047"/>
                </a:cubicBezTo>
                <a:cubicBezTo>
                  <a:pt x="34264" y="153047"/>
                  <a:pt x="0" y="118782"/>
                  <a:pt x="0" y="76517"/>
                </a:cubicBezTo>
                <a:cubicBezTo>
                  <a:pt x="0" y="34252"/>
                  <a:pt x="34264" y="0"/>
                  <a:pt x="76530" y="0"/>
                </a:cubicBezTo>
                <a:cubicBezTo>
                  <a:pt x="118783" y="0"/>
                  <a:pt x="153047" y="34252"/>
                  <a:pt x="153047" y="76517"/>
                </a:cubicBezTo>
              </a:path>
            </a:pathLst>
          </a:custGeom>
          <a:solidFill>
            <a:srgbClr val="FBDD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7" name="Google Shape;1787;p6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843251" y="1747152"/>
            <a:ext cx="151779" cy="145690"/>
          </a:xfrm>
          <a:prstGeom prst="rect">
            <a:avLst/>
          </a:prstGeom>
          <a:noFill/>
          <a:ln>
            <a:noFill/>
          </a:ln>
        </p:spPr>
      </p:pic>
      <p:sp>
        <p:nvSpPr>
          <p:cNvPr id="1788" name="Google Shape;1788;p67"/>
          <p:cNvSpPr/>
          <p:nvPr/>
        </p:nvSpPr>
        <p:spPr>
          <a:xfrm>
            <a:off x="7872733" y="1780110"/>
            <a:ext cx="60476" cy="51414"/>
          </a:xfrm>
          <a:custGeom>
            <a:rect b="b" l="l" r="r" t="t"/>
            <a:pathLst>
              <a:path extrusionOk="0" h="40525" w="45758">
                <a:moveTo>
                  <a:pt x="17691" y="40525"/>
                </a:moveTo>
                <a:cubicBezTo>
                  <a:pt x="13513" y="40525"/>
                  <a:pt x="9665" y="39154"/>
                  <a:pt x="6833" y="36309"/>
                </a:cubicBezTo>
                <a:cubicBezTo>
                  <a:pt x="0" y="29489"/>
                  <a:pt x="1651" y="16764"/>
                  <a:pt x="10516" y="7899"/>
                </a:cubicBezTo>
                <a:cubicBezTo>
                  <a:pt x="15698" y="2718"/>
                  <a:pt x="22199" y="0"/>
                  <a:pt x="28066" y="0"/>
                </a:cubicBezTo>
                <a:cubicBezTo>
                  <a:pt x="32245" y="0"/>
                  <a:pt x="36093" y="1371"/>
                  <a:pt x="38938" y="4204"/>
                </a:cubicBezTo>
                <a:cubicBezTo>
                  <a:pt x="45758" y="11036"/>
                  <a:pt x="44106" y="23761"/>
                  <a:pt x="35242" y="32626"/>
                </a:cubicBezTo>
                <a:cubicBezTo>
                  <a:pt x="30060" y="37808"/>
                  <a:pt x="23558" y="40525"/>
                  <a:pt x="17691" y="40525"/>
                </a:cubicBezTo>
              </a:path>
            </a:pathLst>
          </a:custGeom>
          <a:solidFill>
            <a:srgbClr val="FDED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9" name="Google Shape;1789;p67"/>
          <p:cNvSpPr/>
          <p:nvPr/>
        </p:nvSpPr>
        <p:spPr>
          <a:xfrm>
            <a:off x="7865551" y="1770889"/>
            <a:ext cx="179043" cy="171872"/>
          </a:xfrm>
          <a:custGeom>
            <a:rect b="b" l="l" r="r" t="t"/>
            <a:pathLst>
              <a:path extrusionOk="0" h="135470" w="135470">
                <a:moveTo>
                  <a:pt x="61709" y="135470"/>
                </a:moveTo>
                <a:cubicBezTo>
                  <a:pt x="36652" y="135470"/>
                  <a:pt x="13462" y="122529"/>
                  <a:pt x="0" y="102095"/>
                </a:cubicBezTo>
                <a:cubicBezTo>
                  <a:pt x="12586" y="111734"/>
                  <a:pt x="28042" y="117055"/>
                  <a:pt x="44247" y="117055"/>
                </a:cubicBezTo>
                <a:cubicBezTo>
                  <a:pt x="84403" y="117055"/>
                  <a:pt x="117068" y="84391"/>
                  <a:pt x="117068" y="44234"/>
                </a:cubicBezTo>
                <a:cubicBezTo>
                  <a:pt x="117068" y="28041"/>
                  <a:pt x="111734" y="12573"/>
                  <a:pt x="102095" y="0"/>
                </a:cubicBezTo>
                <a:cubicBezTo>
                  <a:pt x="122541" y="13462"/>
                  <a:pt x="135470" y="36639"/>
                  <a:pt x="135470" y="61709"/>
                </a:cubicBezTo>
                <a:cubicBezTo>
                  <a:pt x="135470" y="102374"/>
                  <a:pt x="102387" y="135470"/>
                  <a:pt x="61709" y="135470"/>
                </a:cubicBezTo>
              </a:path>
            </a:pathLst>
          </a:custGeom>
          <a:solidFill>
            <a:srgbClr val="F9D63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0" name="Google Shape;1790;p6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835689" y="1742208"/>
            <a:ext cx="229348" cy="220162"/>
          </a:xfrm>
          <a:prstGeom prst="rect">
            <a:avLst/>
          </a:prstGeom>
          <a:noFill/>
          <a:ln>
            <a:noFill/>
          </a:ln>
        </p:spPr>
      </p:pic>
      <p:sp>
        <p:nvSpPr>
          <p:cNvPr id="1791" name="Google Shape;1791;p67"/>
          <p:cNvSpPr/>
          <p:nvPr/>
        </p:nvSpPr>
        <p:spPr>
          <a:xfrm>
            <a:off x="7906402" y="1827232"/>
            <a:ext cx="20528" cy="33126"/>
          </a:xfrm>
          <a:custGeom>
            <a:rect b="b" l="l" r="r" t="t"/>
            <a:pathLst>
              <a:path extrusionOk="0" h="26110" w="15532">
                <a:moveTo>
                  <a:pt x="15532" y="13055"/>
                </a:moveTo>
                <a:cubicBezTo>
                  <a:pt x="15532" y="5842"/>
                  <a:pt x="12053" y="0"/>
                  <a:pt x="7760" y="0"/>
                </a:cubicBezTo>
                <a:cubicBezTo>
                  <a:pt x="3468" y="0"/>
                  <a:pt x="0" y="5842"/>
                  <a:pt x="0" y="13055"/>
                </a:cubicBezTo>
                <a:cubicBezTo>
                  <a:pt x="0" y="20268"/>
                  <a:pt x="3468" y="26110"/>
                  <a:pt x="7760" y="26110"/>
                </a:cubicBezTo>
                <a:cubicBezTo>
                  <a:pt x="12053" y="26110"/>
                  <a:pt x="15532" y="20268"/>
                  <a:pt x="15532" y="13055"/>
                </a:cubicBezTo>
              </a:path>
            </a:pathLst>
          </a:custGeom>
          <a:solidFill>
            <a:srgbClr val="2E30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2" name="Google Shape;1792;p67"/>
          <p:cNvSpPr/>
          <p:nvPr/>
        </p:nvSpPr>
        <p:spPr>
          <a:xfrm>
            <a:off x="7978975" y="1827232"/>
            <a:ext cx="20528" cy="33126"/>
          </a:xfrm>
          <a:custGeom>
            <a:rect b="b" l="l" r="r" t="t"/>
            <a:pathLst>
              <a:path extrusionOk="0" h="26110" w="15532">
                <a:moveTo>
                  <a:pt x="15532" y="13055"/>
                </a:moveTo>
                <a:cubicBezTo>
                  <a:pt x="15532" y="5842"/>
                  <a:pt x="12053" y="0"/>
                  <a:pt x="7760" y="0"/>
                </a:cubicBezTo>
                <a:cubicBezTo>
                  <a:pt x="3468" y="0"/>
                  <a:pt x="0" y="5842"/>
                  <a:pt x="0" y="13055"/>
                </a:cubicBezTo>
                <a:cubicBezTo>
                  <a:pt x="0" y="20268"/>
                  <a:pt x="3468" y="26110"/>
                  <a:pt x="7760" y="26110"/>
                </a:cubicBezTo>
                <a:cubicBezTo>
                  <a:pt x="12053" y="26110"/>
                  <a:pt x="15532" y="20268"/>
                  <a:pt x="15532" y="13055"/>
                </a:cubicBezTo>
              </a:path>
            </a:pathLst>
          </a:custGeom>
          <a:solidFill>
            <a:srgbClr val="2E30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3" name="Google Shape;1793;p67"/>
          <p:cNvSpPr/>
          <p:nvPr/>
        </p:nvSpPr>
        <p:spPr>
          <a:xfrm>
            <a:off x="7911904" y="1883692"/>
            <a:ext cx="82077" cy="5703"/>
          </a:xfrm>
          <a:custGeom>
            <a:rect b="b" l="l" r="r" t="t"/>
            <a:pathLst>
              <a:path extrusionOk="0" h="4495" w="62102">
                <a:moveTo>
                  <a:pt x="59855" y="4495"/>
                </a:moveTo>
                <a:lnTo>
                  <a:pt x="2261" y="4495"/>
                </a:lnTo>
                <a:cubicBezTo>
                  <a:pt x="1016" y="4495"/>
                  <a:pt x="0" y="3480"/>
                  <a:pt x="0" y="2248"/>
                </a:cubicBezTo>
                <a:cubicBezTo>
                  <a:pt x="0" y="1003"/>
                  <a:pt x="1016" y="0"/>
                  <a:pt x="2261" y="0"/>
                </a:cubicBezTo>
                <a:lnTo>
                  <a:pt x="59855" y="0"/>
                </a:lnTo>
                <a:cubicBezTo>
                  <a:pt x="61099" y="0"/>
                  <a:pt x="62102" y="1003"/>
                  <a:pt x="62102" y="2248"/>
                </a:cubicBezTo>
                <a:cubicBezTo>
                  <a:pt x="62102" y="3480"/>
                  <a:pt x="61099" y="4495"/>
                  <a:pt x="59855" y="4495"/>
                </a:cubicBezTo>
              </a:path>
            </a:pathLst>
          </a:custGeom>
          <a:solidFill>
            <a:srgbClr val="2222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4" name="Google Shape;1794;p67"/>
          <p:cNvSpPr/>
          <p:nvPr/>
        </p:nvSpPr>
        <p:spPr>
          <a:xfrm>
            <a:off x="8300366" y="1865569"/>
            <a:ext cx="63378" cy="69122"/>
          </a:xfrm>
          <a:custGeom>
            <a:rect b="b" l="l" r="r" t="t"/>
            <a:pathLst>
              <a:path extrusionOk="0" h="54482" w="47954">
                <a:moveTo>
                  <a:pt x="42481" y="31737"/>
                </a:moveTo>
                <a:lnTo>
                  <a:pt x="42646" y="31039"/>
                </a:lnTo>
                <a:cubicBezTo>
                  <a:pt x="47053" y="30328"/>
                  <a:pt x="47954" y="23508"/>
                  <a:pt x="43230" y="23495"/>
                </a:cubicBezTo>
                <a:lnTo>
                  <a:pt x="24054" y="23495"/>
                </a:lnTo>
                <a:cubicBezTo>
                  <a:pt x="24663" y="21019"/>
                  <a:pt x="25705" y="14059"/>
                  <a:pt x="26048" y="11760"/>
                </a:cubicBezTo>
                <a:cubicBezTo>
                  <a:pt x="26137" y="11202"/>
                  <a:pt x="26137" y="10630"/>
                  <a:pt x="26060" y="10059"/>
                </a:cubicBezTo>
                <a:cubicBezTo>
                  <a:pt x="25603" y="6769"/>
                  <a:pt x="24003" y="3124"/>
                  <a:pt x="23228" y="1499"/>
                </a:cubicBezTo>
                <a:cubicBezTo>
                  <a:pt x="22936" y="889"/>
                  <a:pt x="22403" y="432"/>
                  <a:pt x="21768" y="267"/>
                </a:cubicBezTo>
                <a:cubicBezTo>
                  <a:pt x="20803" y="0"/>
                  <a:pt x="20015" y="13"/>
                  <a:pt x="19393" y="153"/>
                </a:cubicBezTo>
                <a:cubicBezTo>
                  <a:pt x="18313" y="381"/>
                  <a:pt x="17564" y="1372"/>
                  <a:pt x="17589" y="2477"/>
                </a:cubicBezTo>
                <a:cubicBezTo>
                  <a:pt x="17640" y="4661"/>
                  <a:pt x="17729" y="8966"/>
                  <a:pt x="17729" y="10211"/>
                </a:cubicBezTo>
                <a:cubicBezTo>
                  <a:pt x="17729" y="11913"/>
                  <a:pt x="9462" y="25438"/>
                  <a:pt x="7442" y="27191"/>
                </a:cubicBezTo>
                <a:cubicBezTo>
                  <a:pt x="6375" y="28105"/>
                  <a:pt x="1549" y="29375"/>
                  <a:pt x="0" y="30366"/>
                </a:cubicBezTo>
                <a:lnTo>
                  <a:pt x="0" y="52209"/>
                </a:lnTo>
                <a:lnTo>
                  <a:pt x="292" y="52209"/>
                </a:lnTo>
                <a:cubicBezTo>
                  <a:pt x="1727" y="52209"/>
                  <a:pt x="7366" y="54482"/>
                  <a:pt x="9322" y="54482"/>
                </a:cubicBezTo>
                <a:lnTo>
                  <a:pt x="37020" y="54469"/>
                </a:lnTo>
                <a:cubicBezTo>
                  <a:pt x="42582" y="54469"/>
                  <a:pt x="43471" y="48119"/>
                  <a:pt x="39802" y="47510"/>
                </a:cubicBezTo>
                <a:lnTo>
                  <a:pt x="39967" y="46799"/>
                </a:lnTo>
                <a:cubicBezTo>
                  <a:pt x="43484" y="46418"/>
                  <a:pt x="45630" y="40779"/>
                  <a:pt x="41135" y="39623"/>
                </a:cubicBezTo>
                <a:lnTo>
                  <a:pt x="41300" y="38925"/>
                </a:lnTo>
                <a:cubicBezTo>
                  <a:pt x="44665" y="38556"/>
                  <a:pt x="47167" y="33083"/>
                  <a:pt x="42481" y="31737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5" name="Google Shape;1795;p6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282674" y="1848651"/>
            <a:ext cx="96690" cy="103021"/>
          </a:xfrm>
          <a:prstGeom prst="rect">
            <a:avLst/>
          </a:prstGeom>
          <a:noFill/>
          <a:ln>
            <a:noFill/>
          </a:ln>
        </p:spPr>
      </p:pic>
      <p:sp>
        <p:nvSpPr>
          <p:cNvPr id="1796" name="Google Shape;1796;p67"/>
          <p:cNvSpPr/>
          <p:nvPr/>
        </p:nvSpPr>
        <p:spPr>
          <a:xfrm>
            <a:off x="7717556" y="1877414"/>
            <a:ext cx="63378" cy="69122"/>
          </a:xfrm>
          <a:custGeom>
            <a:rect b="b" l="l" r="r" t="t"/>
            <a:pathLst>
              <a:path extrusionOk="0" h="54482" w="47954">
                <a:moveTo>
                  <a:pt x="42481" y="22745"/>
                </a:moveTo>
                <a:lnTo>
                  <a:pt x="42646" y="23443"/>
                </a:lnTo>
                <a:cubicBezTo>
                  <a:pt x="47053" y="24154"/>
                  <a:pt x="47954" y="30974"/>
                  <a:pt x="43230" y="30987"/>
                </a:cubicBezTo>
                <a:lnTo>
                  <a:pt x="24054" y="30987"/>
                </a:lnTo>
                <a:cubicBezTo>
                  <a:pt x="24663" y="33463"/>
                  <a:pt x="25705" y="40423"/>
                  <a:pt x="26048" y="42722"/>
                </a:cubicBezTo>
                <a:cubicBezTo>
                  <a:pt x="26137" y="43280"/>
                  <a:pt x="26137" y="43852"/>
                  <a:pt x="26060" y="44423"/>
                </a:cubicBezTo>
                <a:cubicBezTo>
                  <a:pt x="25603" y="47713"/>
                  <a:pt x="24003" y="51358"/>
                  <a:pt x="23228" y="52983"/>
                </a:cubicBezTo>
                <a:cubicBezTo>
                  <a:pt x="22936" y="53593"/>
                  <a:pt x="22403" y="54050"/>
                  <a:pt x="21768" y="54215"/>
                </a:cubicBezTo>
                <a:cubicBezTo>
                  <a:pt x="20803" y="54482"/>
                  <a:pt x="20015" y="54469"/>
                  <a:pt x="19393" y="54329"/>
                </a:cubicBezTo>
                <a:cubicBezTo>
                  <a:pt x="18313" y="54101"/>
                  <a:pt x="17564" y="53110"/>
                  <a:pt x="17589" y="52005"/>
                </a:cubicBezTo>
                <a:cubicBezTo>
                  <a:pt x="17640" y="49821"/>
                  <a:pt x="17729" y="45516"/>
                  <a:pt x="17729" y="44271"/>
                </a:cubicBezTo>
                <a:cubicBezTo>
                  <a:pt x="17729" y="42569"/>
                  <a:pt x="9462" y="29044"/>
                  <a:pt x="7442" y="27291"/>
                </a:cubicBezTo>
                <a:cubicBezTo>
                  <a:pt x="6375" y="26377"/>
                  <a:pt x="1562" y="25107"/>
                  <a:pt x="0" y="24116"/>
                </a:cubicBezTo>
                <a:lnTo>
                  <a:pt x="0" y="2273"/>
                </a:lnTo>
                <a:lnTo>
                  <a:pt x="292" y="2273"/>
                </a:lnTo>
                <a:cubicBezTo>
                  <a:pt x="1727" y="2273"/>
                  <a:pt x="7366" y="0"/>
                  <a:pt x="9322" y="0"/>
                </a:cubicBezTo>
                <a:lnTo>
                  <a:pt x="37020" y="13"/>
                </a:lnTo>
                <a:cubicBezTo>
                  <a:pt x="42582" y="13"/>
                  <a:pt x="43471" y="6363"/>
                  <a:pt x="39802" y="6972"/>
                </a:cubicBezTo>
                <a:lnTo>
                  <a:pt x="39967" y="7683"/>
                </a:lnTo>
                <a:cubicBezTo>
                  <a:pt x="43484" y="8064"/>
                  <a:pt x="45630" y="13703"/>
                  <a:pt x="41135" y="14859"/>
                </a:cubicBezTo>
                <a:lnTo>
                  <a:pt x="41300" y="15557"/>
                </a:lnTo>
                <a:cubicBezTo>
                  <a:pt x="44665" y="15926"/>
                  <a:pt x="47167" y="21399"/>
                  <a:pt x="42481" y="22745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7" name="Google Shape;1797;p6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699864" y="1860431"/>
            <a:ext cx="96694" cy="103019"/>
          </a:xfrm>
          <a:prstGeom prst="rect">
            <a:avLst/>
          </a:prstGeom>
          <a:noFill/>
          <a:ln>
            <a:noFill/>
          </a:ln>
        </p:spPr>
      </p:pic>
      <p:sp>
        <p:nvSpPr>
          <p:cNvPr id="1798" name="Google Shape;1798;p67"/>
          <p:cNvSpPr/>
          <p:nvPr/>
        </p:nvSpPr>
        <p:spPr>
          <a:xfrm>
            <a:off x="8000409" y="1873848"/>
            <a:ext cx="72006" cy="60840"/>
          </a:xfrm>
          <a:custGeom>
            <a:rect b="b" l="l" r="r" t="t"/>
            <a:pathLst>
              <a:path extrusionOk="0" h="47954" w="54482">
                <a:moveTo>
                  <a:pt x="22745" y="5473"/>
                </a:moveTo>
                <a:lnTo>
                  <a:pt x="23443" y="5308"/>
                </a:lnTo>
                <a:cubicBezTo>
                  <a:pt x="24154" y="889"/>
                  <a:pt x="30974" y="0"/>
                  <a:pt x="30987" y="4724"/>
                </a:cubicBezTo>
                <a:lnTo>
                  <a:pt x="30987" y="23900"/>
                </a:lnTo>
                <a:cubicBezTo>
                  <a:pt x="33463" y="23291"/>
                  <a:pt x="40423" y="22249"/>
                  <a:pt x="42722" y="21906"/>
                </a:cubicBezTo>
                <a:cubicBezTo>
                  <a:pt x="43280" y="21817"/>
                  <a:pt x="43852" y="21817"/>
                  <a:pt x="44423" y="21894"/>
                </a:cubicBezTo>
                <a:cubicBezTo>
                  <a:pt x="47713" y="22351"/>
                  <a:pt x="51358" y="23951"/>
                  <a:pt x="52983" y="24726"/>
                </a:cubicBezTo>
                <a:cubicBezTo>
                  <a:pt x="53593" y="25018"/>
                  <a:pt x="54050" y="25551"/>
                  <a:pt x="54215" y="26186"/>
                </a:cubicBezTo>
                <a:cubicBezTo>
                  <a:pt x="54482" y="27151"/>
                  <a:pt x="54469" y="27939"/>
                  <a:pt x="54329" y="28561"/>
                </a:cubicBezTo>
                <a:cubicBezTo>
                  <a:pt x="54101" y="29641"/>
                  <a:pt x="53110" y="30390"/>
                  <a:pt x="51993" y="30365"/>
                </a:cubicBezTo>
                <a:cubicBezTo>
                  <a:pt x="49821" y="30314"/>
                  <a:pt x="45516" y="30225"/>
                  <a:pt x="44271" y="30225"/>
                </a:cubicBezTo>
                <a:cubicBezTo>
                  <a:pt x="42569" y="30225"/>
                  <a:pt x="29044" y="38492"/>
                  <a:pt x="27291" y="40499"/>
                </a:cubicBezTo>
                <a:cubicBezTo>
                  <a:pt x="26377" y="41579"/>
                  <a:pt x="25107" y="46392"/>
                  <a:pt x="24116" y="47954"/>
                </a:cubicBezTo>
                <a:lnTo>
                  <a:pt x="2273" y="47954"/>
                </a:lnTo>
                <a:lnTo>
                  <a:pt x="2273" y="47662"/>
                </a:lnTo>
                <a:cubicBezTo>
                  <a:pt x="2273" y="46227"/>
                  <a:pt x="0" y="40575"/>
                  <a:pt x="0" y="38632"/>
                </a:cubicBezTo>
                <a:lnTo>
                  <a:pt x="13" y="10934"/>
                </a:lnTo>
                <a:cubicBezTo>
                  <a:pt x="13" y="5372"/>
                  <a:pt x="6363" y="4483"/>
                  <a:pt x="6972" y="8152"/>
                </a:cubicBezTo>
                <a:lnTo>
                  <a:pt x="7683" y="7987"/>
                </a:lnTo>
                <a:cubicBezTo>
                  <a:pt x="8064" y="4470"/>
                  <a:pt x="13703" y="2324"/>
                  <a:pt x="14859" y="6819"/>
                </a:cubicBezTo>
                <a:lnTo>
                  <a:pt x="15557" y="6654"/>
                </a:lnTo>
                <a:cubicBezTo>
                  <a:pt x="15926" y="3289"/>
                  <a:pt x="21399" y="787"/>
                  <a:pt x="22745" y="5473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9" name="Google Shape;1799;p6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982721" y="1858848"/>
            <a:ext cx="107319" cy="92824"/>
          </a:xfrm>
          <a:prstGeom prst="rect">
            <a:avLst/>
          </a:prstGeom>
          <a:noFill/>
          <a:ln>
            <a:noFill/>
          </a:ln>
        </p:spPr>
      </p:pic>
      <p:sp>
        <p:nvSpPr>
          <p:cNvPr id="1800" name="Google Shape;1800;p67"/>
          <p:cNvSpPr/>
          <p:nvPr/>
        </p:nvSpPr>
        <p:spPr>
          <a:xfrm>
            <a:off x="1850034" y="1720645"/>
            <a:ext cx="2267687" cy="315484"/>
          </a:xfrm>
          <a:custGeom>
            <a:rect b="b" l="l" r="r" t="t"/>
            <a:pathLst>
              <a:path extrusionOk="0" h="248665" w="1715807">
                <a:moveTo>
                  <a:pt x="4330" y="0"/>
                </a:moveTo>
                <a:lnTo>
                  <a:pt x="0" y="167043"/>
                </a:lnTo>
                <a:lnTo>
                  <a:pt x="1715807" y="248665"/>
                </a:lnTo>
                <a:lnTo>
                  <a:pt x="1522996" y="97193"/>
                </a:lnTo>
                <a:close/>
                <a:moveTo>
                  <a:pt x="4330" y="0"/>
                </a:moveTo>
              </a:path>
            </a:pathLst>
          </a:custGeom>
          <a:solidFill>
            <a:srgbClr val="C0C2C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1" name="Google Shape;1801;p67"/>
          <p:cNvSpPr/>
          <p:nvPr/>
        </p:nvSpPr>
        <p:spPr>
          <a:xfrm>
            <a:off x="1541381" y="1696094"/>
            <a:ext cx="2689425" cy="299642"/>
          </a:xfrm>
          <a:custGeom>
            <a:rect b="b" l="l" r="r" t="t"/>
            <a:pathLst>
              <a:path extrusionOk="0" h="252006" w="2031389">
                <a:moveTo>
                  <a:pt x="125996" y="0"/>
                </a:moveTo>
                <a:cubicBezTo>
                  <a:pt x="56413" y="0"/>
                  <a:pt x="0" y="56413"/>
                  <a:pt x="0" y="125996"/>
                </a:cubicBezTo>
                <a:cubicBezTo>
                  <a:pt x="0" y="195592"/>
                  <a:pt x="56413" y="252006"/>
                  <a:pt x="125996" y="252006"/>
                </a:cubicBezTo>
                <a:lnTo>
                  <a:pt x="1905393" y="252006"/>
                </a:lnTo>
                <a:cubicBezTo>
                  <a:pt x="1974976" y="252006"/>
                  <a:pt x="2031389" y="195592"/>
                  <a:pt x="2031389" y="125996"/>
                </a:cubicBezTo>
                <a:cubicBezTo>
                  <a:pt x="2031389" y="56413"/>
                  <a:pt x="1974976" y="0"/>
                  <a:pt x="1905393" y="0"/>
                </a:cubicBezTo>
                <a:close/>
                <a:moveTo>
                  <a:pt x="125996" y="0"/>
                </a:moveTo>
              </a:path>
            </a:pathLst>
          </a:custGeom>
          <a:solidFill>
            <a:srgbClr val="AE6EA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2" name="Google Shape;1802;p6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520977" y="1530504"/>
            <a:ext cx="512943" cy="523338"/>
          </a:xfrm>
          <a:prstGeom prst="rect">
            <a:avLst/>
          </a:prstGeom>
          <a:noFill/>
          <a:ln>
            <a:noFill/>
          </a:ln>
        </p:spPr>
      </p:pic>
      <p:sp>
        <p:nvSpPr>
          <p:cNvPr id="1803" name="Google Shape;1803;p67"/>
          <p:cNvSpPr/>
          <p:nvPr/>
        </p:nvSpPr>
        <p:spPr>
          <a:xfrm>
            <a:off x="1472309" y="1483788"/>
            <a:ext cx="529628" cy="539869"/>
          </a:xfrm>
          <a:custGeom>
            <a:rect b="b" l="l" r="r" t="t"/>
            <a:pathLst>
              <a:path extrusionOk="0" h="425526" w="400734">
                <a:moveTo>
                  <a:pt x="200367" y="425526"/>
                </a:moveTo>
                <a:cubicBezTo>
                  <a:pt x="311022" y="425526"/>
                  <a:pt x="400734" y="330276"/>
                  <a:pt x="400734" y="212763"/>
                </a:cubicBezTo>
                <a:cubicBezTo>
                  <a:pt x="400734" y="95263"/>
                  <a:pt x="311022" y="0"/>
                  <a:pt x="200367" y="0"/>
                </a:cubicBezTo>
                <a:cubicBezTo>
                  <a:pt x="89712" y="0"/>
                  <a:pt x="0" y="95263"/>
                  <a:pt x="0" y="212763"/>
                </a:cubicBezTo>
                <a:cubicBezTo>
                  <a:pt x="0" y="330276"/>
                  <a:pt x="89712" y="425526"/>
                  <a:pt x="200367" y="425526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4" name="Google Shape;1804;p67"/>
          <p:cNvSpPr/>
          <p:nvPr/>
        </p:nvSpPr>
        <p:spPr>
          <a:xfrm>
            <a:off x="1472309" y="1483788"/>
            <a:ext cx="529628" cy="539869"/>
          </a:xfrm>
          <a:custGeom>
            <a:rect b="b" l="l" r="r" t="t"/>
            <a:pathLst>
              <a:path extrusionOk="0" h="425526" w="400734">
                <a:moveTo>
                  <a:pt x="200367" y="425526"/>
                </a:moveTo>
                <a:cubicBezTo>
                  <a:pt x="311022" y="425526"/>
                  <a:pt x="400734" y="330276"/>
                  <a:pt x="400734" y="212763"/>
                </a:cubicBezTo>
                <a:cubicBezTo>
                  <a:pt x="400734" y="95263"/>
                  <a:pt x="311022" y="0"/>
                  <a:pt x="200367" y="0"/>
                </a:cubicBezTo>
                <a:cubicBezTo>
                  <a:pt x="89712" y="0"/>
                  <a:pt x="0" y="95263"/>
                  <a:pt x="0" y="212763"/>
                </a:cubicBezTo>
                <a:cubicBezTo>
                  <a:pt x="0" y="330276"/>
                  <a:pt x="89712" y="425526"/>
                  <a:pt x="200367" y="425526"/>
                </a:cubicBezTo>
                <a:close/>
                <a:moveTo>
                  <a:pt x="200367" y="425526"/>
                </a:moveTo>
              </a:path>
            </a:pathLst>
          </a:custGeom>
          <a:noFill/>
          <a:ln cap="flat" cmpd="sng" w="10525">
            <a:solidFill>
              <a:srgbClr val="AE6EAD"/>
            </a:solidFill>
            <a:prstDash val="solid"/>
            <a:miter lim="127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5" name="Google Shape;1805;p67"/>
          <p:cNvSpPr/>
          <p:nvPr/>
        </p:nvSpPr>
        <p:spPr>
          <a:xfrm>
            <a:off x="1527926" y="2078619"/>
            <a:ext cx="1170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806" name="Google Shape;1806;p67"/>
          <p:cNvSpPr/>
          <p:nvPr/>
        </p:nvSpPr>
        <p:spPr>
          <a:xfrm>
            <a:off x="1990504" y="3722404"/>
            <a:ext cx="6460102" cy="8771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La charge électrique du noyau de l’atome du lithium est :</a:t>
            </a:r>
            <a:endParaRPr b="0" i="0" sz="18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..................................................................................................................................</a:t>
            </a:r>
            <a:endParaRPr/>
          </a:p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..................................................................................................................................</a:t>
            </a:r>
            <a:endParaRPr/>
          </a:p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..................................................................................................................................</a:t>
            </a:r>
            <a:endParaRPr/>
          </a:p>
        </p:txBody>
      </p:sp>
      <p:sp>
        <p:nvSpPr>
          <p:cNvPr id="1807" name="Google Shape;1807;p67"/>
          <p:cNvSpPr/>
          <p:nvPr/>
        </p:nvSpPr>
        <p:spPr>
          <a:xfrm>
            <a:off x="1813469" y="3313806"/>
            <a:ext cx="63020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AC67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Déterminer la charge électrique du noyau de l’atome du lithium. </a:t>
            </a:r>
            <a:endParaRPr/>
          </a:p>
        </p:txBody>
      </p:sp>
      <p:sp>
        <p:nvSpPr>
          <p:cNvPr id="1808" name="Google Shape;1808;p67"/>
          <p:cNvSpPr/>
          <p:nvPr/>
        </p:nvSpPr>
        <p:spPr>
          <a:xfrm>
            <a:off x="1813469" y="4811089"/>
            <a:ext cx="632987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AC67AA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Déduire la charge électrique des électrons de l’atome du lithium. </a:t>
            </a:r>
            <a:endParaRPr/>
          </a:p>
        </p:txBody>
      </p:sp>
      <p:sp>
        <p:nvSpPr>
          <p:cNvPr id="1809" name="Google Shape;1809;p67"/>
          <p:cNvSpPr/>
          <p:nvPr/>
        </p:nvSpPr>
        <p:spPr>
          <a:xfrm>
            <a:off x="2046329" y="5155800"/>
            <a:ext cx="657872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b="0" i="0"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fr-FR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.....................................................................................................................................</a:t>
            </a:r>
            <a:endParaRPr b="0" i="0" sz="12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36068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Donc </a:t>
            </a:r>
            <a:r>
              <a:rPr lang="fr-FR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..................................................................................................................................</a:t>
            </a:r>
            <a:endParaRPr b="0" i="0" sz="18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baseline="-25000" i="0"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électrons </a:t>
            </a:r>
            <a:r>
              <a:rPr b="0" i="0"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fr-FR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................................................................................................................................</a:t>
            </a:r>
            <a:endParaRPr sz="12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0" name="Google Shape;1810;p67"/>
          <p:cNvSpPr/>
          <p:nvPr/>
        </p:nvSpPr>
        <p:spPr>
          <a:xfrm>
            <a:off x="1860224" y="2201961"/>
            <a:ext cx="832221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L’atome du lithium Li a le numéro atomique Z = 3.</a:t>
            </a:r>
            <a:endParaRPr b="0" i="0" sz="18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On veut déterminer la charge électrique du noyau de cet atome et celle de ses électrons.</a:t>
            </a:r>
            <a:endParaRPr/>
          </a:p>
        </p:txBody>
      </p:sp>
      <p:sp>
        <p:nvSpPr>
          <p:cNvPr id="1811" name="Google Shape;1811;p67"/>
          <p:cNvSpPr/>
          <p:nvPr/>
        </p:nvSpPr>
        <p:spPr>
          <a:xfrm>
            <a:off x="2194252" y="1688112"/>
            <a:ext cx="192346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Jem’entraîneseul 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5" name="Shape 1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6" name="Google Shape;1816;p68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PA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17" name="Google Shape;1817;p68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 temps est terminé. Voyons ensemble la solution des exercices.</a:t>
            </a:r>
            <a:endParaRPr/>
          </a:p>
        </p:txBody>
      </p:sp>
      <p:sp>
        <p:nvSpPr>
          <p:cNvPr id="1818" name="Google Shape;1818;p68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accorde 5 min pour donner l’occasion aux élèves de présenter leurs productions et les corrige.</a:t>
            </a:r>
            <a:endParaRPr/>
          </a:p>
        </p:txBody>
      </p:sp>
      <p:sp>
        <p:nvSpPr>
          <p:cNvPr id="1819" name="Google Shape;1819;p68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Temps Écoulé</a:t>
            </a:r>
            <a:endParaRPr/>
          </a:p>
        </p:txBody>
      </p:sp>
      <p:pic>
        <p:nvPicPr>
          <p:cNvPr id="1820" name="Google Shape;1820;p68"/>
          <p:cNvPicPr preferRelativeResize="0"/>
          <p:nvPr/>
        </p:nvPicPr>
        <p:blipFill rotWithShape="1">
          <a:blip r:embed="rId3">
            <a:alphaModFix/>
          </a:blip>
          <a:srcRect b="20982" l="10491" r="10044" t="15401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4" name="Shape 1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5" name="Google Shape;1825;p69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PA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26" name="Google Shape;1826;p69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Corrigeons ensemble l’exercice 2, puis prenez la correction dans vos livres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7" name="Google Shape;1827;p69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demande aux élèves de répondre aux questions oralement, en explicitant leur raisonnement, avant de structurer les réponses à recopier. </a:t>
            </a:r>
            <a:endParaRPr/>
          </a:p>
        </p:txBody>
      </p:sp>
      <p:grpSp>
        <p:nvGrpSpPr>
          <p:cNvPr id="1828" name="Google Shape;1828;p69"/>
          <p:cNvGrpSpPr/>
          <p:nvPr/>
        </p:nvGrpSpPr>
        <p:grpSpPr>
          <a:xfrm>
            <a:off x="10582447" y="178527"/>
            <a:ext cx="630930" cy="597556"/>
            <a:chOff x="582302" y="4447623"/>
            <a:chExt cx="630930" cy="597556"/>
          </a:xfrm>
        </p:grpSpPr>
        <p:pic>
          <p:nvPicPr>
            <p:cNvPr id="1829" name="Google Shape;1829;p69"/>
            <p:cNvPicPr preferRelativeResize="0"/>
            <p:nvPr/>
          </p:nvPicPr>
          <p:blipFill rotWithShape="1">
            <a:blip r:embed="rId3">
              <a:alphaModFix/>
            </a:blip>
            <a:srcRect b="30054" l="11664" r="25922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30" name="Google Shape;1830;p69"/>
            <p:cNvPicPr preferRelativeResize="0"/>
            <p:nvPr/>
          </p:nvPicPr>
          <p:blipFill rotWithShape="1">
            <a:blip r:embed="rId4">
              <a:alphaModFix/>
            </a:blip>
            <a:srcRect b="30054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31" name="Google Shape;1831;p69"/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Page 26</a:t>
            </a:r>
            <a:endParaRPr/>
          </a:p>
        </p:txBody>
      </p:sp>
      <p:sp>
        <p:nvSpPr>
          <p:cNvPr id="1832" name="Google Shape;1832;p69"/>
          <p:cNvSpPr/>
          <p:nvPr/>
        </p:nvSpPr>
        <p:spPr>
          <a:xfrm>
            <a:off x="1609363" y="1883693"/>
            <a:ext cx="8741920" cy="3015854"/>
          </a:xfrm>
          <a:custGeom>
            <a:rect b="b" l="l" r="r" t="t"/>
            <a:pathLst>
              <a:path extrusionOk="0" h="4267542" w="6611301">
                <a:moveTo>
                  <a:pt x="157200" y="42036"/>
                </a:moveTo>
                <a:lnTo>
                  <a:pt x="78600" y="42036"/>
                </a:lnTo>
                <a:cubicBezTo>
                  <a:pt x="35192" y="42036"/>
                  <a:pt x="0" y="90384"/>
                  <a:pt x="0" y="150036"/>
                </a:cubicBezTo>
                <a:lnTo>
                  <a:pt x="0" y="4159541"/>
                </a:lnTo>
                <a:cubicBezTo>
                  <a:pt x="0" y="4219180"/>
                  <a:pt x="48349" y="4267542"/>
                  <a:pt x="108001" y="4267542"/>
                </a:cubicBezTo>
                <a:lnTo>
                  <a:pt x="6503301" y="4267542"/>
                </a:lnTo>
                <a:cubicBezTo>
                  <a:pt x="6562940" y="4267542"/>
                  <a:pt x="6611301" y="4219180"/>
                  <a:pt x="6611301" y="4159541"/>
                </a:cubicBezTo>
                <a:lnTo>
                  <a:pt x="6611301" y="107999"/>
                </a:lnTo>
                <a:cubicBezTo>
                  <a:pt x="6611301" y="48360"/>
                  <a:pt x="6562940" y="0"/>
                  <a:pt x="6503301" y="0"/>
                </a:cubicBezTo>
                <a:lnTo>
                  <a:pt x="5302046" y="0"/>
                </a:lnTo>
              </a:path>
            </a:pathLst>
          </a:custGeom>
          <a:noFill/>
          <a:ln cap="flat" cmpd="sng" w="12700">
            <a:solidFill>
              <a:srgbClr val="BA86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3" name="Google Shape;1833;p69"/>
          <p:cNvSpPr/>
          <p:nvPr/>
        </p:nvSpPr>
        <p:spPr>
          <a:xfrm>
            <a:off x="1990504" y="3316483"/>
            <a:ext cx="7977754" cy="299166"/>
          </a:xfrm>
          <a:custGeom>
            <a:rect b="b" l="l" r="r" t="t"/>
            <a:pathLst>
              <a:path extrusionOk="0" h="203822" w="6036233">
                <a:moveTo>
                  <a:pt x="0" y="0"/>
                </a:moveTo>
                <a:lnTo>
                  <a:pt x="0" y="203822"/>
                </a:lnTo>
                <a:lnTo>
                  <a:pt x="5963158" y="203822"/>
                </a:lnTo>
                <a:cubicBezTo>
                  <a:pt x="6003518" y="203822"/>
                  <a:pt x="6036233" y="171589"/>
                  <a:pt x="6036233" y="131826"/>
                </a:cubicBezTo>
                <a:lnTo>
                  <a:pt x="6036233" y="71996"/>
                </a:lnTo>
                <a:cubicBezTo>
                  <a:pt x="6036233" y="32232"/>
                  <a:pt x="6003518" y="0"/>
                  <a:pt x="5963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4" name="Google Shape;1834;p69"/>
          <p:cNvSpPr/>
          <p:nvPr/>
        </p:nvSpPr>
        <p:spPr>
          <a:xfrm>
            <a:off x="1743563" y="2114644"/>
            <a:ext cx="8431663" cy="1037222"/>
          </a:xfrm>
          <a:custGeom>
            <a:rect b="b" l="l" r="r" t="t"/>
            <a:pathLst>
              <a:path extrusionOk="0" h="419404" w="6239649">
                <a:moveTo>
                  <a:pt x="0" y="0"/>
                </a:moveTo>
                <a:lnTo>
                  <a:pt x="0" y="0"/>
                </a:lnTo>
                <a:lnTo>
                  <a:pt x="0" y="311404"/>
                </a:lnTo>
                <a:cubicBezTo>
                  <a:pt x="0" y="371055"/>
                  <a:pt x="48348" y="419404"/>
                  <a:pt x="108000" y="419404"/>
                </a:cubicBezTo>
                <a:lnTo>
                  <a:pt x="6131648" y="419404"/>
                </a:lnTo>
                <a:cubicBezTo>
                  <a:pt x="6191300" y="419404"/>
                  <a:pt x="6239649" y="371055"/>
                  <a:pt x="6239649" y="311404"/>
                </a:cubicBezTo>
                <a:lnTo>
                  <a:pt x="6239649" y="108000"/>
                </a:lnTo>
                <a:cubicBezTo>
                  <a:pt x="6239649" y="48348"/>
                  <a:pt x="6191300" y="0"/>
                  <a:pt x="613164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EE3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5" name="Google Shape;1835;p69"/>
          <p:cNvSpPr/>
          <p:nvPr/>
        </p:nvSpPr>
        <p:spPr>
          <a:xfrm>
            <a:off x="1743563" y="2114645"/>
            <a:ext cx="8431663" cy="998984"/>
          </a:xfrm>
          <a:custGeom>
            <a:rect b="b" l="l" r="r" t="t"/>
            <a:pathLst>
              <a:path extrusionOk="0" h="419404" w="6239649">
                <a:moveTo>
                  <a:pt x="0" y="0"/>
                </a:moveTo>
                <a:lnTo>
                  <a:pt x="0" y="0"/>
                </a:lnTo>
                <a:lnTo>
                  <a:pt x="0" y="311404"/>
                </a:lnTo>
                <a:cubicBezTo>
                  <a:pt x="0" y="371055"/>
                  <a:pt x="48348" y="419404"/>
                  <a:pt x="108000" y="419404"/>
                </a:cubicBezTo>
                <a:lnTo>
                  <a:pt x="6131648" y="419404"/>
                </a:lnTo>
                <a:cubicBezTo>
                  <a:pt x="6191300" y="419404"/>
                  <a:pt x="6239649" y="371055"/>
                  <a:pt x="6239649" y="311404"/>
                </a:cubicBezTo>
                <a:lnTo>
                  <a:pt x="6239649" y="108000"/>
                </a:lnTo>
                <a:cubicBezTo>
                  <a:pt x="6239649" y="48348"/>
                  <a:pt x="6191300" y="0"/>
                  <a:pt x="6131648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cap="flat" cmpd="sng" w="9525">
            <a:solidFill>
              <a:srgbClr val="AE6EAD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6" name="Google Shape;1836;p69"/>
          <p:cNvSpPr/>
          <p:nvPr/>
        </p:nvSpPr>
        <p:spPr>
          <a:xfrm>
            <a:off x="8532857" y="1849714"/>
            <a:ext cx="67140" cy="64450"/>
          </a:xfrm>
          <a:custGeom>
            <a:rect b="b" l="l" r="r" t="t"/>
            <a:pathLst>
              <a:path extrusionOk="0" h="50800" w="50800">
                <a:moveTo>
                  <a:pt x="25400" y="50800"/>
                </a:moveTo>
                <a:cubicBezTo>
                  <a:pt x="39433" y="50800"/>
                  <a:pt x="50800" y="39421"/>
                  <a:pt x="50800" y="25400"/>
                </a:cubicBezTo>
                <a:cubicBezTo>
                  <a:pt x="50800" y="11380"/>
                  <a:pt x="39433" y="0"/>
                  <a:pt x="25400" y="0"/>
                </a:cubicBezTo>
                <a:cubicBezTo>
                  <a:pt x="11367" y="0"/>
                  <a:pt x="0" y="11380"/>
                  <a:pt x="0" y="25400"/>
                </a:cubicBezTo>
                <a:cubicBezTo>
                  <a:pt x="0" y="39421"/>
                  <a:pt x="11367" y="50800"/>
                  <a:pt x="25400" y="50800"/>
                </a:cubicBezTo>
              </a:path>
            </a:pathLst>
          </a:custGeom>
          <a:solidFill>
            <a:srgbClr val="BA86B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7" name="Google Shape;1837;p69"/>
          <p:cNvSpPr/>
          <p:nvPr/>
        </p:nvSpPr>
        <p:spPr>
          <a:xfrm>
            <a:off x="1433306" y="2133454"/>
            <a:ext cx="312651" cy="261040"/>
          </a:xfrm>
          <a:custGeom>
            <a:rect b="b" l="l" r="r" t="t"/>
            <a:pathLst>
              <a:path extrusionOk="0" h="205752" w="23656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D4B6D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8" name="Google Shape;1838;p69"/>
          <p:cNvSpPr/>
          <p:nvPr/>
        </p:nvSpPr>
        <p:spPr>
          <a:xfrm>
            <a:off x="1420223" y="2106307"/>
            <a:ext cx="345381" cy="261040"/>
          </a:xfrm>
          <a:custGeom>
            <a:rect b="b" l="l" r="r" t="t"/>
            <a:pathLst>
              <a:path extrusionOk="0" h="205752" w="261327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AE6EA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9" name="Google Shape;1839;p69"/>
          <p:cNvSpPr/>
          <p:nvPr/>
        </p:nvSpPr>
        <p:spPr>
          <a:xfrm>
            <a:off x="7561221" y="1752093"/>
            <a:ext cx="202274" cy="194172"/>
          </a:xfrm>
          <a:custGeom>
            <a:rect b="b" l="l" r="r" t="t"/>
            <a:pathLst>
              <a:path extrusionOk="0" h="153047" w="153047">
                <a:moveTo>
                  <a:pt x="153047" y="76517"/>
                </a:moveTo>
                <a:cubicBezTo>
                  <a:pt x="153047" y="118782"/>
                  <a:pt x="118783" y="153047"/>
                  <a:pt x="76517" y="153047"/>
                </a:cubicBezTo>
                <a:cubicBezTo>
                  <a:pt x="34264" y="153047"/>
                  <a:pt x="0" y="118782"/>
                  <a:pt x="0" y="76517"/>
                </a:cubicBezTo>
                <a:cubicBezTo>
                  <a:pt x="0" y="34252"/>
                  <a:pt x="34264" y="0"/>
                  <a:pt x="76517" y="0"/>
                </a:cubicBezTo>
                <a:cubicBezTo>
                  <a:pt x="118783" y="0"/>
                  <a:pt x="153047" y="34252"/>
                  <a:pt x="153047" y="76517"/>
                </a:cubicBezTo>
              </a:path>
            </a:pathLst>
          </a:custGeom>
          <a:solidFill>
            <a:srgbClr val="DC393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0" name="Google Shape;1840;p6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58507" y="1747152"/>
            <a:ext cx="151772" cy="145690"/>
          </a:xfrm>
          <a:prstGeom prst="rect">
            <a:avLst/>
          </a:prstGeom>
          <a:noFill/>
          <a:ln>
            <a:noFill/>
          </a:ln>
        </p:spPr>
      </p:pic>
      <p:sp>
        <p:nvSpPr>
          <p:cNvPr id="1841" name="Google Shape;1841;p69"/>
          <p:cNvSpPr/>
          <p:nvPr/>
        </p:nvSpPr>
        <p:spPr>
          <a:xfrm>
            <a:off x="7587981" y="1780110"/>
            <a:ext cx="60476" cy="51414"/>
          </a:xfrm>
          <a:custGeom>
            <a:rect b="b" l="l" r="r" t="t"/>
            <a:pathLst>
              <a:path extrusionOk="0" h="40525" w="45758">
                <a:moveTo>
                  <a:pt x="17691" y="40525"/>
                </a:moveTo>
                <a:cubicBezTo>
                  <a:pt x="13513" y="40525"/>
                  <a:pt x="9665" y="39154"/>
                  <a:pt x="6833" y="36309"/>
                </a:cubicBezTo>
                <a:cubicBezTo>
                  <a:pt x="0" y="29489"/>
                  <a:pt x="1651" y="16764"/>
                  <a:pt x="10516" y="7899"/>
                </a:cubicBezTo>
                <a:cubicBezTo>
                  <a:pt x="15698" y="2718"/>
                  <a:pt x="22199" y="0"/>
                  <a:pt x="28066" y="0"/>
                </a:cubicBezTo>
                <a:cubicBezTo>
                  <a:pt x="32245" y="0"/>
                  <a:pt x="36093" y="1371"/>
                  <a:pt x="38938" y="4204"/>
                </a:cubicBezTo>
                <a:cubicBezTo>
                  <a:pt x="45758" y="11036"/>
                  <a:pt x="44106" y="23761"/>
                  <a:pt x="35242" y="32626"/>
                </a:cubicBezTo>
                <a:cubicBezTo>
                  <a:pt x="30060" y="37808"/>
                  <a:pt x="23558" y="40525"/>
                  <a:pt x="17691" y="40525"/>
                </a:cubicBezTo>
              </a:path>
            </a:pathLst>
          </a:custGeom>
          <a:solidFill>
            <a:srgbClr val="ED78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2" name="Google Shape;1842;p69"/>
          <p:cNvSpPr/>
          <p:nvPr/>
        </p:nvSpPr>
        <p:spPr>
          <a:xfrm>
            <a:off x="7580800" y="1770889"/>
            <a:ext cx="179043" cy="171872"/>
          </a:xfrm>
          <a:custGeom>
            <a:rect b="b" l="l" r="r" t="t"/>
            <a:pathLst>
              <a:path extrusionOk="0" h="135470" w="135470">
                <a:moveTo>
                  <a:pt x="61709" y="135470"/>
                </a:moveTo>
                <a:cubicBezTo>
                  <a:pt x="36652" y="135470"/>
                  <a:pt x="13462" y="122529"/>
                  <a:pt x="0" y="102095"/>
                </a:cubicBezTo>
                <a:cubicBezTo>
                  <a:pt x="12586" y="111734"/>
                  <a:pt x="28042" y="117055"/>
                  <a:pt x="44247" y="117055"/>
                </a:cubicBezTo>
                <a:cubicBezTo>
                  <a:pt x="84391" y="117055"/>
                  <a:pt x="117068" y="84391"/>
                  <a:pt x="117068" y="44234"/>
                </a:cubicBezTo>
                <a:cubicBezTo>
                  <a:pt x="117068" y="28041"/>
                  <a:pt x="111734" y="12573"/>
                  <a:pt x="102095" y="0"/>
                </a:cubicBezTo>
                <a:cubicBezTo>
                  <a:pt x="122541" y="13462"/>
                  <a:pt x="135470" y="36639"/>
                  <a:pt x="135470" y="61709"/>
                </a:cubicBezTo>
                <a:cubicBezTo>
                  <a:pt x="135470" y="102374"/>
                  <a:pt x="102387" y="135470"/>
                  <a:pt x="61709" y="135470"/>
                </a:cubicBezTo>
              </a:path>
            </a:pathLst>
          </a:custGeom>
          <a:solidFill>
            <a:srgbClr val="D6373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3" name="Google Shape;1843;p6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50936" y="1742208"/>
            <a:ext cx="229348" cy="220162"/>
          </a:xfrm>
          <a:prstGeom prst="rect">
            <a:avLst/>
          </a:prstGeom>
          <a:noFill/>
          <a:ln>
            <a:noFill/>
          </a:ln>
        </p:spPr>
      </p:pic>
      <p:sp>
        <p:nvSpPr>
          <p:cNvPr id="1844" name="Google Shape;1844;p69"/>
          <p:cNvSpPr/>
          <p:nvPr/>
        </p:nvSpPr>
        <p:spPr>
          <a:xfrm>
            <a:off x="7615811" y="1835143"/>
            <a:ext cx="20528" cy="33126"/>
          </a:xfrm>
          <a:custGeom>
            <a:rect b="b" l="l" r="r" t="t"/>
            <a:pathLst>
              <a:path extrusionOk="0" h="26110" w="15532">
                <a:moveTo>
                  <a:pt x="15532" y="13055"/>
                </a:moveTo>
                <a:cubicBezTo>
                  <a:pt x="15532" y="5842"/>
                  <a:pt x="12053" y="0"/>
                  <a:pt x="7760" y="0"/>
                </a:cubicBezTo>
                <a:cubicBezTo>
                  <a:pt x="3468" y="0"/>
                  <a:pt x="0" y="5842"/>
                  <a:pt x="0" y="13055"/>
                </a:cubicBezTo>
                <a:cubicBezTo>
                  <a:pt x="0" y="20268"/>
                  <a:pt x="3468" y="26110"/>
                  <a:pt x="7760" y="26110"/>
                </a:cubicBezTo>
                <a:cubicBezTo>
                  <a:pt x="12053" y="26110"/>
                  <a:pt x="15532" y="20268"/>
                  <a:pt x="15532" y="13055"/>
                </a:cubicBezTo>
              </a:path>
            </a:pathLst>
          </a:custGeom>
          <a:solidFill>
            <a:srgbClr val="2E30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5" name="Google Shape;1845;p69"/>
          <p:cNvSpPr/>
          <p:nvPr/>
        </p:nvSpPr>
        <p:spPr>
          <a:xfrm>
            <a:off x="7688385" y="1835143"/>
            <a:ext cx="20528" cy="33126"/>
          </a:xfrm>
          <a:custGeom>
            <a:rect b="b" l="l" r="r" t="t"/>
            <a:pathLst>
              <a:path extrusionOk="0" h="26110" w="15532">
                <a:moveTo>
                  <a:pt x="15532" y="13055"/>
                </a:moveTo>
                <a:cubicBezTo>
                  <a:pt x="15532" y="5842"/>
                  <a:pt x="12053" y="0"/>
                  <a:pt x="7760" y="0"/>
                </a:cubicBezTo>
                <a:cubicBezTo>
                  <a:pt x="3468" y="0"/>
                  <a:pt x="0" y="5842"/>
                  <a:pt x="0" y="13055"/>
                </a:cubicBezTo>
                <a:cubicBezTo>
                  <a:pt x="0" y="20268"/>
                  <a:pt x="3468" y="26110"/>
                  <a:pt x="7760" y="26110"/>
                </a:cubicBezTo>
                <a:cubicBezTo>
                  <a:pt x="12053" y="26110"/>
                  <a:pt x="15532" y="20268"/>
                  <a:pt x="15532" y="13055"/>
                </a:cubicBezTo>
              </a:path>
            </a:pathLst>
          </a:custGeom>
          <a:solidFill>
            <a:srgbClr val="2E30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6" name="Google Shape;1846;p69"/>
          <p:cNvSpPr/>
          <p:nvPr/>
        </p:nvSpPr>
        <p:spPr>
          <a:xfrm>
            <a:off x="8144343" y="1752093"/>
            <a:ext cx="202274" cy="194172"/>
          </a:xfrm>
          <a:custGeom>
            <a:rect b="b" l="l" r="r" t="t"/>
            <a:pathLst>
              <a:path extrusionOk="0" h="153047" w="153047">
                <a:moveTo>
                  <a:pt x="153047" y="76517"/>
                </a:moveTo>
                <a:cubicBezTo>
                  <a:pt x="153047" y="118782"/>
                  <a:pt x="118783" y="153047"/>
                  <a:pt x="76530" y="153047"/>
                </a:cubicBezTo>
                <a:cubicBezTo>
                  <a:pt x="34264" y="153047"/>
                  <a:pt x="0" y="118782"/>
                  <a:pt x="0" y="76517"/>
                </a:cubicBezTo>
                <a:cubicBezTo>
                  <a:pt x="0" y="34252"/>
                  <a:pt x="34264" y="0"/>
                  <a:pt x="76530" y="0"/>
                </a:cubicBezTo>
                <a:cubicBezTo>
                  <a:pt x="118783" y="0"/>
                  <a:pt x="153047" y="34252"/>
                  <a:pt x="153047" y="76517"/>
                </a:cubicBezTo>
              </a:path>
            </a:pathLst>
          </a:custGeom>
          <a:solidFill>
            <a:srgbClr val="1D984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7" name="Google Shape;1847;p6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41623" y="1747152"/>
            <a:ext cx="151779" cy="145690"/>
          </a:xfrm>
          <a:prstGeom prst="rect">
            <a:avLst/>
          </a:prstGeom>
          <a:noFill/>
          <a:ln>
            <a:noFill/>
          </a:ln>
        </p:spPr>
      </p:pic>
      <p:sp>
        <p:nvSpPr>
          <p:cNvPr id="1848" name="Google Shape;1848;p69"/>
          <p:cNvSpPr/>
          <p:nvPr/>
        </p:nvSpPr>
        <p:spPr>
          <a:xfrm>
            <a:off x="8171103" y="1780110"/>
            <a:ext cx="60476" cy="51414"/>
          </a:xfrm>
          <a:custGeom>
            <a:rect b="b" l="l" r="r" t="t"/>
            <a:pathLst>
              <a:path extrusionOk="0" h="40525" w="45758">
                <a:moveTo>
                  <a:pt x="17691" y="40525"/>
                </a:moveTo>
                <a:cubicBezTo>
                  <a:pt x="13513" y="40525"/>
                  <a:pt x="9665" y="39154"/>
                  <a:pt x="6833" y="36309"/>
                </a:cubicBezTo>
                <a:cubicBezTo>
                  <a:pt x="0" y="29489"/>
                  <a:pt x="1651" y="16764"/>
                  <a:pt x="10516" y="7899"/>
                </a:cubicBezTo>
                <a:cubicBezTo>
                  <a:pt x="15698" y="2718"/>
                  <a:pt x="22199" y="0"/>
                  <a:pt x="28066" y="0"/>
                </a:cubicBezTo>
                <a:cubicBezTo>
                  <a:pt x="32245" y="0"/>
                  <a:pt x="36093" y="1371"/>
                  <a:pt x="38938" y="4204"/>
                </a:cubicBezTo>
                <a:cubicBezTo>
                  <a:pt x="45758" y="11036"/>
                  <a:pt x="44106" y="23761"/>
                  <a:pt x="35242" y="32626"/>
                </a:cubicBezTo>
                <a:cubicBezTo>
                  <a:pt x="30060" y="37808"/>
                  <a:pt x="23558" y="40525"/>
                  <a:pt x="17691" y="40525"/>
                </a:cubicBezTo>
              </a:path>
            </a:pathLst>
          </a:custGeom>
          <a:solidFill>
            <a:srgbClr val="7BB9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9" name="Google Shape;1849;p69"/>
          <p:cNvSpPr/>
          <p:nvPr/>
        </p:nvSpPr>
        <p:spPr>
          <a:xfrm>
            <a:off x="8163924" y="1770889"/>
            <a:ext cx="179043" cy="171872"/>
          </a:xfrm>
          <a:custGeom>
            <a:rect b="b" l="l" r="r" t="t"/>
            <a:pathLst>
              <a:path extrusionOk="0" h="135470" w="135470">
                <a:moveTo>
                  <a:pt x="61709" y="135470"/>
                </a:moveTo>
                <a:cubicBezTo>
                  <a:pt x="36652" y="135470"/>
                  <a:pt x="13462" y="122529"/>
                  <a:pt x="0" y="102095"/>
                </a:cubicBezTo>
                <a:cubicBezTo>
                  <a:pt x="12586" y="111734"/>
                  <a:pt x="28042" y="117055"/>
                  <a:pt x="44247" y="117055"/>
                </a:cubicBezTo>
                <a:cubicBezTo>
                  <a:pt x="84391" y="117055"/>
                  <a:pt x="117055" y="84391"/>
                  <a:pt x="117055" y="44234"/>
                </a:cubicBezTo>
                <a:cubicBezTo>
                  <a:pt x="117055" y="28041"/>
                  <a:pt x="111734" y="12573"/>
                  <a:pt x="102095" y="0"/>
                </a:cubicBezTo>
                <a:cubicBezTo>
                  <a:pt x="122541" y="13462"/>
                  <a:pt x="135470" y="36639"/>
                  <a:pt x="135470" y="61709"/>
                </a:cubicBezTo>
                <a:cubicBezTo>
                  <a:pt x="135470" y="102374"/>
                  <a:pt x="102387" y="135470"/>
                  <a:pt x="61709" y="135470"/>
                </a:cubicBezTo>
              </a:path>
            </a:pathLst>
          </a:custGeom>
          <a:solidFill>
            <a:srgbClr val="0A955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0" name="Google Shape;1850;p6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134043" y="1742208"/>
            <a:ext cx="229365" cy="220162"/>
          </a:xfrm>
          <a:prstGeom prst="rect">
            <a:avLst/>
          </a:prstGeom>
          <a:noFill/>
          <a:ln>
            <a:noFill/>
          </a:ln>
        </p:spPr>
      </p:pic>
      <p:sp>
        <p:nvSpPr>
          <p:cNvPr id="1851" name="Google Shape;1851;p69"/>
          <p:cNvSpPr/>
          <p:nvPr/>
        </p:nvSpPr>
        <p:spPr>
          <a:xfrm>
            <a:off x="8198932" y="1835143"/>
            <a:ext cx="20528" cy="33126"/>
          </a:xfrm>
          <a:custGeom>
            <a:rect b="b" l="l" r="r" t="t"/>
            <a:pathLst>
              <a:path extrusionOk="0" h="26110" w="15532">
                <a:moveTo>
                  <a:pt x="15532" y="13055"/>
                </a:moveTo>
                <a:cubicBezTo>
                  <a:pt x="15532" y="5842"/>
                  <a:pt x="12053" y="0"/>
                  <a:pt x="7760" y="0"/>
                </a:cubicBezTo>
                <a:cubicBezTo>
                  <a:pt x="3468" y="0"/>
                  <a:pt x="0" y="5842"/>
                  <a:pt x="0" y="13055"/>
                </a:cubicBezTo>
                <a:cubicBezTo>
                  <a:pt x="0" y="20268"/>
                  <a:pt x="3468" y="26110"/>
                  <a:pt x="7760" y="26110"/>
                </a:cubicBezTo>
                <a:cubicBezTo>
                  <a:pt x="12053" y="26110"/>
                  <a:pt x="15532" y="20268"/>
                  <a:pt x="15532" y="13055"/>
                </a:cubicBezTo>
              </a:path>
            </a:pathLst>
          </a:custGeom>
          <a:solidFill>
            <a:srgbClr val="2E30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2" name="Google Shape;1852;p69"/>
          <p:cNvSpPr/>
          <p:nvPr/>
        </p:nvSpPr>
        <p:spPr>
          <a:xfrm>
            <a:off x="8271506" y="1835143"/>
            <a:ext cx="20528" cy="33126"/>
          </a:xfrm>
          <a:custGeom>
            <a:rect b="b" l="l" r="r" t="t"/>
            <a:pathLst>
              <a:path extrusionOk="0" h="26110" w="15532">
                <a:moveTo>
                  <a:pt x="15532" y="13055"/>
                </a:moveTo>
                <a:cubicBezTo>
                  <a:pt x="15532" y="5842"/>
                  <a:pt x="12053" y="0"/>
                  <a:pt x="7760" y="0"/>
                </a:cubicBezTo>
                <a:cubicBezTo>
                  <a:pt x="3468" y="0"/>
                  <a:pt x="0" y="5842"/>
                  <a:pt x="0" y="13055"/>
                </a:cubicBezTo>
                <a:cubicBezTo>
                  <a:pt x="0" y="20268"/>
                  <a:pt x="3468" y="26110"/>
                  <a:pt x="7760" y="26110"/>
                </a:cubicBezTo>
                <a:cubicBezTo>
                  <a:pt x="12053" y="26110"/>
                  <a:pt x="15532" y="20268"/>
                  <a:pt x="15532" y="13055"/>
                </a:cubicBezTo>
              </a:path>
            </a:pathLst>
          </a:custGeom>
          <a:solidFill>
            <a:srgbClr val="2E30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3" name="Google Shape;1853;p69"/>
          <p:cNvSpPr/>
          <p:nvPr/>
        </p:nvSpPr>
        <p:spPr>
          <a:xfrm>
            <a:off x="7617772" y="1881742"/>
            <a:ext cx="75061" cy="25842"/>
          </a:xfrm>
          <a:custGeom>
            <a:rect b="b" l="l" r="r" t="t"/>
            <a:pathLst>
              <a:path extrusionOk="0" h="20369" w="56794">
                <a:moveTo>
                  <a:pt x="53886" y="20027"/>
                </a:moveTo>
                <a:cubicBezTo>
                  <a:pt x="53112" y="20027"/>
                  <a:pt x="52350" y="19685"/>
                  <a:pt x="51842" y="19024"/>
                </a:cubicBezTo>
                <a:lnTo>
                  <a:pt x="48984" y="15303"/>
                </a:lnTo>
                <a:cubicBezTo>
                  <a:pt x="44031" y="8852"/>
                  <a:pt x="36526" y="5156"/>
                  <a:pt x="28398" y="5156"/>
                </a:cubicBezTo>
                <a:cubicBezTo>
                  <a:pt x="20270" y="5156"/>
                  <a:pt x="12777" y="8852"/>
                  <a:pt x="7824" y="15303"/>
                </a:cubicBezTo>
                <a:lnTo>
                  <a:pt x="4966" y="19024"/>
                </a:lnTo>
                <a:cubicBezTo>
                  <a:pt x="4102" y="20141"/>
                  <a:pt x="2477" y="20369"/>
                  <a:pt x="1347" y="19494"/>
                </a:cubicBezTo>
                <a:cubicBezTo>
                  <a:pt x="216" y="18631"/>
                  <a:pt x="0" y="17005"/>
                  <a:pt x="877" y="15887"/>
                </a:cubicBezTo>
                <a:lnTo>
                  <a:pt x="3734" y="12153"/>
                </a:lnTo>
                <a:cubicBezTo>
                  <a:pt x="9665" y="4432"/>
                  <a:pt x="18657" y="0"/>
                  <a:pt x="28398" y="0"/>
                </a:cubicBezTo>
                <a:cubicBezTo>
                  <a:pt x="38138" y="0"/>
                  <a:pt x="47130" y="4432"/>
                  <a:pt x="53061" y="12153"/>
                </a:cubicBezTo>
                <a:lnTo>
                  <a:pt x="55930" y="15887"/>
                </a:lnTo>
                <a:cubicBezTo>
                  <a:pt x="56794" y="17005"/>
                  <a:pt x="56578" y="18631"/>
                  <a:pt x="55448" y="19494"/>
                </a:cubicBezTo>
                <a:cubicBezTo>
                  <a:pt x="54990" y="19850"/>
                  <a:pt x="54432" y="20027"/>
                  <a:pt x="53886" y="20027"/>
                </a:cubicBezTo>
              </a:path>
            </a:pathLst>
          </a:custGeom>
          <a:solidFill>
            <a:srgbClr val="2222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4" name="Google Shape;1854;p69"/>
          <p:cNvSpPr/>
          <p:nvPr/>
        </p:nvSpPr>
        <p:spPr>
          <a:xfrm>
            <a:off x="8211201" y="1886106"/>
            <a:ext cx="75061" cy="25842"/>
          </a:xfrm>
          <a:custGeom>
            <a:rect b="b" l="l" r="r" t="t"/>
            <a:pathLst>
              <a:path extrusionOk="0" h="20369" w="56794">
                <a:moveTo>
                  <a:pt x="2908" y="342"/>
                </a:moveTo>
                <a:cubicBezTo>
                  <a:pt x="3682" y="342"/>
                  <a:pt x="4444" y="684"/>
                  <a:pt x="4952" y="1345"/>
                </a:cubicBezTo>
                <a:lnTo>
                  <a:pt x="7810" y="5066"/>
                </a:lnTo>
                <a:cubicBezTo>
                  <a:pt x="12763" y="11517"/>
                  <a:pt x="20268" y="15213"/>
                  <a:pt x="28396" y="15213"/>
                </a:cubicBezTo>
                <a:cubicBezTo>
                  <a:pt x="36524" y="15213"/>
                  <a:pt x="44017" y="11517"/>
                  <a:pt x="48970" y="5066"/>
                </a:cubicBezTo>
                <a:lnTo>
                  <a:pt x="51828" y="1345"/>
                </a:lnTo>
                <a:cubicBezTo>
                  <a:pt x="52692" y="228"/>
                  <a:pt x="54317" y="0"/>
                  <a:pt x="55447" y="875"/>
                </a:cubicBezTo>
                <a:cubicBezTo>
                  <a:pt x="56578" y="1738"/>
                  <a:pt x="56794" y="3364"/>
                  <a:pt x="55917" y="4482"/>
                </a:cubicBezTo>
                <a:lnTo>
                  <a:pt x="53060" y="8216"/>
                </a:lnTo>
                <a:cubicBezTo>
                  <a:pt x="47129" y="15937"/>
                  <a:pt x="38137" y="20369"/>
                  <a:pt x="28396" y="20369"/>
                </a:cubicBezTo>
                <a:cubicBezTo>
                  <a:pt x="18656" y="20369"/>
                  <a:pt x="9664" y="15937"/>
                  <a:pt x="3733" y="8216"/>
                </a:cubicBezTo>
                <a:lnTo>
                  <a:pt x="864" y="4482"/>
                </a:lnTo>
                <a:cubicBezTo>
                  <a:pt x="0" y="3364"/>
                  <a:pt x="216" y="1738"/>
                  <a:pt x="1334" y="875"/>
                </a:cubicBezTo>
                <a:cubicBezTo>
                  <a:pt x="1804" y="519"/>
                  <a:pt x="2362" y="342"/>
                  <a:pt x="2908" y="342"/>
                </a:cubicBezTo>
              </a:path>
            </a:pathLst>
          </a:custGeom>
          <a:solidFill>
            <a:srgbClr val="2222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5" name="Google Shape;1855;p69"/>
          <p:cNvSpPr/>
          <p:nvPr/>
        </p:nvSpPr>
        <p:spPr>
          <a:xfrm>
            <a:off x="7845971" y="1752093"/>
            <a:ext cx="202274" cy="194172"/>
          </a:xfrm>
          <a:custGeom>
            <a:rect b="b" l="l" r="r" t="t"/>
            <a:pathLst>
              <a:path extrusionOk="0" h="153047" w="153047">
                <a:moveTo>
                  <a:pt x="153047" y="76517"/>
                </a:moveTo>
                <a:cubicBezTo>
                  <a:pt x="153047" y="118782"/>
                  <a:pt x="118783" y="153047"/>
                  <a:pt x="76530" y="153047"/>
                </a:cubicBezTo>
                <a:cubicBezTo>
                  <a:pt x="34264" y="153047"/>
                  <a:pt x="0" y="118782"/>
                  <a:pt x="0" y="76517"/>
                </a:cubicBezTo>
                <a:cubicBezTo>
                  <a:pt x="0" y="34252"/>
                  <a:pt x="34264" y="0"/>
                  <a:pt x="76530" y="0"/>
                </a:cubicBezTo>
                <a:cubicBezTo>
                  <a:pt x="118783" y="0"/>
                  <a:pt x="153047" y="34252"/>
                  <a:pt x="153047" y="76517"/>
                </a:cubicBezTo>
              </a:path>
            </a:pathLst>
          </a:custGeom>
          <a:solidFill>
            <a:srgbClr val="FBDD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6" name="Google Shape;1856;p6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843251" y="1747152"/>
            <a:ext cx="151779" cy="145690"/>
          </a:xfrm>
          <a:prstGeom prst="rect">
            <a:avLst/>
          </a:prstGeom>
          <a:noFill/>
          <a:ln>
            <a:noFill/>
          </a:ln>
        </p:spPr>
      </p:pic>
      <p:sp>
        <p:nvSpPr>
          <p:cNvPr id="1857" name="Google Shape;1857;p69"/>
          <p:cNvSpPr/>
          <p:nvPr/>
        </p:nvSpPr>
        <p:spPr>
          <a:xfrm>
            <a:off x="7872733" y="1780110"/>
            <a:ext cx="60476" cy="51414"/>
          </a:xfrm>
          <a:custGeom>
            <a:rect b="b" l="l" r="r" t="t"/>
            <a:pathLst>
              <a:path extrusionOk="0" h="40525" w="45758">
                <a:moveTo>
                  <a:pt x="17691" y="40525"/>
                </a:moveTo>
                <a:cubicBezTo>
                  <a:pt x="13513" y="40525"/>
                  <a:pt x="9665" y="39154"/>
                  <a:pt x="6833" y="36309"/>
                </a:cubicBezTo>
                <a:cubicBezTo>
                  <a:pt x="0" y="29489"/>
                  <a:pt x="1651" y="16764"/>
                  <a:pt x="10516" y="7899"/>
                </a:cubicBezTo>
                <a:cubicBezTo>
                  <a:pt x="15698" y="2718"/>
                  <a:pt x="22199" y="0"/>
                  <a:pt x="28066" y="0"/>
                </a:cubicBezTo>
                <a:cubicBezTo>
                  <a:pt x="32245" y="0"/>
                  <a:pt x="36093" y="1371"/>
                  <a:pt x="38938" y="4204"/>
                </a:cubicBezTo>
                <a:cubicBezTo>
                  <a:pt x="45758" y="11036"/>
                  <a:pt x="44106" y="23761"/>
                  <a:pt x="35242" y="32626"/>
                </a:cubicBezTo>
                <a:cubicBezTo>
                  <a:pt x="30060" y="37808"/>
                  <a:pt x="23558" y="40525"/>
                  <a:pt x="17691" y="40525"/>
                </a:cubicBezTo>
              </a:path>
            </a:pathLst>
          </a:custGeom>
          <a:solidFill>
            <a:srgbClr val="FDED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8" name="Google Shape;1858;p69"/>
          <p:cNvSpPr/>
          <p:nvPr/>
        </p:nvSpPr>
        <p:spPr>
          <a:xfrm>
            <a:off x="7865551" y="1770889"/>
            <a:ext cx="179043" cy="171872"/>
          </a:xfrm>
          <a:custGeom>
            <a:rect b="b" l="l" r="r" t="t"/>
            <a:pathLst>
              <a:path extrusionOk="0" h="135470" w="135470">
                <a:moveTo>
                  <a:pt x="61709" y="135470"/>
                </a:moveTo>
                <a:cubicBezTo>
                  <a:pt x="36652" y="135470"/>
                  <a:pt x="13462" y="122529"/>
                  <a:pt x="0" y="102095"/>
                </a:cubicBezTo>
                <a:cubicBezTo>
                  <a:pt x="12586" y="111734"/>
                  <a:pt x="28042" y="117055"/>
                  <a:pt x="44247" y="117055"/>
                </a:cubicBezTo>
                <a:cubicBezTo>
                  <a:pt x="84403" y="117055"/>
                  <a:pt x="117068" y="84391"/>
                  <a:pt x="117068" y="44234"/>
                </a:cubicBezTo>
                <a:cubicBezTo>
                  <a:pt x="117068" y="28041"/>
                  <a:pt x="111734" y="12573"/>
                  <a:pt x="102095" y="0"/>
                </a:cubicBezTo>
                <a:cubicBezTo>
                  <a:pt x="122541" y="13462"/>
                  <a:pt x="135470" y="36639"/>
                  <a:pt x="135470" y="61709"/>
                </a:cubicBezTo>
                <a:cubicBezTo>
                  <a:pt x="135470" y="102374"/>
                  <a:pt x="102387" y="135470"/>
                  <a:pt x="61709" y="135470"/>
                </a:cubicBezTo>
              </a:path>
            </a:pathLst>
          </a:custGeom>
          <a:solidFill>
            <a:srgbClr val="F9D63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9" name="Google Shape;1859;p6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835689" y="1742208"/>
            <a:ext cx="229348" cy="220162"/>
          </a:xfrm>
          <a:prstGeom prst="rect">
            <a:avLst/>
          </a:prstGeom>
          <a:noFill/>
          <a:ln>
            <a:noFill/>
          </a:ln>
        </p:spPr>
      </p:pic>
      <p:sp>
        <p:nvSpPr>
          <p:cNvPr id="1860" name="Google Shape;1860;p69"/>
          <p:cNvSpPr/>
          <p:nvPr/>
        </p:nvSpPr>
        <p:spPr>
          <a:xfrm>
            <a:off x="7906402" y="1827232"/>
            <a:ext cx="20528" cy="33126"/>
          </a:xfrm>
          <a:custGeom>
            <a:rect b="b" l="l" r="r" t="t"/>
            <a:pathLst>
              <a:path extrusionOk="0" h="26110" w="15532">
                <a:moveTo>
                  <a:pt x="15532" y="13055"/>
                </a:moveTo>
                <a:cubicBezTo>
                  <a:pt x="15532" y="5842"/>
                  <a:pt x="12053" y="0"/>
                  <a:pt x="7760" y="0"/>
                </a:cubicBezTo>
                <a:cubicBezTo>
                  <a:pt x="3468" y="0"/>
                  <a:pt x="0" y="5842"/>
                  <a:pt x="0" y="13055"/>
                </a:cubicBezTo>
                <a:cubicBezTo>
                  <a:pt x="0" y="20268"/>
                  <a:pt x="3468" y="26110"/>
                  <a:pt x="7760" y="26110"/>
                </a:cubicBezTo>
                <a:cubicBezTo>
                  <a:pt x="12053" y="26110"/>
                  <a:pt x="15532" y="20268"/>
                  <a:pt x="15532" y="13055"/>
                </a:cubicBezTo>
              </a:path>
            </a:pathLst>
          </a:custGeom>
          <a:solidFill>
            <a:srgbClr val="2E30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1" name="Google Shape;1861;p69"/>
          <p:cNvSpPr/>
          <p:nvPr/>
        </p:nvSpPr>
        <p:spPr>
          <a:xfrm>
            <a:off x="7978975" y="1827232"/>
            <a:ext cx="20528" cy="33126"/>
          </a:xfrm>
          <a:custGeom>
            <a:rect b="b" l="l" r="r" t="t"/>
            <a:pathLst>
              <a:path extrusionOk="0" h="26110" w="15532">
                <a:moveTo>
                  <a:pt x="15532" y="13055"/>
                </a:moveTo>
                <a:cubicBezTo>
                  <a:pt x="15532" y="5842"/>
                  <a:pt x="12053" y="0"/>
                  <a:pt x="7760" y="0"/>
                </a:cubicBezTo>
                <a:cubicBezTo>
                  <a:pt x="3468" y="0"/>
                  <a:pt x="0" y="5842"/>
                  <a:pt x="0" y="13055"/>
                </a:cubicBezTo>
                <a:cubicBezTo>
                  <a:pt x="0" y="20268"/>
                  <a:pt x="3468" y="26110"/>
                  <a:pt x="7760" y="26110"/>
                </a:cubicBezTo>
                <a:cubicBezTo>
                  <a:pt x="12053" y="26110"/>
                  <a:pt x="15532" y="20268"/>
                  <a:pt x="15532" y="13055"/>
                </a:cubicBezTo>
              </a:path>
            </a:pathLst>
          </a:custGeom>
          <a:solidFill>
            <a:srgbClr val="2E30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2" name="Google Shape;1862;p69"/>
          <p:cNvSpPr/>
          <p:nvPr/>
        </p:nvSpPr>
        <p:spPr>
          <a:xfrm>
            <a:off x="7911904" y="1883692"/>
            <a:ext cx="82077" cy="5703"/>
          </a:xfrm>
          <a:custGeom>
            <a:rect b="b" l="l" r="r" t="t"/>
            <a:pathLst>
              <a:path extrusionOk="0" h="4495" w="62102">
                <a:moveTo>
                  <a:pt x="59855" y="4495"/>
                </a:moveTo>
                <a:lnTo>
                  <a:pt x="2261" y="4495"/>
                </a:lnTo>
                <a:cubicBezTo>
                  <a:pt x="1016" y="4495"/>
                  <a:pt x="0" y="3480"/>
                  <a:pt x="0" y="2248"/>
                </a:cubicBezTo>
                <a:cubicBezTo>
                  <a:pt x="0" y="1003"/>
                  <a:pt x="1016" y="0"/>
                  <a:pt x="2261" y="0"/>
                </a:cubicBezTo>
                <a:lnTo>
                  <a:pt x="59855" y="0"/>
                </a:lnTo>
                <a:cubicBezTo>
                  <a:pt x="61099" y="0"/>
                  <a:pt x="62102" y="1003"/>
                  <a:pt x="62102" y="2248"/>
                </a:cubicBezTo>
                <a:cubicBezTo>
                  <a:pt x="62102" y="3480"/>
                  <a:pt x="61099" y="4495"/>
                  <a:pt x="59855" y="4495"/>
                </a:cubicBezTo>
              </a:path>
            </a:pathLst>
          </a:custGeom>
          <a:solidFill>
            <a:srgbClr val="2222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3" name="Google Shape;1863;p69"/>
          <p:cNvSpPr/>
          <p:nvPr/>
        </p:nvSpPr>
        <p:spPr>
          <a:xfrm>
            <a:off x="8300366" y="1865569"/>
            <a:ext cx="63378" cy="69122"/>
          </a:xfrm>
          <a:custGeom>
            <a:rect b="b" l="l" r="r" t="t"/>
            <a:pathLst>
              <a:path extrusionOk="0" h="54482" w="47954">
                <a:moveTo>
                  <a:pt x="42481" y="31737"/>
                </a:moveTo>
                <a:lnTo>
                  <a:pt x="42646" y="31039"/>
                </a:lnTo>
                <a:cubicBezTo>
                  <a:pt x="47053" y="30328"/>
                  <a:pt x="47954" y="23508"/>
                  <a:pt x="43230" y="23495"/>
                </a:cubicBezTo>
                <a:lnTo>
                  <a:pt x="24054" y="23495"/>
                </a:lnTo>
                <a:cubicBezTo>
                  <a:pt x="24663" y="21019"/>
                  <a:pt x="25705" y="14059"/>
                  <a:pt x="26048" y="11760"/>
                </a:cubicBezTo>
                <a:cubicBezTo>
                  <a:pt x="26137" y="11202"/>
                  <a:pt x="26137" y="10630"/>
                  <a:pt x="26060" y="10059"/>
                </a:cubicBezTo>
                <a:cubicBezTo>
                  <a:pt x="25603" y="6769"/>
                  <a:pt x="24003" y="3124"/>
                  <a:pt x="23228" y="1499"/>
                </a:cubicBezTo>
                <a:cubicBezTo>
                  <a:pt x="22936" y="889"/>
                  <a:pt x="22403" y="432"/>
                  <a:pt x="21768" y="267"/>
                </a:cubicBezTo>
                <a:cubicBezTo>
                  <a:pt x="20803" y="0"/>
                  <a:pt x="20015" y="13"/>
                  <a:pt x="19393" y="153"/>
                </a:cubicBezTo>
                <a:cubicBezTo>
                  <a:pt x="18313" y="381"/>
                  <a:pt x="17564" y="1372"/>
                  <a:pt x="17589" y="2477"/>
                </a:cubicBezTo>
                <a:cubicBezTo>
                  <a:pt x="17640" y="4661"/>
                  <a:pt x="17729" y="8966"/>
                  <a:pt x="17729" y="10211"/>
                </a:cubicBezTo>
                <a:cubicBezTo>
                  <a:pt x="17729" y="11913"/>
                  <a:pt x="9462" y="25438"/>
                  <a:pt x="7442" y="27191"/>
                </a:cubicBezTo>
                <a:cubicBezTo>
                  <a:pt x="6375" y="28105"/>
                  <a:pt x="1549" y="29375"/>
                  <a:pt x="0" y="30366"/>
                </a:cubicBezTo>
                <a:lnTo>
                  <a:pt x="0" y="52209"/>
                </a:lnTo>
                <a:lnTo>
                  <a:pt x="292" y="52209"/>
                </a:lnTo>
                <a:cubicBezTo>
                  <a:pt x="1727" y="52209"/>
                  <a:pt x="7366" y="54482"/>
                  <a:pt x="9322" y="54482"/>
                </a:cubicBezTo>
                <a:lnTo>
                  <a:pt x="37020" y="54469"/>
                </a:lnTo>
                <a:cubicBezTo>
                  <a:pt x="42582" y="54469"/>
                  <a:pt x="43471" y="48119"/>
                  <a:pt x="39802" y="47510"/>
                </a:cubicBezTo>
                <a:lnTo>
                  <a:pt x="39967" y="46799"/>
                </a:lnTo>
                <a:cubicBezTo>
                  <a:pt x="43484" y="46418"/>
                  <a:pt x="45630" y="40779"/>
                  <a:pt x="41135" y="39623"/>
                </a:cubicBezTo>
                <a:lnTo>
                  <a:pt x="41300" y="38925"/>
                </a:lnTo>
                <a:cubicBezTo>
                  <a:pt x="44665" y="38556"/>
                  <a:pt x="47167" y="33083"/>
                  <a:pt x="42481" y="31737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4" name="Google Shape;1864;p6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282674" y="1848651"/>
            <a:ext cx="96690" cy="103021"/>
          </a:xfrm>
          <a:prstGeom prst="rect">
            <a:avLst/>
          </a:prstGeom>
          <a:noFill/>
          <a:ln>
            <a:noFill/>
          </a:ln>
        </p:spPr>
      </p:pic>
      <p:sp>
        <p:nvSpPr>
          <p:cNvPr id="1865" name="Google Shape;1865;p69"/>
          <p:cNvSpPr/>
          <p:nvPr/>
        </p:nvSpPr>
        <p:spPr>
          <a:xfrm>
            <a:off x="7717556" y="1877414"/>
            <a:ext cx="63378" cy="69122"/>
          </a:xfrm>
          <a:custGeom>
            <a:rect b="b" l="l" r="r" t="t"/>
            <a:pathLst>
              <a:path extrusionOk="0" h="54482" w="47954">
                <a:moveTo>
                  <a:pt x="42481" y="22745"/>
                </a:moveTo>
                <a:lnTo>
                  <a:pt x="42646" y="23443"/>
                </a:lnTo>
                <a:cubicBezTo>
                  <a:pt x="47053" y="24154"/>
                  <a:pt x="47954" y="30974"/>
                  <a:pt x="43230" y="30987"/>
                </a:cubicBezTo>
                <a:lnTo>
                  <a:pt x="24054" y="30987"/>
                </a:lnTo>
                <a:cubicBezTo>
                  <a:pt x="24663" y="33463"/>
                  <a:pt x="25705" y="40423"/>
                  <a:pt x="26048" y="42722"/>
                </a:cubicBezTo>
                <a:cubicBezTo>
                  <a:pt x="26137" y="43280"/>
                  <a:pt x="26137" y="43852"/>
                  <a:pt x="26060" y="44423"/>
                </a:cubicBezTo>
                <a:cubicBezTo>
                  <a:pt x="25603" y="47713"/>
                  <a:pt x="24003" y="51358"/>
                  <a:pt x="23228" y="52983"/>
                </a:cubicBezTo>
                <a:cubicBezTo>
                  <a:pt x="22936" y="53593"/>
                  <a:pt x="22403" y="54050"/>
                  <a:pt x="21768" y="54215"/>
                </a:cubicBezTo>
                <a:cubicBezTo>
                  <a:pt x="20803" y="54482"/>
                  <a:pt x="20015" y="54469"/>
                  <a:pt x="19393" y="54329"/>
                </a:cubicBezTo>
                <a:cubicBezTo>
                  <a:pt x="18313" y="54101"/>
                  <a:pt x="17564" y="53110"/>
                  <a:pt x="17589" y="52005"/>
                </a:cubicBezTo>
                <a:cubicBezTo>
                  <a:pt x="17640" y="49821"/>
                  <a:pt x="17729" y="45516"/>
                  <a:pt x="17729" y="44271"/>
                </a:cubicBezTo>
                <a:cubicBezTo>
                  <a:pt x="17729" y="42569"/>
                  <a:pt x="9462" y="29044"/>
                  <a:pt x="7442" y="27291"/>
                </a:cubicBezTo>
                <a:cubicBezTo>
                  <a:pt x="6375" y="26377"/>
                  <a:pt x="1562" y="25107"/>
                  <a:pt x="0" y="24116"/>
                </a:cubicBezTo>
                <a:lnTo>
                  <a:pt x="0" y="2273"/>
                </a:lnTo>
                <a:lnTo>
                  <a:pt x="292" y="2273"/>
                </a:lnTo>
                <a:cubicBezTo>
                  <a:pt x="1727" y="2273"/>
                  <a:pt x="7366" y="0"/>
                  <a:pt x="9322" y="0"/>
                </a:cubicBezTo>
                <a:lnTo>
                  <a:pt x="37020" y="13"/>
                </a:lnTo>
                <a:cubicBezTo>
                  <a:pt x="42582" y="13"/>
                  <a:pt x="43471" y="6363"/>
                  <a:pt x="39802" y="6972"/>
                </a:cubicBezTo>
                <a:lnTo>
                  <a:pt x="39967" y="7683"/>
                </a:lnTo>
                <a:cubicBezTo>
                  <a:pt x="43484" y="8064"/>
                  <a:pt x="45630" y="13703"/>
                  <a:pt x="41135" y="14859"/>
                </a:cubicBezTo>
                <a:lnTo>
                  <a:pt x="41300" y="15557"/>
                </a:lnTo>
                <a:cubicBezTo>
                  <a:pt x="44665" y="15926"/>
                  <a:pt x="47167" y="21399"/>
                  <a:pt x="42481" y="22745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6" name="Google Shape;1866;p69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699864" y="1860431"/>
            <a:ext cx="96694" cy="103019"/>
          </a:xfrm>
          <a:prstGeom prst="rect">
            <a:avLst/>
          </a:prstGeom>
          <a:noFill/>
          <a:ln>
            <a:noFill/>
          </a:ln>
        </p:spPr>
      </p:pic>
      <p:sp>
        <p:nvSpPr>
          <p:cNvPr id="1867" name="Google Shape;1867;p69"/>
          <p:cNvSpPr/>
          <p:nvPr/>
        </p:nvSpPr>
        <p:spPr>
          <a:xfrm>
            <a:off x="8000409" y="1873848"/>
            <a:ext cx="72006" cy="60840"/>
          </a:xfrm>
          <a:custGeom>
            <a:rect b="b" l="l" r="r" t="t"/>
            <a:pathLst>
              <a:path extrusionOk="0" h="47954" w="54482">
                <a:moveTo>
                  <a:pt x="22745" y="5473"/>
                </a:moveTo>
                <a:lnTo>
                  <a:pt x="23443" y="5308"/>
                </a:lnTo>
                <a:cubicBezTo>
                  <a:pt x="24154" y="889"/>
                  <a:pt x="30974" y="0"/>
                  <a:pt x="30987" y="4724"/>
                </a:cubicBezTo>
                <a:lnTo>
                  <a:pt x="30987" y="23900"/>
                </a:lnTo>
                <a:cubicBezTo>
                  <a:pt x="33463" y="23291"/>
                  <a:pt x="40423" y="22249"/>
                  <a:pt x="42722" y="21906"/>
                </a:cubicBezTo>
                <a:cubicBezTo>
                  <a:pt x="43280" y="21817"/>
                  <a:pt x="43852" y="21817"/>
                  <a:pt x="44423" y="21894"/>
                </a:cubicBezTo>
                <a:cubicBezTo>
                  <a:pt x="47713" y="22351"/>
                  <a:pt x="51358" y="23951"/>
                  <a:pt x="52983" y="24726"/>
                </a:cubicBezTo>
                <a:cubicBezTo>
                  <a:pt x="53593" y="25018"/>
                  <a:pt x="54050" y="25551"/>
                  <a:pt x="54215" y="26186"/>
                </a:cubicBezTo>
                <a:cubicBezTo>
                  <a:pt x="54482" y="27151"/>
                  <a:pt x="54469" y="27939"/>
                  <a:pt x="54329" y="28561"/>
                </a:cubicBezTo>
                <a:cubicBezTo>
                  <a:pt x="54101" y="29641"/>
                  <a:pt x="53110" y="30390"/>
                  <a:pt x="51993" y="30365"/>
                </a:cubicBezTo>
                <a:cubicBezTo>
                  <a:pt x="49821" y="30314"/>
                  <a:pt x="45516" y="30225"/>
                  <a:pt x="44271" y="30225"/>
                </a:cubicBezTo>
                <a:cubicBezTo>
                  <a:pt x="42569" y="30225"/>
                  <a:pt x="29044" y="38492"/>
                  <a:pt x="27291" y="40499"/>
                </a:cubicBezTo>
                <a:cubicBezTo>
                  <a:pt x="26377" y="41579"/>
                  <a:pt x="25107" y="46392"/>
                  <a:pt x="24116" y="47954"/>
                </a:cubicBezTo>
                <a:lnTo>
                  <a:pt x="2273" y="47954"/>
                </a:lnTo>
                <a:lnTo>
                  <a:pt x="2273" y="47662"/>
                </a:lnTo>
                <a:cubicBezTo>
                  <a:pt x="2273" y="46227"/>
                  <a:pt x="0" y="40575"/>
                  <a:pt x="0" y="38632"/>
                </a:cubicBezTo>
                <a:lnTo>
                  <a:pt x="13" y="10934"/>
                </a:lnTo>
                <a:cubicBezTo>
                  <a:pt x="13" y="5372"/>
                  <a:pt x="6363" y="4483"/>
                  <a:pt x="6972" y="8152"/>
                </a:cubicBezTo>
                <a:lnTo>
                  <a:pt x="7683" y="7987"/>
                </a:lnTo>
                <a:cubicBezTo>
                  <a:pt x="8064" y="4470"/>
                  <a:pt x="13703" y="2324"/>
                  <a:pt x="14859" y="6819"/>
                </a:cubicBezTo>
                <a:lnTo>
                  <a:pt x="15557" y="6654"/>
                </a:lnTo>
                <a:cubicBezTo>
                  <a:pt x="15926" y="3289"/>
                  <a:pt x="21399" y="787"/>
                  <a:pt x="22745" y="5473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8" name="Google Shape;1868;p69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982721" y="1858848"/>
            <a:ext cx="107319" cy="92824"/>
          </a:xfrm>
          <a:prstGeom prst="rect">
            <a:avLst/>
          </a:prstGeom>
          <a:noFill/>
          <a:ln>
            <a:noFill/>
          </a:ln>
        </p:spPr>
      </p:pic>
      <p:sp>
        <p:nvSpPr>
          <p:cNvPr id="1869" name="Google Shape;1869;p69"/>
          <p:cNvSpPr/>
          <p:nvPr/>
        </p:nvSpPr>
        <p:spPr>
          <a:xfrm>
            <a:off x="1850034" y="1720645"/>
            <a:ext cx="2267687" cy="315484"/>
          </a:xfrm>
          <a:custGeom>
            <a:rect b="b" l="l" r="r" t="t"/>
            <a:pathLst>
              <a:path extrusionOk="0" h="248665" w="1715807">
                <a:moveTo>
                  <a:pt x="4330" y="0"/>
                </a:moveTo>
                <a:lnTo>
                  <a:pt x="0" y="167043"/>
                </a:lnTo>
                <a:lnTo>
                  <a:pt x="1715807" y="248665"/>
                </a:lnTo>
                <a:lnTo>
                  <a:pt x="1522996" y="97193"/>
                </a:lnTo>
                <a:close/>
                <a:moveTo>
                  <a:pt x="4330" y="0"/>
                </a:moveTo>
              </a:path>
            </a:pathLst>
          </a:custGeom>
          <a:solidFill>
            <a:srgbClr val="C0C2C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0" name="Google Shape;1870;p69"/>
          <p:cNvSpPr/>
          <p:nvPr/>
        </p:nvSpPr>
        <p:spPr>
          <a:xfrm>
            <a:off x="1541381" y="1696094"/>
            <a:ext cx="2689425" cy="299642"/>
          </a:xfrm>
          <a:custGeom>
            <a:rect b="b" l="l" r="r" t="t"/>
            <a:pathLst>
              <a:path extrusionOk="0" h="252006" w="2031389">
                <a:moveTo>
                  <a:pt x="125996" y="0"/>
                </a:moveTo>
                <a:cubicBezTo>
                  <a:pt x="56413" y="0"/>
                  <a:pt x="0" y="56413"/>
                  <a:pt x="0" y="125996"/>
                </a:cubicBezTo>
                <a:cubicBezTo>
                  <a:pt x="0" y="195592"/>
                  <a:pt x="56413" y="252006"/>
                  <a:pt x="125996" y="252006"/>
                </a:cubicBezTo>
                <a:lnTo>
                  <a:pt x="1905393" y="252006"/>
                </a:lnTo>
                <a:cubicBezTo>
                  <a:pt x="1974976" y="252006"/>
                  <a:pt x="2031389" y="195592"/>
                  <a:pt x="2031389" y="125996"/>
                </a:cubicBezTo>
                <a:cubicBezTo>
                  <a:pt x="2031389" y="56413"/>
                  <a:pt x="1974976" y="0"/>
                  <a:pt x="1905393" y="0"/>
                </a:cubicBezTo>
                <a:close/>
                <a:moveTo>
                  <a:pt x="125996" y="0"/>
                </a:moveTo>
              </a:path>
            </a:pathLst>
          </a:custGeom>
          <a:solidFill>
            <a:srgbClr val="AE6EA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1" name="Google Shape;1871;p69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520977" y="1530504"/>
            <a:ext cx="512943" cy="523338"/>
          </a:xfrm>
          <a:prstGeom prst="rect">
            <a:avLst/>
          </a:prstGeom>
          <a:noFill/>
          <a:ln>
            <a:noFill/>
          </a:ln>
        </p:spPr>
      </p:pic>
      <p:sp>
        <p:nvSpPr>
          <p:cNvPr id="1872" name="Google Shape;1872;p69"/>
          <p:cNvSpPr/>
          <p:nvPr/>
        </p:nvSpPr>
        <p:spPr>
          <a:xfrm>
            <a:off x="1472309" y="1483788"/>
            <a:ext cx="529628" cy="539869"/>
          </a:xfrm>
          <a:custGeom>
            <a:rect b="b" l="l" r="r" t="t"/>
            <a:pathLst>
              <a:path extrusionOk="0" h="425526" w="400734">
                <a:moveTo>
                  <a:pt x="200367" y="425526"/>
                </a:moveTo>
                <a:cubicBezTo>
                  <a:pt x="311022" y="425526"/>
                  <a:pt x="400734" y="330276"/>
                  <a:pt x="400734" y="212763"/>
                </a:cubicBezTo>
                <a:cubicBezTo>
                  <a:pt x="400734" y="95263"/>
                  <a:pt x="311022" y="0"/>
                  <a:pt x="200367" y="0"/>
                </a:cubicBezTo>
                <a:cubicBezTo>
                  <a:pt x="89712" y="0"/>
                  <a:pt x="0" y="95263"/>
                  <a:pt x="0" y="212763"/>
                </a:cubicBezTo>
                <a:cubicBezTo>
                  <a:pt x="0" y="330276"/>
                  <a:pt x="89712" y="425526"/>
                  <a:pt x="200367" y="425526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3" name="Google Shape;1873;p69"/>
          <p:cNvSpPr/>
          <p:nvPr/>
        </p:nvSpPr>
        <p:spPr>
          <a:xfrm>
            <a:off x="1472309" y="1483788"/>
            <a:ext cx="529628" cy="539869"/>
          </a:xfrm>
          <a:custGeom>
            <a:rect b="b" l="l" r="r" t="t"/>
            <a:pathLst>
              <a:path extrusionOk="0" h="425526" w="400734">
                <a:moveTo>
                  <a:pt x="200367" y="425526"/>
                </a:moveTo>
                <a:cubicBezTo>
                  <a:pt x="311022" y="425526"/>
                  <a:pt x="400734" y="330276"/>
                  <a:pt x="400734" y="212763"/>
                </a:cubicBezTo>
                <a:cubicBezTo>
                  <a:pt x="400734" y="95263"/>
                  <a:pt x="311022" y="0"/>
                  <a:pt x="200367" y="0"/>
                </a:cubicBezTo>
                <a:cubicBezTo>
                  <a:pt x="89712" y="0"/>
                  <a:pt x="0" y="95263"/>
                  <a:pt x="0" y="212763"/>
                </a:cubicBezTo>
                <a:cubicBezTo>
                  <a:pt x="0" y="330276"/>
                  <a:pt x="89712" y="425526"/>
                  <a:pt x="200367" y="425526"/>
                </a:cubicBezTo>
                <a:close/>
                <a:moveTo>
                  <a:pt x="200367" y="425526"/>
                </a:moveTo>
              </a:path>
            </a:pathLst>
          </a:custGeom>
          <a:noFill/>
          <a:ln cap="flat" cmpd="sng" w="10525">
            <a:solidFill>
              <a:srgbClr val="AE6EAD"/>
            </a:solidFill>
            <a:prstDash val="solid"/>
            <a:miter lim="127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4" name="Google Shape;1874;p69"/>
          <p:cNvSpPr/>
          <p:nvPr/>
        </p:nvSpPr>
        <p:spPr>
          <a:xfrm>
            <a:off x="1527926" y="2078619"/>
            <a:ext cx="1170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875" name="Google Shape;1875;p69"/>
          <p:cNvSpPr/>
          <p:nvPr/>
        </p:nvSpPr>
        <p:spPr>
          <a:xfrm>
            <a:off x="1813469" y="3313806"/>
            <a:ext cx="63020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AC67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Déterminer la charge électrique du noyau de l’atome du lithium. </a:t>
            </a:r>
            <a:endParaRPr/>
          </a:p>
        </p:txBody>
      </p:sp>
      <p:sp>
        <p:nvSpPr>
          <p:cNvPr id="1876" name="Google Shape;1876;p69"/>
          <p:cNvSpPr/>
          <p:nvPr/>
        </p:nvSpPr>
        <p:spPr>
          <a:xfrm>
            <a:off x="1860224" y="2201961"/>
            <a:ext cx="832221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L’atome du lithium Li a le numéro atomique Z = 3.</a:t>
            </a:r>
            <a:endParaRPr b="0" i="0" sz="18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On veut déterminer la charge électrique du noyau de cet atome et celle de ses électrons.</a:t>
            </a:r>
            <a:endParaRPr/>
          </a:p>
        </p:txBody>
      </p:sp>
      <p:sp>
        <p:nvSpPr>
          <p:cNvPr id="1877" name="Google Shape;1877;p69"/>
          <p:cNvSpPr/>
          <p:nvPr/>
        </p:nvSpPr>
        <p:spPr>
          <a:xfrm>
            <a:off x="2194252" y="1688112"/>
            <a:ext cx="192346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Jem’entraîneseul </a:t>
            </a:r>
            <a:endParaRPr/>
          </a:p>
        </p:txBody>
      </p:sp>
      <p:sp>
        <p:nvSpPr>
          <p:cNvPr id="1878" name="Google Shape;1878;p69"/>
          <p:cNvSpPr/>
          <p:nvPr/>
        </p:nvSpPr>
        <p:spPr>
          <a:xfrm>
            <a:off x="1990500" y="3662728"/>
            <a:ext cx="6405600" cy="12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Puisque l</a:t>
            </a:r>
            <a:r>
              <a:rPr b="0" i="0"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 charge électrique du noyau de l’atome du </a:t>
            </a:r>
            <a:r>
              <a:rPr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lithium </a:t>
            </a:r>
            <a:r>
              <a:rPr b="0" i="0"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est :</a:t>
            </a:r>
            <a:endParaRPr b="0" i="0" sz="18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D8D8D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..........................................................................................................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D8D8D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...........................................................................................................</a:t>
            </a:r>
            <a:r>
              <a:rPr b="0" i="0" lang="fr-FR" sz="1800">
                <a:solidFill>
                  <a:srgbClr val="D8D8D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1879" name="Google Shape;1879;p69"/>
          <p:cNvSpPr/>
          <p:nvPr/>
        </p:nvSpPr>
        <p:spPr>
          <a:xfrm>
            <a:off x="2367125" y="4001124"/>
            <a:ext cx="5996700" cy="7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aseline="-25000"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= Q</a:t>
            </a:r>
            <a:r>
              <a:rPr baseline="-25000"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protons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+ Q</a:t>
            </a:r>
            <a:r>
              <a:rPr baseline="-25000"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neutrons 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alors  Q</a:t>
            </a:r>
            <a:r>
              <a:rPr baseline="-25000"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Noyau 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= +</a:t>
            </a:r>
            <a:r>
              <a:rPr lang="fr-FR" sz="1800">
                <a:solidFill>
                  <a:srgbClr val="FF0000"/>
                </a:solidFill>
              </a:rPr>
              <a:t>3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 + 0e</a:t>
            </a:r>
            <a:endParaRPr sz="1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Donc</a:t>
            </a:r>
            <a:r>
              <a:rPr baseline="-25000"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aseline="-25000"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= +</a:t>
            </a:r>
            <a:r>
              <a:rPr lang="fr-FR" sz="1800">
                <a:solidFill>
                  <a:srgbClr val="FF0000"/>
                </a:solidFill>
              </a:rPr>
              <a:t>3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sz="1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7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430" name="Google Shape;430;p7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9D7A2"/>
            </a:solidFill>
            <a:ln cap="flat" cmpd="sng" w="12700">
              <a:solidFill>
                <a:srgbClr val="F9D7A2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2" name="Google Shape;432;p7"/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33" name="Google Shape;433;p7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7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10 min</a:t>
              </a:r>
              <a:endParaRPr/>
            </a:p>
          </p:txBody>
        </p:sp>
      </p:grpSp>
      <p:sp>
        <p:nvSpPr>
          <p:cNvPr id="435" name="Google Shape;435;p7"/>
          <p:cNvSpPr txBox="1"/>
          <p:nvPr/>
        </p:nvSpPr>
        <p:spPr>
          <a:xfrm>
            <a:off x="3001618" y="3570099"/>
            <a:ext cx="70070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/>
          </a:p>
        </p:txBody>
      </p:sp>
      <p:pic>
        <p:nvPicPr>
          <p:cNvPr id="436" name="Google Shape;43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73623" y="1337871"/>
            <a:ext cx="2096135" cy="215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3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" name="Google Shape;1884;p70"/>
          <p:cNvSpPr/>
          <p:nvPr/>
        </p:nvSpPr>
        <p:spPr>
          <a:xfrm>
            <a:off x="2033920" y="4957205"/>
            <a:ext cx="76089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D8D8D8"/>
                </a:solidFill>
                <a:latin typeface="Tahoma"/>
                <a:ea typeface="Tahoma"/>
                <a:cs typeface="Tahoma"/>
                <a:sym typeface="Tahoma"/>
              </a:rPr>
              <a:t>....................................................................................3...............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D8D8D8"/>
                </a:solidFill>
                <a:latin typeface="Tahoma"/>
                <a:ea typeface="Tahoma"/>
                <a:cs typeface="Tahoma"/>
                <a:sym typeface="Tahoma"/>
              </a:rPr>
              <a:t>........................................................................................................</a:t>
            </a:r>
            <a:endParaRPr b="0" i="0" sz="1800">
              <a:solidFill>
                <a:srgbClr val="D8D8D8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885" name="Google Shape;1885;p70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PA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86" name="Google Shape;1886;p70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la correction sur vos livrets.</a:t>
            </a:r>
            <a:endParaRPr/>
          </a:p>
        </p:txBody>
      </p:sp>
      <p:sp>
        <p:nvSpPr>
          <p:cNvPr id="1887" name="Google Shape;1887;p70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donne 5 min aux élèves pour recopier la correction sur les livrets. Il propose une solution au défi s’il reste assez de temps.</a:t>
            </a:r>
            <a:endParaRPr/>
          </a:p>
        </p:txBody>
      </p:sp>
      <p:grpSp>
        <p:nvGrpSpPr>
          <p:cNvPr id="1888" name="Google Shape;1888;p70"/>
          <p:cNvGrpSpPr/>
          <p:nvPr/>
        </p:nvGrpSpPr>
        <p:grpSpPr>
          <a:xfrm>
            <a:off x="10582447" y="178527"/>
            <a:ext cx="630930" cy="597556"/>
            <a:chOff x="582302" y="4447623"/>
            <a:chExt cx="630930" cy="597556"/>
          </a:xfrm>
        </p:grpSpPr>
        <p:pic>
          <p:nvPicPr>
            <p:cNvPr id="1889" name="Google Shape;1889;p70"/>
            <p:cNvPicPr preferRelativeResize="0"/>
            <p:nvPr/>
          </p:nvPicPr>
          <p:blipFill rotWithShape="1">
            <a:blip r:embed="rId3">
              <a:alphaModFix/>
            </a:blip>
            <a:srcRect b="30054" l="11664" r="25922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90" name="Google Shape;1890;p70"/>
            <p:cNvPicPr preferRelativeResize="0"/>
            <p:nvPr/>
          </p:nvPicPr>
          <p:blipFill rotWithShape="1">
            <a:blip r:embed="rId4">
              <a:alphaModFix/>
            </a:blip>
            <a:srcRect b="30054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91" name="Google Shape;1891;p70"/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Page 26</a:t>
            </a:r>
            <a:endParaRPr/>
          </a:p>
        </p:txBody>
      </p:sp>
      <p:sp>
        <p:nvSpPr>
          <p:cNvPr id="1892" name="Google Shape;1892;p70"/>
          <p:cNvSpPr/>
          <p:nvPr/>
        </p:nvSpPr>
        <p:spPr>
          <a:xfrm>
            <a:off x="1609363" y="1883693"/>
            <a:ext cx="8741920" cy="4025788"/>
          </a:xfrm>
          <a:custGeom>
            <a:rect b="b" l="l" r="r" t="t"/>
            <a:pathLst>
              <a:path extrusionOk="0" h="4267542" w="6611301">
                <a:moveTo>
                  <a:pt x="157200" y="42036"/>
                </a:moveTo>
                <a:lnTo>
                  <a:pt x="78600" y="42036"/>
                </a:lnTo>
                <a:cubicBezTo>
                  <a:pt x="35192" y="42036"/>
                  <a:pt x="0" y="90384"/>
                  <a:pt x="0" y="150036"/>
                </a:cubicBezTo>
                <a:lnTo>
                  <a:pt x="0" y="4159541"/>
                </a:lnTo>
                <a:cubicBezTo>
                  <a:pt x="0" y="4219180"/>
                  <a:pt x="48349" y="4267542"/>
                  <a:pt x="108001" y="4267542"/>
                </a:cubicBezTo>
                <a:lnTo>
                  <a:pt x="6503301" y="4267542"/>
                </a:lnTo>
                <a:cubicBezTo>
                  <a:pt x="6562940" y="4267542"/>
                  <a:pt x="6611301" y="4219180"/>
                  <a:pt x="6611301" y="4159541"/>
                </a:cubicBezTo>
                <a:lnTo>
                  <a:pt x="6611301" y="107999"/>
                </a:lnTo>
                <a:cubicBezTo>
                  <a:pt x="6611301" y="48360"/>
                  <a:pt x="6562940" y="0"/>
                  <a:pt x="6503301" y="0"/>
                </a:cubicBezTo>
                <a:lnTo>
                  <a:pt x="5302046" y="0"/>
                </a:lnTo>
              </a:path>
            </a:pathLst>
          </a:custGeom>
          <a:noFill/>
          <a:ln cap="flat" cmpd="sng" w="12700">
            <a:solidFill>
              <a:srgbClr val="BA86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3" name="Google Shape;1893;p70"/>
          <p:cNvSpPr/>
          <p:nvPr/>
        </p:nvSpPr>
        <p:spPr>
          <a:xfrm>
            <a:off x="1990504" y="3316483"/>
            <a:ext cx="7977754" cy="299166"/>
          </a:xfrm>
          <a:custGeom>
            <a:rect b="b" l="l" r="r" t="t"/>
            <a:pathLst>
              <a:path extrusionOk="0" h="203822" w="6036233">
                <a:moveTo>
                  <a:pt x="0" y="0"/>
                </a:moveTo>
                <a:lnTo>
                  <a:pt x="0" y="203822"/>
                </a:lnTo>
                <a:lnTo>
                  <a:pt x="5963158" y="203822"/>
                </a:lnTo>
                <a:cubicBezTo>
                  <a:pt x="6003518" y="203822"/>
                  <a:pt x="6036233" y="171589"/>
                  <a:pt x="6036233" y="131826"/>
                </a:cubicBezTo>
                <a:lnTo>
                  <a:pt x="6036233" y="71996"/>
                </a:lnTo>
                <a:cubicBezTo>
                  <a:pt x="6036233" y="32232"/>
                  <a:pt x="6003518" y="0"/>
                  <a:pt x="5963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4" name="Google Shape;1894;p70"/>
          <p:cNvSpPr/>
          <p:nvPr/>
        </p:nvSpPr>
        <p:spPr>
          <a:xfrm>
            <a:off x="1743563" y="2114644"/>
            <a:ext cx="8431663" cy="1037222"/>
          </a:xfrm>
          <a:custGeom>
            <a:rect b="b" l="l" r="r" t="t"/>
            <a:pathLst>
              <a:path extrusionOk="0" h="419404" w="6239649">
                <a:moveTo>
                  <a:pt x="0" y="0"/>
                </a:moveTo>
                <a:lnTo>
                  <a:pt x="0" y="0"/>
                </a:lnTo>
                <a:lnTo>
                  <a:pt x="0" y="311404"/>
                </a:lnTo>
                <a:cubicBezTo>
                  <a:pt x="0" y="371055"/>
                  <a:pt x="48348" y="419404"/>
                  <a:pt x="108000" y="419404"/>
                </a:cubicBezTo>
                <a:lnTo>
                  <a:pt x="6131648" y="419404"/>
                </a:lnTo>
                <a:cubicBezTo>
                  <a:pt x="6191300" y="419404"/>
                  <a:pt x="6239649" y="371055"/>
                  <a:pt x="6239649" y="311404"/>
                </a:cubicBezTo>
                <a:lnTo>
                  <a:pt x="6239649" y="108000"/>
                </a:lnTo>
                <a:cubicBezTo>
                  <a:pt x="6239649" y="48348"/>
                  <a:pt x="6191300" y="0"/>
                  <a:pt x="613164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EE3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5" name="Google Shape;1895;p70"/>
          <p:cNvSpPr/>
          <p:nvPr/>
        </p:nvSpPr>
        <p:spPr>
          <a:xfrm>
            <a:off x="1743563" y="2114645"/>
            <a:ext cx="8431663" cy="998984"/>
          </a:xfrm>
          <a:custGeom>
            <a:rect b="b" l="l" r="r" t="t"/>
            <a:pathLst>
              <a:path extrusionOk="0" h="419404" w="6239649">
                <a:moveTo>
                  <a:pt x="0" y="0"/>
                </a:moveTo>
                <a:lnTo>
                  <a:pt x="0" y="0"/>
                </a:lnTo>
                <a:lnTo>
                  <a:pt x="0" y="311404"/>
                </a:lnTo>
                <a:cubicBezTo>
                  <a:pt x="0" y="371055"/>
                  <a:pt x="48348" y="419404"/>
                  <a:pt x="108000" y="419404"/>
                </a:cubicBezTo>
                <a:lnTo>
                  <a:pt x="6131648" y="419404"/>
                </a:lnTo>
                <a:cubicBezTo>
                  <a:pt x="6191300" y="419404"/>
                  <a:pt x="6239649" y="371055"/>
                  <a:pt x="6239649" y="311404"/>
                </a:cubicBezTo>
                <a:lnTo>
                  <a:pt x="6239649" y="108000"/>
                </a:lnTo>
                <a:cubicBezTo>
                  <a:pt x="6239649" y="48348"/>
                  <a:pt x="6191300" y="0"/>
                  <a:pt x="6131648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cap="flat" cmpd="sng" w="9525">
            <a:solidFill>
              <a:srgbClr val="AE6EAD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6" name="Google Shape;1896;p70"/>
          <p:cNvSpPr/>
          <p:nvPr/>
        </p:nvSpPr>
        <p:spPr>
          <a:xfrm>
            <a:off x="8532857" y="1849714"/>
            <a:ext cx="67140" cy="64450"/>
          </a:xfrm>
          <a:custGeom>
            <a:rect b="b" l="l" r="r" t="t"/>
            <a:pathLst>
              <a:path extrusionOk="0" h="50800" w="50800">
                <a:moveTo>
                  <a:pt x="25400" y="50800"/>
                </a:moveTo>
                <a:cubicBezTo>
                  <a:pt x="39433" y="50800"/>
                  <a:pt x="50800" y="39421"/>
                  <a:pt x="50800" y="25400"/>
                </a:cubicBezTo>
                <a:cubicBezTo>
                  <a:pt x="50800" y="11380"/>
                  <a:pt x="39433" y="0"/>
                  <a:pt x="25400" y="0"/>
                </a:cubicBezTo>
                <a:cubicBezTo>
                  <a:pt x="11367" y="0"/>
                  <a:pt x="0" y="11380"/>
                  <a:pt x="0" y="25400"/>
                </a:cubicBezTo>
                <a:cubicBezTo>
                  <a:pt x="0" y="39421"/>
                  <a:pt x="11367" y="50800"/>
                  <a:pt x="25400" y="50800"/>
                </a:cubicBezTo>
              </a:path>
            </a:pathLst>
          </a:custGeom>
          <a:solidFill>
            <a:srgbClr val="BA86B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7" name="Google Shape;1897;p70"/>
          <p:cNvSpPr/>
          <p:nvPr/>
        </p:nvSpPr>
        <p:spPr>
          <a:xfrm>
            <a:off x="1433306" y="2133454"/>
            <a:ext cx="312651" cy="261040"/>
          </a:xfrm>
          <a:custGeom>
            <a:rect b="b" l="l" r="r" t="t"/>
            <a:pathLst>
              <a:path extrusionOk="0" h="205752" w="23656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D4B6D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8" name="Google Shape;1898;p70"/>
          <p:cNvSpPr/>
          <p:nvPr/>
        </p:nvSpPr>
        <p:spPr>
          <a:xfrm>
            <a:off x="1420223" y="2106307"/>
            <a:ext cx="345381" cy="261040"/>
          </a:xfrm>
          <a:custGeom>
            <a:rect b="b" l="l" r="r" t="t"/>
            <a:pathLst>
              <a:path extrusionOk="0" h="205752" w="261327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AE6EA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9" name="Google Shape;1899;p70"/>
          <p:cNvSpPr/>
          <p:nvPr/>
        </p:nvSpPr>
        <p:spPr>
          <a:xfrm>
            <a:off x="7561221" y="1752093"/>
            <a:ext cx="202274" cy="194172"/>
          </a:xfrm>
          <a:custGeom>
            <a:rect b="b" l="l" r="r" t="t"/>
            <a:pathLst>
              <a:path extrusionOk="0" h="153047" w="153047">
                <a:moveTo>
                  <a:pt x="153047" y="76517"/>
                </a:moveTo>
                <a:cubicBezTo>
                  <a:pt x="153047" y="118782"/>
                  <a:pt x="118783" y="153047"/>
                  <a:pt x="76517" y="153047"/>
                </a:cubicBezTo>
                <a:cubicBezTo>
                  <a:pt x="34264" y="153047"/>
                  <a:pt x="0" y="118782"/>
                  <a:pt x="0" y="76517"/>
                </a:cubicBezTo>
                <a:cubicBezTo>
                  <a:pt x="0" y="34252"/>
                  <a:pt x="34264" y="0"/>
                  <a:pt x="76517" y="0"/>
                </a:cubicBezTo>
                <a:cubicBezTo>
                  <a:pt x="118783" y="0"/>
                  <a:pt x="153047" y="34252"/>
                  <a:pt x="153047" y="76517"/>
                </a:cubicBezTo>
              </a:path>
            </a:pathLst>
          </a:custGeom>
          <a:solidFill>
            <a:srgbClr val="DC393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0" name="Google Shape;1900;p7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58507" y="1747152"/>
            <a:ext cx="151772" cy="145690"/>
          </a:xfrm>
          <a:prstGeom prst="rect">
            <a:avLst/>
          </a:prstGeom>
          <a:noFill/>
          <a:ln>
            <a:noFill/>
          </a:ln>
        </p:spPr>
      </p:pic>
      <p:sp>
        <p:nvSpPr>
          <p:cNvPr id="1901" name="Google Shape;1901;p70"/>
          <p:cNvSpPr/>
          <p:nvPr/>
        </p:nvSpPr>
        <p:spPr>
          <a:xfrm>
            <a:off x="7587981" y="1780110"/>
            <a:ext cx="60476" cy="51414"/>
          </a:xfrm>
          <a:custGeom>
            <a:rect b="b" l="l" r="r" t="t"/>
            <a:pathLst>
              <a:path extrusionOk="0" h="40525" w="45758">
                <a:moveTo>
                  <a:pt x="17691" y="40525"/>
                </a:moveTo>
                <a:cubicBezTo>
                  <a:pt x="13513" y="40525"/>
                  <a:pt x="9665" y="39154"/>
                  <a:pt x="6833" y="36309"/>
                </a:cubicBezTo>
                <a:cubicBezTo>
                  <a:pt x="0" y="29489"/>
                  <a:pt x="1651" y="16764"/>
                  <a:pt x="10516" y="7899"/>
                </a:cubicBezTo>
                <a:cubicBezTo>
                  <a:pt x="15698" y="2718"/>
                  <a:pt x="22199" y="0"/>
                  <a:pt x="28066" y="0"/>
                </a:cubicBezTo>
                <a:cubicBezTo>
                  <a:pt x="32245" y="0"/>
                  <a:pt x="36093" y="1371"/>
                  <a:pt x="38938" y="4204"/>
                </a:cubicBezTo>
                <a:cubicBezTo>
                  <a:pt x="45758" y="11036"/>
                  <a:pt x="44106" y="23761"/>
                  <a:pt x="35242" y="32626"/>
                </a:cubicBezTo>
                <a:cubicBezTo>
                  <a:pt x="30060" y="37808"/>
                  <a:pt x="23558" y="40525"/>
                  <a:pt x="17691" y="40525"/>
                </a:cubicBezTo>
              </a:path>
            </a:pathLst>
          </a:custGeom>
          <a:solidFill>
            <a:srgbClr val="ED78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2" name="Google Shape;1902;p70"/>
          <p:cNvSpPr/>
          <p:nvPr/>
        </p:nvSpPr>
        <p:spPr>
          <a:xfrm>
            <a:off x="7580800" y="1770889"/>
            <a:ext cx="179043" cy="171872"/>
          </a:xfrm>
          <a:custGeom>
            <a:rect b="b" l="l" r="r" t="t"/>
            <a:pathLst>
              <a:path extrusionOk="0" h="135470" w="135470">
                <a:moveTo>
                  <a:pt x="61709" y="135470"/>
                </a:moveTo>
                <a:cubicBezTo>
                  <a:pt x="36652" y="135470"/>
                  <a:pt x="13462" y="122529"/>
                  <a:pt x="0" y="102095"/>
                </a:cubicBezTo>
                <a:cubicBezTo>
                  <a:pt x="12586" y="111734"/>
                  <a:pt x="28042" y="117055"/>
                  <a:pt x="44247" y="117055"/>
                </a:cubicBezTo>
                <a:cubicBezTo>
                  <a:pt x="84391" y="117055"/>
                  <a:pt x="117068" y="84391"/>
                  <a:pt x="117068" y="44234"/>
                </a:cubicBezTo>
                <a:cubicBezTo>
                  <a:pt x="117068" y="28041"/>
                  <a:pt x="111734" y="12573"/>
                  <a:pt x="102095" y="0"/>
                </a:cubicBezTo>
                <a:cubicBezTo>
                  <a:pt x="122541" y="13462"/>
                  <a:pt x="135470" y="36639"/>
                  <a:pt x="135470" y="61709"/>
                </a:cubicBezTo>
                <a:cubicBezTo>
                  <a:pt x="135470" y="102374"/>
                  <a:pt x="102387" y="135470"/>
                  <a:pt x="61709" y="135470"/>
                </a:cubicBezTo>
              </a:path>
            </a:pathLst>
          </a:custGeom>
          <a:solidFill>
            <a:srgbClr val="D6373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3" name="Google Shape;1903;p7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50936" y="1742208"/>
            <a:ext cx="229348" cy="220162"/>
          </a:xfrm>
          <a:prstGeom prst="rect">
            <a:avLst/>
          </a:prstGeom>
          <a:noFill/>
          <a:ln>
            <a:noFill/>
          </a:ln>
        </p:spPr>
      </p:pic>
      <p:sp>
        <p:nvSpPr>
          <p:cNvPr id="1904" name="Google Shape;1904;p70"/>
          <p:cNvSpPr/>
          <p:nvPr/>
        </p:nvSpPr>
        <p:spPr>
          <a:xfrm>
            <a:off x="7615811" y="1835143"/>
            <a:ext cx="20528" cy="33126"/>
          </a:xfrm>
          <a:custGeom>
            <a:rect b="b" l="l" r="r" t="t"/>
            <a:pathLst>
              <a:path extrusionOk="0" h="26110" w="15532">
                <a:moveTo>
                  <a:pt x="15532" y="13055"/>
                </a:moveTo>
                <a:cubicBezTo>
                  <a:pt x="15532" y="5842"/>
                  <a:pt x="12053" y="0"/>
                  <a:pt x="7760" y="0"/>
                </a:cubicBezTo>
                <a:cubicBezTo>
                  <a:pt x="3468" y="0"/>
                  <a:pt x="0" y="5842"/>
                  <a:pt x="0" y="13055"/>
                </a:cubicBezTo>
                <a:cubicBezTo>
                  <a:pt x="0" y="20268"/>
                  <a:pt x="3468" y="26110"/>
                  <a:pt x="7760" y="26110"/>
                </a:cubicBezTo>
                <a:cubicBezTo>
                  <a:pt x="12053" y="26110"/>
                  <a:pt x="15532" y="20268"/>
                  <a:pt x="15532" y="13055"/>
                </a:cubicBezTo>
              </a:path>
            </a:pathLst>
          </a:custGeom>
          <a:solidFill>
            <a:srgbClr val="2E30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5" name="Google Shape;1905;p70"/>
          <p:cNvSpPr/>
          <p:nvPr/>
        </p:nvSpPr>
        <p:spPr>
          <a:xfrm>
            <a:off x="7688385" y="1835143"/>
            <a:ext cx="20528" cy="33126"/>
          </a:xfrm>
          <a:custGeom>
            <a:rect b="b" l="l" r="r" t="t"/>
            <a:pathLst>
              <a:path extrusionOk="0" h="26110" w="15532">
                <a:moveTo>
                  <a:pt x="15532" y="13055"/>
                </a:moveTo>
                <a:cubicBezTo>
                  <a:pt x="15532" y="5842"/>
                  <a:pt x="12053" y="0"/>
                  <a:pt x="7760" y="0"/>
                </a:cubicBezTo>
                <a:cubicBezTo>
                  <a:pt x="3468" y="0"/>
                  <a:pt x="0" y="5842"/>
                  <a:pt x="0" y="13055"/>
                </a:cubicBezTo>
                <a:cubicBezTo>
                  <a:pt x="0" y="20268"/>
                  <a:pt x="3468" y="26110"/>
                  <a:pt x="7760" y="26110"/>
                </a:cubicBezTo>
                <a:cubicBezTo>
                  <a:pt x="12053" y="26110"/>
                  <a:pt x="15532" y="20268"/>
                  <a:pt x="15532" y="13055"/>
                </a:cubicBezTo>
              </a:path>
            </a:pathLst>
          </a:custGeom>
          <a:solidFill>
            <a:srgbClr val="2E30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6" name="Google Shape;1906;p70"/>
          <p:cNvSpPr/>
          <p:nvPr/>
        </p:nvSpPr>
        <p:spPr>
          <a:xfrm>
            <a:off x="8144343" y="1752093"/>
            <a:ext cx="202274" cy="194172"/>
          </a:xfrm>
          <a:custGeom>
            <a:rect b="b" l="l" r="r" t="t"/>
            <a:pathLst>
              <a:path extrusionOk="0" h="153047" w="153047">
                <a:moveTo>
                  <a:pt x="153047" y="76517"/>
                </a:moveTo>
                <a:cubicBezTo>
                  <a:pt x="153047" y="118782"/>
                  <a:pt x="118783" y="153047"/>
                  <a:pt x="76530" y="153047"/>
                </a:cubicBezTo>
                <a:cubicBezTo>
                  <a:pt x="34264" y="153047"/>
                  <a:pt x="0" y="118782"/>
                  <a:pt x="0" y="76517"/>
                </a:cubicBezTo>
                <a:cubicBezTo>
                  <a:pt x="0" y="34252"/>
                  <a:pt x="34264" y="0"/>
                  <a:pt x="76530" y="0"/>
                </a:cubicBezTo>
                <a:cubicBezTo>
                  <a:pt x="118783" y="0"/>
                  <a:pt x="153047" y="34252"/>
                  <a:pt x="153047" y="76517"/>
                </a:cubicBezTo>
              </a:path>
            </a:pathLst>
          </a:custGeom>
          <a:solidFill>
            <a:srgbClr val="1D984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7" name="Google Shape;1907;p7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41623" y="1747152"/>
            <a:ext cx="151779" cy="145690"/>
          </a:xfrm>
          <a:prstGeom prst="rect">
            <a:avLst/>
          </a:prstGeom>
          <a:noFill/>
          <a:ln>
            <a:noFill/>
          </a:ln>
        </p:spPr>
      </p:pic>
      <p:sp>
        <p:nvSpPr>
          <p:cNvPr id="1908" name="Google Shape;1908;p70"/>
          <p:cNvSpPr/>
          <p:nvPr/>
        </p:nvSpPr>
        <p:spPr>
          <a:xfrm>
            <a:off x="8171103" y="1780110"/>
            <a:ext cx="60476" cy="51414"/>
          </a:xfrm>
          <a:custGeom>
            <a:rect b="b" l="l" r="r" t="t"/>
            <a:pathLst>
              <a:path extrusionOk="0" h="40525" w="45758">
                <a:moveTo>
                  <a:pt x="17691" y="40525"/>
                </a:moveTo>
                <a:cubicBezTo>
                  <a:pt x="13513" y="40525"/>
                  <a:pt x="9665" y="39154"/>
                  <a:pt x="6833" y="36309"/>
                </a:cubicBezTo>
                <a:cubicBezTo>
                  <a:pt x="0" y="29489"/>
                  <a:pt x="1651" y="16764"/>
                  <a:pt x="10516" y="7899"/>
                </a:cubicBezTo>
                <a:cubicBezTo>
                  <a:pt x="15698" y="2718"/>
                  <a:pt x="22199" y="0"/>
                  <a:pt x="28066" y="0"/>
                </a:cubicBezTo>
                <a:cubicBezTo>
                  <a:pt x="32245" y="0"/>
                  <a:pt x="36093" y="1371"/>
                  <a:pt x="38938" y="4204"/>
                </a:cubicBezTo>
                <a:cubicBezTo>
                  <a:pt x="45758" y="11036"/>
                  <a:pt x="44106" y="23761"/>
                  <a:pt x="35242" y="32626"/>
                </a:cubicBezTo>
                <a:cubicBezTo>
                  <a:pt x="30060" y="37808"/>
                  <a:pt x="23558" y="40525"/>
                  <a:pt x="17691" y="40525"/>
                </a:cubicBezTo>
              </a:path>
            </a:pathLst>
          </a:custGeom>
          <a:solidFill>
            <a:srgbClr val="7BB9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9" name="Google Shape;1909;p70"/>
          <p:cNvSpPr/>
          <p:nvPr/>
        </p:nvSpPr>
        <p:spPr>
          <a:xfrm>
            <a:off x="8163924" y="1770889"/>
            <a:ext cx="179043" cy="171872"/>
          </a:xfrm>
          <a:custGeom>
            <a:rect b="b" l="l" r="r" t="t"/>
            <a:pathLst>
              <a:path extrusionOk="0" h="135470" w="135470">
                <a:moveTo>
                  <a:pt x="61709" y="135470"/>
                </a:moveTo>
                <a:cubicBezTo>
                  <a:pt x="36652" y="135470"/>
                  <a:pt x="13462" y="122529"/>
                  <a:pt x="0" y="102095"/>
                </a:cubicBezTo>
                <a:cubicBezTo>
                  <a:pt x="12586" y="111734"/>
                  <a:pt x="28042" y="117055"/>
                  <a:pt x="44247" y="117055"/>
                </a:cubicBezTo>
                <a:cubicBezTo>
                  <a:pt x="84391" y="117055"/>
                  <a:pt x="117055" y="84391"/>
                  <a:pt x="117055" y="44234"/>
                </a:cubicBezTo>
                <a:cubicBezTo>
                  <a:pt x="117055" y="28041"/>
                  <a:pt x="111734" y="12573"/>
                  <a:pt x="102095" y="0"/>
                </a:cubicBezTo>
                <a:cubicBezTo>
                  <a:pt x="122541" y="13462"/>
                  <a:pt x="135470" y="36639"/>
                  <a:pt x="135470" y="61709"/>
                </a:cubicBezTo>
                <a:cubicBezTo>
                  <a:pt x="135470" y="102374"/>
                  <a:pt x="102387" y="135470"/>
                  <a:pt x="61709" y="135470"/>
                </a:cubicBezTo>
              </a:path>
            </a:pathLst>
          </a:custGeom>
          <a:solidFill>
            <a:srgbClr val="0A955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0" name="Google Shape;1910;p7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134043" y="1742208"/>
            <a:ext cx="229365" cy="220162"/>
          </a:xfrm>
          <a:prstGeom prst="rect">
            <a:avLst/>
          </a:prstGeom>
          <a:noFill/>
          <a:ln>
            <a:noFill/>
          </a:ln>
        </p:spPr>
      </p:pic>
      <p:sp>
        <p:nvSpPr>
          <p:cNvPr id="1911" name="Google Shape;1911;p70"/>
          <p:cNvSpPr/>
          <p:nvPr/>
        </p:nvSpPr>
        <p:spPr>
          <a:xfrm>
            <a:off x="8198932" y="1835143"/>
            <a:ext cx="20528" cy="33126"/>
          </a:xfrm>
          <a:custGeom>
            <a:rect b="b" l="l" r="r" t="t"/>
            <a:pathLst>
              <a:path extrusionOk="0" h="26110" w="15532">
                <a:moveTo>
                  <a:pt x="15532" y="13055"/>
                </a:moveTo>
                <a:cubicBezTo>
                  <a:pt x="15532" y="5842"/>
                  <a:pt x="12053" y="0"/>
                  <a:pt x="7760" y="0"/>
                </a:cubicBezTo>
                <a:cubicBezTo>
                  <a:pt x="3468" y="0"/>
                  <a:pt x="0" y="5842"/>
                  <a:pt x="0" y="13055"/>
                </a:cubicBezTo>
                <a:cubicBezTo>
                  <a:pt x="0" y="20268"/>
                  <a:pt x="3468" y="26110"/>
                  <a:pt x="7760" y="26110"/>
                </a:cubicBezTo>
                <a:cubicBezTo>
                  <a:pt x="12053" y="26110"/>
                  <a:pt x="15532" y="20268"/>
                  <a:pt x="15532" y="13055"/>
                </a:cubicBezTo>
              </a:path>
            </a:pathLst>
          </a:custGeom>
          <a:solidFill>
            <a:srgbClr val="2E30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2" name="Google Shape;1912;p70"/>
          <p:cNvSpPr/>
          <p:nvPr/>
        </p:nvSpPr>
        <p:spPr>
          <a:xfrm>
            <a:off x="8271506" y="1835143"/>
            <a:ext cx="20528" cy="33126"/>
          </a:xfrm>
          <a:custGeom>
            <a:rect b="b" l="l" r="r" t="t"/>
            <a:pathLst>
              <a:path extrusionOk="0" h="26110" w="15532">
                <a:moveTo>
                  <a:pt x="15532" y="13055"/>
                </a:moveTo>
                <a:cubicBezTo>
                  <a:pt x="15532" y="5842"/>
                  <a:pt x="12053" y="0"/>
                  <a:pt x="7760" y="0"/>
                </a:cubicBezTo>
                <a:cubicBezTo>
                  <a:pt x="3468" y="0"/>
                  <a:pt x="0" y="5842"/>
                  <a:pt x="0" y="13055"/>
                </a:cubicBezTo>
                <a:cubicBezTo>
                  <a:pt x="0" y="20268"/>
                  <a:pt x="3468" y="26110"/>
                  <a:pt x="7760" y="26110"/>
                </a:cubicBezTo>
                <a:cubicBezTo>
                  <a:pt x="12053" y="26110"/>
                  <a:pt x="15532" y="20268"/>
                  <a:pt x="15532" y="13055"/>
                </a:cubicBezTo>
              </a:path>
            </a:pathLst>
          </a:custGeom>
          <a:solidFill>
            <a:srgbClr val="2E30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3" name="Google Shape;1913;p70"/>
          <p:cNvSpPr/>
          <p:nvPr/>
        </p:nvSpPr>
        <p:spPr>
          <a:xfrm>
            <a:off x="7617772" y="1881742"/>
            <a:ext cx="75061" cy="25842"/>
          </a:xfrm>
          <a:custGeom>
            <a:rect b="b" l="l" r="r" t="t"/>
            <a:pathLst>
              <a:path extrusionOk="0" h="20369" w="56794">
                <a:moveTo>
                  <a:pt x="53886" y="20027"/>
                </a:moveTo>
                <a:cubicBezTo>
                  <a:pt x="53112" y="20027"/>
                  <a:pt x="52350" y="19685"/>
                  <a:pt x="51842" y="19024"/>
                </a:cubicBezTo>
                <a:lnTo>
                  <a:pt x="48984" y="15303"/>
                </a:lnTo>
                <a:cubicBezTo>
                  <a:pt x="44031" y="8852"/>
                  <a:pt x="36526" y="5156"/>
                  <a:pt x="28398" y="5156"/>
                </a:cubicBezTo>
                <a:cubicBezTo>
                  <a:pt x="20270" y="5156"/>
                  <a:pt x="12777" y="8852"/>
                  <a:pt x="7824" y="15303"/>
                </a:cubicBezTo>
                <a:lnTo>
                  <a:pt x="4966" y="19024"/>
                </a:lnTo>
                <a:cubicBezTo>
                  <a:pt x="4102" y="20141"/>
                  <a:pt x="2477" y="20369"/>
                  <a:pt x="1347" y="19494"/>
                </a:cubicBezTo>
                <a:cubicBezTo>
                  <a:pt x="216" y="18631"/>
                  <a:pt x="0" y="17005"/>
                  <a:pt x="877" y="15887"/>
                </a:cubicBezTo>
                <a:lnTo>
                  <a:pt x="3734" y="12153"/>
                </a:lnTo>
                <a:cubicBezTo>
                  <a:pt x="9665" y="4432"/>
                  <a:pt x="18657" y="0"/>
                  <a:pt x="28398" y="0"/>
                </a:cubicBezTo>
                <a:cubicBezTo>
                  <a:pt x="38138" y="0"/>
                  <a:pt x="47130" y="4432"/>
                  <a:pt x="53061" y="12153"/>
                </a:cubicBezTo>
                <a:lnTo>
                  <a:pt x="55930" y="15887"/>
                </a:lnTo>
                <a:cubicBezTo>
                  <a:pt x="56794" y="17005"/>
                  <a:pt x="56578" y="18631"/>
                  <a:pt x="55448" y="19494"/>
                </a:cubicBezTo>
                <a:cubicBezTo>
                  <a:pt x="54990" y="19850"/>
                  <a:pt x="54432" y="20027"/>
                  <a:pt x="53886" y="20027"/>
                </a:cubicBezTo>
              </a:path>
            </a:pathLst>
          </a:custGeom>
          <a:solidFill>
            <a:srgbClr val="2222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4" name="Google Shape;1914;p70"/>
          <p:cNvSpPr/>
          <p:nvPr/>
        </p:nvSpPr>
        <p:spPr>
          <a:xfrm>
            <a:off x="8211201" y="1886106"/>
            <a:ext cx="75061" cy="25842"/>
          </a:xfrm>
          <a:custGeom>
            <a:rect b="b" l="l" r="r" t="t"/>
            <a:pathLst>
              <a:path extrusionOk="0" h="20369" w="56794">
                <a:moveTo>
                  <a:pt x="2908" y="342"/>
                </a:moveTo>
                <a:cubicBezTo>
                  <a:pt x="3682" y="342"/>
                  <a:pt x="4444" y="684"/>
                  <a:pt x="4952" y="1345"/>
                </a:cubicBezTo>
                <a:lnTo>
                  <a:pt x="7810" y="5066"/>
                </a:lnTo>
                <a:cubicBezTo>
                  <a:pt x="12763" y="11517"/>
                  <a:pt x="20268" y="15213"/>
                  <a:pt x="28396" y="15213"/>
                </a:cubicBezTo>
                <a:cubicBezTo>
                  <a:pt x="36524" y="15213"/>
                  <a:pt x="44017" y="11517"/>
                  <a:pt x="48970" y="5066"/>
                </a:cubicBezTo>
                <a:lnTo>
                  <a:pt x="51828" y="1345"/>
                </a:lnTo>
                <a:cubicBezTo>
                  <a:pt x="52692" y="228"/>
                  <a:pt x="54317" y="0"/>
                  <a:pt x="55447" y="875"/>
                </a:cubicBezTo>
                <a:cubicBezTo>
                  <a:pt x="56578" y="1738"/>
                  <a:pt x="56794" y="3364"/>
                  <a:pt x="55917" y="4482"/>
                </a:cubicBezTo>
                <a:lnTo>
                  <a:pt x="53060" y="8216"/>
                </a:lnTo>
                <a:cubicBezTo>
                  <a:pt x="47129" y="15937"/>
                  <a:pt x="38137" y="20369"/>
                  <a:pt x="28396" y="20369"/>
                </a:cubicBezTo>
                <a:cubicBezTo>
                  <a:pt x="18656" y="20369"/>
                  <a:pt x="9664" y="15937"/>
                  <a:pt x="3733" y="8216"/>
                </a:cubicBezTo>
                <a:lnTo>
                  <a:pt x="864" y="4482"/>
                </a:lnTo>
                <a:cubicBezTo>
                  <a:pt x="0" y="3364"/>
                  <a:pt x="216" y="1738"/>
                  <a:pt x="1334" y="875"/>
                </a:cubicBezTo>
                <a:cubicBezTo>
                  <a:pt x="1804" y="519"/>
                  <a:pt x="2362" y="342"/>
                  <a:pt x="2908" y="342"/>
                </a:cubicBezTo>
              </a:path>
            </a:pathLst>
          </a:custGeom>
          <a:solidFill>
            <a:srgbClr val="2222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5" name="Google Shape;1915;p70"/>
          <p:cNvSpPr/>
          <p:nvPr/>
        </p:nvSpPr>
        <p:spPr>
          <a:xfrm>
            <a:off x="7845971" y="1752093"/>
            <a:ext cx="202274" cy="194172"/>
          </a:xfrm>
          <a:custGeom>
            <a:rect b="b" l="l" r="r" t="t"/>
            <a:pathLst>
              <a:path extrusionOk="0" h="153047" w="153047">
                <a:moveTo>
                  <a:pt x="153047" y="76517"/>
                </a:moveTo>
                <a:cubicBezTo>
                  <a:pt x="153047" y="118782"/>
                  <a:pt x="118783" y="153047"/>
                  <a:pt x="76530" y="153047"/>
                </a:cubicBezTo>
                <a:cubicBezTo>
                  <a:pt x="34264" y="153047"/>
                  <a:pt x="0" y="118782"/>
                  <a:pt x="0" y="76517"/>
                </a:cubicBezTo>
                <a:cubicBezTo>
                  <a:pt x="0" y="34252"/>
                  <a:pt x="34264" y="0"/>
                  <a:pt x="76530" y="0"/>
                </a:cubicBezTo>
                <a:cubicBezTo>
                  <a:pt x="118783" y="0"/>
                  <a:pt x="153047" y="34252"/>
                  <a:pt x="153047" y="76517"/>
                </a:cubicBezTo>
              </a:path>
            </a:pathLst>
          </a:custGeom>
          <a:solidFill>
            <a:srgbClr val="FBDD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6" name="Google Shape;1916;p7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843251" y="1747152"/>
            <a:ext cx="151779" cy="145690"/>
          </a:xfrm>
          <a:prstGeom prst="rect">
            <a:avLst/>
          </a:prstGeom>
          <a:noFill/>
          <a:ln>
            <a:noFill/>
          </a:ln>
        </p:spPr>
      </p:pic>
      <p:sp>
        <p:nvSpPr>
          <p:cNvPr id="1917" name="Google Shape;1917;p70"/>
          <p:cNvSpPr/>
          <p:nvPr/>
        </p:nvSpPr>
        <p:spPr>
          <a:xfrm>
            <a:off x="7872733" y="1780110"/>
            <a:ext cx="60476" cy="51414"/>
          </a:xfrm>
          <a:custGeom>
            <a:rect b="b" l="l" r="r" t="t"/>
            <a:pathLst>
              <a:path extrusionOk="0" h="40525" w="45758">
                <a:moveTo>
                  <a:pt x="17691" y="40525"/>
                </a:moveTo>
                <a:cubicBezTo>
                  <a:pt x="13513" y="40525"/>
                  <a:pt x="9665" y="39154"/>
                  <a:pt x="6833" y="36309"/>
                </a:cubicBezTo>
                <a:cubicBezTo>
                  <a:pt x="0" y="29489"/>
                  <a:pt x="1651" y="16764"/>
                  <a:pt x="10516" y="7899"/>
                </a:cubicBezTo>
                <a:cubicBezTo>
                  <a:pt x="15698" y="2718"/>
                  <a:pt x="22199" y="0"/>
                  <a:pt x="28066" y="0"/>
                </a:cubicBezTo>
                <a:cubicBezTo>
                  <a:pt x="32245" y="0"/>
                  <a:pt x="36093" y="1371"/>
                  <a:pt x="38938" y="4204"/>
                </a:cubicBezTo>
                <a:cubicBezTo>
                  <a:pt x="45758" y="11036"/>
                  <a:pt x="44106" y="23761"/>
                  <a:pt x="35242" y="32626"/>
                </a:cubicBezTo>
                <a:cubicBezTo>
                  <a:pt x="30060" y="37808"/>
                  <a:pt x="23558" y="40525"/>
                  <a:pt x="17691" y="40525"/>
                </a:cubicBezTo>
              </a:path>
            </a:pathLst>
          </a:custGeom>
          <a:solidFill>
            <a:srgbClr val="FDED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8" name="Google Shape;1918;p70"/>
          <p:cNvSpPr/>
          <p:nvPr/>
        </p:nvSpPr>
        <p:spPr>
          <a:xfrm>
            <a:off x="7865551" y="1770889"/>
            <a:ext cx="179043" cy="171872"/>
          </a:xfrm>
          <a:custGeom>
            <a:rect b="b" l="l" r="r" t="t"/>
            <a:pathLst>
              <a:path extrusionOk="0" h="135470" w="135470">
                <a:moveTo>
                  <a:pt x="61709" y="135470"/>
                </a:moveTo>
                <a:cubicBezTo>
                  <a:pt x="36652" y="135470"/>
                  <a:pt x="13462" y="122529"/>
                  <a:pt x="0" y="102095"/>
                </a:cubicBezTo>
                <a:cubicBezTo>
                  <a:pt x="12586" y="111734"/>
                  <a:pt x="28042" y="117055"/>
                  <a:pt x="44247" y="117055"/>
                </a:cubicBezTo>
                <a:cubicBezTo>
                  <a:pt x="84403" y="117055"/>
                  <a:pt x="117068" y="84391"/>
                  <a:pt x="117068" y="44234"/>
                </a:cubicBezTo>
                <a:cubicBezTo>
                  <a:pt x="117068" y="28041"/>
                  <a:pt x="111734" y="12573"/>
                  <a:pt x="102095" y="0"/>
                </a:cubicBezTo>
                <a:cubicBezTo>
                  <a:pt x="122541" y="13462"/>
                  <a:pt x="135470" y="36639"/>
                  <a:pt x="135470" y="61709"/>
                </a:cubicBezTo>
                <a:cubicBezTo>
                  <a:pt x="135470" y="102374"/>
                  <a:pt x="102387" y="135470"/>
                  <a:pt x="61709" y="135470"/>
                </a:cubicBezTo>
              </a:path>
            </a:pathLst>
          </a:custGeom>
          <a:solidFill>
            <a:srgbClr val="F9D63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9" name="Google Shape;1919;p7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835689" y="1742208"/>
            <a:ext cx="229348" cy="220162"/>
          </a:xfrm>
          <a:prstGeom prst="rect">
            <a:avLst/>
          </a:prstGeom>
          <a:noFill/>
          <a:ln>
            <a:noFill/>
          </a:ln>
        </p:spPr>
      </p:pic>
      <p:sp>
        <p:nvSpPr>
          <p:cNvPr id="1920" name="Google Shape;1920;p70"/>
          <p:cNvSpPr/>
          <p:nvPr/>
        </p:nvSpPr>
        <p:spPr>
          <a:xfrm>
            <a:off x="7906402" y="1827232"/>
            <a:ext cx="20528" cy="33126"/>
          </a:xfrm>
          <a:custGeom>
            <a:rect b="b" l="l" r="r" t="t"/>
            <a:pathLst>
              <a:path extrusionOk="0" h="26110" w="15532">
                <a:moveTo>
                  <a:pt x="15532" y="13055"/>
                </a:moveTo>
                <a:cubicBezTo>
                  <a:pt x="15532" y="5842"/>
                  <a:pt x="12053" y="0"/>
                  <a:pt x="7760" y="0"/>
                </a:cubicBezTo>
                <a:cubicBezTo>
                  <a:pt x="3468" y="0"/>
                  <a:pt x="0" y="5842"/>
                  <a:pt x="0" y="13055"/>
                </a:cubicBezTo>
                <a:cubicBezTo>
                  <a:pt x="0" y="20268"/>
                  <a:pt x="3468" y="26110"/>
                  <a:pt x="7760" y="26110"/>
                </a:cubicBezTo>
                <a:cubicBezTo>
                  <a:pt x="12053" y="26110"/>
                  <a:pt x="15532" y="20268"/>
                  <a:pt x="15532" y="13055"/>
                </a:cubicBezTo>
              </a:path>
            </a:pathLst>
          </a:custGeom>
          <a:solidFill>
            <a:srgbClr val="2E30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1" name="Google Shape;1921;p70"/>
          <p:cNvSpPr/>
          <p:nvPr/>
        </p:nvSpPr>
        <p:spPr>
          <a:xfrm>
            <a:off x="7978975" y="1827232"/>
            <a:ext cx="20528" cy="33126"/>
          </a:xfrm>
          <a:custGeom>
            <a:rect b="b" l="l" r="r" t="t"/>
            <a:pathLst>
              <a:path extrusionOk="0" h="26110" w="15532">
                <a:moveTo>
                  <a:pt x="15532" y="13055"/>
                </a:moveTo>
                <a:cubicBezTo>
                  <a:pt x="15532" y="5842"/>
                  <a:pt x="12053" y="0"/>
                  <a:pt x="7760" y="0"/>
                </a:cubicBezTo>
                <a:cubicBezTo>
                  <a:pt x="3468" y="0"/>
                  <a:pt x="0" y="5842"/>
                  <a:pt x="0" y="13055"/>
                </a:cubicBezTo>
                <a:cubicBezTo>
                  <a:pt x="0" y="20268"/>
                  <a:pt x="3468" y="26110"/>
                  <a:pt x="7760" y="26110"/>
                </a:cubicBezTo>
                <a:cubicBezTo>
                  <a:pt x="12053" y="26110"/>
                  <a:pt x="15532" y="20268"/>
                  <a:pt x="15532" y="13055"/>
                </a:cubicBezTo>
              </a:path>
            </a:pathLst>
          </a:custGeom>
          <a:solidFill>
            <a:srgbClr val="2E30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2" name="Google Shape;1922;p70"/>
          <p:cNvSpPr/>
          <p:nvPr/>
        </p:nvSpPr>
        <p:spPr>
          <a:xfrm>
            <a:off x="7911904" y="1883692"/>
            <a:ext cx="82077" cy="5703"/>
          </a:xfrm>
          <a:custGeom>
            <a:rect b="b" l="l" r="r" t="t"/>
            <a:pathLst>
              <a:path extrusionOk="0" h="4495" w="62102">
                <a:moveTo>
                  <a:pt x="59855" y="4495"/>
                </a:moveTo>
                <a:lnTo>
                  <a:pt x="2261" y="4495"/>
                </a:lnTo>
                <a:cubicBezTo>
                  <a:pt x="1016" y="4495"/>
                  <a:pt x="0" y="3480"/>
                  <a:pt x="0" y="2248"/>
                </a:cubicBezTo>
                <a:cubicBezTo>
                  <a:pt x="0" y="1003"/>
                  <a:pt x="1016" y="0"/>
                  <a:pt x="2261" y="0"/>
                </a:cubicBezTo>
                <a:lnTo>
                  <a:pt x="59855" y="0"/>
                </a:lnTo>
                <a:cubicBezTo>
                  <a:pt x="61099" y="0"/>
                  <a:pt x="62102" y="1003"/>
                  <a:pt x="62102" y="2248"/>
                </a:cubicBezTo>
                <a:cubicBezTo>
                  <a:pt x="62102" y="3480"/>
                  <a:pt x="61099" y="4495"/>
                  <a:pt x="59855" y="4495"/>
                </a:cubicBezTo>
              </a:path>
            </a:pathLst>
          </a:custGeom>
          <a:solidFill>
            <a:srgbClr val="2222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3" name="Google Shape;1923;p70"/>
          <p:cNvSpPr/>
          <p:nvPr/>
        </p:nvSpPr>
        <p:spPr>
          <a:xfrm>
            <a:off x="8300366" y="1865569"/>
            <a:ext cx="63378" cy="69122"/>
          </a:xfrm>
          <a:custGeom>
            <a:rect b="b" l="l" r="r" t="t"/>
            <a:pathLst>
              <a:path extrusionOk="0" h="54482" w="47954">
                <a:moveTo>
                  <a:pt x="42481" y="31737"/>
                </a:moveTo>
                <a:lnTo>
                  <a:pt x="42646" y="31039"/>
                </a:lnTo>
                <a:cubicBezTo>
                  <a:pt x="47053" y="30328"/>
                  <a:pt x="47954" y="23508"/>
                  <a:pt x="43230" y="23495"/>
                </a:cubicBezTo>
                <a:lnTo>
                  <a:pt x="24054" y="23495"/>
                </a:lnTo>
                <a:cubicBezTo>
                  <a:pt x="24663" y="21019"/>
                  <a:pt x="25705" y="14059"/>
                  <a:pt x="26048" y="11760"/>
                </a:cubicBezTo>
                <a:cubicBezTo>
                  <a:pt x="26137" y="11202"/>
                  <a:pt x="26137" y="10630"/>
                  <a:pt x="26060" y="10059"/>
                </a:cubicBezTo>
                <a:cubicBezTo>
                  <a:pt x="25603" y="6769"/>
                  <a:pt x="24003" y="3124"/>
                  <a:pt x="23228" y="1499"/>
                </a:cubicBezTo>
                <a:cubicBezTo>
                  <a:pt x="22936" y="889"/>
                  <a:pt x="22403" y="432"/>
                  <a:pt x="21768" y="267"/>
                </a:cubicBezTo>
                <a:cubicBezTo>
                  <a:pt x="20803" y="0"/>
                  <a:pt x="20015" y="13"/>
                  <a:pt x="19393" y="153"/>
                </a:cubicBezTo>
                <a:cubicBezTo>
                  <a:pt x="18313" y="381"/>
                  <a:pt x="17564" y="1372"/>
                  <a:pt x="17589" y="2477"/>
                </a:cubicBezTo>
                <a:cubicBezTo>
                  <a:pt x="17640" y="4661"/>
                  <a:pt x="17729" y="8966"/>
                  <a:pt x="17729" y="10211"/>
                </a:cubicBezTo>
                <a:cubicBezTo>
                  <a:pt x="17729" y="11913"/>
                  <a:pt x="9462" y="25438"/>
                  <a:pt x="7442" y="27191"/>
                </a:cubicBezTo>
                <a:cubicBezTo>
                  <a:pt x="6375" y="28105"/>
                  <a:pt x="1549" y="29375"/>
                  <a:pt x="0" y="30366"/>
                </a:cubicBezTo>
                <a:lnTo>
                  <a:pt x="0" y="52209"/>
                </a:lnTo>
                <a:lnTo>
                  <a:pt x="292" y="52209"/>
                </a:lnTo>
                <a:cubicBezTo>
                  <a:pt x="1727" y="52209"/>
                  <a:pt x="7366" y="54482"/>
                  <a:pt x="9322" y="54482"/>
                </a:cubicBezTo>
                <a:lnTo>
                  <a:pt x="37020" y="54469"/>
                </a:lnTo>
                <a:cubicBezTo>
                  <a:pt x="42582" y="54469"/>
                  <a:pt x="43471" y="48119"/>
                  <a:pt x="39802" y="47510"/>
                </a:cubicBezTo>
                <a:lnTo>
                  <a:pt x="39967" y="46799"/>
                </a:lnTo>
                <a:cubicBezTo>
                  <a:pt x="43484" y="46418"/>
                  <a:pt x="45630" y="40779"/>
                  <a:pt x="41135" y="39623"/>
                </a:cubicBezTo>
                <a:lnTo>
                  <a:pt x="41300" y="38925"/>
                </a:lnTo>
                <a:cubicBezTo>
                  <a:pt x="44665" y="38556"/>
                  <a:pt x="47167" y="33083"/>
                  <a:pt x="42481" y="31737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4" name="Google Shape;1924;p7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282674" y="1848651"/>
            <a:ext cx="96690" cy="103021"/>
          </a:xfrm>
          <a:prstGeom prst="rect">
            <a:avLst/>
          </a:prstGeom>
          <a:noFill/>
          <a:ln>
            <a:noFill/>
          </a:ln>
        </p:spPr>
      </p:pic>
      <p:sp>
        <p:nvSpPr>
          <p:cNvPr id="1925" name="Google Shape;1925;p70"/>
          <p:cNvSpPr/>
          <p:nvPr/>
        </p:nvSpPr>
        <p:spPr>
          <a:xfrm>
            <a:off x="7717556" y="1877414"/>
            <a:ext cx="63378" cy="69122"/>
          </a:xfrm>
          <a:custGeom>
            <a:rect b="b" l="l" r="r" t="t"/>
            <a:pathLst>
              <a:path extrusionOk="0" h="54482" w="47954">
                <a:moveTo>
                  <a:pt x="42481" y="22745"/>
                </a:moveTo>
                <a:lnTo>
                  <a:pt x="42646" y="23443"/>
                </a:lnTo>
                <a:cubicBezTo>
                  <a:pt x="47053" y="24154"/>
                  <a:pt x="47954" y="30974"/>
                  <a:pt x="43230" y="30987"/>
                </a:cubicBezTo>
                <a:lnTo>
                  <a:pt x="24054" y="30987"/>
                </a:lnTo>
                <a:cubicBezTo>
                  <a:pt x="24663" y="33463"/>
                  <a:pt x="25705" y="40423"/>
                  <a:pt x="26048" y="42722"/>
                </a:cubicBezTo>
                <a:cubicBezTo>
                  <a:pt x="26137" y="43280"/>
                  <a:pt x="26137" y="43852"/>
                  <a:pt x="26060" y="44423"/>
                </a:cubicBezTo>
                <a:cubicBezTo>
                  <a:pt x="25603" y="47713"/>
                  <a:pt x="24003" y="51358"/>
                  <a:pt x="23228" y="52983"/>
                </a:cubicBezTo>
                <a:cubicBezTo>
                  <a:pt x="22936" y="53593"/>
                  <a:pt x="22403" y="54050"/>
                  <a:pt x="21768" y="54215"/>
                </a:cubicBezTo>
                <a:cubicBezTo>
                  <a:pt x="20803" y="54482"/>
                  <a:pt x="20015" y="54469"/>
                  <a:pt x="19393" y="54329"/>
                </a:cubicBezTo>
                <a:cubicBezTo>
                  <a:pt x="18313" y="54101"/>
                  <a:pt x="17564" y="53110"/>
                  <a:pt x="17589" y="52005"/>
                </a:cubicBezTo>
                <a:cubicBezTo>
                  <a:pt x="17640" y="49821"/>
                  <a:pt x="17729" y="45516"/>
                  <a:pt x="17729" y="44271"/>
                </a:cubicBezTo>
                <a:cubicBezTo>
                  <a:pt x="17729" y="42569"/>
                  <a:pt x="9462" y="29044"/>
                  <a:pt x="7442" y="27291"/>
                </a:cubicBezTo>
                <a:cubicBezTo>
                  <a:pt x="6375" y="26377"/>
                  <a:pt x="1562" y="25107"/>
                  <a:pt x="0" y="24116"/>
                </a:cubicBezTo>
                <a:lnTo>
                  <a:pt x="0" y="2273"/>
                </a:lnTo>
                <a:lnTo>
                  <a:pt x="292" y="2273"/>
                </a:lnTo>
                <a:cubicBezTo>
                  <a:pt x="1727" y="2273"/>
                  <a:pt x="7366" y="0"/>
                  <a:pt x="9322" y="0"/>
                </a:cubicBezTo>
                <a:lnTo>
                  <a:pt x="37020" y="13"/>
                </a:lnTo>
                <a:cubicBezTo>
                  <a:pt x="42582" y="13"/>
                  <a:pt x="43471" y="6363"/>
                  <a:pt x="39802" y="6972"/>
                </a:cubicBezTo>
                <a:lnTo>
                  <a:pt x="39967" y="7683"/>
                </a:lnTo>
                <a:cubicBezTo>
                  <a:pt x="43484" y="8064"/>
                  <a:pt x="45630" y="13703"/>
                  <a:pt x="41135" y="14859"/>
                </a:cubicBezTo>
                <a:lnTo>
                  <a:pt x="41300" y="15557"/>
                </a:lnTo>
                <a:cubicBezTo>
                  <a:pt x="44665" y="15926"/>
                  <a:pt x="47167" y="21399"/>
                  <a:pt x="42481" y="22745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6" name="Google Shape;1926;p7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699864" y="1860431"/>
            <a:ext cx="96694" cy="103019"/>
          </a:xfrm>
          <a:prstGeom prst="rect">
            <a:avLst/>
          </a:prstGeom>
          <a:noFill/>
          <a:ln>
            <a:noFill/>
          </a:ln>
        </p:spPr>
      </p:pic>
      <p:sp>
        <p:nvSpPr>
          <p:cNvPr id="1927" name="Google Shape;1927;p70"/>
          <p:cNvSpPr/>
          <p:nvPr/>
        </p:nvSpPr>
        <p:spPr>
          <a:xfrm>
            <a:off x="8000409" y="1873848"/>
            <a:ext cx="72006" cy="60840"/>
          </a:xfrm>
          <a:custGeom>
            <a:rect b="b" l="l" r="r" t="t"/>
            <a:pathLst>
              <a:path extrusionOk="0" h="47954" w="54482">
                <a:moveTo>
                  <a:pt x="22745" y="5473"/>
                </a:moveTo>
                <a:lnTo>
                  <a:pt x="23443" y="5308"/>
                </a:lnTo>
                <a:cubicBezTo>
                  <a:pt x="24154" y="889"/>
                  <a:pt x="30974" y="0"/>
                  <a:pt x="30987" y="4724"/>
                </a:cubicBezTo>
                <a:lnTo>
                  <a:pt x="30987" y="23900"/>
                </a:lnTo>
                <a:cubicBezTo>
                  <a:pt x="33463" y="23291"/>
                  <a:pt x="40423" y="22249"/>
                  <a:pt x="42722" y="21906"/>
                </a:cubicBezTo>
                <a:cubicBezTo>
                  <a:pt x="43280" y="21817"/>
                  <a:pt x="43852" y="21817"/>
                  <a:pt x="44423" y="21894"/>
                </a:cubicBezTo>
                <a:cubicBezTo>
                  <a:pt x="47713" y="22351"/>
                  <a:pt x="51358" y="23951"/>
                  <a:pt x="52983" y="24726"/>
                </a:cubicBezTo>
                <a:cubicBezTo>
                  <a:pt x="53593" y="25018"/>
                  <a:pt x="54050" y="25551"/>
                  <a:pt x="54215" y="26186"/>
                </a:cubicBezTo>
                <a:cubicBezTo>
                  <a:pt x="54482" y="27151"/>
                  <a:pt x="54469" y="27939"/>
                  <a:pt x="54329" y="28561"/>
                </a:cubicBezTo>
                <a:cubicBezTo>
                  <a:pt x="54101" y="29641"/>
                  <a:pt x="53110" y="30390"/>
                  <a:pt x="51993" y="30365"/>
                </a:cubicBezTo>
                <a:cubicBezTo>
                  <a:pt x="49821" y="30314"/>
                  <a:pt x="45516" y="30225"/>
                  <a:pt x="44271" y="30225"/>
                </a:cubicBezTo>
                <a:cubicBezTo>
                  <a:pt x="42569" y="30225"/>
                  <a:pt x="29044" y="38492"/>
                  <a:pt x="27291" y="40499"/>
                </a:cubicBezTo>
                <a:cubicBezTo>
                  <a:pt x="26377" y="41579"/>
                  <a:pt x="25107" y="46392"/>
                  <a:pt x="24116" y="47954"/>
                </a:cubicBezTo>
                <a:lnTo>
                  <a:pt x="2273" y="47954"/>
                </a:lnTo>
                <a:lnTo>
                  <a:pt x="2273" y="47662"/>
                </a:lnTo>
                <a:cubicBezTo>
                  <a:pt x="2273" y="46227"/>
                  <a:pt x="0" y="40575"/>
                  <a:pt x="0" y="38632"/>
                </a:cubicBezTo>
                <a:lnTo>
                  <a:pt x="13" y="10934"/>
                </a:lnTo>
                <a:cubicBezTo>
                  <a:pt x="13" y="5372"/>
                  <a:pt x="6363" y="4483"/>
                  <a:pt x="6972" y="8152"/>
                </a:cubicBezTo>
                <a:lnTo>
                  <a:pt x="7683" y="7987"/>
                </a:lnTo>
                <a:cubicBezTo>
                  <a:pt x="8064" y="4470"/>
                  <a:pt x="13703" y="2324"/>
                  <a:pt x="14859" y="6819"/>
                </a:cubicBezTo>
                <a:lnTo>
                  <a:pt x="15557" y="6654"/>
                </a:lnTo>
                <a:cubicBezTo>
                  <a:pt x="15926" y="3289"/>
                  <a:pt x="21399" y="787"/>
                  <a:pt x="22745" y="5473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8" name="Google Shape;1928;p7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982721" y="1858848"/>
            <a:ext cx="107319" cy="92824"/>
          </a:xfrm>
          <a:prstGeom prst="rect">
            <a:avLst/>
          </a:prstGeom>
          <a:noFill/>
          <a:ln>
            <a:noFill/>
          </a:ln>
        </p:spPr>
      </p:pic>
      <p:sp>
        <p:nvSpPr>
          <p:cNvPr id="1929" name="Google Shape;1929;p70"/>
          <p:cNvSpPr/>
          <p:nvPr/>
        </p:nvSpPr>
        <p:spPr>
          <a:xfrm>
            <a:off x="1850034" y="1720645"/>
            <a:ext cx="2267687" cy="315484"/>
          </a:xfrm>
          <a:custGeom>
            <a:rect b="b" l="l" r="r" t="t"/>
            <a:pathLst>
              <a:path extrusionOk="0" h="248665" w="1715807">
                <a:moveTo>
                  <a:pt x="4330" y="0"/>
                </a:moveTo>
                <a:lnTo>
                  <a:pt x="0" y="167043"/>
                </a:lnTo>
                <a:lnTo>
                  <a:pt x="1715807" y="248665"/>
                </a:lnTo>
                <a:lnTo>
                  <a:pt x="1522996" y="97193"/>
                </a:lnTo>
                <a:close/>
                <a:moveTo>
                  <a:pt x="4330" y="0"/>
                </a:moveTo>
              </a:path>
            </a:pathLst>
          </a:custGeom>
          <a:solidFill>
            <a:srgbClr val="C0C2C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0" name="Google Shape;1930;p70"/>
          <p:cNvSpPr/>
          <p:nvPr/>
        </p:nvSpPr>
        <p:spPr>
          <a:xfrm>
            <a:off x="1541381" y="1696094"/>
            <a:ext cx="2689425" cy="299642"/>
          </a:xfrm>
          <a:custGeom>
            <a:rect b="b" l="l" r="r" t="t"/>
            <a:pathLst>
              <a:path extrusionOk="0" h="252006" w="2031389">
                <a:moveTo>
                  <a:pt x="125996" y="0"/>
                </a:moveTo>
                <a:cubicBezTo>
                  <a:pt x="56413" y="0"/>
                  <a:pt x="0" y="56413"/>
                  <a:pt x="0" y="125996"/>
                </a:cubicBezTo>
                <a:cubicBezTo>
                  <a:pt x="0" y="195592"/>
                  <a:pt x="56413" y="252006"/>
                  <a:pt x="125996" y="252006"/>
                </a:cubicBezTo>
                <a:lnTo>
                  <a:pt x="1905393" y="252006"/>
                </a:lnTo>
                <a:cubicBezTo>
                  <a:pt x="1974976" y="252006"/>
                  <a:pt x="2031389" y="195592"/>
                  <a:pt x="2031389" y="125996"/>
                </a:cubicBezTo>
                <a:cubicBezTo>
                  <a:pt x="2031389" y="56413"/>
                  <a:pt x="1974976" y="0"/>
                  <a:pt x="1905393" y="0"/>
                </a:cubicBezTo>
                <a:close/>
                <a:moveTo>
                  <a:pt x="125996" y="0"/>
                </a:moveTo>
              </a:path>
            </a:pathLst>
          </a:custGeom>
          <a:solidFill>
            <a:srgbClr val="AE6EA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1" name="Google Shape;1931;p70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520977" y="1530504"/>
            <a:ext cx="512943" cy="523338"/>
          </a:xfrm>
          <a:prstGeom prst="rect">
            <a:avLst/>
          </a:prstGeom>
          <a:noFill/>
          <a:ln>
            <a:noFill/>
          </a:ln>
        </p:spPr>
      </p:pic>
      <p:sp>
        <p:nvSpPr>
          <p:cNvPr id="1932" name="Google Shape;1932;p70"/>
          <p:cNvSpPr/>
          <p:nvPr/>
        </p:nvSpPr>
        <p:spPr>
          <a:xfrm>
            <a:off x="1472309" y="1483788"/>
            <a:ext cx="529628" cy="539869"/>
          </a:xfrm>
          <a:custGeom>
            <a:rect b="b" l="l" r="r" t="t"/>
            <a:pathLst>
              <a:path extrusionOk="0" h="425526" w="400734">
                <a:moveTo>
                  <a:pt x="200367" y="425526"/>
                </a:moveTo>
                <a:cubicBezTo>
                  <a:pt x="311022" y="425526"/>
                  <a:pt x="400734" y="330276"/>
                  <a:pt x="400734" y="212763"/>
                </a:cubicBezTo>
                <a:cubicBezTo>
                  <a:pt x="400734" y="95263"/>
                  <a:pt x="311022" y="0"/>
                  <a:pt x="200367" y="0"/>
                </a:cubicBezTo>
                <a:cubicBezTo>
                  <a:pt x="89712" y="0"/>
                  <a:pt x="0" y="95263"/>
                  <a:pt x="0" y="212763"/>
                </a:cubicBezTo>
                <a:cubicBezTo>
                  <a:pt x="0" y="330276"/>
                  <a:pt x="89712" y="425526"/>
                  <a:pt x="200367" y="425526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3" name="Google Shape;1933;p70"/>
          <p:cNvSpPr/>
          <p:nvPr/>
        </p:nvSpPr>
        <p:spPr>
          <a:xfrm>
            <a:off x="1472309" y="1483788"/>
            <a:ext cx="529628" cy="539869"/>
          </a:xfrm>
          <a:custGeom>
            <a:rect b="b" l="l" r="r" t="t"/>
            <a:pathLst>
              <a:path extrusionOk="0" h="425526" w="400734">
                <a:moveTo>
                  <a:pt x="200367" y="425526"/>
                </a:moveTo>
                <a:cubicBezTo>
                  <a:pt x="311022" y="425526"/>
                  <a:pt x="400734" y="330276"/>
                  <a:pt x="400734" y="212763"/>
                </a:cubicBezTo>
                <a:cubicBezTo>
                  <a:pt x="400734" y="95263"/>
                  <a:pt x="311022" y="0"/>
                  <a:pt x="200367" y="0"/>
                </a:cubicBezTo>
                <a:cubicBezTo>
                  <a:pt x="89712" y="0"/>
                  <a:pt x="0" y="95263"/>
                  <a:pt x="0" y="212763"/>
                </a:cubicBezTo>
                <a:cubicBezTo>
                  <a:pt x="0" y="330276"/>
                  <a:pt x="89712" y="425526"/>
                  <a:pt x="200367" y="425526"/>
                </a:cubicBezTo>
                <a:close/>
                <a:moveTo>
                  <a:pt x="200367" y="425526"/>
                </a:moveTo>
              </a:path>
            </a:pathLst>
          </a:custGeom>
          <a:noFill/>
          <a:ln cap="flat" cmpd="sng" w="10525">
            <a:solidFill>
              <a:srgbClr val="AE6EAD"/>
            </a:solidFill>
            <a:prstDash val="solid"/>
            <a:miter lim="127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4" name="Google Shape;1934;p70"/>
          <p:cNvSpPr/>
          <p:nvPr/>
        </p:nvSpPr>
        <p:spPr>
          <a:xfrm>
            <a:off x="1527926" y="2078619"/>
            <a:ext cx="1170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935" name="Google Shape;1935;p70"/>
          <p:cNvSpPr/>
          <p:nvPr/>
        </p:nvSpPr>
        <p:spPr>
          <a:xfrm>
            <a:off x="1813469" y="3313806"/>
            <a:ext cx="63020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AC67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Déterminer la charge électrique du noyau de l’atome du lithium. </a:t>
            </a:r>
            <a:endParaRPr/>
          </a:p>
        </p:txBody>
      </p:sp>
      <p:sp>
        <p:nvSpPr>
          <p:cNvPr id="1936" name="Google Shape;1936;p70"/>
          <p:cNvSpPr/>
          <p:nvPr/>
        </p:nvSpPr>
        <p:spPr>
          <a:xfrm>
            <a:off x="1860224" y="2201961"/>
            <a:ext cx="832221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L’atome du lithium Li a le numéro atomique Z = 3.</a:t>
            </a:r>
            <a:endParaRPr b="0" i="0" sz="18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On veut déterminer la charge électrique du noyau de cet atome et celle de ses électrons.</a:t>
            </a:r>
            <a:endParaRPr/>
          </a:p>
        </p:txBody>
      </p:sp>
      <p:sp>
        <p:nvSpPr>
          <p:cNvPr id="1937" name="Google Shape;1937;p70"/>
          <p:cNvSpPr/>
          <p:nvPr/>
        </p:nvSpPr>
        <p:spPr>
          <a:xfrm>
            <a:off x="2194252" y="1688112"/>
            <a:ext cx="192346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Jem’entraîneseul </a:t>
            </a:r>
            <a:endParaRPr/>
          </a:p>
        </p:txBody>
      </p:sp>
      <p:sp>
        <p:nvSpPr>
          <p:cNvPr id="1938" name="Google Shape;1938;p70"/>
          <p:cNvSpPr/>
          <p:nvPr/>
        </p:nvSpPr>
        <p:spPr>
          <a:xfrm>
            <a:off x="1990504" y="4600038"/>
            <a:ext cx="7977754" cy="323832"/>
          </a:xfrm>
          <a:custGeom>
            <a:rect b="b" l="l" r="r" t="t"/>
            <a:pathLst>
              <a:path extrusionOk="0" h="203822" w="6036233">
                <a:moveTo>
                  <a:pt x="0" y="0"/>
                </a:moveTo>
                <a:lnTo>
                  <a:pt x="0" y="203822"/>
                </a:lnTo>
                <a:lnTo>
                  <a:pt x="5963158" y="203822"/>
                </a:lnTo>
                <a:cubicBezTo>
                  <a:pt x="6003518" y="203822"/>
                  <a:pt x="6036233" y="171589"/>
                  <a:pt x="6036233" y="131826"/>
                </a:cubicBezTo>
                <a:lnTo>
                  <a:pt x="6036233" y="71996"/>
                </a:lnTo>
                <a:cubicBezTo>
                  <a:pt x="6036233" y="32232"/>
                  <a:pt x="6003518" y="0"/>
                  <a:pt x="5963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9" name="Google Shape;1939;p70"/>
          <p:cNvSpPr/>
          <p:nvPr/>
        </p:nvSpPr>
        <p:spPr>
          <a:xfrm>
            <a:off x="1813469" y="4594703"/>
            <a:ext cx="632987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AC67AA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Déduire la charge électrique des électrons de l’atome du lithium. </a:t>
            </a:r>
            <a:endParaRPr/>
          </a:p>
        </p:txBody>
      </p:sp>
      <p:sp>
        <p:nvSpPr>
          <p:cNvPr id="1940" name="Google Shape;1940;p70"/>
          <p:cNvSpPr/>
          <p:nvPr/>
        </p:nvSpPr>
        <p:spPr>
          <a:xfrm>
            <a:off x="2177049" y="4991763"/>
            <a:ext cx="6966951" cy="6924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Puisque Q</a:t>
            </a:r>
            <a:r>
              <a:rPr baseline="-25000"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atome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= Q</a:t>
            </a:r>
            <a:r>
              <a:rPr baseline="-25000"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électrons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+ Q</a:t>
            </a:r>
            <a:r>
              <a:rPr baseline="-25000"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noyau 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alors  Q</a:t>
            </a:r>
            <a:r>
              <a:rPr baseline="-25000"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Noyau 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= Q</a:t>
            </a:r>
            <a:r>
              <a:rPr baseline="-25000"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électrons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+</a:t>
            </a:r>
            <a:r>
              <a:rPr lang="fr-FR" sz="1800">
                <a:solidFill>
                  <a:srgbClr val="FF0000"/>
                </a:solidFill>
              </a:rPr>
              <a:t>3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 = 0e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Donc</a:t>
            </a:r>
            <a:r>
              <a:rPr baseline="-25000"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aseline="-25000"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électrons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= -</a:t>
            </a:r>
            <a:r>
              <a:rPr lang="fr-FR" sz="1800">
                <a:solidFill>
                  <a:srgbClr val="FF0000"/>
                </a:solidFill>
              </a:rPr>
              <a:t>3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sz="1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1" name="Google Shape;1941;p70"/>
          <p:cNvSpPr/>
          <p:nvPr/>
        </p:nvSpPr>
        <p:spPr>
          <a:xfrm>
            <a:off x="1990504" y="3662718"/>
            <a:ext cx="640560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Puisque l</a:t>
            </a:r>
            <a:r>
              <a:rPr b="0" i="0"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 charge électrique du noyau de l’atome du </a:t>
            </a:r>
            <a:r>
              <a:rPr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lithium </a:t>
            </a:r>
            <a:r>
              <a:rPr b="0" i="0"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est :</a:t>
            </a:r>
            <a:endParaRPr b="0" i="0" sz="18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D8D8D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..........................................................................................................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D8D8D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...........................................................................................................</a:t>
            </a:r>
            <a:r>
              <a:rPr b="0" i="0" lang="fr-FR" sz="1800">
                <a:solidFill>
                  <a:srgbClr val="D8D8D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1942" name="Google Shape;1942;p70"/>
          <p:cNvSpPr/>
          <p:nvPr/>
        </p:nvSpPr>
        <p:spPr>
          <a:xfrm>
            <a:off x="2536160" y="3899177"/>
            <a:ext cx="5996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aseline="-25000"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= Q</a:t>
            </a:r>
            <a:r>
              <a:rPr baseline="-25000"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protons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+ Q</a:t>
            </a:r>
            <a:r>
              <a:rPr baseline="-25000"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neutrons 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alors  Q</a:t>
            </a:r>
            <a:r>
              <a:rPr baseline="-25000"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Noyau 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= +</a:t>
            </a:r>
            <a:r>
              <a:rPr lang="fr-FR" sz="1800">
                <a:solidFill>
                  <a:srgbClr val="FF0000"/>
                </a:solidFill>
              </a:rPr>
              <a:t>3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 + 0e</a:t>
            </a:r>
            <a:endParaRPr sz="1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Donc</a:t>
            </a:r>
            <a:r>
              <a:rPr baseline="-25000"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aseline="-25000"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= +</a:t>
            </a:r>
            <a:r>
              <a:rPr lang="fr-FR" sz="1800">
                <a:solidFill>
                  <a:srgbClr val="FF0000"/>
                </a:solidFill>
              </a:rPr>
              <a:t>3</a:t>
            </a:r>
            <a:endParaRPr sz="1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27096">
                <a:alpha val="73725"/>
              </a:srgbClr>
            </a:gs>
            <a:gs pos="75000">
              <a:srgbClr val="B27096">
                <a:alpha val="65882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0"/>
        </a:gradFill>
      </p:bgPr>
    </p:bg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p71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1948" name="Google Shape;1948;p71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B27096">
                <a:alpha val="50980"/>
              </a:srgbClr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9" name="Google Shape;1949;p7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Clôture</a:t>
              </a:r>
              <a:endParaRPr/>
            </a:p>
          </p:txBody>
        </p:sp>
      </p:grpSp>
      <p:grpSp>
        <p:nvGrpSpPr>
          <p:cNvPr id="1950" name="Google Shape;1950;p71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1951" name="Google Shape;1951;p7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2" name="Google Shape;1952;p71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 min</a:t>
              </a:r>
              <a:endParaRPr/>
            </a:p>
          </p:txBody>
        </p:sp>
      </p:grpSp>
      <p:pic>
        <p:nvPicPr>
          <p:cNvPr id="1953" name="Google Shape;1953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52745" y="1369124"/>
            <a:ext cx="1286510" cy="1417543"/>
          </a:xfrm>
          <a:custGeom>
            <a:rect b="b" l="l" r="r" t="t"/>
            <a:pathLst>
              <a:path extrusionOk="0" fill="none" h="1417543" w="128651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extrusionOk="0" h="1417543" w="128651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noFill/>
          <a:ln cap="flat" cmpd="sng" w="5715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7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p72"/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peut revenir sur les activités du modelage, de la pratique en binôme et de la pratique autonome pour rappeler la tâche principale.</a:t>
            </a:r>
            <a:endParaRPr/>
          </a:p>
        </p:txBody>
      </p:sp>
      <p:sp>
        <p:nvSpPr>
          <p:cNvPr id="1959" name="Google Shape;1959;p72"/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Avant de finir cette séance, c’était quoi notre tâche ?</a:t>
            </a:r>
            <a:endParaRPr/>
          </a:p>
        </p:txBody>
      </p:sp>
      <p:pic>
        <p:nvPicPr>
          <p:cNvPr id="1960" name="Google Shape;1960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961" name="Google Shape;1961;p72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62" name="Google Shape;1962;p72"/>
          <p:cNvSpPr/>
          <p:nvPr/>
        </p:nvSpPr>
        <p:spPr>
          <a:xfrm>
            <a:off x="1636943" y="3304405"/>
            <a:ext cx="8508543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3" name="Google Shape;1963;p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0503" y="3021128"/>
            <a:ext cx="805544" cy="805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7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8" name="Google Shape;1968;p73"/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Effectivement. Vous avez appris à déterminer la charge électrique du noyau d’un atome et la charge de ses électrons en se basant sur le numéro atomique Z. </a:t>
            </a:r>
            <a:endParaRPr/>
          </a:p>
        </p:txBody>
      </p:sp>
      <p:pic>
        <p:nvPicPr>
          <p:cNvPr id="1969" name="Google Shape;1969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970" name="Google Shape;1970;p73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71" name="Google Shape;1971;p73"/>
          <p:cNvSpPr/>
          <p:nvPr/>
        </p:nvSpPr>
        <p:spPr>
          <a:xfrm>
            <a:off x="1636943" y="3304405"/>
            <a:ext cx="8508543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2" name="Google Shape;1972;p73"/>
          <p:cNvSpPr txBox="1"/>
          <p:nvPr/>
        </p:nvSpPr>
        <p:spPr>
          <a:xfrm>
            <a:off x="2136047" y="3410091"/>
            <a:ext cx="7624641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Déterminer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la charge électrique du noyau d’un atome et celle de ses électrons.</a:t>
            </a:r>
            <a:endParaRPr/>
          </a:p>
        </p:txBody>
      </p:sp>
      <p:pic>
        <p:nvPicPr>
          <p:cNvPr id="1973" name="Google Shape;1973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0503" y="3021128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1974" name="Google Shape;1974;p73"/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revient sur la tache pour l’expliciter davantage si nécessaire en revenant aux exemples d’atomes étudiés.</a:t>
            </a: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p74"/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revient sur la tache pour l’expliciter davantage si nécessaire en revenant aux exemples d’atomes étudiés.</a:t>
            </a:r>
            <a:endParaRPr/>
          </a:p>
        </p:txBody>
      </p:sp>
      <p:sp>
        <p:nvSpPr>
          <p:cNvPr id="1980" name="Google Shape;1980;p74"/>
          <p:cNvSpPr txBox="1"/>
          <p:nvPr/>
        </p:nvSpPr>
        <p:spPr>
          <a:xfrm>
            <a:off x="923925" y="184578"/>
            <a:ext cx="105918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un bilan de cette séance.</a:t>
            </a:r>
            <a:endParaRPr/>
          </a:p>
        </p:txBody>
      </p:sp>
      <p:pic>
        <p:nvPicPr>
          <p:cNvPr id="1981" name="Google Shape;1981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982" name="Google Shape;1982;p74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83" name="Google Shape;1983;p74"/>
          <p:cNvSpPr/>
          <p:nvPr/>
        </p:nvSpPr>
        <p:spPr>
          <a:xfrm>
            <a:off x="2568315" y="2176830"/>
            <a:ext cx="4110016" cy="423110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9D7A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4" name="Google Shape;1984;p74"/>
          <p:cNvSpPr/>
          <p:nvPr/>
        </p:nvSpPr>
        <p:spPr>
          <a:xfrm>
            <a:off x="2568315" y="2203718"/>
            <a:ext cx="409747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5600" lvl="0" marL="3556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 La charge électrique du noyau</a:t>
            </a:r>
            <a:endParaRPr/>
          </a:p>
        </p:txBody>
      </p:sp>
      <p:sp>
        <p:nvSpPr>
          <p:cNvPr id="1985" name="Google Shape;1985;p74"/>
          <p:cNvSpPr/>
          <p:nvPr/>
        </p:nvSpPr>
        <p:spPr>
          <a:xfrm>
            <a:off x="2457514" y="5159044"/>
            <a:ext cx="4319080" cy="396221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9D7A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6" name="Google Shape;1986;p74"/>
          <p:cNvSpPr/>
          <p:nvPr/>
        </p:nvSpPr>
        <p:spPr>
          <a:xfrm>
            <a:off x="2482118" y="5137335"/>
            <a:ext cx="486533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3050" lvl="0" marL="2730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la charge électrique des électrons </a:t>
            </a:r>
            <a:endParaRPr/>
          </a:p>
        </p:txBody>
      </p:sp>
      <p:sp>
        <p:nvSpPr>
          <p:cNvPr id="1987" name="Google Shape;1987;p74"/>
          <p:cNvSpPr/>
          <p:nvPr/>
        </p:nvSpPr>
        <p:spPr>
          <a:xfrm>
            <a:off x="6825949" y="2167462"/>
            <a:ext cx="3013611" cy="445805"/>
          </a:xfrm>
          <a:prstGeom prst="roundRect">
            <a:avLst>
              <a:gd fmla="val 16667" name="adj"/>
            </a:avLst>
          </a:prstGeom>
          <a:noFill/>
          <a:ln cap="flat" cmpd="sng" w="57150">
            <a:solidFill>
              <a:srgbClr val="FDDF4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8" name="Google Shape;1988;p74"/>
          <p:cNvSpPr/>
          <p:nvPr/>
        </p:nvSpPr>
        <p:spPr>
          <a:xfrm>
            <a:off x="5729544" y="3562160"/>
            <a:ext cx="4110016" cy="423110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9D7A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9" name="Google Shape;1989;p74"/>
          <p:cNvSpPr/>
          <p:nvPr/>
        </p:nvSpPr>
        <p:spPr>
          <a:xfrm>
            <a:off x="5729544" y="3589048"/>
            <a:ext cx="409747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5600" lvl="0" marL="3556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 Lacharge électrique de l’atome</a:t>
            </a:r>
            <a:endParaRPr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0" name="Google Shape;1990;p74"/>
          <p:cNvSpPr/>
          <p:nvPr/>
        </p:nvSpPr>
        <p:spPr>
          <a:xfrm>
            <a:off x="6825949" y="2267510"/>
            <a:ext cx="29377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1" baseline="-25000" i="0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Noyau</a:t>
            </a:r>
            <a:r>
              <a:rPr b="1" i="0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= +Z.e</a:t>
            </a:r>
            <a:endParaRPr b="1" i="0" sz="2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1" name="Google Shape;1991;p74"/>
          <p:cNvSpPr/>
          <p:nvPr/>
        </p:nvSpPr>
        <p:spPr>
          <a:xfrm>
            <a:off x="2568315" y="3589048"/>
            <a:ext cx="3013611" cy="445805"/>
          </a:xfrm>
          <a:prstGeom prst="roundRect">
            <a:avLst>
              <a:gd fmla="val 16667" name="adj"/>
            </a:avLst>
          </a:prstGeom>
          <a:noFill/>
          <a:ln cap="flat" cmpd="sng" w="57150">
            <a:solidFill>
              <a:srgbClr val="FDDF4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2" name="Google Shape;1992;p74"/>
          <p:cNvSpPr/>
          <p:nvPr/>
        </p:nvSpPr>
        <p:spPr>
          <a:xfrm>
            <a:off x="2568315" y="3689096"/>
            <a:ext cx="29377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1" baseline="-25000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Atome</a:t>
            </a:r>
            <a:r>
              <a:rPr b="1" i="0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= 0</a:t>
            </a:r>
            <a:endParaRPr b="1" i="0" sz="2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3" name="Google Shape;1993;p74"/>
          <p:cNvSpPr/>
          <p:nvPr/>
        </p:nvSpPr>
        <p:spPr>
          <a:xfrm>
            <a:off x="7047818" y="5140400"/>
            <a:ext cx="3013611" cy="445805"/>
          </a:xfrm>
          <a:prstGeom prst="roundRect">
            <a:avLst>
              <a:gd fmla="val 16667" name="adj"/>
            </a:avLst>
          </a:prstGeom>
          <a:noFill/>
          <a:ln cap="flat" cmpd="sng" w="57150">
            <a:solidFill>
              <a:srgbClr val="FDDF4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4" name="Google Shape;1994;p74"/>
          <p:cNvSpPr/>
          <p:nvPr/>
        </p:nvSpPr>
        <p:spPr>
          <a:xfrm>
            <a:off x="7047818" y="5240448"/>
            <a:ext cx="29377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1" baseline="-25000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électrons</a:t>
            </a:r>
            <a:r>
              <a:rPr b="1" i="0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= - Z.e</a:t>
            </a:r>
            <a:endParaRPr b="1" i="0" sz="2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5" name="Google Shape;1995;p74"/>
          <p:cNvSpPr/>
          <p:nvPr/>
        </p:nvSpPr>
        <p:spPr>
          <a:xfrm>
            <a:off x="6527260" y="2267510"/>
            <a:ext cx="520558" cy="30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6"/>
          </a:solidFill>
          <a:ln cap="flat" cmpd="sng" w="12700">
            <a:solidFill>
              <a:srgbClr val="65420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CV</a:t>
            </a:r>
            <a:endParaRPr/>
          </a:p>
        </p:txBody>
      </p:sp>
      <p:sp>
        <p:nvSpPr>
          <p:cNvPr id="1996" name="Google Shape;1996;p74"/>
          <p:cNvSpPr/>
          <p:nvPr/>
        </p:nvSpPr>
        <p:spPr>
          <a:xfrm rot="10800000">
            <a:off x="5321647" y="3653750"/>
            <a:ext cx="520558" cy="30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6"/>
          </a:solidFill>
          <a:ln cap="flat" cmpd="sng" w="12700">
            <a:solidFill>
              <a:srgbClr val="65420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CV</a:t>
            </a:r>
            <a:endParaRPr/>
          </a:p>
        </p:txBody>
      </p:sp>
      <p:sp>
        <p:nvSpPr>
          <p:cNvPr id="1997" name="Google Shape;1997;p74"/>
          <p:cNvSpPr/>
          <p:nvPr/>
        </p:nvSpPr>
        <p:spPr>
          <a:xfrm>
            <a:off x="6742676" y="5223576"/>
            <a:ext cx="520558" cy="30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6"/>
          </a:solidFill>
          <a:ln cap="flat" cmpd="sng" w="12700">
            <a:solidFill>
              <a:srgbClr val="65420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CV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3" name="Google Shape;2003;p75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Et on termine par cette carte lexicale.</a:t>
            </a:r>
            <a:endParaRPr/>
          </a:p>
        </p:txBody>
      </p:sp>
      <p:sp>
        <p:nvSpPr>
          <p:cNvPr id="2004" name="Google Shape;2004;p75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Faire participer les élèves à la lecture de la carte</a:t>
            </a:r>
            <a:endParaRPr/>
          </a:p>
        </p:txBody>
      </p:sp>
      <p:pic>
        <p:nvPicPr>
          <p:cNvPr id="2005" name="Google Shape;2005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7952" y="618156"/>
            <a:ext cx="380071" cy="380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6" name="Google Shape;2006;p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5146" y="482386"/>
            <a:ext cx="699046" cy="6990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07" name="Google Shape;2007;p75"/>
          <p:cNvGrpSpPr/>
          <p:nvPr/>
        </p:nvGrpSpPr>
        <p:grpSpPr>
          <a:xfrm>
            <a:off x="381766" y="1297819"/>
            <a:ext cx="11428467" cy="4942025"/>
            <a:chOff x="415600" y="1645615"/>
            <a:chExt cx="11428467" cy="4942025"/>
          </a:xfrm>
        </p:grpSpPr>
        <p:sp>
          <p:nvSpPr>
            <p:cNvPr id="2008" name="Google Shape;2008;p75"/>
            <p:cNvSpPr/>
            <p:nvPr/>
          </p:nvSpPr>
          <p:spPr>
            <a:xfrm>
              <a:off x="415600" y="2056280"/>
              <a:ext cx="11428467" cy="4531360"/>
            </a:xfrm>
            <a:prstGeom prst="rect">
              <a:avLst/>
            </a:prstGeom>
            <a:solidFill>
              <a:srgbClr val="F2F2F2"/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75"/>
            <p:cNvSpPr/>
            <p:nvPr/>
          </p:nvSpPr>
          <p:spPr>
            <a:xfrm>
              <a:off x="4673600" y="3146267"/>
              <a:ext cx="2702560" cy="1328375"/>
            </a:xfrm>
            <a:prstGeom prst="roundRect">
              <a:avLst>
                <a:gd fmla="val 16667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Déterminer la charge électrique du noyau d’un atome et celle de ses électrons.</a:t>
              </a:r>
              <a:endParaRPr/>
            </a:p>
          </p:txBody>
        </p:sp>
        <p:sp>
          <p:nvSpPr>
            <p:cNvPr id="2010" name="Google Shape;2010;p75"/>
            <p:cNvSpPr/>
            <p:nvPr/>
          </p:nvSpPr>
          <p:spPr>
            <a:xfrm>
              <a:off x="904240" y="2624588"/>
              <a:ext cx="2212428" cy="1384994"/>
            </a:xfrm>
            <a:prstGeom prst="roundRect">
              <a:avLst>
                <a:gd fmla="val 8096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75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 </a:t>
              </a: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tâche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75"/>
            <p:cNvSpPr txBox="1"/>
            <p:nvPr/>
          </p:nvSpPr>
          <p:spPr>
            <a:xfrm>
              <a:off x="1021080" y="2308315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Termes thématiques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75"/>
            <p:cNvSpPr/>
            <p:nvPr/>
          </p:nvSpPr>
          <p:spPr>
            <a:xfrm>
              <a:off x="8546989" y="2444131"/>
              <a:ext cx="2824480" cy="725687"/>
            </a:xfrm>
            <a:prstGeom prst="roundRect">
              <a:avLst>
                <a:gd fmla="val 16667" name="adj"/>
              </a:avLst>
            </a:prstGeom>
            <a:solidFill>
              <a:srgbClr val="0097A7">
                <a:alpha val="29803"/>
              </a:srgbClr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75"/>
            <p:cNvSpPr txBox="1"/>
            <p:nvPr/>
          </p:nvSpPr>
          <p:spPr>
            <a:xfrm>
              <a:off x="8731907" y="2159972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Verbes de consigne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75"/>
            <p:cNvSpPr/>
            <p:nvPr/>
          </p:nvSpPr>
          <p:spPr>
            <a:xfrm>
              <a:off x="904240" y="5571424"/>
              <a:ext cx="6370918" cy="695989"/>
            </a:xfrm>
            <a:prstGeom prst="roundRect">
              <a:avLst>
                <a:gd fmla="val 16667" name="adj"/>
              </a:avLst>
            </a:prstGeom>
            <a:solidFill>
              <a:srgbClr val="D8E6FC"/>
            </a:solidFill>
            <a:ln cap="flat" cmpd="sng" w="25400">
              <a:solidFill>
                <a:srgbClr val="4285F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75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Structures pour répondre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017" name="Google Shape;2017;p75"/>
            <p:cNvCxnSpPr>
              <a:stCxn id="2010" idx="3"/>
              <a:endCxn id="2009" idx="1"/>
            </p:cNvCxnSpPr>
            <p:nvPr/>
          </p:nvCxnSpPr>
          <p:spPr>
            <a:xfrm>
              <a:off x="3116668" y="3317085"/>
              <a:ext cx="1557000" cy="4935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18" name="Google Shape;2018;p75"/>
            <p:cNvSpPr txBox="1"/>
            <p:nvPr/>
          </p:nvSpPr>
          <p:spPr>
            <a:xfrm>
              <a:off x="1127760" y="2678063"/>
              <a:ext cx="1783470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88900" lvl="0" marL="87313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b="0" i="0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Charge électrique</a:t>
              </a:r>
              <a:endParaRPr/>
            </a:p>
            <a:p>
              <a:pPr indent="-88900" lvl="0" marL="87313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Numéro atomique </a:t>
              </a:r>
              <a:endParaRPr/>
            </a:p>
            <a:p>
              <a:pPr indent="-88900" lvl="0" marL="87313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Noyau</a:t>
              </a:r>
              <a:endParaRPr/>
            </a:p>
            <a:p>
              <a:pPr indent="-88900" lvl="0" marL="87313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Proton</a:t>
              </a:r>
              <a:endParaRPr/>
            </a:p>
            <a:p>
              <a:pPr indent="-88900" lvl="0" marL="87313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électron</a:t>
              </a:r>
              <a:endParaRPr/>
            </a:p>
            <a:p>
              <a:pPr indent="0" lvl="0" marL="87313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75"/>
            <p:cNvSpPr txBox="1"/>
            <p:nvPr/>
          </p:nvSpPr>
          <p:spPr>
            <a:xfrm>
              <a:off x="8824597" y="2407604"/>
              <a:ext cx="1589180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7800" lvl="0" marL="17780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Déterminer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7800" lvl="0" marL="17780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Déduire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020" name="Google Shape;2020;p75"/>
            <p:cNvCxnSpPr>
              <a:stCxn id="2009" idx="3"/>
              <a:endCxn id="2013" idx="1"/>
            </p:cNvCxnSpPr>
            <p:nvPr/>
          </p:nvCxnSpPr>
          <p:spPr>
            <a:xfrm flipH="1" rot="10800000">
              <a:off x="7376160" y="2806955"/>
              <a:ext cx="1170900" cy="1003500"/>
            </a:xfrm>
            <a:prstGeom prst="bentConnector3">
              <a:avLst>
                <a:gd fmla="val 5289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21" name="Google Shape;2021;p75"/>
            <p:cNvSpPr txBox="1"/>
            <p:nvPr/>
          </p:nvSpPr>
          <p:spPr>
            <a:xfrm>
              <a:off x="971301" y="5637254"/>
              <a:ext cx="62636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9705" lvl="0" marL="179705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Puisque la charge des neutrons est nulle, la charge du noyau de l’atome est égale à la charge de ses………………………….....</a:t>
              </a:r>
              <a:endParaRPr/>
            </a:p>
          </p:txBody>
        </p:sp>
        <p:cxnSp>
          <p:nvCxnSpPr>
            <p:cNvPr id="2022" name="Google Shape;2022;p75"/>
            <p:cNvCxnSpPr>
              <a:stCxn id="2009" idx="2"/>
              <a:endCxn id="2015" idx="0"/>
            </p:cNvCxnSpPr>
            <p:nvPr/>
          </p:nvCxnSpPr>
          <p:spPr>
            <a:xfrm rot="5400000">
              <a:off x="4508830" y="4055392"/>
              <a:ext cx="1096800" cy="19353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23" name="Google Shape;2023;p75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717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fr-FR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MA CARTE LEXICALE</a:t>
              </a:r>
              <a:endParaRPr b="1" i="0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27096"/>
            </a:gs>
            <a:gs pos="75000">
              <a:srgbClr val="B27096">
                <a:alpha val="65882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0"/>
        </a:gradFill>
      </p:bgPr>
    </p:bg>
    <p:spTree>
      <p:nvGrpSpPr>
        <p:cNvPr id="2027" name="Shape 2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8" name="Google Shape;2028;p76"/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incite les élèves à faire l’exercice à la maison et clore la séance.</a:t>
            </a:r>
            <a:endParaRPr/>
          </a:p>
        </p:txBody>
      </p:sp>
      <p:sp>
        <p:nvSpPr>
          <p:cNvPr id="2029" name="Google Shape;2029;p76"/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l’exercice à faire à la maison.</a:t>
            </a:r>
            <a:endParaRPr/>
          </a:p>
        </p:txBody>
      </p:sp>
      <p:pic>
        <p:nvPicPr>
          <p:cNvPr id="2030" name="Google Shape;2030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031" name="Google Shape;2031;p76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032" name="Google Shape;2032;p76"/>
          <p:cNvSpPr txBox="1"/>
          <p:nvPr/>
        </p:nvSpPr>
        <p:spPr>
          <a:xfrm>
            <a:off x="2579315" y="2853385"/>
            <a:ext cx="551022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4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Exercices 3 de la page 29</a:t>
            </a:r>
            <a:endParaRPr b="1" i="1" sz="40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3" name="Google Shape;2033;p76"/>
          <p:cNvSpPr txBox="1"/>
          <p:nvPr/>
        </p:nvSpPr>
        <p:spPr>
          <a:xfrm>
            <a:off x="2579315" y="3429000"/>
            <a:ext cx="7520585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4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Exercices 4 et 5 de la page 30</a:t>
            </a:r>
            <a:endParaRPr b="1" i="1" sz="40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4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Exercice 5 page 33 (devoir maison)</a:t>
            </a:r>
            <a:endParaRPr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DDF43">
                <a:alpha val="5882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7F7F7F"/>
            </a:gs>
          </a:gsLst>
          <a:lin ang="5400000" scaled="0"/>
        </a:gradFill>
      </p:bgPr>
    </p:bg>
    <p:spTree>
      <p:nvGrpSpPr>
        <p:cNvPr id="2037" name="Shape 2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8" name="Google Shape;2038;p77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2039" name="Google Shape;2039;p77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76717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0" name="Google Shape;2040;p7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Fin de la séance</a:t>
              </a:r>
              <a:endParaRPr/>
            </a:p>
          </p:txBody>
        </p:sp>
      </p:grpSp>
      <p:pic>
        <p:nvPicPr>
          <p:cNvPr id="2041" name="Google Shape;2041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2575" y="1197428"/>
            <a:ext cx="1466850" cy="1524000"/>
          </a:xfrm>
          <a:custGeom>
            <a:rect b="b" l="l" r="r" t="t"/>
            <a:pathLst>
              <a:path extrusionOk="0" fill="none" h="1524000" w="146685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extrusionOk="0" h="1524000" w="146685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noFill/>
          <a:ln cap="flat" cmpd="sng" w="5715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dessin humoristique, mammifère, illustration, clipart&#10;&#10;Le contenu généré par l’IA peut être incorrect." id="442" name="Google Shape;44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073" y="154984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3" name="Google Shape;443;p8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444" name="Google Shape;444;p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8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6" name="Google Shape;446;p8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8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8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8"/>
          <p:cNvSpPr txBox="1"/>
          <p:nvPr/>
        </p:nvSpPr>
        <p:spPr>
          <a:xfrm>
            <a:off x="5147892" y="2280492"/>
            <a:ext cx="5869201" cy="163243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Le rituel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b="1" sz="4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4" name="Google Shape;454;p9"/>
          <p:cNvGrpSpPr/>
          <p:nvPr/>
        </p:nvGrpSpPr>
        <p:grpSpPr>
          <a:xfrm>
            <a:off x="11700219" y="64504"/>
            <a:ext cx="309819" cy="492443"/>
            <a:chOff x="3292012" y="1262085"/>
            <a:chExt cx="867138" cy="465572"/>
          </a:xfrm>
        </p:grpSpPr>
        <p:sp>
          <p:nvSpPr>
            <p:cNvPr id="455" name="Google Shape;455;p9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7C475"/>
            </a:solidFill>
            <a:ln cap="flat" cmpd="sng" w="25400">
              <a:solidFill>
                <a:srgbClr val="F7C4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9"/>
            <p:cNvSpPr/>
            <p:nvPr/>
          </p:nvSpPr>
          <p:spPr>
            <a:xfrm>
              <a:off x="3369403" y="1262085"/>
              <a:ext cx="789747" cy="465572"/>
            </a:xfrm>
            <a:prstGeom prst="rect">
              <a:avLst/>
            </a:prstGeom>
            <a:solidFill>
              <a:srgbClr val="F7C475"/>
            </a:solidFill>
            <a:ln cap="flat" cmpd="sng" w="9525">
              <a:solidFill>
                <a:srgbClr val="F7C4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60950" lIns="121900" spcFirstLastPara="1" rIns="121900" wrap="square" tIns="6095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7" name="Google Shape;457;p9"/>
          <p:cNvSpPr/>
          <p:nvPr/>
        </p:nvSpPr>
        <p:spPr>
          <a:xfrm>
            <a:off x="983521" y="208343"/>
            <a:ext cx="9763137" cy="602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Voici une image illustrant un comportement d’élève  en classe. Est-ce un bon comportement ? Pourquoi ?</a:t>
            </a:r>
            <a:endParaRPr b="1" sz="18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Ecoute : résultats (1,6 millier) d'images libres de droits, de photos de  stock et d'illustrations | Shutterstock" id="458" name="Google Shape;458;p9"/>
          <p:cNvPicPr preferRelativeResize="0"/>
          <p:nvPr/>
        </p:nvPicPr>
        <p:blipFill rotWithShape="1">
          <a:blip r:embed="rId3">
            <a:alphaModFix/>
          </a:blip>
          <a:srcRect b="10410" l="0" r="0" t="0"/>
          <a:stretch/>
        </p:blipFill>
        <p:spPr>
          <a:xfrm>
            <a:off x="4077490" y="1295353"/>
            <a:ext cx="2952575" cy="3206309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9"/>
          <p:cNvSpPr txBox="1"/>
          <p:nvPr/>
        </p:nvSpPr>
        <p:spPr>
          <a:xfrm flipH="1">
            <a:off x="2395936" y="4842948"/>
            <a:ext cx="1290712" cy="5311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460" name="Google Shape;460;p9"/>
          <p:cNvSpPr txBox="1"/>
          <p:nvPr/>
        </p:nvSpPr>
        <p:spPr>
          <a:xfrm flipH="1">
            <a:off x="8290214" y="4850872"/>
            <a:ext cx="1290712" cy="523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2024-05-28T10:13:00Z</dcterms:created>
  <dc:creator>D_Abdellah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B4089A126E764276B9D07F1062DEF0F6_12</vt:lpwstr>
  </property>
  <property fmtid="{D5CDD505-2E9C-101B-9397-08002B2CF9AE}" pid="3" name="KSOProductBuildVer">
    <vt:lpwstr>1036-12.9.0.21549</vt:lpwstr>
  </property>
</Properties>
</file>